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0"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p:scale>
          <a:sx n="75" d="100"/>
          <a:sy n="75" d="100"/>
        </p:scale>
        <p:origin x="725"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B1F1-31B9-0CB3-FC37-8F8ED2591D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C39A9F-E07C-6201-7880-003B5E443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C80A19-B009-B100-64F5-6993E2BD70FF}"/>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5" name="Footer Placeholder 4">
            <a:extLst>
              <a:ext uri="{FF2B5EF4-FFF2-40B4-BE49-F238E27FC236}">
                <a16:creationId xmlns:a16="http://schemas.microsoft.com/office/drawing/2014/main" id="{8D454C87-51D4-37B3-7169-92BF1C0AC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2E4B4-B6BB-6BC5-637F-3BB6EF490CE7}"/>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126537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8DDF-A816-5671-525A-DA33AC8FA4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FCABA-9556-D76B-CFCD-91BC08213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12A8D-27ED-AE84-809D-9CC66BE87BD6}"/>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5" name="Footer Placeholder 4">
            <a:extLst>
              <a:ext uri="{FF2B5EF4-FFF2-40B4-BE49-F238E27FC236}">
                <a16:creationId xmlns:a16="http://schemas.microsoft.com/office/drawing/2014/main" id="{549C9D8A-87B5-78E4-0510-CAF8ADB0D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2104B-AC1C-EE98-B75B-AF5EFDB99537}"/>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189367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B9658-F3D0-3696-DCEF-21C62E0044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91B789-DCE4-0ECF-77FE-7C5EA57763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4A2B6-F8B1-2791-D8D9-6F3FBD3C567D}"/>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5" name="Footer Placeholder 4">
            <a:extLst>
              <a:ext uri="{FF2B5EF4-FFF2-40B4-BE49-F238E27FC236}">
                <a16:creationId xmlns:a16="http://schemas.microsoft.com/office/drawing/2014/main" id="{36CCE460-69F5-0A56-A25D-E87265C57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6E3D-241D-0E25-E201-ACEE3DF16C99}"/>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32913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A718-05E6-0630-CDB6-62BF8922F4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1BABEB-8E6C-8D60-6EEF-2CDE0496E237}"/>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2C9F6C77-56F4-6200-3120-878A84EBCBC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2B0F0BA-2247-FB05-A1E8-DEDCFB233610}"/>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2556343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5E6A-F012-96CB-80F1-8749D9D1C6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A244E-74F7-822D-897A-2B8E8ADEEAA0}"/>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4D2DCD16-BB2A-FE4F-C7A8-2D895EBF24F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AEB5B22-C864-5957-46DA-C1E511986CA6}"/>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4292174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923C-6EDB-8939-96DF-C33AD31AA0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A7A76F-2B4D-2AC7-BDDF-80E512F486C0}"/>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B2A05166-EB0B-CB66-2753-85EE3F481C4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F56776-740E-351E-D332-B0E066476213}"/>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567814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4D59-0E3B-9BD7-B153-90A39083A4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D6CB23-414A-CC83-0A83-33C01558CE9B}"/>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D670AFDF-6242-CBC0-FDA5-C2155D6721A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A233C0F-D966-D720-FD5C-0E329CC9FF79}"/>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2164095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B5C1-B13C-6B55-B70D-D8B918C77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39C0DE-27FC-893C-A746-81E1FA7B6977}"/>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2C7AB7F4-574D-83BA-D194-229A1EE70CD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A779DEA-7388-C962-CBD3-4690789FFC29}"/>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265172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B0BE-EE8F-EA63-4E37-7018928566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BD0431-6FC1-8511-35EE-F29C0965D5EB}"/>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A165A4B9-DA26-588B-6A5D-E3813301D3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8E886BD-0EC8-A638-C066-7F084733D835}"/>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883836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BAAE-2035-31EF-B247-66A7D357A1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FFF2CD-0978-7A18-B932-BF75A3CF9FDA}"/>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87905CF0-B777-EC8E-F99C-E8FECC33F9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07EF30-A41F-3CCB-4178-5E795E6597A1}"/>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1964813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C465-F47B-5A93-16FB-C70534C6D4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A49A65-81CB-AF35-72FD-37EE8BC94FF0}"/>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EBAC6C37-0899-C793-81A5-96EA648B7BF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808923-9396-583B-1E44-980AF1198AE9}"/>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235362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7BD2-7DA2-F8A9-519E-4CA0D11BB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9B9180-1E8A-405E-3174-7F73C37E80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24BBF-05A2-7E4B-685E-84F23F746FBD}"/>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5" name="Footer Placeholder 4">
            <a:extLst>
              <a:ext uri="{FF2B5EF4-FFF2-40B4-BE49-F238E27FC236}">
                <a16:creationId xmlns:a16="http://schemas.microsoft.com/office/drawing/2014/main" id="{322A856C-B5AC-3CE5-2269-B9705137E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B9026-F611-FDAA-2225-FE2E88786DCF}"/>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1941097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4101-6D2C-7F2C-F0D8-C56E9A5E3B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DC91CA-1546-29B0-0320-1B7D56710FDC}"/>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81A0F30E-F81A-3D85-5013-252D685F750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CE518CD-83A2-EEB6-533B-4913D4CD65CA}"/>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878175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6689-58B1-D373-DCD1-0D29C3FA4B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5052F8-9C25-5E6B-E28F-4201CBDC1D40}"/>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049CE0A1-FF0B-EE6F-0BD0-5659A9CB1B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4DC80D3-B273-7D96-1B9D-8D6EDA603207}"/>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19291164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4B9A-703D-0FC4-3FDD-7AEB42C815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7547E9-12B7-D405-C93A-18770128B577}"/>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122525CA-C859-DDA5-E16B-DC2D3EBA3E0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1FC9E21-EF9B-738A-C34C-F63E0B56768B}"/>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315825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648B-CA19-2ADC-51B1-6840D5CF49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7BD383-095F-F1EF-0BB6-B11010E6AA84}"/>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4E9C49D4-A038-982F-5AB2-F031B7F8432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DF20614-1D1B-B594-958E-B4C3BAEEEF9A}"/>
              </a:ext>
            </a:extLst>
          </p:cNvPr>
          <p:cNvSpPr>
            <a:spLocks noGrp="1"/>
          </p:cNvSpPr>
          <p:nvPr>
            <p:ph type="sldNum" sz="quarter" idx="12"/>
          </p:nvPr>
        </p:nvSpPr>
        <p:spPr/>
        <p:txBody>
          <a:bodyPr/>
          <a:lstStyle/>
          <a:p>
            <a:fld id="{D25266B2-61A3-4F4F-AF3E-A8E34C1AFAD7}" type="slidenum">
              <a:rPr lang="en-US" smtClean="0"/>
              <a:t>‹#›</a:t>
            </a:fld>
            <a:endParaRPr lang="en-US"/>
          </a:p>
        </p:txBody>
      </p:sp>
      <p:sp>
        <p:nvSpPr>
          <p:cNvPr id="7" name="Content Placeholder 6">
            <a:extLst>
              <a:ext uri="{FF2B5EF4-FFF2-40B4-BE49-F238E27FC236}">
                <a16:creationId xmlns:a16="http://schemas.microsoft.com/office/drawing/2014/main" id="{F0057F10-13EF-5158-73C6-72D625751BC9}"/>
              </a:ext>
            </a:extLst>
          </p:cNvPr>
          <p:cNvSpPr>
            <a:spLocks noGrp="1"/>
          </p:cNvSpPr>
          <p:nvPr>
            <p:ph sz="quarter" idx="13"/>
          </p:nvPr>
        </p:nvSpPr>
        <p:spPr>
          <a:xfrm>
            <a:off x="238760" y="2326640"/>
            <a:ext cx="3942080" cy="883920"/>
          </a:xfrm>
        </p:spPr>
        <p:txBody>
          <a:bodyPr/>
          <a:lstStyle/>
          <a:p>
            <a:pPr lvl="0"/>
            <a:r>
              <a:rPr lang="en-US" dirty="0"/>
              <a:t>Click to edit Master text </a:t>
            </a:r>
            <a:r>
              <a:rPr lang="vi-VN" dirty="0"/>
              <a:t>styles</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86113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522A-923D-61E8-C478-38271C945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EBE6FD-E31D-31E1-E1F8-0CCB2FF3DD2D}"/>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A623D845-0297-166E-9BDA-00D1F8B9615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0AF029-E90F-1741-EF68-115F37D413FE}"/>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8843969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E32E-54B8-C94C-D00F-02190433E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0A37C2-58F2-C7FD-6E6D-3A153B7C9972}"/>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5590F648-CD3D-EB63-D2FD-CF071114C2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9105C9-C024-165D-F6E4-0E8D8AF3FC2C}"/>
              </a:ext>
            </a:extLst>
          </p:cNvPr>
          <p:cNvSpPr>
            <a:spLocks noGrp="1"/>
          </p:cNvSpPr>
          <p:nvPr>
            <p:ph type="sldNum" sz="quarter" idx="12"/>
          </p:nvPr>
        </p:nvSpPr>
        <p:spPr/>
        <p:txBody>
          <a:bodyPr/>
          <a:lstStyle/>
          <a:p>
            <a:fld id="{D25266B2-61A3-4F4F-AF3E-A8E34C1AFAD7}" type="slidenum">
              <a:rPr lang="en-US" smtClean="0"/>
              <a:t>‹#›</a:t>
            </a:fld>
            <a:endParaRPr lang="en-US"/>
          </a:p>
        </p:txBody>
      </p:sp>
      <p:sp>
        <p:nvSpPr>
          <p:cNvPr id="7" name="Text Placeholder 6">
            <a:extLst>
              <a:ext uri="{FF2B5EF4-FFF2-40B4-BE49-F238E27FC236}">
                <a16:creationId xmlns:a16="http://schemas.microsoft.com/office/drawing/2014/main" id="{4367C631-4149-083D-2BD0-8A2EAA98CCB1}"/>
              </a:ext>
            </a:extLst>
          </p:cNvPr>
          <p:cNvSpPr>
            <a:spLocks noGrp="1"/>
          </p:cNvSpPr>
          <p:nvPr>
            <p:ph type="body" sz="quarter" idx="13"/>
          </p:nvPr>
        </p:nvSpPr>
        <p:spPr>
          <a:xfrm>
            <a:off x="-1493520" y="1960880"/>
            <a:ext cx="3047683" cy="12188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54210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412B-21C8-65E0-33A5-E790EEAC00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DAADF5-E29E-86A3-1FE6-603111050967}"/>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90EEC239-2289-5894-1941-A051C2DE35A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324B00-8786-C04C-FDE5-E8DB0EC5DAAA}"/>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40739609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775E-930B-AB50-0273-EC9043C04A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305610-B8A6-7CDB-4A38-783C0716AB36}"/>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153A94C7-C56C-B8C8-3E07-08E17148E81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6554C9A-37E9-AFA5-9369-CCFB0898A0F0}"/>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37559794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E30F1-290A-A4CB-51CD-0ECAB486FC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D1D3E8-7EB8-1C2B-E606-F1091FC2D3CC}"/>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40366059-DCA1-61E6-F173-5EE09656A81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C9CC69-E395-A46B-566A-7796D9F0C902}"/>
              </a:ext>
            </a:extLst>
          </p:cNvPr>
          <p:cNvSpPr>
            <a:spLocks noGrp="1"/>
          </p:cNvSpPr>
          <p:nvPr>
            <p:ph type="sldNum" sz="quarter" idx="12"/>
          </p:nvPr>
        </p:nvSpPr>
        <p:spPr/>
        <p:txBody>
          <a:bodyPr/>
          <a:lstStyle/>
          <a:p>
            <a:fld id="{D25266B2-61A3-4F4F-AF3E-A8E34C1AFAD7}" type="slidenum">
              <a:rPr lang="en-US" smtClean="0"/>
              <a:t>‹#›</a:t>
            </a:fld>
            <a:endParaRPr lang="en-US"/>
          </a:p>
        </p:txBody>
      </p:sp>
      <p:sp>
        <p:nvSpPr>
          <p:cNvPr id="9" name="Content Placeholder 8">
            <a:extLst>
              <a:ext uri="{FF2B5EF4-FFF2-40B4-BE49-F238E27FC236}">
                <a16:creationId xmlns:a16="http://schemas.microsoft.com/office/drawing/2014/main" id="{DF571534-B20D-19E5-1C63-5C5054701125}"/>
              </a:ext>
            </a:extLst>
          </p:cNvPr>
          <p:cNvSpPr>
            <a:spLocks noGrp="1"/>
          </p:cNvSpPr>
          <p:nvPr>
            <p:ph sz="quarter" idx="13"/>
          </p:nvPr>
        </p:nvSpPr>
        <p:spPr>
          <a:xfrm>
            <a:off x="233362" y="0"/>
            <a:ext cx="1625917" cy="62788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3863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21A2-407D-832B-CB19-ABB5AB0FEF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864ACB-B374-8224-C721-6B0489238D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3C8409-F8CD-6E69-4543-69DDC2A4DB8D}"/>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5" name="Footer Placeholder 4">
            <a:extLst>
              <a:ext uri="{FF2B5EF4-FFF2-40B4-BE49-F238E27FC236}">
                <a16:creationId xmlns:a16="http://schemas.microsoft.com/office/drawing/2014/main" id="{7094115C-A902-E8B3-0779-D274560D4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DE04D-3715-7C09-5E08-D26CF2A49814}"/>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276068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A0D6-BAE7-94F7-8371-DF4590BF44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829323-0774-2A42-7641-56B5913BE5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2B4CA3-EEB0-3E6A-315B-0D74DD6E8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7362E-1435-7A06-221E-943EBEB9645C}"/>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6" name="Footer Placeholder 5">
            <a:extLst>
              <a:ext uri="{FF2B5EF4-FFF2-40B4-BE49-F238E27FC236}">
                <a16:creationId xmlns:a16="http://schemas.microsoft.com/office/drawing/2014/main" id="{DA107934-A80B-02B1-9066-0842BD70F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0571E1-C58F-565B-5A81-E216AF37ED77}"/>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254059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83AD-0B4B-D760-FF53-49B53B3CFB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96C206-9595-00AE-18A2-80AF14DBE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BA0E01-9056-D1E2-488C-8FA2FD1F47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FF612C-27F0-BDB3-3DC7-4AF7BFF18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EF294-0142-5B73-1FB2-89CBE32A15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ED508-60F3-3F95-6766-71D881AD8E85}"/>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8" name="Footer Placeholder 7">
            <a:extLst>
              <a:ext uri="{FF2B5EF4-FFF2-40B4-BE49-F238E27FC236}">
                <a16:creationId xmlns:a16="http://schemas.microsoft.com/office/drawing/2014/main" id="{5B4FF284-3B2F-A738-DD5B-A33CD5027B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DF7ED9-067E-3F58-2EB0-C5410DE1122A}"/>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3130421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C347-7A5A-302C-5693-A18066B4D6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6B192F-E085-8A06-3980-DC623A593FF6}"/>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4" name="Footer Placeholder 3">
            <a:extLst>
              <a:ext uri="{FF2B5EF4-FFF2-40B4-BE49-F238E27FC236}">
                <a16:creationId xmlns:a16="http://schemas.microsoft.com/office/drawing/2014/main" id="{88C6036B-ECD9-14BA-9976-2B9347F337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34619-3A2F-46AC-B551-2DF511CD0874}"/>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367908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72067-DCC4-AA00-7F4B-563532CD5E1E}"/>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3" name="Footer Placeholder 2">
            <a:extLst>
              <a:ext uri="{FF2B5EF4-FFF2-40B4-BE49-F238E27FC236}">
                <a16:creationId xmlns:a16="http://schemas.microsoft.com/office/drawing/2014/main" id="{568B1094-37F7-8D38-8E18-D36CEFA9E0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75D905-AE83-6631-321B-2CF1635F3BCA}"/>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126120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0F30-9EF9-D7EE-00C7-5B4F41003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5A1BF2-3C86-82C6-520A-828170DEC5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303E9-2170-1CB9-271A-59C7B44AC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32B97-F4E1-6461-14A4-3E53263CE499}"/>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6" name="Footer Placeholder 5">
            <a:extLst>
              <a:ext uri="{FF2B5EF4-FFF2-40B4-BE49-F238E27FC236}">
                <a16:creationId xmlns:a16="http://schemas.microsoft.com/office/drawing/2014/main" id="{AAA69CD4-4098-CECC-35E9-22BDE4E29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782D73-2A8E-23F1-94E7-9A04D172F139}"/>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340219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8AF6-1253-0FD6-132C-BEC9900B7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6A1218-D3D3-079C-EFC2-EE7406F131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A1F937-C614-95DF-06A0-E67BBF783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BEBC3-7022-9663-FF6A-CF101584E456}"/>
              </a:ext>
            </a:extLst>
          </p:cNvPr>
          <p:cNvSpPr>
            <a:spLocks noGrp="1"/>
          </p:cNvSpPr>
          <p:nvPr>
            <p:ph type="dt" sz="half" idx="10"/>
          </p:nvPr>
        </p:nvSpPr>
        <p:spPr/>
        <p:txBody>
          <a:bodyPr/>
          <a:lstStyle/>
          <a:p>
            <a:fld id="{ADA3CF8A-751C-4825-8DA0-79202653C32F}" type="datetimeFigureOut">
              <a:rPr lang="en-US" smtClean="0"/>
              <a:t>9/30/2025</a:t>
            </a:fld>
            <a:endParaRPr lang="en-US"/>
          </a:p>
        </p:txBody>
      </p:sp>
      <p:sp>
        <p:nvSpPr>
          <p:cNvPr id="6" name="Footer Placeholder 5">
            <a:extLst>
              <a:ext uri="{FF2B5EF4-FFF2-40B4-BE49-F238E27FC236}">
                <a16:creationId xmlns:a16="http://schemas.microsoft.com/office/drawing/2014/main" id="{C8BADBF3-6F1D-DF40-49D4-5887D5A65F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B690D1-2B21-DDCF-8617-0F73CE6C75A5}"/>
              </a:ext>
            </a:extLst>
          </p:cNvPr>
          <p:cNvSpPr>
            <a:spLocks noGrp="1"/>
          </p:cNvSpPr>
          <p:nvPr>
            <p:ph type="sldNum" sz="quarter" idx="12"/>
          </p:nvPr>
        </p:nvSpPr>
        <p:spPr/>
        <p:txBody>
          <a:bodyPr/>
          <a:lstStyle/>
          <a:p>
            <a:fld id="{D25266B2-61A3-4F4F-AF3E-A8E34C1AFAD7}" type="slidenum">
              <a:rPr lang="en-US" smtClean="0"/>
              <a:t>‹#›</a:t>
            </a:fld>
            <a:endParaRPr lang="en-US"/>
          </a:p>
        </p:txBody>
      </p:sp>
    </p:spTree>
    <p:extLst>
      <p:ext uri="{BB962C8B-B14F-4D97-AF65-F5344CB8AC3E}">
        <p14:creationId xmlns:p14="http://schemas.microsoft.com/office/powerpoint/2010/main" val="41041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01231-09C6-AE18-8D5A-D8F479077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B25F70-50B8-967F-9488-087E0C70F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F2FA3-F35D-8DA5-7AA0-0DCFB08FC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A3CF8A-751C-4825-8DA0-79202653C32F}" type="datetimeFigureOut">
              <a:rPr lang="en-US" smtClean="0"/>
              <a:t>9/30/2025</a:t>
            </a:fld>
            <a:endParaRPr lang="en-US"/>
          </a:p>
        </p:txBody>
      </p:sp>
      <p:sp>
        <p:nvSpPr>
          <p:cNvPr id="5" name="Footer Placeholder 4">
            <a:extLst>
              <a:ext uri="{FF2B5EF4-FFF2-40B4-BE49-F238E27FC236}">
                <a16:creationId xmlns:a16="http://schemas.microsoft.com/office/drawing/2014/main" id="{4607AF7A-78BF-9F43-03D7-BBAAC88F8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4681B279-F0BC-E78C-4D68-BBFBB5E667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5266B2-61A3-4F4F-AF3E-A8E34C1AFAD7}" type="slidenum">
              <a:rPr lang="en-US" smtClean="0"/>
              <a:t>‹#›</a:t>
            </a:fld>
            <a:endParaRPr lang="en-US"/>
          </a:p>
        </p:txBody>
      </p:sp>
      <p:pic>
        <p:nvPicPr>
          <p:cNvPr id="7" name="Picture 6">
            <a:extLst>
              <a:ext uri="{FF2B5EF4-FFF2-40B4-BE49-F238E27FC236}">
                <a16:creationId xmlns:a16="http://schemas.microsoft.com/office/drawing/2014/main" id="{2F881D08-A8E4-A31B-0CB9-11E7C1FBB241}"/>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5797413" y="3059448"/>
            <a:ext cx="5626373" cy="3117515"/>
          </a:xfrm>
          <a:prstGeom prst="rect">
            <a:avLst/>
          </a:prstGeom>
        </p:spPr>
      </p:pic>
    </p:spTree>
    <p:extLst>
      <p:ext uri="{BB962C8B-B14F-4D97-AF65-F5344CB8AC3E}">
        <p14:creationId xmlns:p14="http://schemas.microsoft.com/office/powerpoint/2010/main" val="315297186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boxcongnghe.com/" TargetMode="External"/><Relationship Id="rId2" Type="http://schemas.openxmlformats.org/officeDocument/2006/relationships/hyperlink" Target="https://boxcongnghe.com/asus-cua-nuoc-nao/"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boxcongnghe.com/asus-cua-nuoc-nao/"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67AB9-CB31-E42A-CB57-F0FDDEB1BEC1}"/>
              </a:ext>
            </a:extLst>
          </p:cNvPr>
          <p:cNvSpPr>
            <a:spLocks noGrp="1"/>
          </p:cNvSpPr>
          <p:nvPr>
            <p:ph type="ctrTitle"/>
          </p:nvPr>
        </p:nvSpPr>
        <p:spPr>
          <a:xfrm>
            <a:off x="1280160" y="406400"/>
            <a:ext cx="9144000" cy="2387600"/>
          </a:xfrm>
        </p:spPr>
        <p:txBody>
          <a:bodyPr/>
          <a:lstStyle/>
          <a:p>
            <a:r>
              <a:rPr lang="en-US" dirty="0">
                <a:solidFill>
                  <a:schemeClr val="tx2">
                    <a:lumMod val="50000"/>
                    <a:lumOff val="50000"/>
                  </a:schemeClr>
                </a:solidFill>
              </a:rPr>
              <a:t>Ý </a:t>
            </a:r>
            <a:r>
              <a:rPr lang="en-US" dirty="0" err="1">
                <a:solidFill>
                  <a:schemeClr val="tx2">
                    <a:lumMod val="50000"/>
                    <a:lumOff val="50000"/>
                  </a:schemeClr>
                </a:solidFill>
              </a:rPr>
              <a:t>nghĩa</a:t>
            </a:r>
            <a:r>
              <a:rPr lang="en-US" dirty="0">
                <a:solidFill>
                  <a:schemeClr val="tx2">
                    <a:lumMod val="50000"/>
                    <a:lumOff val="50000"/>
                  </a:schemeClr>
                </a:solidFill>
              </a:rPr>
              <a:t> logo Asus: Bay </a:t>
            </a:r>
            <a:r>
              <a:rPr lang="en-US" dirty="0" err="1">
                <a:solidFill>
                  <a:schemeClr val="tx2">
                    <a:lumMod val="50000"/>
                    <a:lumOff val="50000"/>
                  </a:schemeClr>
                </a:solidFill>
              </a:rPr>
              <a:t>cao</a:t>
            </a:r>
            <a:r>
              <a:rPr lang="en-US" dirty="0">
                <a:solidFill>
                  <a:schemeClr val="tx2">
                    <a:lumMod val="50000"/>
                    <a:lumOff val="50000"/>
                  </a:schemeClr>
                </a:solidFill>
              </a:rPr>
              <a:t> </a:t>
            </a:r>
            <a:r>
              <a:rPr lang="en-US" dirty="0" err="1">
                <a:solidFill>
                  <a:schemeClr val="tx2">
                    <a:lumMod val="50000"/>
                    <a:lumOff val="50000"/>
                  </a:schemeClr>
                </a:solidFill>
              </a:rPr>
              <a:t>cùng</a:t>
            </a:r>
            <a:r>
              <a:rPr lang="en-US" dirty="0">
                <a:solidFill>
                  <a:schemeClr val="tx2">
                    <a:lumMod val="50000"/>
                    <a:lumOff val="50000"/>
                  </a:schemeClr>
                </a:solidFill>
              </a:rPr>
              <a:t> </a:t>
            </a:r>
            <a:r>
              <a:rPr lang="en-US" dirty="0" err="1">
                <a:solidFill>
                  <a:schemeClr val="tx2">
                    <a:lumMod val="50000"/>
                    <a:lumOff val="50000"/>
                  </a:schemeClr>
                </a:solidFill>
              </a:rPr>
              <a:t>trí</a:t>
            </a:r>
            <a:r>
              <a:rPr lang="en-US" dirty="0">
                <a:solidFill>
                  <a:schemeClr val="tx2">
                    <a:lumMod val="50000"/>
                    <a:lumOff val="50000"/>
                  </a:schemeClr>
                </a:solidFill>
              </a:rPr>
              <a:t> </a:t>
            </a:r>
            <a:r>
              <a:rPr lang="en-US" dirty="0" err="1">
                <a:solidFill>
                  <a:schemeClr val="tx2">
                    <a:lumMod val="50000"/>
                    <a:lumOff val="50000"/>
                  </a:schemeClr>
                </a:solidFill>
              </a:rPr>
              <a:t>tuệ</a:t>
            </a:r>
            <a:r>
              <a:rPr lang="en-US" dirty="0">
                <a:solidFill>
                  <a:schemeClr val="tx2">
                    <a:lumMod val="50000"/>
                    <a:lumOff val="50000"/>
                  </a:schemeClr>
                </a:solidFill>
              </a:rPr>
              <a:t> </a:t>
            </a:r>
            <a:r>
              <a:rPr lang="en-US" dirty="0" err="1">
                <a:solidFill>
                  <a:schemeClr val="tx2">
                    <a:lumMod val="50000"/>
                    <a:lumOff val="50000"/>
                  </a:schemeClr>
                </a:solidFill>
              </a:rPr>
              <a:t>và</a:t>
            </a:r>
            <a:r>
              <a:rPr lang="en-US" dirty="0">
                <a:solidFill>
                  <a:schemeClr val="tx2">
                    <a:lumMod val="50000"/>
                    <a:lumOff val="50000"/>
                  </a:schemeClr>
                </a:solidFill>
              </a:rPr>
              <a:t> </a:t>
            </a:r>
            <a:r>
              <a:rPr lang="en-US" dirty="0" err="1">
                <a:solidFill>
                  <a:schemeClr val="tx2">
                    <a:lumMod val="50000"/>
                    <a:lumOff val="50000"/>
                  </a:schemeClr>
                </a:solidFill>
              </a:rPr>
              <a:t>sáng</a:t>
            </a:r>
            <a:r>
              <a:rPr lang="en-US" dirty="0">
                <a:solidFill>
                  <a:schemeClr val="tx2">
                    <a:lumMod val="50000"/>
                    <a:lumOff val="50000"/>
                  </a:schemeClr>
                </a:solidFill>
              </a:rPr>
              <a:t> </a:t>
            </a:r>
            <a:r>
              <a:rPr lang="en-US" dirty="0" err="1">
                <a:solidFill>
                  <a:schemeClr val="tx2">
                    <a:lumMod val="50000"/>
                    <a:lumOff val="50000"/>
                  </a:schemeClr>
                </a:solidFill>
              </a:rPr>
              <a:t>tạo</a:t>
            </a:r>
            <a:endParaRPr lang="en-US" dirty="0">
              <a:solidFill>
                <a:schemeClr val="tx2">
                  <a:lumMod val="50000"/>
                  <a:lumOff val="50000"/>
                </a:schemeClr>
              </a:solidFill>
            </a:endParaRPr>
          </a:p>
        </p:txBody>
      </p:sp>
      <p:sp>
        <p:nvSpPr>
          <p:cNvPr id="3" name="Subtitle 2">
            <a:extLst>
              <a:ext uri="{FF2B5EF4-FFF2-40B4-BE49-F238E27FC236}">
                <a16:creationId xmlns:a16="http://schemas.microsoft.com/office/drawing/2014/main" id="{B8287E52-C9B0-E65B-EB86-5DD3C02C8D66}"/>
              </a:ext>
            </a:extLst>
          </p:cNvPr>
          <p:cNvSpPr>
            <a:spLocks noGrp="1"/>
          </p:cNvSpPr>
          <p:nvPr>
            <p:ph type="subTitle" idx="1"/>
          </p:nvPr>
        </p:nvSpPr>
        <p:spPr>
          <a:xfrm>
            <a:off x="111760" y="5364480"/>
            <a:ext cx="2001520" cy="138176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lstStyle/>
          <a:p>
            <a:r>
              <a:rPr lang="vi-VN" dirty="0"/>
              <a:t>Anh vui đến </a:t>
            </a:r>
          </a:p>
          <a:p>
            <a:r>
              <a:rPr lang="vi-VN" dirty="0"/>
              <a:t>nỗi nhường </a:t>
            </a:r>
          </a:p>
          <a:p>
            <a:r>
              <a:rPr lang="vi-VN" dirty="0"/>
              <a:t>n.à.o</a:t>
            </a:r>
          </a:p>
        </p:txBody>
      </p:sp>
    </p:spTree>
    <p:extLst>
      <p:ext uri="{BB962C8B-B14F-4D97-AF65-F5344CB8AC3E}">
        <p14:creationId xmlns:p14="http://schemas.microsoft.com/office/powerpoint/2010/main" val="4071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418FEA-7C3F-2294-1D01-E210947F8B35}"/>
              </a:ext>
            </a:extLst>
          </p:cNvPr>
          <p:cNvSpPr txBox="1"/>
          <p:nvPr/>
        </p:nvSpPr>
        <p:spPr>
          <a:xfrm>
            <a:off x="467360" y="995680"/>
            <a:ext cx="11094720" cy="1477328"/>
          </a:xfrm>
          <a:prstGeom prst="rect">
            <a:avLst/>
          </a:prstGeom>
          <a:noFill/>
        </p:spPr>
        <p:txBody>
          <a:bodyPr wrap="square" rtlCol="0">
            <a:spAutoFit/>
          </a:bodyPr>
          <a:lstStyle/>
          <a:p>
            <a:r>
              <a:rPr lang="vi-VN" b="0" i="0">
                <a:solidFill>
                  <a:srgbClr val="0A0A0A"/>
                </a:solidFill>
                <a:effectLst/>
                <a:latin typeface="Roboto" panose="02000000000000000000" pitchFamily="2" charset="0"/>
              </a:rPr>
              <a:t>Mỗi khi chúng ta cầm trên tay một chiếc </a:t>
            </a:r>
            <a:r>
              <a:rPr lang="vi-VN" b="0" i="0" u="none" strike="noStrike">
                <a:solidFill>
                  <a:srgbClr val="3CA305"/>
                </a:solidFill>
                <a:effectLst/>
                <a:latin typeface="Roboto" panose="02000000000000000000" pitchFamily="2" charset="0"/>
                <a:hlinkClick r:id="rId2"/>
              </a:rPr>
              <a:t>laptop Asus</a:t>
            </a:r>
            <a:r>
              <a:rPr lang="vi-VN" b="0" i="0">
                <a:solidFill>
                  <a:srgbClr val="0A0A0A"/>
                </a:solidFill>
                <a:effectLst/>
                <a:latin typeface="Roboto" panose="02000000000000000000" pitchFamily="2" charset="0"/>
              </a:rPr>
              <a:t>, một chiếc điện thoại Asus, hay một chiếc máy tính bảng Asus, điều đầu tiên đập vào mắt chính là logo đặc trưng của thương hiệu. Nhưng bạn có bao giờ tự hỏi, logo này không chỉ là một biểu tượng đơn thuần mà còn mang đến những trải nghiệm tuyệt vời như thế nào cho người dùng? Bài viết này </a:t>
            </a:r>
            <a:r>
              <a:rPr lang="vi-VN" b="1" i="0" u="none" strike="noStrike">
                <a:solidFill>
                  <a:srgbClr val="3CA305"/>
                </a:solidFill>
                <a:effectLst/>
                <a:latin typeface="Roboto" panose="02000000000000000000" pitchFamily="2" charset="0"/>
                <a:hlinkClick r:id="rId3"/>
              </a:rPr>
              <a:t>Box Công Nghệ</a:t>
            </a:r>
            <a:r>
              <a:rPr lang="vi-VN" b="0" i="0">
                <a:solidFill>
                  <a:srgbClr val="0A0A0A"/>
                </a:solidFill>
                <a:effectLst/>
                <a:latin typeface="Roboto" panose="02000000000000000000" pitchFamily="2" charset="0"/>
              </a:rPr>
              <a:t> sẽ giúp bạn khám phá câu trả lời và hiểu rõ hơn về </a:t>
            </a:r>
            <a:r>
              <a:rPr lang="vi-VN" b="1" i="0">
                <a:solidFill>
                  <a:srgbClr val="0A0A0A"/>
                </a:solidFill>
                <a:effectLst/>
                <a:latin typeface="Roboto" panose="02000000000000000000" pitchFamily="2" charset="0"/>
              </a:rPr>
              <a:t>ý nghĩa sâu sắc đằng sau logo Asus</a:t>
            </a:r>
            <a:r>
              <a:rPr lang="vi-VN" b="0" i="0">
                <a:solidFill>
                  <a:srgbClr val="0A0A0A"/>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75705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BE1E-6D8A-6397-328D-58C0208BCCE4}"/>
              </a:ext>
            </a:extLst>
          </p:cNvPr>
          <p:cNvSpPr>
            <a:spLocks noGrp="1"/>
          </p:cNvSpPr>
          <p:nvPr>
            <p:ph type="title"/>
          </p:nvPr>
        </p:nvSpPr>
        <p:spPr/>
        <p:txBody>
          <a:bodyPr/>
          <a:lstStyle/>
          <a:p>
            <a:pPr algn="ctr"/>
            <a:r>
              <a:rPr lang="vi-VN" dirty="0"/>
              <a:t>  </a:t>
            </a:r>
            <a:r>
              <a:rPr lang="en-US" b="0" i="0" strike="noStrike" dirty="0">
                <a:solidFill>
                  <a:srgbClr val="FA9E14"/>
                </a:solidFill>
                <a:effectLst/>
                <a:latin typeface="Roboto" panose="02000000000000000000" pitchFamily="2" charset="0"/>
                <a:hlinkClick r:id="rId2"/>
              </a:rPr>
              <a:t>laptop Asus</a:t>
            </a:r>
            <a:endParaRPr lang="en-US" dirty="0"/>
          </a:p>
        </p:txBody>
      </p:sp>
    </p:spTree>
    <p:extLst>
      <p:ext uri="{BB962C8B-B14F-4D97-AF65-F5344CB8AC3E}">
        <p14:creationId xmlns:p14="http://schemas.microsoft.com/office/powerpoint/2010/main" val="760465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41</TotalTime>
  <Words>129</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Roboto</vt:lpstr>
      <vt:lpstr>Office Theme</vt:lpstr>
      <vt:lpstr>Ý nghĩa logo Asus: Bay cao cùng trí tuệ và sáng tạo</vt:lpstr>
      <vt:lpstr>PowerPoint Presentation</vt:lpstr>
      <vt:lpstr>  laptop Asus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Tuấn Đạt Nguyễn</dc:creator>
  <cp:lastModifiedBy>Tuấn Đạt Nguyễn</cp:lastModifiedBy>
  <cp:revision>1</cp:revision>
  <dcterms:created xsi:type="dcterms:W3CDTF">2025-09-30T13:30:39Z</dcterms:created>
  <dcterms:modified xsi:type="dcterms:W3CDTF">2025-09-30T14:11:46Z</dcterms:modified>
</cp:coreProperties>
</file>