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90" d="100"/>
          <a:sy n="90" d="100"/>
        </p:scale>
        <p:origin x="355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9EC3D-3567-EF8A-F6E7-6C8743E5BF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981CB8-CDFF-F99C-E764-66BBD9ADCB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7C3CCC-876B-514A-00CF-35664D28E6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2181E-D413-AC07-A264-12C623078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0C112-5FB8-A878-F1C1-F907BF4505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6008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AFC238-34D8-1FCA-33F9-9CBA501A86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43ED05-F98D-394B-C3FE-9A3C39E368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210B45-6E94-6D1B-410E-4EBA934B7F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10931-0D13-6775-6159-30CDBB5277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5163ED-D698-8749-0298-EE49CDACBE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5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0C732F6-F45A-FE13-D0D3-E1EB29A8B7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BE5B68-F1F5-8A11-052F-20F20F18CC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0503A-B74E-F28C-76BF-6AB14689D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1815-959B-AB8B-291E-A3E91ED2F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FF0EEC-5B81-326A-0161-8D4FFE35F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4306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AC44F-0166-51F5-ED04-809A798BB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3DDE32-E6E3-8BA1-CFA7-062EE62489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1DECE-695F-8076-A2B2-7A08E4B92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2DAA51-1B8A-22C7-2D4E-1F4972D6A2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FA007-4488-5BA7-749D-946B503C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904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FB8F3F-16F2-413C-E463-99D3CBC8A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CE5175-40EB-3640-15AF-795D20A54A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75509A-0F5B-5BF2-B824-7EC03CD05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8B9212-D497-B946-08A9-6E9DB48DB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C397E-ADB0-DA93-E82F-74EA1FECF6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374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16EC9-2BDB-9D89-4C27-D0A5B3F39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F373D4-27E1-0AA2-4B08-7CCC55098A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B4672C-EB8F-F4B7-ABD8-697B469775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81FD-DF43-24AE-988D-2C7BDA6F8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C253E8-EE58-0D34-E548-5A439329B9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D7B6B-3782-644C-48D8-01760A7472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553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AC6EB3-710E-F105-80A3-8DA40E04A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8F7F0BE-9163-7BB8-A841-AC4A392D6D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C81CB-04FA-918D-82B8-DD5C9DCCDA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441469-B8A9-D09A-A698-18293475A5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9CB2FA-2992-42A3-7128-4F024F773A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38E02C-ED6E-A0A0-F22F-7DE3FC19D1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6D71-2E21-134C-394B-DE061ADE3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0533064-9CB5-A8F4-4C41-4355E317C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811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B5D4B-7644-19DE-6311-0A36F024C1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BBE966-DAE6-6CB9-F7C9-734A0F8C8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F10CC-A9EF-0E22-0E84-8CD7D64BB6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761B16-B8E3-FBD5-887E-5B7E80FB4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811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2CABD0-C187-E713-5C2E-909BA8790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2572D-433A-040A-2759-FC4FB0B17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4EE78-5A5E-B69F-3F49-F295985F2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43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3E1E1-10BB-B4AD-4E3A-354E213EA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58DE3-DA6B-CD41-C066-EE4EBE52C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215A81-90D7-D564-E6AF-CB2C50B6F5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E49A2A-5C86-8DA5-8816-EA746189A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E5FBE7-5338-C8E3-8AC0-89C3AE77D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0582D1-70D9-9DFE-29BE-FF6B2CA12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69520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E58E8-C603-B641-7450-03774F1B7A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6FE3E8-AE22-8594-4A44-1EB4567CD3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9473A9-C021-C318-D81B-C12E97871E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EAA2EE-A7D9-26B4-A12C-04A3C7BC5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12BE21-2CD0-55D8-5B2C-52B01578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D322D8-73CE-6C8D-2F60-995010728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8491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FCA11B3-1275-0374-C017-91989639F0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1A949-6E75-F663-2A5B-5964F7A9AA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EA171-2518-A71F-3EE4-864396D1F0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F5504-FEA0-4C66-BF74-1AF4EB62A21C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5C24A8-AA55-A669-C45B-4C06BC4CCF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C24EE-3E7D-6BA0-CCE3-F496E95E7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AFA84-3FAE-4518-A8BE-436F3E2500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79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xp6UdVn38w?feature=oembed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2BFD4-23CD-B665-A3E6-881ECE525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351" y="327547"/>
            <a:ext cx="10515600" cy="1325563"/>
          </a:xfrm>
        </p:spPr>
        <p:txBody>
          <a:bodyPr/>
          <a:lstStyle/>
          <a:p>
            <a:r>
              <a:rPr lang="vi-VN" dirty="0"/>
              <a:t>                     </a:t>
            </a:r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Video </a:t>
            </a:r>
            <a:r>
              <a:rPr lang="en-US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minh</a:t>
            </a:r>
            <a:r>
              <a:rPr lang="en-US" i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en-US" i="1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họa</a:t>
            </a:r>
            <a:endParaRPr lang="en-US" i="1" dirty="0">
              <a:solidFill>
                <a:schemeClr val="tx2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8" name="Online Media 7" title="NHẠC HAY LÀ LỖI CỦA ANH VOL 6 - NHẠC REMIX TIKTOK TRIỆU VIEW - BXH Nhạc Trẻ Remix Hay Nhất Hiện Nay">
            <a:hlinkClick r:id="" action="ppaction://media"/>
            <a:extLst>
              <a:ext uri="{FF2B5EF4-FFF2-40B4-BE49-F238E27FC236}">
                <a16:creationId xmlns:a16="http://schemas.microsoft.com/office/drawing/2014/main" id="{135D7B1B-331B-4555-0495-09F6EAF154EC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151351" y="1519159"/>
            <a:ext cx="9293976" cy="5247124"/>
          </a:xfrm>
          <a:prstGeom prst="rect">
            <a:avLst/>
          </a:prstGeom>
        </p:spPr>
      </p:pic>
      <p:sp>
        <p:nvSpPr>
          <p:cNvPr id="5" name="Arrow: Right 4">
            <a:extLst>
              <a:ext uri="{FF2B5EF4-FFF2-40B4-BE49-F238E27FC236}">
                <a16:creationId xmlns:a16="http://schemas.microsoft.com/office/drawing/2014/main" id="{688DB32B-270E-E207-2D25-36261DFD6B19}"/>
              </a:ext>
            </a:extLst>
          </p:cNvPr>
          <p:cNvSpPr/>
          <p:nvPr/>
        </p:nvSpPr>
        <p:spPr>
          <a:xfrm>
            <a:off x="2843408" y="681037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0239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4</Words>
  <Application>Microsoft Office PowerPoint</Application>
  <PresentationFormat>Widescreen</PresentationFormat>
  <Paragraphs>1</Paragraphs>
  <Slides>1</Slides>
  <Notes>0</Notes>
  <HiddenSlides>0</HiddenSlides>
  <MMClips>1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                     Video minh họa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Tuấn Đạt Nguyễn</dc:creator>
  <cp:lastModifiedBy>Tuấn Đạt Nguyễn</cp:lastModifiedBy>
  <cp:revision>1</cp:revision>
  <dcterms:created xsi:type="dcterms:W3CDTF">2025-09-30T15:45:49Z</dcterms:created>
  <dcterms:modified xsi:type="dcterms:W3CDTF">2025-09-30T15:59:07Z</dcterms:modified>
</cp:coreProperties>
</file>