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01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0" d="100"/>
          <a:sy n="90" d="100"/>
        </p:scale>
        <p:origin x="123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7842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84305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5414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98959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2046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99308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66637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2208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0083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2855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74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0592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69570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785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0401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41252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49393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3399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  <p:sldLayoutId id="2147483813" r:id="rId12"/>
    <p:sldLayoutId id="2147483814" r:id="rId13"/>
    <p:sldLayoutId id="2147483815" r:id="rId14"/>
    <p:sldLayoutId id="2147483816" r:id="rId15"/>
    <p:sldLayoutId id="2147483817" r:id="rId16"/>
    <p:sldLayoutId id="2147483818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7600" y="728133"/>
            <a:ext cx="6534367" cy="985031"/>
          </a:xfrm>
        </p:spPr>
        <p:txBody>
          <a:bodyPr/>
          <a:lstStyle/>
          <a:p>
            <a:pPr algn="ctr">
              <a:defRPr sz="3200" b="1">
                <a:solidFill>
                  <a:srgbClr val="003399"/>
                </a:solidFill>
              </a:defRPr>
            </a:pPr>
            <a:r>
              <a:rPr sz="4000"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Infographic</a:t>
            </a:r>
            <a:r>
              <a:rPr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i="1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về</a:t>
            </a:r>
            <a:r>
              <a:rPr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i="1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kỹ</a:t>
            </a:r>
            <a:r>
              <a:rPr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i="1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năng</a:t>
            </a:r>
            <a:r>
              <a:rPr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i="1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cá</a:t>
            </a:r>
            <a:r>
              <a:rPr i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i="1" err="1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nhân</a:t>
            </a:r>
            <a:endParaRPr i="1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914400" y="1828800"/>
            <a:ext cx="1828800" cy="91440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>
                <a:solidFill>
                  <a:srgbClr val="FFFFFF"/>
                </a:solidFill>
              </a:rPr>
              <a:t>📘
</a:t>
            </a:r>
            <a:r>
              <a:rPr sz="1600" b="1" err="1">
                <a:solidFill>
                  <a:srgbClr val="FFFFFF"/>
                </a:solidFill>
              </a:rPr>
              <a:t>Học</a:t>
            </a:r>
            <a:r>
              <a:rPr sz="1600" b="1">
                <a:solidFill>
                  <a:srgbClr val="FFFFFF"/>
                </a:solidFill>
              </a:rPr>
              <a:t> </a:t>
            </a:r>
            <a:r>
              <a:rPr sz="1600" b="1" err="1">
                <a:solidFill>
                  <a:srgbClr val="FFFFFF"/>
                </a:solidFill>
              </a:rPr>
              <a:t>tập</a:t>
            </a:r>
            <a:endParaRPr sz="1600" b="1">
              <a:solidFill>
                <a:srgbClr val="FFFFFF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926080" y="1828800"/>
            <a:ext cx="1828800" cy="9144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✏️
</a:t>
            </a:r>
            <a:r>
              <a:rPr sz="200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Thực</a:t>
            </a:r>
            <a:r>
              <a:rPr sz="200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sz="200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hành</a:t>
            </a:r>
            <a:endParaRPr sz="200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4937760" y="1828800"/>
            <a:ext cx="1828800" cy="91440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>
                <a:solidFill>
                  <a:srgbClr val="FFFFFF"/>
                </a:solidFill>
              </a:rPr>
              <a:t>☑️
Đánh giá</a:t>
            </a:r>
          </a:p>
        </p:txBody>
      </p:sp>
      <p:sp>
        <p:nvSpPr>
          <p:cNvPr id="6" name="Rectangle 5"/>
          <p:cNvSpPr/>
          <p:nvPr/>
        </p:nvSpPr>
        <p:spPr>
          <a:xfrm>
            <a:off x="6949440" y="1828800"/>
            <a:ext cx="1828800" cy="9144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sz="1600" b="1">
                <a:solidFill>
                  <a:srgbClr val="FFFFFF"/>
                </a:solidFill>
              </a:rPr>
              <a:t>📈
Phát triển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8</TotalTime>
  <Words>22</Words>
  <Application>Microsoft Office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Ion Boardroom</vt:lpstr>
      <vt:lpstr>Infographic về kỹ năng cá nhân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Infographic về kỹ năng cá nhân</dc:title>
  <dc:subject/>
  <dc:creator>ADMIN</dc:creator>
  <cp:keywords/>
  <dc:description>generated using python-pptx</dc:description>
  <cp:lastModifiedBy>Tuấn Đạt Nguyễn</cp:lastModifiedBy>
  <cp:revision>4</cp:revision>
  <dcterms:created xsi:type="dcterms:W3CDTF">2013-01-27T09:14:16Z</dcterms:created>
  <dcterms:modified xsi:type="dcterms:W3CDTF">2025-10-01T02:42:21Z</dcterms:modified>
  <cp:category/>
</cp:coreProperties>
</file>