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064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5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063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774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422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10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08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5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9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70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21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3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4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18066"/>
            <a:ext cx="73152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/>
            </a:pPr>
            <a:r>
              <a:t>TỔNG KẾT KHẢO SÁT TOP NGÔN NGỮ LẬP TRÌNH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E3FA8-835C-8DA7-6836-ACBBD5A0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34933"/>
            <a:ext cx="2179538" cy="16718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B919A4-C7D4-96FB-3EE1-BD69DFD1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84" y="4233333"/>
            <a:ext cx="4058216" cy="1773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1D9A7A-BCCE-13F2-66BC-54C1EB20522E}"/>
              </a:ext>
            </a:extLst>
          </p:cNvPr>
          <p:cNvSpPr txBox="1"/>
          <p:nvPr/>
        </p:nvSpPr>
        <p:spPr>
          <a:xfrm>
            <a:off x="922867" y="3429000"/>
            <a:ext cx="21795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800" b="0" i="0" u="none" strike="noStrike">
                <a:solidFill>
                  <a:srgbClr val="000000"/>
                </a:solidFill>
                <a:effectLst/>
              </a:rPr>
              <a:t>Đây là logo trường/khoa Quản lý/Hành chính của tôi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FC92F-8437-9BE0-8F99-634351BA0A76}"/>
              </a:ext>
            </a:extLst>
          </p:cNvPr>
          <p:cNvSpPr txBox="1"/>
          <p:nvPr/>
        </p:nvSpPr>
        <p:spPr>
          <a:xfrm>
            <a:off x="4572000" y="368860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/>
              <a:t>Đây là các ngôn ngữ lập trình cần nhớ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</a:rPr>
              <a:t>Mục tiêu khảo sát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Lý do: Nắm bắt xu hướng ngôn ngữ lập trình phổ biến trong năm 2025.</a:t>
            </a:r>
          </a:p>
          <a:p>
            <a:r>
              <a:rPr lang="vi-VN"/>
              <a:t> </a:t>
            </a:r>
            <a:r>
              <a:t>Mục tiêu: Tìm hiểu mức độ phổ biến và yêu thích của các ngôn ngữ lập trình như Python, JavaScript, Java, C++, Go,...</a:t>
            </a:r>
          </a:p>
          <a:p>
            <a:r>
              <a:t> Hỗ trợ định hướng học tập, giảng dạy và phát triển kỹ năng lập trình cho sinh viên.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F0"/>
                </a:solidFill>
              </a:rPr>
              <a:t>Phương pháp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Đối tượng khảo sát: Sinh viên CNTT và những người làm trong lĩnh vực lập trình.</a:t>
            </a:r>
          </a:p>
          <a:p>
            <a:r>
              <a:t> Số lượng mẫu: 300 người.</a:t>
            </a:r>
          </a:p>
          <a:p>
            <a:r>
              <a:t>Phương thức: Google Form thu thập ý kiến trong 2 tuần.</a:t>
            </a:r>
          </a:p>
          <a:p>
            <a:r>
              <a:t> Dữ liệu được xử lý và phân tích bằng Excel và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92D050"/>
                </a:solidFill>
              </a:rPr>
              <a:t>Thống kê kết quả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Python: 40% người dùng ưa chuộng.</a:t>
            </a:r>
          </a:p>
          <a:p>
            <a:r>
              <a:rPr lang="vi-VN"/>
              <a:t> </a:t>
            </a:r>
            <a:r>
              <a:t>JavaScript: 30%.</a:t>
            </a:r>
          </a:p>
          <a:p>
            <a:r>
              <a:rPr lang="vi-VN"/>
              <a:t> </a:t>
            </a:r>
            <a:r>
              <a:t>Java: 15%.</a:t>
            </a:r>
          </a:p>
          <a:p>
            <a:r>
              <a:t> C++: 10%.</a:t>
            </a:r>
          </a:p>
          <a:p>
            <a:r>
              <a:t> Go và ngôn ngữ khác: 5%.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solidFill>
                  <a:schemeClr val="accent6">
                    <a:lumMod val="75000"/>
                  </a:schemeClr>
                </a:solidFill>
              </a:rPr>
              <a:t>Phân tích điểm mạnh, yếu của các ngôn ngữ lập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 Python: Dễ học, cộng đồng lớn, mạnh về AI và Data Science.</a:t>
            </a:r>
          </a:p>
          <a:p>
            <a:r>
              <a:t> JavaScript: Linh hoạt, phổ biến trong phát triển web.</a:t>
            </a:r>
          </a:p>
          <a:p>
            <a:r>
              <a:t> Java: Ổn định, mạnh mẽ, nhưng cú pháp phức tạp hơn.</a:t>
            </a:r>
          </a:p>
          <a:p>
            <a:r>
              <a:t> C++: Hiệu năng cao nhưng khó học.</a:t>
            </a:r>
          </a:p>
          <a:p>
            <a:r>
              <a:t> Go: Đơn giản, hiệu quả cho lập trình hệ thống và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C00000"/>
                </a:solidFill>
              </a:rP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Python và JavaScript tiếp tục là hai ngôn ngữ phổ biến nhất năm 2025.</a:t>
            </a:r>
          </a:p>
          <a:p>
            <a:r>
              <a:t> Xu hướng phát triển hướng đến trí tuệ nhân tạo, web và điện toán đám mây.</a:t>
            </a:r>
          </a:p>
          <a:p>
            <a:r>
              <a:t> Cần khuyến khích sinh viên làm quen với nhiều ngôn ngữ để tăng khả năng thích ứng.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7030A0"/>
                </a:solidFill>
              </a:rPr>
              <a:t>Kiến nghị cải thiện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Tổ chức các buổi workshop, CLB kỹ năng lập trình.</a:t>
            </a:r>
          </a:p>
          <a:p>
            <a:r>
              <a:t> Tăng cường thực hành với các ngôn ngữ được yêu thích như Python, JavaScript.</a:t>
            </a:r>
          </a:p>
          <a:p>
            <a:r>
              <a:t> Kết nối doanh nghiệp để sinh viên trải nghiệm thực tế với các công nghệ mới.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393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PowerPoint Presentation</vt:lpstr>
      <vt:lpstr>Mục tiêu khảo sát</vt:lpstr>
      <vt:lpstr>Phương pháp thực hiện</vt:lpstr>
      <vt:lpstr>Thống kê kết quả</vt:lpstr>
      <vt:lpstr>Phân tích điểm mạnh, yếu của các ngôn ngữ lập trình</vt:lpstr>
      <vt:lpstr>Kết luận</vt:lpstr>
      <vt:lpstr>Kiến nghị cải thiện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Tuấn Đạt Nguyễn</cp:lastModifiedBy>
  <cp:revision>2</cp:revision>
  <dcterms:created xsi:type="dcterms:W3CDTF">2013-01-27T09:14:16Z</dcterms:created>
  <dcterms:modified xsi:type="dcterms:W3CDTF">2025-10-10T08:57:23Z</dcterms:modified>
  <cp:category/>
</cp:coreProperties>
</file>