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227F-E4C2-4E45-B4E7-E0B2E9B806B8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C053-5DD6-4187-9113-ED5A540B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0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227F-E4C2-4E45-B4E7-E0B2E9B806B8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C053-5DD6-4187-9113-ED5A540B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9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227F-E4C2-4E45-B4E7-E0B2E9B806B8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C053-5DD6-4187-9113-ED5A540B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78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227F-E4C2-4E45-B4E7-E0B2E9B806B8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C053-5DD6-4187-9113-ED5A540B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4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227F-E4C2-4E45-B4E7-E0B2E9B806B8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C053-5DD6-4187-9113-ED5A540B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9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227F-E4C2-4E45-B4E7-E0B2E9B806B8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C053-5DD6-4187-9113-ED5A540B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7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227F-E4C2-4E45-B4E7-E0B2E9B806B8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C053-5DD6-4187-9113-ED5A540B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66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227F-E4C2-4E45-B4E7-E0B2E9B806B8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C053-5DD6-4187-9113-ED5A540B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62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227F-E4C2-4E45-B4E7-E0B2E9B806B8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C053-5DD6-4187-9113-ED5A540B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826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227F-E4C2-4E45-B4E7-E0B2E9B806B8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C053-5DD6-4187-9113-ED5A540B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55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F227F-E4C2-4E45-B4E7-E0B2E9B806B8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1C053-5DD6-4187-9113-ED5A540B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9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F227F-E4C2-4E45-B4E7-E0B2E9B806B8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1C053-5DD6-4187-9113-ED5A540B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92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53143"/>
            <a:ext cx="9144000" cy="931817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r>
              <a:rPr lang="en-US" dirty="0" smtClean="0"/>
              <a:t> </a:t>
            </a:r>
            <a:r>
              <a:rPr lang="en-US" dirty="0" err="1" smtClean="0"/>
              <a:t>toàn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577737"/>
            <a:ext cx="9144000" cy="2680063"/>
          </a:xfrm>
        </p:spPr>
        <p:txBody>
          <a:bodyPr/>
          <a:lstStyle/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(Global positioning system)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GPS 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, do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Hoa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,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</a:p>
          <a:p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GPS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Hoa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do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Quốc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Hoa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, ban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quân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1980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Hoa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GPS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ở </a:t>
            </a:r>
            <a:r>
              <a:rPr lang="en-US" dirty="0" err="1"/>
              <a:t>phạm</a:t>
            </a:r>
            <a:r>
              <a:rPr lang="en-US" dirty="0"/>
              <a:t> vi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2388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GPS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GPS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vô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thấp</a:t>
            </a:r>
            <a:r>
              <a:rPr lang="en-US" dirty="0"/>
              <a:t> </a:t>
            </a:r>
            <a:r>
              <a:rPr lang="en-US" dirty="0" err="1"/>
              <a:t>dải</a:t>
            </a:r>
            <a:r>
              <a:rPr lang="en-US" dirty="0"/>
              <a:t> L1 </a:t>
            </a:r>
            <a:r>
              <a:rPr lang="en-US" dirty="0" err="1"/>
              <a:t>và</a:t>
            </a:r>
            <a:r>
              <a:rPr lang="en-US" dirty="0"/>
              <a:t> L2. ( </a:t>
            </a:r>
            <a:r>
              <a:rPr lang="en-US" dirty="0" err="1"/>
              <a:t>dải</a:t>
            </a:r>
            <a:r>
              <a:rPr lang="en-US" dirty="0"/>
              <a:t> L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sóng</a:t>
            </a:r>
            <a:r>
              <a:rPr lang="en-US" dirty="0"/>
              <a:t>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ngắn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phổ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trải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0,39 </a:t>
            </a:r>
            <a:r>
              <a:rPr lang="en-US" dirty="0" err="1"/>
              <a:t>tới</a:t>
            </a:r>
            <a:r>
              <a:rPr lang="en-US" dirty="0"/>
              <a:t> 1,55 GHz). GPS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tần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L1 1575,42 MHz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dải</a:t>
            </a:r>
            <a:r>
              <a:rPr lang="en-US" dirty="0"/>
              <a:t> </a:t>
            </a:r>
            <a:r>
              <a:rPr lang="en-US" dirty="0" err="1"/>
              <a:t>UHF.Tín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,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qua </a:t>
            </a:r>
            <a:r>
              <a:rPr lang="en-US" dirty="0" err="1"/>
              <a:t>mây</a:t>
            </a:r>
            <a:r>
              <a:rPr lang="en-US" dirty="0"/>
              <a:t>, </a:t>
            </a:r>
            <a:r>
              <a:rPr lang="en-US" dirty="0" err="1"/>
              <a:t>thủy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nhựa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qua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cứng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núi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 smtClean="0"/>
              <a:t>nhà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90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lỗi</a:t>
            </a:r>
            <a:r>
              <a:rPr lang="en-US" dirty="0" smtClean="0"/>
              <a:t> GPS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tố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GPS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vì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:</a:t>
            </a:r>
          </a:p>
          <a:p>
            <a:pPr lvl="0"/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 ion-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chậm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xuyên</a:t>
            </a:r>
            <a:r>
              <a:rPr lang="en-US" dirty="0"/>
              <a:t> qua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 </a:t>
            </a:r>
            <a:r>
              <a:rPr lang="en-US" dirty="0" err="1"/>
              <a:t>quyển</a:t>
            </a:r>
            <a:endParaRPr lang="en-US" dirty="0"/>
          </a:p>
          <a:p>
            <a:pPr lvl="0"/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–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xảy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xạ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hay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thu</a:t>
            </a:r>
            <a:endParaRPr lang="en-US" dirty="0"/>
          </a:p>
          <a:p>
            <a:pPr lvl="0"/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–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GPS</a:t>
            </a:r>
          </a:p>
          <a:p>
            <a:pPr lvl="0"/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quỹ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–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thiên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, do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endParaRPr lang="en-US" dirty="0"/>
          </a:p>
          <a:p>
            <a:r>
              <a:rPr lang="en-US" dirty="0" err="1"/>
              <a:t>Lỗi</a:t>
            </a:r>
            <a:r>
              <a:rPr lang="en-US" dirty="0"/>
              <a:t> do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bão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,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trải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thử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,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cường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bão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bão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GPS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vài</a:t>
            </a:r>
            <a:r>
              <a:rPr lang="en-US" dirty="0"/>
              <a:t> </a:t>
            </a:r>
            <a:r>
              <a:rPr lang="en-US" dirty="0" err="1"/>
              <a:t>chục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hơn</a:t>
            </a:r>
            <a:r>
              <a:rPr lang="en-US" dirty="0"/>
              <a:t> 100m</a:t>
            </a:r>
          </a:p>
        </p:txBody>
      </p:sp>
    </p:spTree>
    <p:extLst>
      <p:ext uri="{BB962C8B-B14F-4D97-AF65-F5344CB8AC3E}">
        <p14:creationId xmlns:p14="http://schemas.microsoft.com/office/powerpoint/2010/main" val="2622017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–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GPS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càng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. </a:t>
            </a:r>
            <a:r>
              <a:rPr lang="en-US" dirty="0" err="1"/>
              <a:t>Nhà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 </a:t>
            </a:r>
            <a:r>
              <a:rPr lang="en-US" dirty="0" err="1"/>
              <a:t>tầng</a:t>
            </a:r>
            <a:r>
              <a:rPr lang="en-US" dirty="0"/>
              <a:t>,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, </a:t>
            </a:r>
            <a:r>
              <a:rPr lang="en-US" dirty="0" err="1"/>
              <a:t>nhiễu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đôi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thậm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 </a:t>
            </a:r>
            <a:r>
              <a:rPr lang="en-US" dirty="0" err="1"/>
              <a:t>lá</a:t>
            </a:r>
            <a:r>
              <a:rPr lang="en-US" dirty="0"/>
              <a:t> </a:t>
            </a:r>
            <a:r>
              <a:rPr lang="en-US" dirty="0" err="1"/>
              <a:t>dày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chặn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,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được.Nói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GPS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, hay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nước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đất</a:t>
            </a:r>
            <a:r>
              <a:rPr lang="en-US" dirty="0"/>
              <a:t>.</a:t>
            </a:r>
          </a:p>
          <a:p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khuất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6555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Về</a:t>
            </a:r>
            <a:r>
              <a:rPr lang="en-US" dirty="0" smtClean="0"/>
              <a:t> </a:t>
            </a:r>
            <a:r>
              <a:rPr lang="en-US" dirty="0" err="1" smtClean="0"/>
              <a:t>lịch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Ban </a:t>
            </a:r>
            <a:r>
              <a:rPr lang="en-US" dirty="0" err="1"/>
              <a:t>đầu</a:t>
            </a:r>
            <a:r>
              <a:rPr lang="en-US" dirty="0"/>
              <a:t> , GPS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quân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,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</a:t>
            </a:r>
            <a:r>
              <a:rPr lang="en-US" dirty="0" err="1"/>
              <a:t>chuyến</a:t>
            </a:r>
            <a:r>
              <a:rPr lang="en-US" dirty="0"/>
              <a:t> bay 007 </a:t>
            </a:r>
            <a:r>
              <a:rPr lang="en-US" dirty="0" err="1"/>
              <a:t>của</a:t>
            </a:r>
            <a:r>
              <a:rPr lang="en-US" dirty="0"/>
              <a:t> Korean Air Lines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bắn</a:t>
            </a:r>
            <a:r>
              <a:rPr lang="en-US" dirty="0"/>
              <a:t> </a:t>
            </a:r>
            <a:r>
              <a:rPr lang="en-US" dirty="0" err="1"/>
              <a:t>rơi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1983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vùng</a:t>
            </a:r>
            <a:r>
              <a:rPr lang="en-US" dirty="0"/>
              <a:t> </a:t>
            </a:r>
            <a:r>
              <a:rPr lang="en-US" dirty="0" err="1"/>
              <a:t>trời</a:t>
            </a:r>
            <a:r>
              <a:rPr lang="en-US" dirty="0"/>
              <a:t> </a:t>
            </a:r>
            <a:r>
              <a:rPr lang="en-US" dirty="0" err="1"/>
              <a:t>cấm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Xô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chết</a:t>
            </a:r>
            <a:r>
              <a:rPr lang="en-US" dirty="0"/>
              <a:t> 269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Ronald Reagan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quân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smtClean="0"/>
              <a:t>1980</a:t>
            </a:r>
          </a:p>
          <a:p>
            <a:r>
              <a:rPr lang="en-US" dirty="0" err="1"/>
              <a:t>Nhưng</a:t>
            </a:r>
            <a:r>
              <a:rPr lang="en-US" dirty="0"/>
              <a:t> lo </a:t>
            </a:r>
            <a:r>
              <a:rPr lang="en-US" dirty="0" err="1"/>
              <a:t>ngại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an </a:t>
            </a:r>
            <a:r>
              <a:rPr lang="en-US" dirty="0" err="1"/>
              <a:t>ninh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đưa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phủ</a:t>
            </a:r>
            <a:r>
              <a:rPr lang="en-US" dirty="0"/>
              <a:t> </a:t>
            </a:r>
            <a:r>
              <a:rPr lang="en-US" dirty="0" err="1"/>
              <a:t>Mỹ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cố</a:t>
            </a:r>
            <a:r>
              <a:rPr lang="en-US" dirty="0"/>
              <a:t> ý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giảm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ban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thỏa</a:t>
            </a:r>
            <a:r>
              <a:rPr lang="en-US" dirty="0"/>
              <a:t> </a:t>
            </a:r>
            <a:r>
              <a:rPr lang="en-US" dirty="0" err="1"/>
              <a:t>mãn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an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hải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.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1 </a:t>
            </a:r>
            <a:r>
              <a:rPr lang="en-US" dirty="0" err="1"/>
              <a:t>tháng</a:t>
            </a:r>
            <a:r>
              <a:rPr lang="en-US" dirty="0"/>
              <a:t> 5 </a:t>
            </a:r>
            <a:r>
              <a:rPr lang="en-US" dirty="0" err="1"/>
              <a:t>năm</a:t>
            </a:r>
            <a:r>
              <a:rPr lang="en-US" dirty="0"/>
              <a:t> 2000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Bill </a:t>
            </a:r>
            <a:r>
              <a:rPr lang="en-US" dirty="0" err="1"/>
              <a:t>clinton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điịnh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59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GPS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GPS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tiết</a:t>
            </a:r>
            <a:r>
              <a:rPr lang="en-US" dirty="0"/>
              <a:t> , </a:t>
            </a:r>
            <a:r>
              <a:rPr lang="en-US" dirty="0" err="1"/>
              <a:t>mọi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đất</a:t>
            </a:r>
            <a:r>
              <a:rPr lang="en-US" dirty="0"/>
              <a:t> , 24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.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thuê</a:t>
            </a:r>
            <a:r>
              <a:rPr lang="en-US" dirty="0"/>
              <a:t> </a:t>
            </a:r>
            <a:r>
              <a:rPr lang="en-US" dirty="0" err="1"/>
              <a:t>bao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GPS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r>
              <a:rPr lang="en-US" dirty="0"/>
              <a:t> </a:t>
            </a:r>
            <a:r>
              <a:rPr lang="en-US" dirty="0" err="1"/>
              <a:t>nhúng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endParaRPr lang="en-US" dirty="0"/>
          </a:p>
          <a:p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GPS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nhưng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GPS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GLONASS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Galileo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minh </a:t>
            </a:r>
            <a:r>
              <a:rPr lang="en-US" dirty="0" err="1"/>
              <a:t>Châu</a:t>
            </a:r>
            <a:r>
              <a:rPr lang="en-US" dirty="0"/>
              <a:t> </a:t>
            </a:r>
            <a:r>
              <a:rPr lang="en-US" dirty="0" err="1"/>
              <a:t>Âu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đương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GPS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Hoa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.	</a:t>
            </a:r>
          </a:p>
          <a:p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cốt</a:t>
            </a:r>
            <a:r>
              <a:rPr lang="en-US" dirty="0"/>
              <a:t> </a:t>
            </a:r>
            <a:r>
              <a:rPr lang="en-US" dirty="0" err="1"/>
              <a:t>lõi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GPS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giống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tọa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đất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73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Sự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GPS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hệ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dựa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trạm</a:t>
            </a:r>
            <a:r>
              <a:rPr lang="en-US" dirty="0" smtClean="0"/>
              <a:t> </a:t>
            </a:r>
            <a:r>
              <a:rPr lang="en-US" dirty="0" err="1" smtClean="0"/>
              <a:t>phát</a:t>
            </a:r>
            <a:r>
              <a:rPr lang="en-US" dirty="0" smtClean="0"/>
              <a:t> </a:t>
            </a:r>
            <a:r>
              <a:rPr lang="en-US" dirty="0" err="1" smtClean="0"/>
              <a:t>tín</a:t>
            </a:r>
            <a:r>
              <a:rPr lang="en-US" dirty="0" smtClean="0"/>
              <a:t> </a:t>
            </a:r>
            <a:r>
              <a:rPr lang="en-US" dirty="0" err="1" smtClean="0"/>
              <a:t>hiệu</a:t>
            </a:r>
            <a:r>
              <a:rPr lang="en-US" dirty="0" smtClean="0"/>
              <a:t> </a:t>
            </a:r>
            <a:r>
              <a:rPr lang="en-US" dirty="0" err="1" smtClean="0"/>
              <a:t>vô</a:t>
            </a:r>
            <a:r>
              <a:rPr lang="en-US" dirty="0" smtClean="0"/>
              <a:t> </a:t>
            </a:r>
            <a:r>
              <a:rPr lang="en-US" dirty="0" err="1" smtClean="0"/>
              <a:t>tuyến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ở </a:t>
            </a:r>
            <a:r>
              <a:rPr lang="en-US" dirty="0" err="1" smtClean="0"/>
              <a:t>giản</a:t>
            </a:r>
            <a:r>
              <a:rPr lang="en-US" dirty="0" smtClean="0"/>
              <a:t> </a:t>
            </a:r>
            <a:r>
              <a:rPr lang="en-US" dirty="0" err="1" smtClean="0"/>
              <a:t>tần</a:t>
            </a:r>
            <a:r>
              <a:rPr lang="en-US" dirty="0" smtClean="0"/>
              <a:t> 90-100 kHz</a:t>
            </a:r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GPS bay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đất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quỹ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xuống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Đất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GPS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giác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smtClean="0"/>
              <a:t>dung</a:t>
            </a:r>
          </a:p>
          <a:p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ba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chiều</a:t>
            </a:r>
            <a:r>
              <a:rPr lang="en-US" dirty="0"/>
              <a:t> </a:t>
            </a:r>
          </a:p>
          <a:p>
            <a:r>
              <a:rPr lang="en-US" dirty="0" smtClean="0"/>
              <a:t>+ </a:t>
            </a:r>
            <a:r>
              <a:rPr lang="en-US" dirty="0" err="1" smtClean="0"/>
              <a:t>Kinh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, </a:t>
            </a:r>
            <a:r>
              <a:rPr lang="en-US" dirty="0" err="1" smtClean="0"/>
              <a:t>Vĩ</a:t>
            </a:r>
            <a:r>
              <a:rPr lang="en-US" dirty="0" smtClean="0"/>
              <a:t> </a:t>
            </a:r>
            <a:r>
              <a:rPr lang="en-US" dirty="0" err="1" smtClean="0"/>
              <a:t>độ</a:t>
            </a:r>
            <a:r>
              <a:rPr lang="en-US" dirty="0" smtClean="0"/>
              <a:t> , Cao </a:t>
            </a:r>
            <a:r>
              <a:rPr lang="en-US" dirty="0" err="1" smtClean="0"/>
              <a:t>độ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64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Độ</a:t>
            </a:r>
            <a:r>
              <a:rPr lang="en-US" dirty="0" smtClean="0"/>
              <a:t>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xác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GPS </a:t>
            </a:r>
            <a:r>
              <a:rPr lang="en-US" dirty="0" err="1"/>
              <a:t>ngày</a:t>
            </a:r>
            <a:r>
              <a:rPr lang="en-US" dirty="0"/>
              <a:t> nay </a:t>
            </a:r>
            <a:r>
              <a:rPr lang="en-US" dirty="0" err="1"/>
              <a:t>cực</a:t>
            </a:r>
            <a:r>
              <a:rPr lang="en-US" dirty="0"/>
              <a:t> </a:t>
            </a:r>
            <a:r>
              <a:rPr lang="en-US" dirty="0" err="1"/>
              <a:t>kì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, </a:t>
            </a:r>
            <a:r>
              <a:rPr lang="en-US" dirty="0" err="1"/>
              <a:t>nhờ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kênh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song </a:t>
            </a:r>
            <a:r>
              <a:rPr lang="en-US" dirty="0" err="1"/>
              <a:t>song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12 </a:t>
            </a:r>
            <a:r>
              <a:rPr lang="en-US" dirty="0" err="1"/>
              <a:t>kênh</a:t>
            </a:r>
            <a:r>
              <a:rPr lang="en-US" dirty="0"/>
              <a:t> song </a:t>
            </a:r>
            <a:r>
              <a:rPr lang="en-US" dirty="0" err="1"/>
              <a:t>song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chóng</a:t>
            </a:r>
            <a:r>
              <a:rPr lang="en-US" dirty="0"/>
              <a:t>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bật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bền</a:t>
            </a:r>
            <a:r>
              <a:rPr lang="en-US" dirty="0"/>
              <a:t> </a:t>
            </a:r>
            <a:r>
              <a:rPr lang="en-US" dirty="0" err="1" smtClean="0"/>
              <a:t>vững</a:t>
            </a:r>
            <a:endParaRPr lang="en-US" dirty="0" smtClean="0"/>
          </a:p>
          <a:p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khí</a:t>
            </a:r>
            <a:r>
              <a:rPr lang="en-US" dirty="0"/>
              <a:t> </a:t>
            </a:r>
            <a:r>
              <a:rPr lang="en-US" dirty="0" err="1"/>
              <a:t>quyển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hưởng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GPS.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GPS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15 </a:t>
            </a:r>
            <a:r>
              <a:rPr lang="en-US" dirty="0" err="1"/>
              <a:t>mét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522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GPS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GPS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3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,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dụng.Không</a:t>
            </a:r>
            <a:r>
              <a:rPr lang="en-US" dirty="0"/>
              <a:t> </a:t>
            </a:r>
            <a:r>
              <a:rPr lang="en-US" dirty="0" err="1"/>
              <a:t>quân</a:t>
            </a:r>
            <a:r>
              <a:rPr lang="en-US" dirty="0"/>
              <a:t> </a:t>
            </a:r>
            <a:r>
              <a:rPr lang="en-US" dirty="0" err="1"/>
              <a:t>Hoa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,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soát.Các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GPS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GPS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3 </a:t>
            </a:r>
            <a:r>
              <a:rPr lang="en-US" dirty="0" err="1"/>
              <a:t>chiều</a:t>
            </a:r>
            <a:r>
              <a:rPr lang="en-US" dirty="0"/>
              <a:t>(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, </a:t>
            </a:r>
            <a:r>
              <a:rPr lang="en-US" dirty="0" err="1"/>
              <a:t>Vĩ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cao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6384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gồm</a:t>
            </a:r>
            <a:r>
              <a:rPr lang="en-US" dirty="0"/>
              <a:t> 30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(27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3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)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quỹ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xoay</a:t>
            </a:r>
            <a:r>
              <a:rPr lang="en-US" dirty="0"/>
              <a:t>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Trái</a:t>
            </a:r>
            <a:r>
              <a:rPr lang="en-US" dirty="0"/>
              <a:t> </a:t>
            </a:r>
            <a:r>
              <a:rPr lang="en-US" dirty="0" err="1"/>
              <a:t>Đất</a:t>
            </a:r>
            <a:r>
              <a:rPr lang="en-US" dirty="0"/>
              <a:t>.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đất</a:t>
            </a:r>
            <a:r>
              <a:rPr lang="en-US" dirty="0"/>
              <a:t> 20.200km,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kính</a:t>
            </a:r>
            <a:r>
              <a:rPr lang="en-US" dirty="0"/>
              <a:t> </a:t>
            </a:r>
            <a:r>
              <a:rPr lang="en-US" dirty="0" err="1"/>
              <a:t>quỹ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26.600 km.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ổn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quay </a:t>
            </a:r>
            <a:r>
              <a:rPr lang="en-US" dirty="0" err="1"/>
              <a:t>hai</a:t>
            </a:r>
            <a:r>
              <a:rPr lang="en-US" dirty="0"/>
              <a:t>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quỹ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24 </a:t>
            </a:r>
            <a:r>
              <a:rPr lang="en-US" dirty="0" err="1"/>
              <a:t>giờ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7 </a:t>
            </a:r>
            <a:r>
              <a:rPr lang="en-US" dirty="0" err="1"/>
              <a:t>nghìn</a:t>
            </a:r>
            <a:r>
              <a:rPr lang="en-US" dirty="0"/>
              <a:t> </a:t>
            </a:r>
            <a:r>
              <a:rPr lang="en-US" dirty="0" err="1"/>
              <a:t>dặm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giờ</a:t>
            </a:r>
            <a:r>
              <a:rPr lang="en-US" dirty="0"/>
              <a:t>.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quỹ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GPS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đất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thấy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4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253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soát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đích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quỹ</a:t>
            </a:r>
            <a:r>
              <a:rPr lang="en-US" dirty="0"/>
              <a:t> </a:t>
            </a:r>
            <a:r>
              <a:rPr lang="en-US" dirty="0" err="1"/>
              <a:t>đạo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xác.có</a:t>
            </a:r>
            <a:r>
              <a:rPr lang="en-US" dirty="0"/>
              <a:t> 5 </a:t>
            </a:r>
            <a:r>
              <a:rPr lang="en-US" dirty="0" err="1"/>
              <a:t>trạm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rải</a:t>
            </a:r>
            <a:r>
              <a:rPr lang="en-US" dirty="0"/>
              <a:t> </a:t>
            </a:r>
            <a:r>
              <a:rPr lang="en-US" dirty="0" err="1"/>
              <a:t>rác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 smtClean="0"/>
              <a:t>đất</a:t>
            </a:r>
            <a:endParaRPr lang="en-US" dirty="0" smtClean="0"/>
          </a:p>
          <a:p>
            <a:r>
              <a:rPr lang="en-US" dirty="0" err="1"/>
              <a:t>bốn</a:t>
            </a:r>
            <a:r>
              <a:rPr lang="en-US" dirty="0"/>
              <a:t> </a:t>
            </a:r>
            <a:r>
              <a:rPr lang="en-US" dirty="0" err="1"/>
              <a:t>trạm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,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trạm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 smtClean="0"/>
              <a:t>tâm</a:t>
            </a:r>
            <a:endParaRPr lang="en-US" dirty="0" smtClean="0"/>
          </a:p>
          <a:p>
            <a:r>
              <a:rPr lang="en-US" dirty="0" err="1"/>
              <a:t>Bốn</a:t>
            </a:r>
            <a:r>
              <a:rPr lang="en-US" dirty="0"/>
              <a:t> </a:t>
            </a:r>
            <a:r>
              <a:rPr lang="en-US" dirty="0" err="1"/>
              <a:t>trạm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trạm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tâm.Tại</a:t>
            </a:r>
            <a:r>
              <a:rPr lang="en-US" dirty="0"/>
              <a:t> </a:t>
            </a:r>
            <a:r>
              <a:rPr lang="en-US" dirty="0" err="1"/>
              <a:t>trạm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hai</a:t>
            </a:r>
            <a:r>
              <a:rPr lang="en-US" dirty="0"/>
              <a:t> an-ten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gửi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tinh.Ngoài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, </a:t>
            </a:r>
            <a:r>
              <a:rPr lang="en-US" dirty="0" err="1"/>
              <a:t>còn</a:t>
            </a:r>
            <a:r>
              <a:rPr lang="en-US" dirty="0"/>
              <a:t> </a:t>
            </a:r>
            <a:r>
              <a:rPr lang="en-US" dirty="0" err="1"/>
              <a:t>trạm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soát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sáu</a:t>
            </a:r>
            <a:r>
              <a:rPr lang="en-US" dirty="0"/>
              <a:t> </a:t>
            </a:r>
            <a:r>
              <a:rPr lang="en-US" dirty="0" err="1"/>
              <a:t>trạm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biệt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066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GPS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 smtClean="0"/>
              <a:t>này</a:t>
            </a:r>
            <a:endParaRPr lang="en-US" dirty="0" smtClean="0"/>
          </a:p>
          <a:p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GPS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phóng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1978.</a:t>
            </a:r>
          </a:p>
          <a:p>
            <a:r>
              <a:rPr lang="en-US" dirty="0"/>
              <a:t> +)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24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1994.</a:t>
            </a:r>
          </a:p>
          <a:p>
            <a:r>
              <a:rPr lang="en-US" dirty="0"/>
              <a:t> +)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15 </a:t>
            </a:r>
            <a:r>
              <a:rPr lang="en-US" dirty="0" err="1"/>
              <a:t>năm</a:t>
            </a:r>
            <a:r>
              <a:rPr lang="en-US" dirty="0"/>
              <a:t>.</a:t>
            </a:r>
          </a:p>
          <a:p>
            <a:r>
              <a:rPr lang="en-US" dirty="0"/>
              <a:t> +) </a:t>
            </a:r>
            <a:r>
              <a:rPr lang="en-US" dirty="0" err="1"/>
              <a:t>Vệ</a:t>
            </a:r>
            <a:r>
              <a:rPr lang="en-US" dirty="0"/>
              <a:t> </a:t>
            </a:r>
            <a:r>
              <a:rPr lang="en-US" dirty="0" err="1"/>
              <a:t>tinh</a:t>
            </a:r>
            <a:r>
              <a:rPr lang="en-US" dirty="0"/>
              <a:t> GPS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khối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1500kg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khoảng</a:t>
            </a:r>
            <a:r>
              <a:rPr lang="en-US" dirty="0"/>
              <a:t> 17 feet(5m)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tấm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Trời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(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7m2).</a:t>
            </a:r>
          </a:p>
          <a:p>
            <a:r>
              <a:rPr lang="en-US" dirty="0"/>
              <a:t> +)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50 watts.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0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1336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Giới thiệu về hệ định vị toàn cầu</vt:lpstr>
      <vt:lpstr>Về lịch sử:</vt:lpstr>
      <vt:lpstr>Sự hoạt động GPS</vt:lpstr>
      <vt:lpstr>Sự hoạt động GPS</vt:lpstr>
      <vt:lpstr>Độ chính xác</vt:lpstr>
      <vt:lpstr>Các thành phần GPS</vt:lpstr>
      <vt:lpstr>Phần không gian</vt:lpstr>
      <vt:lpstr>Phần kiểm soát</vt:lpstr>
      <vt:lpstr>Phần sử dụng</vt:lpstr>
      <vt:lpstr>Tín hiệu GPS</vt:lpstr>
      <vt:lpstr>Nguồn lỗi GPS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Giới thiệu về hệ định vị toàn cầu</dc:title>
  <dc:creator>duc nguyen</dc:creator>
  <cp:lastModifiedBy>duc nguyen</cp:lastModifiedBy>
  <cp:revision>2</cp:revision>
  <dcterms:created xsi:type="dcterms:W3CDTF">2024-10-04T01:51:16Z</dcterms:created>
  <dcterms:modified xsi:type="dcterms:W3CDTF">2024-10-04T01:55:14Z</dcterms:modified>
</cp:coreProperties>
</file>