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090" r:id="rId1"/>
    <p:sldMasterId id="2147484267" r:id="rId2"/>
    <p:sldMasterId id="2147484293" r:id="rId3"/>
  </p:sldMasterIdLst>
  <p:notesMasterIdLst>
    <p:notesMasterId r:id="rId25"/>
  </p:notesMasterIdLst>
  <p:sldIdLst>
    <p:sldId id="264" r:id="rId4"/>
    <p:sldId id="257" r:id="rId5"/>
    <p:sldId id="256" r:id="rId6"/>
    <p:sldId id="267" r:id="rId7"/>
    <p:sldId id="258" r:id="rId8"/>
    <p:sldId id="262" r:id="rId9"/>
    <p:sldId id="260" r:id="rId10"/>
    <p:sldId id="268" r:id="rId11"/>
    <p:sldId id="259" r:id="rId12"/>
    <p:sldId id="275" r:id="rId13"/>
    <p:sldId id="272" r:id="rId14"/>
    <p:sldId id="261" r:id="rId15"/>
    <p:sldId id="265" r:id="rId16"/>
    <p:sldId id="276" r:id="rId17"/>
    <p:sldId id="266" r:id="rId18"/>
    <p:sldId id="277" r:id="rId19"/>
    <p:sldId id="269" r:id="rId20"/>
    <p:sldId id="270" r:id="rId21"/>
    <p:sldId id="271" r:id="rId22"/>
    <p:sldId id="273" r:id="rId23"/>
    <p:sldId id="274" r:id="rId24"/>
  </p:sldIdLst>
  <p:sldSz cx="10080625" cy="5670550"/>
  <p:notesSz cx="7772400" cy="10058400"/>
  <p:custShowLst>
    <p:custShow name="Custom Show 1" id="0">
      <p:sldLst>
        <p:sld r:id="rId5"/>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529D7FD-C4A4-481E-8212-ABECC32EA04C}">
          <p14:sldIdLst>
            <p14:sldId id="264"/>
            <p14:sldId id="257"/>
            <p14:sldId id="256"/>
            <p14:sldId id="267"/>
            <p14:sldId id="258"/>
            <p14:sldId id="262"/>
            <p14:sldId id="260"/>
            <p14:sldId id="268"/>
            <p14:sldId id="259"/>
            <p14:sldId id="275"/>
            <p14:sldId id="272"/>
            <p14:sldId id="261"/>
            <p14:sldId id="265"/>
            <p14:sldId id="276"/>
            <p14:sldId id="266"/>
            <p14:sldId id="277"/>
            <p14:sldId id="269"/>
            <p14:sldId id="270"/>
            <p14:sldId id="271"/>
            <p14:sldId id="273"/>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79" d="100"/>
          <a:sy n="79" d="100"/>
        </p:scale>
        <p:origin x="936" y="96"/>
      </p:cViewPr>
      <p:guideLst/>
    </p:cSldViewPr>
  </p:slideViewPr>
  <p:notesTextViewPr>
    <p:cViewPr>
      <p:scale>
        <a:sx n="1" d="1"/>
        <a:sy n="1" d="1"/>
      </p:scale>
      <p:origin x="0" y="0"/>
    </p:cViewPr>
  </p:notesTextViewPr>
  <p:sorterViewPr>
    <p:cViewPr>
      <p:scale>
        <a:sx n="100" d="100"/>
        <a:sy n="100" d="100"/>
      </p:scale>
      <p:origin x="0" y="-3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13EEBA99-3E81-4AEA-A05B-423B699C7C4B}" type="datetimeFigureOut">
              <a:rPr lang="en-US" smtClean="0"/>
              <a:t>11/20/2024</a:t>
            </a:fld>
            <a:endParaRPr lang="en-US"/>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37738A-98FC-4BEB-8801-A4BA0B83E878}" type="slidenum">
              <a:rPr lang="en-US" smtClean="0"/>
              <a:t>‹#›</a:t>
            </a:fld>
            <a:endParaRPr lang="en-US"/>
          </a:p>
        </p:txBody>
      </p:sp>
    </p:spTree>
    <p:extLst>
      <p:ext uri="{BB962C8B-B14F-4D97-AF65-F5344CB8AC3E}">
        <p14:creationId xmlns:p14="http://schemas.microsoft.com/office/powerpoint/2010/main" val="376223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37738A-98FC-4BEB-8801-A4BA0B83E878}" type="slidenum">
              <a:rPr lang="en-US" smtClean="0"/>
              <a:t>1</a:t>
            </a:fld>
            <a:endParaRPr lang="en-US"/>
          </a:p>
        </p:txBody>
      </p:sp>
    </p:spTree>
    <p:extLst>
      <p:ext uri="{BB962C8B-B14F-4D97-AF65-F5344CB8AC3E}">
        <p14:creationId xmlns:p14="http://schemas.microsoft.com/office/powerpoint/2010/main" val="93899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99075" y="663382"/>
            <a:ext cx="7141330" cy="2101387"/>
          </a:xfrm>
        </p:spPr>
        <p:txBody>
          <a:bodyPr bIns="0" anchor="b">
            <a:normAutofit/>
          </a:bodyPr>
          <a:lstStyle>
            <a:lvl1pPr algn="l">
              <a:defRPr sz="5457"/>
            </a:lvl1pPr>
          </a:lstStyle>
          <a:p>
            <a:r>
              <a:rPr lang="en-US"/>
              <a:t>Click to edit Master title style</a:t>
            </a:r>
            <a:endParaRPr lang="en-US" dirty="0"/>
          </a:p>
        </p:txBody>
      </p:sp>
      <p:sp>
        <p:nvSpPr>
          <p:cNvPr id="3" name="Subtitle 2"/>
          <p:cNvSpPr>
            <a:spLocks noGrp="1"/>
          </p:cNvSpPr>
          <p:nvPr>
            <p:ph type="subTitle" idx="1"/>
          </p:nvPr>
        </p:nvSpPr>
        <p:spPr>
          <a:xfrm>
            <a:off x="1999076" y="2919783"/>
            <a:ext cx="7141329" cy="808348"/>
          </a:xfrm>
        </p:spPr>
        <p:txBody>
          <a:bodyPr tIns="91440" bIns="91440">
            <a:normAutofit/>
          </a:bodyPr>
          <a:lstStyle>
            <a:lvl1pPr marL="0" indent="0" algn="l">
              <a:buNone/>
              <a:defRPr sz="1488" b="0" cap="all" baseline="0">
                <a:solidFill>
                  <a:schemeClr val="tx1"/>
                </a:solidFill>
              </a:defRPr>
            </a:lvl1pPr>
            <a:lvl2pPr marL="378013" indent="0" algn="ctr">
              <a:buNone/>
              <a:defRPr sz="1488"/>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a:xfrm>
            <a:off x="1998018" y="272289"/>
            <a:ext cx="4112547" cy="255663"/>
          </a:xfrm>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a:xfrm>
            <a:off x="1188694" y="660633"/>
            <a:ext cx="670569" cy="416384"/>
          </a:xfrm>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15" name="Straight Connector 14"/>
          <p:cNvCxnSpPr/>
          <p:nvPr/>
        </p:nvCxnSpPr>
        <p:spPr>
          <a:xfrm>
            <a:off x="1999076" y="2917581"/>
            <a:ext cx="714132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2307365"/>
      </p:ext>
    </p:extLst>
  </p:cSld>
  <p:clrMapOvr>
    <a:masterClrMapping/>
  </p:clrMapOvr>
  <p:transition spd="slow">
    <p:circl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26" name="Straight Connector 25"/>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65235196"/>
      </p:ext>
    </p:extLst>
  </p:cSld>
  <p:clrMapOvr>
    <a:masterClrMapping/>
  </p:clrMapOvr>
  <p:transition spd="slow">
    <p:circl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04473" y="660633"/>
            <a:ext cx="1335933" cy="3853038"/>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94488" y="660633"/>
            <a:ext cx="6473056" cy="38530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15" name="Straight Connector 14"/>
          <p:cNvCxnSpPr/>
          <p:nvPr/>
        </p:nvCxnSpPr>
        <p:spPr>
          <a:xfrm>
            <a:off x="7804473" y="660633"/>
            <a:ext cx="0" cy="3853038"/>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63516430"/>
      </p:ext>
    </p:extLst>
  </p:cSld>
  <p:clrMapOvr>
    <a:masterClrMapping/>
  </p:clrMapOvr>
  <p:transition spd="slow">
    <p:circl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10E088B-876B-44F5-B173-56C41E383DDC}"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2001120491"/>
      </p:ext>
    </p:extLst>
  </p:cSld>
  <p:clrMapOvr>
    <a:masterClrMapping/>
  </p:clrMapOvr>
  <p:transition spd="slow">
    <p:circl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ADB42-5183-9ADD-4A50-A087420ACEB1}"/>
              </a:ext>
            </a:extLst>
          </p:cNvPr>
          <p:cNvSpPr>
            <a:spLocks noGrp="1"/>
          </p:cNvSpPr>
          <p:nvPr>
            <p:ph type="ctrTitle"/>
          </p:nvPr>
        </p:nvSpPr>
        <p:spPr>
          <a:xfrm>
            <a:off x="1260078" y="928028"/>
            <a:ext cx="7560469" cy="1974191"/>
          </a:xfrm>
        </p:spPr>
        <p:txBody>
          <a:bodyPr anchor="b"/>
          <a:lstStyle>
            <a:lvl1pPr algn="ctr">
              <a:defRPr sz="4961"/>
            </a:lvl1pPr>
          </a:lstStyle>
          <a:p>
            <a:r>
              <a:rPr lang="en-US"/>
              <a:t>Click to edit Master title style</a:t>
            </a:r>
          </a:p>
        </p:txBody>
      </p:sp>
      <p:sp>
        <p:nvSpPr>
          <p:cNvPr id="3" name="Subtitle 2">
            <a:extLst>
              <a:ext uri="{FF2B5EF4-FFF2-40B4-BE49-F238E27FC236}">
                <a16:creationId xmlns:a16="http://schemas.microsoft.com/office/drawing/2014/main" id="{86613A29-E497-22DF-1AA8-A001C87B8F74}"/>
              </a:ext>
            </a:extLst>
          </p:cNvPr>
          <p:cNvSpPr>
            <a:spLocks noGrp="1"/>
          </p:cNvSpPr>
          <p:nvPr>
            <p:ph type="subTitle" idx="1"/>
          </p:nvPr>
        </p:nvSpPr>
        <p:spPr>
          <a:xfrm>
            <a:off x="1260078" y="2978352"/>
            <a:ext cx="7560469" cy="1369070"/>
          </a:xfrm>
        </p:spPr>
        <p:txBody>
          <a:bodyPr/>
          <a:lstStyle>
            <a:lvl1pPr marL="0" indent="0" algn="ctr">
              <a:buNone/>
              <a:defRPr sz="1984"/>
            </a:lvl1pPr>
            <a:lvl2pPr marL="378013" indent="0" algn="ctr">
              <a:buNone/>
              <a:defRPr sz="1654"/>
            </a:lvl2pPr>
            <a:lvl3pPr marL="756026" indent="0" algn="ctr">
              <a:buNone/>
              <a:defRPr sz="1488"/>
            </a:lvl3pPr>
            <a:lvl4pPr marL="1134039" indent="0" algn="ctr">
              <a:buNone/>
              <a:defRPr sz="1323"/>
            </a:lvl4pPr>
            <a:lvl5pPr marL="1512052" indent="0" algn="ctr">
              <a:buNone/>
              <a:defRPr sz="1323"/>
            </a:lvl5pPr>
            <a:lvl6pPr marL="1890065" indent="0" algn="ctr">
              <a:buNone/>
              <a:defRPr sz="1323"/>
            </a:lvl6pPr>
            <a:lvl7pPr marL="2268078" indent="0" algn="ctr">
              <a:buNone/>
              <a:defRPr sz="1323"/>
            </a:lvl7pPr>
            <a:lvl8pPr marL="2646091" indent="0" algn="ctr">
              <a:buNone/>
              <a:defRPr sz="1323"/>
            </a:lvl8pPr>
            <a:lvl9pPr marL="3024104" indent="0" algn="ctr">
              <a:buNone/>
              <a:defRPr sz="1323"/>
            </a:lvl9pPr>
          </a:lstStyle>
          <a:p>
            <a:r>
              <a:rPr lang="en-US"/>
              <a:t>Click to edit Master subtitle style</a:t>
            </a:r>
          </a:p>
        </p:txBody>
      </p:sp>
      <p:sp>
        <p:nvSpPr>
          <p:cNvPr id="4" name="Date Placeholder 3">
            <a:extLst>
              <a:ext uri="{FF2B5EF4-FFF2-40B4-BE49-F238E27FC236}">
                <a16:creationId xmlns:a16="http://schemas.microsoft.com/office/drawing/2014/main" id="{B142387C-3042-409B-3286-D71B033CEA30}"/>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194F0C08-46FE-7513-A8ED-60464F0F8D3E}"/>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364BA522-84B5-9CB2-00FB-C1D8AB4C4AE6}"/>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640895819"/>
      </p:ext>
    </p:extLst>
  </p:cSld>
  <p:clrMapOvr>
    <a:masterClrMapping/>
  </p:clrMapOvr>
  <p:transition spd="slow">
    <p:circl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7875-407E-C56C-857B-13815CBA65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DFAD83-6013-3AED-4A17-E2E1E9A25D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D936A-C5E5-FDEB-2C64-6FB94ACB960A}"/>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CFD9AD53-121C-CA32-B6BE-269D2990DB5A}"/>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A0ABF5EA-AEA6-77A3-2924-17FDECE0DD38}"/>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557410743"/>
      </p:ext>
    </p:extLst>
  </p:cSld>
  <p:clrMapOvr>
    <a:masterClrMapping/>
  </p:clrMapOvr>
  <p:transition spd="slow">
    <p:circl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B9AB0-8109-3050-DF9B-A0A153A3C310}"/>
              </a:ext>
            </a:extLst>
          </p:cNvPr>
          <p:cNvSpPr>
            <a:spLocks noGrp="1"/>
          </p:cNvSpPr>
          <p:nvPr>
            <p:ph type="title"/>
          </p:nvPr>
        </p:nvSpPr>
        <p:spPr>
          <a:xfrm>
            <a:off x="687793" y="1413700"/>
            <a:ext cx="8694539" cy="2358791"/>
          </a:xfrm>
        </p:spPr>
        <p:txBody>
          <a:bodyPr anchor="b"/>
          <a:lstStyle>
            <a:lvl1pPr>
              <a:defRPr sz="4961"/>
            </a:lvl1pPr>
          </a:lstStyle>
          <a:p>
            <a:r>
              <a:rPr lang="en-US"/>
              <a:t>Click to edit Master title style</a:t>
            </a:r>
          </a:p>
        </p:txBody>
      </p:sp>
      <p:sp>
        <p:nvSpPr>
          <p:cNvPr id="3" name="Text Placeholder 2">
            <a:extLst>
              <a:ext uri="{FF2B5EF4-FFF2-40B4-BE49-F238E27FC236}">
                <a16:creationId xmlns:a16="http://schemas.microsoft.com/office/drawing/2014/main" id="{79907330-C7F7-8FEA-AA15-784A866BD81E}"/>
              </a:ext>
            </a:extLst>
          </p:cNvPr>
          <p:cNvSpPr>
            <a:spLocks noGrp="1"/>
          </p:cNvSpPr>
          <p:nvPr>
            <p:ph type="body" idx="1"/>
          </p:nvPr>
        </p:nvSpPr>
        <p:spPr>
          <a:xfrm>
            <a:off x="687793" y="3794807"/>
            <a:ext cx="8694539" cy="1240432"/>
          </a:xfrm>
        </p:spPr>
        <p:txBody>
          <a:bodyPr/>
          <a:lstStyle>
            <a:lvl1pPr marL="0" indent="0">
              <a:buNone/>
              <a:defRPr sz="1984">
                <a:solidFill>
                  <a:schemeClr val="tx1">
                    <a:tint val="82000"/>
                  </a:schemeClr>
                </a:solidFill>
              </a:defRPr>
            </a:lvl1pPr>
            <a:lvl2pPr marL="378013" indent="0">
              <a:buNone/>
              <a:defRPr sz="1654">
                <a:solidFill>
                  <a:schemeClr val="tx1">
                    <a:tint val="82000"/>
                  </a:schemeClr>
                </a:solidFill>
              </a:defRPr>
            </a:lvl2pPr>
            <a:lvl3pPr marL="756026" indent="0">
              <a:buNone/>
              <a:defRPr sz="1488">
                <a:solidFill>
                  <a:schemeClr val="tx1">
                    <a:tint val="82000"/>
                  </a:schemeClr>
                </a:solidFill>
              </a:defRPr>
            </a:lvl3pPr>
            <a:lvl4pPr marL="1134039" indent="0">
              <a:buNone/>
              <a:defRPr sz="1323">
                <a:solidFill>
                  <a:schemeClr val="tx1">
                    <a:tint val="82000"/>
                  </a:schemeClr>
                </a:solidFill>
              </a:defRPr>
            </a:lvl4pPr>
            <a:lvl5pPr marL="1512052" indent="0">
              <a:buNone/>
              <a:defRPr sz="1323">
                <a:solidFill>
                  <a:schemeClr val="tx1">
                    <a:tint val="82000"/>
                  </a:schemeClr>
                </a:solidFill>
              </a:defRPr>
            </a:lvl5pPr>
            <a:lvl6pPr marL="1890065" indent="0">
              <a:buNone/>
              <a:defRPr sz="1323">
                <a:solidFill>
                  <a:schemeClr val="tx1">
                    <a:tint val="82000"/>
                  </a:schemeClr>
                </a:solidFill>
              </a:defRPr>
            </a:lvl6pPr>
            <a:lvl7pPr marL="2268078" indent="0">
              <a:buNone/>
              <a:defRPr sz="1323">
                <a:solidFill>
                  <a:schemeClr val="tx1">
                    <a:tint val="82000"/>
                  </a:schemeClr>
                </a:solidFill>
              </a:defRPr>
            </a:lvl7pPr>
            <a:lvl8pPr marL="2646091" indent="0">
              <a:buNone/>
              <a:defRPr sz="1323">
                <a:solidFill>
                  <a:schemeClr val="tx1">
                    <a:tint val="82000"/>
                  </a:schemeClr>
                </a:solidFill>
              </a:defRPr>
            </a:lvl8pPr>
            <a:lvl9pPr marL="3024104" indent="0">
              <a:buNone/>
              <a:defRPr sz="1323">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BB71575-D23F-30A2-8F43-047A341AAAE7}"/>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9893B47C-89D7-BDFA-B972-4200D7B39120}"/>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BF681709-1EF1-2A1D-9195-E96CFA5BC0C1}"/>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298455881"/>
      </p:ext>
    </p:extLst>
  </p:cSld>
  <p:clrMapOvr>
    <a:masterClrMapping/>
  </p:clrMapOvr>
  <p:transition spd="slow">
    <p:circl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234E2-81B5-601F-E516-10BA77F61A7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25DBD-FB2A-9421-996B-C2E886D68BEF}"/>
              </a:ext>
            </a:extLst>
          </p:cNvPr>
          <p:cNvSpPr>
            <a:spLocks noGrp="1"/>
          </p:cNvSpPr>
          <p:nvPr>
            <p:ph sz="half" idx="1"/>
          </p:nvPr>
        </p:nvSpPr>
        <p:spPr>
          <a:xfrm>
            <a:off x="693043" y="1509521"/>
            <a:ext cx="4284266" cy="3597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8307C6-2C73-B435-6C0A-1F38B0D98DA6}"/>
              </a:ext>
            </a:extLst>
          </p:cNvPr>
          <p:cNvSpPr>
            <a:spLocks noGrp="1"/>
          </p:cNvSpPr>
          <p:nvPr>
            <p:ph sz="half" idx="2"/>
          </p:nvPr>
        </p:nvSpPr>
        <p:spPr>
          <a:xfrm>
            <a:off x="5103316" y="1509521"/>
            <a:ext cx="4284266" cy="3597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219953A-122E-0108-40DA-C23EC7F15E74}"/>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a:extLst>
              <a:ext uri="{FF2B5EF4-FFF2-40B4-BE49-F238E27FC236}">
                <a16:creationId xmlns:a16="http://schemas.microsoft.com/office/drawing/2014/main" id="{D9DF14DE-9A71-AA72-9716-0E8B47815292}"/>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a:extLst>
              <a:ext uri="{FF2B5EF4-FFF2-40B4-BE49-F238E27FC236}">
                <a16:creationId xmlns:a16="http://schemas.microsoft.com/office/drawing/2014/main" id="{684605DE-573A-C25A-D899-A4B7DC29A72D}"/>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469352467"/>
      </p:ext>
    </p:extLst>
  </p:cSld>
  <p:clrMapOvr>
    <a:masterClrMapping/>
  </p:clrMapOvr>
  <p:transition spd="slow">
    <p:circl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7A813-B5E7-6538-5566-B072E06009A6}"/>
              </a:ext>
            </a:extLst>
          </p:cNvPr>
          <p:cNvSpPr>
            <a:spLocks noGrp="1"/>
          </p:cNvSpPr>
          <p:nvPr>
            <p:ph type="title"/>
          </p:nvPr>
        </p:nvSpPr>
        <p:spPr>
          <a:xfrm>
            <a:off x="694356" y="301905"/>
            <a:ext cx="8694539" cy="1096044"/>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B28727-04D3-64C1-D793-75A18D50076B}"/>
              </a:ext>
            </a:extLst>
          </p:cNvPr>
          <p:cNvSpPr>
            <a:spLocks noGrp="1"/>
          </p:cNvSpPr>
          <p:nvPr>
            <p:ph type="body" idx="1"/>
          </p:nvPr>
        </p:nvSpPr>
        <p:spPr>
          <a:xfrm>
            <a:off x="694357" y="1390073"/>
            <a:ext cx="4264576"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a:extLst>
              <a:ext uri="{FF2B5EF4-FFF2-40B4-BE49-F238E27FC236}">
                <a16:creationId xmlns:a16="http://schemas.microsoft.com/office/drawing/2014/main" id="{ACB3A14B-0A76-726D-9B82-6F3C865127BD}"/>
              </a:ext>
            </a:extLst>
          </p:cNvPr>
          <p:cNvSpPr>
            <a:spLocks noGrp="1"/>
          </p:cNvSpPr>
          <p:nvPr>
            <p:ph sz="half" idx="2"/>
          </p:nvPr>
        </p:nvSpPr>
        <p:spPr>
          <a:xfrm>
            <a:off x="694357" y="2071326"/>
            <a:ext cx="4264576"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C5F0C6A-A8D4-AA7B-7FF4-17A841944340}"/>
              </a:ext>
            </a:extLst>
          </p:cNvPr>
          <p:cNvSpPr>
            <a:spLocks noGrp="1"/>
          </p:cNvSpPr>
          <p:nvPr>
            <p:ph type="body" sz="quarter" idx="3"/>
          </p:nvPr>
        </p:nvSpPr>
        <p:spPr>
          <a:xfrm>
            <a:off x="5103316" y="1390073"/>
            <a:ext cx="4285579" cy="681253"/>
          </a:xfrm>
        </p:spPr>
        <p:txBody>
          <a:bodyPr anchor="b"/>
          <a:lstStyle>
            <a:lvl1pPr marL="0" indent="0">
              <a:buNone/>
              <a:defRPr sz="1984" b="1"/>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a:extLst>
              <a:ext uri="{FF2B5EF4-FFF2-40B4-BE49-F238E27FC236}">
                <a16:creationId xmlns:a16="http://schemas.microsoft.com/office/drawing/2014/main" id="{F5027A5F-9271-0E1D-A380-A798E9DD9556}"/>
              </a:ext>
            </a:extLst>
          </p:cNvPr>
          <p:cNvSpPr>
            <a:spLocks noGrp="1"/>
          </p:cNvSpPr>
          <p:nvPr>
            <p:ph sz="quarter" idx="4"/>
          </p:nvPr>
        </p:nvSpPr>
        <p:spPr>
          <a:xfrm>
            <a:off x="5103316" y="2071326"/>
            <a:ext cx="4285579" cy="30466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E53C96-DEC8-B3AB-8D54-F02682FD8AFF}"/>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8" name="Footer Placeholder 7">
            <a:extLst>
              <a:ext uri="{FF2B5EF4-FFF2-40B4-BE49-F238E27FC236}">
                <a16:creationId xmlns:a16="http://schemas.microsoft.com/office/drawing/2014/main" id="{3162F0AC-F9D7-7725-AFE4-CD27FACE7EDD}"/>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9" name="Slide Number Placeholder 8">
            <a:extLst>
              <a:ext uri="{FF2B5EF4-FFF2-40B4-BE49-F238E27FC236}">
                <a16:creationId xmlns:a16="http://schemas.microsoft.com/office/drawing/2014/main" id="{C211B093-A72A-0B8B-5087-8CD58E3EE3D4}"/>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039383497"/>
      </p:ext>
    </p:extLst>
  </p:cSld>
  <p:clrMapOvr>
    <a:masterClrMapping/>
  </p:clrMapOvr>
  <p:transition spd="slow">
    <p:circl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0D8D8-329D-3E6C-EE4D-3E6B0898F2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999C962-4B05-0BEC-5B6C-D7FF70184B93}"/>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4" name="Footer Placeholder 3">
            <a:extLst>
              <a:ext uri="{FF2B5EF4-FFF2-40B4-BE49-F238E27FC236}">
                <a16:creationId xmlns:a16="http://schemas.microsoft.com/office/drawing/2014/main" id="{59C0C37E-70CB-5F23-B5D2-98310F7EFBAA}"/>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5" name="Slide Number Placeholder 4">
            <a:extLst>
              <a:ext uri="{FF2B5EF4-FFF2-40B4-BE49-F238E27FC236}">
                <a16:creationId xmlns:a16="http://schemas.microsoft.com/office/drawing/2014/main" id="{507EDF25-096C-9E37-BE56-3B29F248032B}"/>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268252944"/>
      </p:ext>
    </p:extLst>
  </p:cSld>
  <p:clrMapOvr>
    <a:masterClrMapping/>
  </p:clrMapOvr>
  <p:transition spd="slow">
    <p:circl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29F291-89ED-7305-C9C1-24D36C763DEC}"/>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3" name="Footer Placeholder 2">
            <a:extLst>
              <a:ext uri="{FF2B5EF4-FFF2-40B4-BE49-F238E27FC236}">
                <a16:creationId xmlns:a16="http://schemas.microsoft.com/office/drawing/2014/main" id="{30CC2364-C30F-7A19-B7E1-98B36C580C4C}"/>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4" name="Slide Number Placeholder 3">
            <a:extLst>
              <a:ext uri="{FF2B5EF4-FFF2-40B4-BE49-F238E27FC236}">
                <a16:creationId xmlns:a16="http://schemas.microsoft.com/office/drawing/2014/main" id="{CF8F9486-F2C2-EE34-DC3A-2B8D66B61F23}"/>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692255272"/>
      </p:ext>
    </p:extLst>
  </p:cSld>
  <p:clrMapOvr>
    <a:masterClrMapping/>
  </p:clrMapOvr>
  <p:transition spd="slow">
    <p:circl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33" name="Straight Connector 32"/>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9684083"/>
      </p:ext>
    </p:extLst>
  </p:cSld>
  <p:clrMapOvr>
    <a:masterClrMapping/>
  </p:clrMapOvr>
  <p:transition spd="slow">
    <p:circl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D04B-722E-9897-A949-081F3F44889F}"/>
              </a:ext>
            </a:extLst>
          </p:cNvPr>
          <p:cNvSpPr>
            <a:spLocks noGrp="1"/>
          </p:cNvSpPr>
          <p:nvPr>
            <p:ph type="title"/>
          </p:nvPr>
        </p:nvSpPr>
        <p:spPr>
          <a:xfrm>
            <a:off x="694356" y="378037"/>
            <a:ext cx="3251264" cy="1323128"/>
          </a:xfrm>
        </p:spPr>
        <p:txBody>
          <a:bodyPr anchor="b"/>
          <a:lstStyle>
            <a:lvl1pPr>
              <a:defRPr sz="2646"/>
            </a:lvl1pPr>
          </a:lstStyle>
          <a:p>
            <a:r>
              <a:rPr lang="en-US"/>
              <a:t>Click to edit Master title style</a:t>
            </a:r>
          </a:p>
        </p:txBody>
      </p:sp>
      <p:sp>
        <p:nvSpPr>
          <p:cNvPr id="3" name="Content Placeholder 2">
            <a:extLst>
              <a:ext uri="{FF2B5EF4-FFF2-40B4-BE49-F238E27FC236}">
                <a16:creationId xmlns:a16="http://schemas.microsoft.com/office/drawing/2014/main" id="{17A2ED39-FD3B-F54F-8C04-0DDBDC227654}"/>
              </a:ext>
            </a:extLst>
          </p:cNvPr>
          <p:cNvSpPr>
            <a:spLocks noGrp="1"/>
          </p:cNvSpPr>
          <p:nvPr>
            <p:ph idx="1"/>
          </p:nvPr>
        </p:nvSpPr>
        <p:spPr>
          <a:xfrm>
            <a:off x="4285579" y="816455"/>
            <a:ext cx="5103316" cy="4029766"/>
          </a:xfrm>
        </p:spPr>
        <p:txBody>
          <a:bodyPr/>
          <a:lstStyle>
            <a:lvl1pPr>
              <a:defRPr sz="2646"/>
            </a:lvl1pPr>
            <a:lvl2pPr>
              <a:defRPr sz="2315"/>
            </a:lvl2pPr>
            <a:lvl3pPr>
              <a:defRPr sz="1984"/>
            </a:lvl3pPr>
            <a:lvl4pPr>
              <a:defRPr sz="1654"/>
            </a:lvl4pPr>
            <a:lvl5pPr>
              <a:defRPr sz="1654"/>
            </a:lvl5pPr>
            <a:lvl6pPr>
              <a:defRPr sz="1654"/>
            </a:lvl6pPr>
            <a:lvl7pPr>
              <a:defRPr sz="1654"/>
            </a:lvl7pPr>
            <a:lvl8pPr>
              <a:defRPr sz="1654"/>
            </a:lvl8pPr>
            <a:lvl9pPr>
              <a:defRPr sz="165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A3DE76-4989-B748-F629-78B5C57B28C4}"/>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EB0A71A5-E050-3593-66F9-60E2B8153D8C}"/>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a:extLst>
              <a:ext uri="{FF2B5EF4-FFF2-40B4-BE49-F238E27FC236}">
                <a16:creationId xmlns:a16="http://schemas.microsoft.com/office/drawing/2014/main" id="{3B9C9818-7A21-9AA2-5E97-34DA0444097C}"/>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a:extLst>
              <a:ext uri="{FF2B5EF4-FFF2-40B4-BE49-F238E27FC236}">
                <a16:creationId xmlns:a16="http://schemas.microsoft.com/office/drawing/2014/main" id="{28E31DDB-57BB-CF1C-5958-3330A2132C9F}"/>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802079948"/>
      </p:ext>
    </p:extLst>
  </p:cSld>
  <p:clrMapOvr>
    <a:masterClrMapping/>
  </p:clrMapOvr>
  <p:transition spd="slow">
    <p:circl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40561-B303-2067-8122-31145F6D8D58}"/>
              </a:ext>
            </a:extLst>
          </p:cNvPr>
          <p:cNvSpPr>
            <a:spLocks noGrp="1"/>
          </p:cNvSpPr>
          <p:nvPr>
            <p:ph type="title"/>
          </p:nvPr>
        </p:nvSpPr>
        <p:spPr>
          <a:xfrm>
            <a:off x="694356" y="378037"/>
            <a:ext cx="3251264" cy="1323128"/>
          </a:xfrm>
        </p:spPr>
        <p:txBody>
          <a:bodyPr anchor="b"/>
          <a:lstStyle>
            <a:lvl1pPr>
              <a:defRPr sz="2646"/>
            </a:lvl1pPr>
          </a:lstStyle>
          <a:p>
            <a:r>
              <a:rPr lang="en-US"/>
              <a:t>Click to edit Master title style</a:t>
            </a:r>
          </a:p>
        </p:txBody>
      </p:sp>
      <p:sp>
        <p:nvSpPr>
          <p:cNvPr id="3" name="Picture Placeholder 2">
            <a:extLst>
              <a:ext uri="{FF2B5EF4-FFF2-40B4-BE49-F238E27FC236}">
                <a16:creationId xmlns:a16="http://schemas.microsoft.com/office/drawing/2014/main" id="{06E69135-7B82-CB82-6511-D97FA88E6E2C}"/>
              </a:ext>
            </a:extLst>
          </p:cNvPr>
          <p:cNvSpPr>
            <a:spLocks noGrp="1"/>
          </p:cNvSpPr>
          <p:nvPr>
            <p:ph type="pic" idx="1"/>
          </p:nvPr>
        </p:nvSpPr>
        <p:spPr>
          <a:xfrm>
            <a:off x="4285579" y="816455"/>
            <a:ext cx="5103316" cy="4029766"/>
          </a:xfrm>
        </p:spPr>
        <p:txBody>
          <a:bodyPr/>
          <a:lstStyle>
            <a:lvl1pPr marL="0" indent="0">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endParaRPr lang="en-US"/>
          </a:p>
        </p:txBody>
      </p:sp>
      <p:sp>
        <p:nvSpPr>
          <p:cNvPr id="4" name="Text Placeholder 3">
            <a:extLst>
              <a:ext uri="{FF2B5EF4-FFF2-40B4-BE49-F238E27FC236}">
                <a16:creationId xmlns:a16="http://schemas.microsoft.com/office/drawing/2014/main" id="{38F8203D-56E9-6B69-588F-B2C1E2091323}"/>
              </a:ext>
            </a:extLst>
          </p:cNvPr>
          <p:cNvSpPr>
            <a:spLocks noGrp="1"/>
          </p:cNvSpPr>
          <p:nvPr>
            <p:ph type="body" sz="half" idx="2"/>
          </p:nvPr>
        </p:nvSpPr>
        <p:spPr>
          <a:xfrm>
            <a:off x="694356" y="1701165"/>
            <a:ext cx="3251264" cy="3151619"/>
          </a:xfrm>
        </p:spPr>
        <p:txBody>
          <a:bodyPr/>
          <a:lstStyle>
            <a:lvl1pPr marL="0" indent="0">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a:extLst>
              <a:ext uri="{FF2B5EF4-FFF2-40B4-BE49-F238E27FC236}">
                <a16:creationId xmlns:a16="http://schemas.microsoft.com/office/drawing/2014/main" id="{C7335BF4-8D50-B357-4079-58F881A66DB6}"/>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a:extLst>
              <a:ext uri="{FF2B5EF4-FFF2-40B4-BE49-F238E27FC236}">
                <a16:creationId xmlns:a16="http://schemas.microsoft.com/office/drawing/2014/main" id="{F163EC8A-AFBD-1A5A-2676-D50B4FD0026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958BE2-91B8-46AC-8B8E-6DC93CA865B8}"/>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62870619"/>
      </p:ext>
    </p:extLst>
  </p:cSld>
  <p:clrMapOvr>
    <a:masterClrMapping/>
  </p:clrMapOvr>
  <p:transition spd="slow">
    <p:circl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38C6-2D49-FCF7-BA7F-5DA2D037C02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EC9578-C708-CF7B-5348-C62878A360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7F71BD-54AE-6AEC-4F2F-BE7C363A625A}"/>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62F6A0CB-9A18-3748-F69A-E1585A96CE3D}"/>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712461F2-4732-23C0-65FA-04B83CAEF319}"/>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581014506"/>
      </p:ext>
    </p:extLst>
  </p:cSld>
  <p:clrMapOvr>
    <a:masterClrMapping/>
  </p:clrMapOvr>
  <p:transition spd="slow">
    <p:circl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B8FCC-D454-75FC-9AC3-E2B1FAA8CF6F}"/>
              </a:ext>
            </a:extLst>
          </p:cNvPr>
          <p:cNvSpPr>
            <a:spLocks noGrp="1"/>
          </p:cNvSpPr>
          <p:nvPr>
            <p:ph type="title" orient="vert"/>
          </p:nvPr>
        </p:nvSpPr>
        <p:spPr>
          <a:xfrm>
            <a:off x="7213947" y="301904"/>
            <a:ext cx="2173635" cy="480552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102063-6257-F648-0993-2CB02A8D3D55}"/>
              </a:ext>
            </a:extLst>
          </p:cNvPr>
          <p:cNvSpPr>
            <a:spLocks noGrp="1"/>
          </p:cNvSpPr>
          <p:nvPr>
            <p:ph type="body" orient="vert" idx="1"/>
          </p:nvPr>
        </p:nvSpPr>
        <p:spPr>
          <a:xfrm>
            <a:off x="693043" y="301904"/>
            <a:ext cx="6394896" cy="48055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0EAA8F-4930-21C7-7541-96B8435D06C8}"/>
              </a:ext>
            </a:extLst>
          </p:cNvPr>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0EE2E237-E6DC-B664-CAFB-E51A0B8A9DBD}"/>
              </a:ext>
            </a:extLst>
          </p:cNvPr>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80F7E2EB-9ACC-7FFA-0C20-92A547E59BFC}"/>
              </a:ext>
            </a:extLst>
          </p:cNvPr>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25580256"/>
      </p:ext>
    </p:extLst>
  </p:cSld>
  <p:clrMapOvr>
    <a:masterClrMapping/>
  </p:clrMapOvr>
  <p:transition spd="slow">
    <p:circl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10E088B-876B-44F5-B173-56C41E383DDC}"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1331178609"/>
      </p:ext>
    </p:extLst>
  </p:cSld>
  <p:clrMapOvr>
    <a:masterClrMapping/>
  </p:clrMapOvr>
  <p:transition spd="slow">
    <p:circl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077" y="1988193"/>
            <a:ext cx="6421881" cy="1361248"/>
          </a:xfrm>
        </p:spPr>
        <p:txBody>
          <a:bodyPr anchor="b">
            <a:noAutofit/>
          </a:bodyPr>
          <a:lstStyle>
            <a:lvl1pPr algn="r">
              <a:defRPr sz="4465">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077" y="3349439"/>
            <a:ext cx="6421881" cy="906973"/>
          </a:xfrm>
        </p:spPr>
        <p:txBody>
          <a:bodyPr anchor="t"/>
          <a:lstStyle>
            <a:lvl1pPr marL="0" indent="0" algn="r">
              <a:buNone/>
              <a:defRPr>
                <a:solidFill>
                  <a:schemeClr val="tx1">
                    <a:lumMod val="50000"/>
                    <a:lumOff val="50000"/>
                  </a:schemeClr>
                </a:solidFill>
              </a:defRPr>
            </a:lvl1pPr>
            <a:lvl2pPr marL="378013" indent="0" algn="ctr">
              <a:buNone/>
              <a:defRPr>
                <a:solidFill>
                  <a:schemeClr val="tx1">
                    <a:tint val="75000"/>
                  </a:schemeClr>
                </a:solidFill>
              </a:defRPr>
            </a:lvl2pPr>
            <a:lvl3pPr marL="756026" indent="0" algn="ctr">
              <a:buNone/>
              <a:defRPr>
                <a:solidFill>
                  <a:schemeClr val="tx1">
                    <a:tint val="75000"/>
                  </a:schemeClr>
                </a:solidFill>
              </a:defRPr>
            </a:lvl3pPr>
            <a:lvl4pPr marL="1134039" indent="0" algn="ctr">
              <a:buNone/>
              <a:defRPr>
                <a:solidFill>
                  <a:schemeClr val="tx1">
                    <a:tint val="75000"/>
                  </a:schemeClr>
                </a:solidFill>
              </a:defRPr>
            </a:lvl4pPr>
            <a:lvl5pPr marL="1512052" indent="0" algn="ctr">
              <a:buNone/>
              <a:defRPr>
                <a:solidFill>
                  <a:schemeClr val="tx1">
                    <a:tint val="75000"/>
                  </a:schemeClr>
                </a:solidFill>
              </a:defRPr>
            </a:lvl5pPr>
            <a:lvl6pPr marL="1890065" indent="0" algn="ctr">
              <a:buNone/>
              <a:defRPr>
                <a:solidFill>
                  <a:schemeClr val="tx1">
                    <a:tint val="75000"/>
                  </a:schemeClr>
                </a:solidFill>
              </a:defRPr>
            </a:lvl6pPr>
            <a:lvl7pPr marL="2268078" indent="0" algn="ctr">
              <a:buNone/>
              <a:defRPr>
                <a:solidFill>
                  <a:schemeClr val="tx1">
                    <a:tint val="75000"/>
                  </a:schemeClr>
                </a:solidFill>
              </a:defRPr>
            </a:lvl7pPr>
            <a:lvl8pPr marL="2646091" indent="0" algn="ctr">
              <a:buNone/>
              <a:defRPr>
                <a:solidFill>
                  <a:schemeClr val="tx1">
                    <a:tint val="75000"/>
                  </a:schemeClr>
                </a:solidFill>
              </a:defRPr>
            </a:lvl8pPr>
            <a:lvl9pPr marL="3024104"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262656469"/>
      </p:ext>
    </p:extLst>
  </p:cSld>
  <p:clrMapOvr>
    <a:masterClrMapping/>
  </p:clrMapOvr>
  <p:transition spd="slow">
    <p:circl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976"/>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568878204"/>
      </p:ext>
    </p:extLst>
  </p:cSld>
  <p:clrMapOvr>
    <a:masterClrMapping/>
  </p:clrMapOvr>
  <p:transition spd="slow">
    <p:circl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60036" y="2233217"/>
            <a:ext cx="7107922" cy="1510312"/>
          </a:xfrm>
        </p:spPr>
        <p:txBody>
          <a:bodyPr anchor="b"/>
          <a:lstStyle>
            <a:lvl1pPr algn="l">
              <a:defRPr sz="3307"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711423"/>
          </a:xfrm>
        </p:spPr>
        <p:txBody>
          <a:bodyPr anchor="t"/>
          <a:lstStyle>
            <a:lvl1pPr marL="0" indent="0" algn="l">
              <a:buNone/>
              <a:defRPr sz="1654">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337333884"/>
      </p:ext>
    </p:extLst>
  </p:cSld>
  <p:clrMapOvr>
    <a:masterClrMapping/>
  </p:clrMapOvr>
  <p:transition spd="slow">
    <p:circl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60036" y="1786487"/>
            <a:ext cx="3459456"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08504" y="1786488"/>
            <a:ext cx="3459455" cy="32088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733669183"/>
      </p:ext>
    </p:extLst>
  </p:cSld>
  <p:clrMapOvr>
    <a:masterClrMapping/>
  </p:clrMapOvr>
  <p:transition spd="slow">
    <p:circl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58722" y="1786813"/>
            <a:ext cx="3460769"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558722" y="2263297"/>
            <a:ext cx="3460769"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07192" y="1786813"/>
            <a:ext cx="3460765" cy="476483"/>
          </a:xfrm>
        </p:spPr>
        <p:txBody>
          <a:bodyPr anchor="b">
            <a:noAutofit/>
          </a:bodyPr>
          <a:lstStyle>
            <a:lvl1pPr marL="0" indent="0">
              <a:buNone/>
              <a:defRPr sz="1984" b="0"/>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4207193" y="2263297"/>
            <a:ext cx="3460764" cy="273201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8" name="Footer Placeholder 7"/>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9" name="Slide Number Placeholder 8"/>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225234849"/>
      </p:ext>
    </p:extLst>
  </p:cSld>
  <p:clrMapOvr>
    <a:masterClrMapping/>
  </p:clrMapOvr>
  <p:transition spd="slow">
    <p:circl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02398" y="1452059"/>
            <a:ext cx="7146358" cy="1561055"/>
          </a:xfrm>
        </p:spPr>
        <p:txBody>
          <a:bodyPr anchor="b">
            <a:normAutofit/>
          </a:bodyPr>
          <a:lstStyle>
            <a:lvl1pPr algn="l">
              <a:defRPr sz="2976"/>
            </a:lvl1pPr>
          </a:lstStyle>
          <a:p>
            <a:r>
              <a:rPr lang="en-US"/>
              <a:t>Click to edit Master title style</a:t>
            </a:r>
            <a:endParaRPr lang="en-US" dirty="0"/>
          </a:p>
        </p:txBody>
      </p:sp>
      <p:sp>
        <p:nvSpPr>
          <p:cNvPr id="3" name="Text Placeholder 2"/>
          <p:cNvSpPr>
            <a:spLocks noGrp="1"/>
          </p:cNvSpPr>
          <p:nvPr>
            <p:ph type="body" idx="1"/>
          </p:nvPr>
        </p:nvSpPr>
        <p:spPr>
          <a:xfrm>
            <a:off x="1202398" y="3147160"/>
            <a:ext cx="7135851" cy="837542"/>
          </a:xfrm>
        </p:spPr>
        <p:txBody>
          <a:bodyPr tIns="91440">
            <a:normAutofit/>
          </a:bodyPr>
          <a:lstStyle>
            <a:lvl1pPr marL="0" indent="0" algn="l">
              <a:buNone/>
              <a:defRPr sz="1488">
                <a:solidFill>
                  <a:schemeClr val="tx1"/>
                </a:solidFill>
              </a:defRPr>
            </a:lvl1pPr>
            <a:lvl2pPr marL="378013" indent="0">
              <a:buNone/>
              <a:defRPr sz="1488">
                <a:solidFill>
                  <a:schemeClr val="tx1">
                    <a:tint val="75000"/>
                  </a:schemeClr>
                </a:solidFill>
              </a:defRPr>
            </a:lvl2pPr>
            <a:lvl3pPr marL="756026" indent="0">
              <a:buNone/>
              <a:defRPr sz="1488">
                <a:solidFill>
                  <a:schemeClr val="tx1">
                    <a:tint val="75000"/>
                  </a:schemeClr>
                </a:solidFill>
              </a:defRPr>
            </a:lvl3pPr>
            <a:lvl4pPr marL="1134039" indent="0">
              <a:buNone/>
              <a:defRPr sz="1323">
                <a:solidFill>
                  <a:schemeClr val="tx1">
                    <a:tint val="75000"/>
                  </a:schemeClr>
                </a:solidFill>
              </a:defRPr>
            </a:lvl4pPr>
            <a:lvl5pPr marL="1512052" indent="0">
              <a:buNone/>
              <a:defRPr sz="1323">
                <a:solidFill>
                  <a:schemeClr val="tx1">
                    <a:tint val="75000"/>
                  </a:schemeClr>
                </a:solidFill>
              </a:defRPr>
            </a:lvl5pPr>
            <a:lvl6pPr marL="1890065" indent="0">
              <a:buNone/>
              <a:defRPr sz="1323">
                <a:solidFill>
                  <a:schemeClr val="tx1">
                    <a:tint val="75000"/>
                  </a:schemeClr>
                </a:solidFill>
              </a:defRPr>
            </a:lvl6pPr>
            <a:lvl7pPr marL="2268078" indent="0">
              <a:buNone/>
              <a:defRPr sz="1323">
                <a:solidFill>
                  <a:schemeClr val="tx1">
                    <a:tint val="75000"/>
                  </a:schemeClr>
                </a:solidFill>
              </a:defRPr>
            </a:lvl7pPr>
            <a:lvl8pPr marL="2646091" indent="0">
              <a:buNone/>
              <a:defRPr sz="1323">
                <a:solidFill>
                  <a:schemeClr val="tx1">
                    <a:tint val="75000"/>
                  </a:schemeClr>
                </a:solidFill>
              </a:defRPr>
            </a:lvl8pPr>
            <a:lvl9pPr marL="3024104" indent="0">
              <a:buNone/>
              <a:defRPr sz="132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15" name="Straight Connector 14"/>
          <p:cNvCxnSpPr/>
          <p:nvPr/>
        </p:nvCxnSpPr>
        <p:spPr>
          <a:xfrm>
            <a:off x="1202398" y="3146159"/>
            <a:ext cx="71358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89835610"/>
      </p:ext>
    </p:extLst>
  </p:cSld>
  <p:clrMapOvr>
    <a:masterClrMapping/>
  </p:clrMapOvr>
  <p:transition spd="slow">
    <p:circl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60035" y="504049"/>
            <a:ext cx="7107922" cy="109210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4" name="Footer Placeholder 3"/>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5" name="Slide Number Placeholder 4"/>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231916820"/>
      </p:ext>
    </p:extLst>
  </p:cSld>
  <p:clrMapOvr>
    <a:masterClrMapping/>
  </p:clrMapOvr>
  <p:transition spd="slow">
    <p:circl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3" name="Footer Placeholder 2"/>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4" name="Slide Number Placeholder 3"/>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840532377"/>
      </p:ext>
    </p:extLst>
  </p:cSld>
  <p:clrMapOvr>
    <a:masterClrMapping/>
  </p:clrMapOvr>
  <p:transition spd="slow">
    <p:circl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5" y="1239123"/>
            <a:ext cx="3187012" cy="1057102"/>
          </a:xfrm>
        </p:spPr>
        <p:txBody>
          <a:bodyPr anchor="b">
            <a:normAutofit/>
          </a:bodyPr>
          <a:lstStyle>
            <a:lvl1pPr>
              <a:defRPr sz="1654"/>
            </a:lvl1pPr>
          </a:lstStyle>
          <a:p>
            <a:r>
              <a:rPr lang="en-US"/>
              <a:t>Click to edit Master title style</a:t>
            </a:r>
            <a:endParaRPr lang="en-US" dirty="0"/>
          </a:p>
        </p:txBody>
      </p:sp>
      <p:sp>
        <p:nvSpPr>
          <p:cNvPr id="3" name="Content Placeholder 2"/>
          <p:cNvSpPr>
            <a:spLocks noGrp="1"/>
          </p:cNvSpPr>
          <p:nvPr>
            <p:ph idx="1"/>
          </p:nvPr>
        </p:nvSpPr>
        <p:spPr>
          <a:xfrm>
            <a:off x="3936059" y="425766"/>
            <a:ext cx="3731899" cy="4569545"/>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60035" y="2296225"/>
            <a:ext cx="3187012" cy="2136956"/>
          </a:xfrm>
        </p:spPr>
        <p:txBody>
          <a:bodyPr>
            <a:normAutofit/>
          </a:bodyPr>
          <a:lstStyle>
            <a:lvl1pPr marL="0" indent="0">
              <a:buNone/>
              <a:defRPr sz="1158"/>
            </a:lvl1pPr>
            <a:lvl2pPr marL="377900" indent="0">
              <a:buNone/>
              <a:defRPr sz="1158"/>
            </a:lvl2pPr>
            <a:lvl3pPr marL="755799" indent="0">
              <a:buNone/>
              <a:defRPr sz="992"/>
            </a:lvl3pPr>
            <a:lvl4pPr marL="1133699" indent="0">
              <a:buNone/>
              <a:defRPr sz="827"/>
            </a:lvl4pPr>
            <a:lvl5pPr marL="1511598" indent="0">
              <a:buNone/>
              <a:defRPr sz="827"/>
            </a:lvl5pPr>
            <a:lvl6pPr marL="1889498" indent="0">
              <a:buNone/>
              <a:defRPr sz="827"/>
            </a:lvl6pPr>
            <a:lvl7pPr marL="2267397" indent="0">
              <a:buNone/>
              <a:defRPr sz="827"/>
            </a:lvl7pPr>
            <a:lvl8pPr marL="2645297" indent="0">
              <a:buNone/>
              <a:defRPr sz="827"/>
            </a:lvl8pPr>
            <a:lvl9pPr marL="3023197"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986016907"/>
      </p:ext>
    </p:extLst>
  </p:cSld>
  <p:clrMapOvr>
    <a:masterClrMapping/>
  </p:clrMapOvr>
  <p:transition spd="slow">
    <p:circl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3969385"/>
            <a:ext cx="7107921" cy="468608"/>
          </a:xfrm>
        </p:spPr>
        <p:txBody>
          <a:bodyPr anchor="b">
            <a:normAutofit/>
          </a:bodyPr>
          <a:lstStyle>
            <a:lvl1pPr algn="l">
              <a:defRPr sz="1984"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0035" y="504049"/>
            <a:ext cx="7107922" cy="3179839"/>
          </a:xfrm>
        </p:spPr>
        <p:txBody>
          <a:bodyPr anchor="t">
            <a:normAutofit/>
          </a:bodyPr>
          <a:lstStyle>
            <a:lvl1pPr marL="0" indent="0" algn="ctr">
              <a:buNone/>
              <a:defRPr sz="1323"/>
            </a:lvl1pPr>
            <a:lvl2pPr marL="378013" indent="0">
              <a:buNone/>
              <a:defRPr sz="1323"/>
            </a:lvl2pPr>
            <a:lvl3pPr marL="756026" indent="0">
              <a:buNone/>
              <a:defRPr sz="1323"/>
            </a:lvl3pPr>
            <a:lvl4pPr marL="1134039" indent="0">
              <a:buNone/>
              <a:defRPr sz="1323"/>
            </a:lvl4pPr>
            <a:lvl5pPr marL="1512052" indent="0">
              <a:buNone/>
              <a:defRPr sz="1323"/>
            </a:lvl5pPr>
            <a:lvl6pPr marL="1890065" indent="0">
              <a:buNone/>
              <a:defRPr sz="1323"/>
            </a:lvl6pPr>
            <a:lvl7pPr marL="2268078" indent="0">
              <a:buNone/>
              <a:defRPr sz="1323"/>
            </a:lvl7pPr>
            <a:lvl8pPr marL="2646091" indent="0">
              <a:buNone/>
              <a:defRPr sz="1323"/>
            </a:lvl8pPr>
            <a:lvl9pPr marL="3024104" indent="0">
              <a:buNone/>
              <a:defRPr sz="1323"/>
            </a:lvl9pPr>
          </a:lstStyle>
          <a:p>
            <a:r>
              <a:rPr lang="en-US"/>
              <a:t>Click icon to add picture</a:t>
            </a:r>
            <a:endParaRPr lang="en-US" dirty="0"/>
          </a:p>
        </p:txBody>
      </p:sp>
      <p:sp>
        <p:nvSpPr>
          <p:cNvPr id="4" name="Text Placeholder 3"/>
          <p:cNvSpPr>
            <a:spLocks noGrp="1"/>
          </p:cNvSpPr>
          <p:nvPr>
            <p:ph type="body" sz="half" idx="2"/>
          </p:nvPr>
        </p:nvSpPr>
        <p:spPr>
          <a:xfrm>
            <a:off x="560036" y="4437993"/>
            <a:ext cx="7107921" cy="557318"/>
          </a:xfrm>
        </p:spPr>
        <p:txBody>
          <a:bodyPr>
            <a:normAutofit/>
          </a:bodyPr>
          <a:lstStyle>
            <a:lvl1pPr marL="0" indent="0">
              <a:buNone/>
              <a:defRPr sz="992"/>
            </a:lvl1pPr>
            <a:lvl2pPr marL="378013" indent="0">
              <a:buNone/>
              <a:defRPr sz="992"/>
            </a:lvl2pPr>
            <a:lvl3pPr marL="756026" indent="0">
              <a:buNone/>
              <a:defRPr sz="827"/>
            </a:lvl3pPr>
            <a:lvl4pPr marL="1134039" indent="0">
              <a:buNone/>
              <a:defRPr sz="744"/>
            </a:lvl4pPr>
            <a:lvl5pPr marL="1512052" indent="0">
              <a:buNone/>
              <a:defRPr sz="744"/>
            </a:lvl5pPr>
            <a:lvl6pPr marL="1890065" indent="0">
              <a:buNone/>
              <a:defRPr sz="744"/>
            </a:lvl6pPr>
            <a:lvl7pPr marL="2268078" indent="0">
              <a:buNone/>
              <a:defRPr sz="744"/>
            </a:lvl7pPr>
            <a:lvl8pPr marL="2646091" indent="0">
              <a:buNone/>
              <a:defRPr sz="744"/>
            </a:lvl8pPr>
            <a:lvl9pPr marL="3024104"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187667062"/>
      </p:ext>
    </p:extLst>
  </p:cSld>
  <p:clrMapOvr>
    <a:masterClrMapping/>
  </p:clrMapOvr>
  <p:transition spd="slow">
    <p:circl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60036" y="504049"/>
            <a:ext cx="7107922" cy="2814273"/>
          </a:xfrm>
        </p:spPr>
        <p:txBody>
          <a:bodyPr anchor="ctr">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36278144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29555" y="3003291"/>
            <a:ext cx="5973402" cy="315031"/>
          </a:xfrm>
        </p:spPr>
        <p:txBody>
          <a:bodyPr anchor="ctr">
            <a:noAutofit/>
          </a:bodyPr>
          <a:lstStyle>
            <a:lvl1pPr marL="0" indent="0">
              <a:buFontTx/>
              <a:buNone/>
              <a:defRPr sz="1323">
                <a:solidFill>
                  <a:schemeClr val="tx1">
                    <a:lumMod val="50000"/>
                    <a:lumOff val="50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696358"/>
            <a:ext cx="7107922" cy="1298953"/>
          </a:xfrm>
        </p:spPr>
        <p:txBody>
          <a:bodyPr anchor="ctr">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
        <p:nvSpPr>
          <p:cNvPr id="20" name="TextBox 19"/>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latin typeface="Arial"/>
              </a:rPr>
              <a:t>”</a:t>
            </a:r>
            <a:endParaRPr lang="en-US" sz="1488" dirty="0">
              <a:solidFill>
                <a:schemeClr val="accent1">
                  <a:lumMod val="60000"/>
                  <a:lumOff val="40000"/>
                </a:schemeClr>
              </a:solidFill>
              <a:latin typeface="Arial"/>
            </a:endParaRPr>
          </a:p>
        </p:txBody>
      </p:sp>
    </p:spTree>
    <p:extLst>
      <p:ext uri="{BB962C8B-B14F-4D97-AF65-F5344CB8AC3E}">
        <p14:creationId xmlns:p14="http://schemas.microsoft.com/office/powerpoint/2010/main" val="56340632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60036" y="1597468"/>
            <a:ext cx="7107922" cy="2146061"/>
          </a:xfrm>
        </p:spPr>
        <p:txBody>
          <a:bodyPr anchor="b">
            <a:normAutofit/>
          </a:bodyPr>
          <a:lstStyle>
            <a:lvl1pPr algn="l">
              <a:defRPr sz="3638" b="0" cap="none"/>
            </a:lvl1pPr>
          </a:lstStyle>
          <a:p>
            <a:r>
              <a:rPr lang="en-US"/>
              <a:t>Click to edit Master title style</a:t>
            </a:r>
            <a:endParaRPr lang="en-US" dirty="0"/>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75000"/>
                    <a:lumOff val="25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9557504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0049" y="504049"/>
            <a:ext cx="6692415"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tx1">
                    <a:lumMod val="75000"/>
                    <a:lumOff val="25000"/>
                  </a:schemeClr>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
        <p:nvSpPr>
          <p:cNvPr id="24" name="TextBox 23"/>
          <p:cNvSpPr txBox="1"/>
          <p:nvPr/>
        </p:nvSpPr>
        <p:spPr>
          <a:xfrm>
            <a:off x="448031" y="653526"/>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7352945" y="2386754"/>
            <a:ext cx="504031" cy="483523"/>
          </a:xfrm>
          <a:prstGeom prst="rect">
            <a:avLst/>
          </a:prstGeom>
        </p:spPr>
        <p:txBody>
          <a:bodyPr vert="horz" lIns="75605" tIns="37802" rIns="75605" bIns="37802" rtlCol="0" anchor="ctr">
            <a:noAutofit/>
          </a:bodyPr>
          <a:lstStyle/>
          <a:p>
            <a:pPr lvl="0"/>
            <a:r>
              <a:rPr lang="en-US" sz="6614"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5245594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67035" y="504049"/>
            <a:ext cx="7100923" cy="2499242"/>
          </a:xfrm>
        </p:spPr>
        <p:txBody>
          <a:bodyPr anchor="ctr">
            <a:normAutofit/>
          </a:bodyPr>
          <a:lstStyle>
            <a:lvl1pPr algn="l">
              <a:defRPr sz="3638"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60034" y="3318322"/>
            <a:ext cx="7107923" cy="425207"/>
          </a:xfrm>
        </p:spPr>
        <p:txBody>
          <a:bodyPr anchor="b">
            <a:noAutofit/>
          </a:bodyPr>
          <a:lstStyle>
            <a:lvl1pPr marL="0" indent="0">
              <a:buFontTx/>
              <a:buNone/>
              <a:defRPr sz="1984">
                <a:solidFill>
                  <a:schemeClr val="accent1"/>
                </a:solidFill>
              </a:defRPr>
            </a:lvl1pPr>
            <a:lvl2pPr marL="378013" indent="0">
              <a:buFontTx/>
              <a:buNone/>
              <a:defRPr/>
            </a:lvl2pPr>
            <a:lvl3pPr marL="756026" indent="0">
              <a:buFontTx/>
              <a:buNone/>
              <a:defRPr/>
            </a:lvl3pPr>
            <a:lvl4pPr marL="1134039" indent="0">
              <a:buFontTx/>
              <a:buNone/>
              <a:defRPr/>
            </a:lvl4pPr>
            <a:lvl5pPr marL="1512052" indent="0">
              <a:buFontTx/>
              <a:buNone/>
              <a:defRPr/>
            </a:lvl5pPr>
          </a:lstStyle>
          <a:p>
            <a:pPr lvl="0"/>
            <a:r>
              <a:rPr lang="en-US"/>
              <a:t>Click to edit Master text styles</a:t>
            </a:r>
          </a:p>
        </p:txBody>
      </p:sp>
      <p:sp>
        <p:nvSpPr>
          <p:cNvPr id="3" name="Text Placeholder 2"/>
          <p:cNvSpPr>
            <a:spLocks noGrp="1"/>
          </p:cNvSpPr>
          <p:nvPr>
            <p:ph type="body" idx="1"/>
          </p:nvPr>
        </p:nvSpPr>
        <p:spPr>
          <a:xfrm>
            <a:off x="560036" y="3743529"/>
            <a:ext cx="7107922" cy="1251783"/>
          </a:xfrm>
        </p:spPr>
        <p:txBody>
          <a:bodyPr anchor="t">
            <a:normAutofit/>
          </a:bodyPr>
          <a:lstStyle>
            <a:lvl1pPr marL="0" indent="0" algn="l">
              <a:buNone/>
              <a:defRPr sz="1488">
                <a:solidFill>
                  <a:schemeClr val="tx1">
                    <a:lumMod val="50000"/>
                    <a:lumOff val="50000"/>
                  </a:schemeClr>
                </a:solidFill>
              </a:defRPr>
            </a:lvl1pPr>
            <a:lvl2pPr marL="378013" indent="0">
              <a:buNone/>
              <a:defRPr sz="1488">
                <a:solidFill>
                  <a:schemeClr val="tx1">
                    <a:tint val="75000"/>
                  </a:schemeClr>
                </a:solidFill>
              </a:defRPr>
            </a:lvl2pPr>
            <a:lvl3pPr marL="756026" indent="0">
              <a:buNone/>
              <a:defRPr sz="1323">
                <a:solidFill>
                  <a:schemeClr val="tx1">
                    <a:tint val="75000"/>
                  </a:schemeClr>
                </a:solidFill>
              </a:defRPr>
            </a:lvl3pPr>
            <a:lvl4pPr marL="1134039" indent="0">
              <a:buNone/>
              <a:defRPr sz="1158">
                <a:solidFill>
                  <a:schemeClr val="tx1">
                    <a:tint val="75000"/>
                  </a:schemeClr>
                </a:solidFill>
              </a:defRPr>
            </a:lvl4pPr>
            <a:lvl5pPr marL="1512052" indent="0">
              <a:buNone/>
              <a:defRPr sz="1158">
                <a:solidFill>
                  <a:schemeClr val="tx1">
                    <a:tint val="75000"/>
                  </a:schemeClr>
                </a:solidFill>
              </a:defRPr>
            </a:lvl5pPr>
            <a:lvl6pPr marL="1890065" indent="0">
              <a:buNone/>
              <a:defRPr sz="1158">
                <a:solidFill>
                  <a:schemeClr val="tx1">
                    <a:tint val="75000"/>
                  </a:schemeClr>
                </a:solidFill>
              </a:defRPr>
            </a:lvl6pPr>
            <a:lvl7pPr marL="2268078" indent="0">
              <a:buNone/>
              <a:defRPr sz="1158">
                <a:solidFill>
                  <a:schemeClr val="tx1">
                    <a:tint val="75000"/>
                  </a:schemeClr>
                </a:solidFill>
              </a:defRPr>
            </a:lvl7pPr>
            <a:lvl8pPr marL="2646091" indent="0">
              <a:buNone/>
              <a:defRPr sz="1158">
                <a:solidFill>
                  <a:schemeClr val="tx1">
                    <a:tint val="75000"/>
                  </a:schemeClr>
                </a:solidFill>
              </a:defRPr>
            </a:lvl8pPr>
            <a:lvl9pPr marL="3024104" indent="0">
              <a:buNone/>
              <a:defRPr sz="1158">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8171844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2199022976"/>
      </p:ext>
    </p:extLst>
  </p:cSld>
  <p:clrMapOvr>
    <a:masterClrMapping/>
  </p:clrMapOvr>
  <p:transition spd="slow">
    <p:circl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98246" y="665525"/>
            <a:ext cx="7942159" cy="87588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96687" y="1662699"/>
            <a:ext cx="3840718" cy="28514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03053" y="1668044"/>
            <a:ext cx="3840718" cy="28456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35" name="Straight Connector 3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5107796"/>
      </p:ext>
    </p:extLst>
  </p:cSld>
  <p:clrMapOvr>
    <a:masterClrMapping/>
  </p:clrMapOvr>
  <p:transition spd="slow">
    <p:circl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7855" y="504048"/>
            <a:ext cx="1078791" cy="434217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60036" y="504049"/>
            <a:ext cx="5837494" cy="43421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200206762"/>
      </p:ext>
    </p:extLst>
  </p:cSld>
  <p:clrMapOvr>
    <a:masterClrMapping/>
  </p:clrMapOvr>
  <p:transition spd="slow">
    <p:circl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tIns="0" rIns="0" bIns="0" anchor="ctr">
            <a:noAutofit/>
          </a:bodyPr>
          <a:lstStyle/>
          <a:p>
            <a:pPr indent="0" algn="ctr">
              <a:buNone/>
            </a:pPr>
            <a:endParaRPr lang="en-US" sz="4400" b="0" u="none" strike="noStrik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ftr" idx="2"/>
          </p:nvPr>
        </p:nvSpPr>
        <p:spPr/>
        <p:txBody>
          <a:bodyPr/>
          <a:lstStyle/>
          <a:p>
            <a:r>
              <a:t>Footer</a:t>
            </a:r>
          </a:p>
        </p:txBody>
      </p:sp>
      <p:sp>
        <p:nvSpPr>
          <p:cNvPr id="2" name="PlaceHolder 4"/>
          <p:cNvSpPr>
            <a:spLocks noGrp="1"/>
          </p:cNvSpPr>
          <p:nvPr>
            <p:ph type="sldNum" idx="3"/>
          </p:nvPr>
        </p:nvSpPr>
        <p:spPr/>
        <p:txBody>
          <a:bodyPr/>
          <a:lstStyle/>
          <a:p>
            <a:fld id="{E10E088B-876B-44F5-B173-56C41E383DDC}" type="slidenum">
              <a:t>‹#›</a:t>
            </a:fld>
            <a:endParaRPr/>
          </a:p>
        </p:txBody>
      </p:sp>
      <p:sp>
        <p:nvSpPr>
          <p:cNvPr id="3" name="PlaceHolder 5"/>
          <p:cNvSpPr>
            <a:spLocks noGrp="1"/>
          </p:cNvSpPr>
          <p:nvPr>
            <p:ph type="dt" idx="1"/>
          </p:nvPr>
        </p:nvSpPr>
        <p:spPr/>
        <p:txBody>
          <a:bodyPr/>
          <a:lstStyle/>
          <a:p>
            <a:endParaRPr/>
          </a:p>
        </p:txBody>
      </p:sp>
    </p:spTree>
    <p:extLst>
      <p:ext uri="{BB962C8B-B14F-4D97-AF65-F5344CB8AC3E}">
        <p14:creationId xmlns:p14="http://schemas.microsoft.com/office/powerpoint/2010/main" val="3283447223"/>
      </p:ext>
    </p:extLst>
  </p:cSld>
  <p:clrMapOvr>
    <a:masterClrMapping/>
  </p:clrMapOvr>
  <p:transition spd="slow">
    <p:circl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96571" y="664924"/>
            <a:ext cx="7943834" cy="8734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96571" y="1669868"/>
            <a:ext cx="3840718" cy="663088"/>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4" name="Content Placeholder 3"/>
          <p:cNvSpPr>
            <a:spLocks noGrp="1"/>
          </p:cNvSpPr>
          <p:nvPr>
            <p:ph sz="half" idx="2"/>
          </p:nvPr>
        </p:nvSpPr>
        <p:spPr>
          <a:xfrm>
            <a:off x="1196571" y="2335253"/>
            <a:ext cx="3840718" cy="218657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01888" y="1672724"/>
            <a:ext cx="3840718" cy="663331"/>
          </a:xfrm>
        </p:spPr>
        <p:txBody>
          <a:bodyPr anchor="b">
            <a:normAutofit/>
          </a:bodyPr>
          <a:lstStyle>
            <a:lvl1pPr marL="0" indent="0">
              <a:lnSpc>
                <a:spcPct val="100000"/>
              </a:lnSpc>
              <a:buNone/>
              <a:defRPr sz="1819" b="0" cap="all" baseline="0">
                <a:solidFill>
                  <a:schemeClr val="accent1"/>
                </a:solidFill>
              </a:defRPr>
            </a:lvl1pPr>
            <a:lvl2pPr marL="378013" indent="0">
              <a:buNone/>
              <a:defRPr sz="1654" b="1"/>
            </a:lvl2pPr>
            <a:lvl3pPr marL="756026" indent="0">
              <a:buNone/>
              <a:defRPr sz="1488" b="1"/>
            </a:lvl3pPr>
            <a:lvl4pPr marL="1134039" indent="0">
              <a:buNone/>
              <a:defRPr sz="1323" b="1"/>
            </a:lvl4pPr>
            <a:lvl5pPr marL="1512052" indent="0">
              <a:buNone/>
              <a:defRPr sz="1323" b="1"/>
            </a:lvl5pPr>
            <a:lvl6pPr marL="1890065" indent="0">
              <a:buNone/>
              <a:defRPr sz="1323" b="1"/>
            </a:lvl6pPr>
            <a:lvl7pPr marL="2268078" indent="0">
              <a:buNone/>
              <a:defRPr sz="1323" b="1"/>
            </a:lvl7pPr>
            <a:lvl8pPr marL="2646091" indent="0">
              <a:buNone/>
              <a:defRPr sz="1323" b="1"/>
            </a:lvl8pPr>
            <a:lvl9pPr marL="3024104" indent="0">
              <a:buNone/>
              <a:defRPr sz="1323" b="1"/>
            </a:lvl9pPr>
          </a:lstStyle>
          <a:p>
            <a:pPr lvl="0"/>
            <a:r>
              <a:rPr lang="en-US"/>
              <a:t>Click to edit Master text styles</a:t>
            </a:r>
          </a:p>
        </p:txBody>
      </p:sp>
      <p:sp>
        <p:nvSpPr>
          <p:cNvPr id="6" name="Content Placeholder 5"/>
          <p:cNvSpPr>
            <a:spLocks noGrp="1"/>
          </p:cNvSpPr>
          <p:nvPr>
            <p:ph sz="quarter" idx="4"/>
          </p:nvPr>
        </p:nvSpPr>
        <p:spPr>
          <a:xfrm>
            <a:off x="5301888" y="2332956"/>
            <a:ext cx="3840718" cy="21807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8" name="Footer Placeholder 7"/>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9" name="Slide Number Placeholder 8"/>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29" name="Straight Connector 28"/>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03856430"/>
      </p:ext>
    </p:extLst>
  </p:cSld>
  <p:clrMapOvr>
    <a:masterClrMapping/>
  </p:clrMapOvr>
  <p:transition spd="slow">
    <p:circl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4" name="Footer Placeholder 3"/>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5" name="Slide Number Placeholder 4"/>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25" name="Straight Connector 24"/>
          <p:cNvCxnSpPr/>
          <p:nvPr/>
        </p:nvCxnSpPr>
        <p:spPr>
          <a:xfrm>
            <a:off x="1202115" y="1527268"/>
            <a:ext cx="794371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54267576"/>
      </p:ext>
    </p:extLst>
  </p:cSld>
  <p:clrMapOvr>
    <a:masterClrMapping/>
  </p:clrMapOvr>
  <p:transition spd="slow">
    <p:circl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3" name="Footer Placeholder 2"/>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4" name="Slide Number Placeholder 3"/>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4232100199"/>
      </p:ext>
    </p:extLst>
  </p:cSld>
  <p:clrMapOvr>
    <a:masterClrMapping/>
  </p:clrMapOvr>
  <p:transition spd="slow">
    <p:circl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488" y="660633"/>
            <a:ext cx="2706273" cy="1858033"/>
          </a:xfrm>
        </p:spPr>
        <p:txBody>
          <a:bodyPr anchor="b">
            <a:normAutofit/>
          </a:bodyPr>
          <a:lstStyle>
            <a:lvl1pPr algn="l">
              <a:defRPr sz="1984"/>
            </a:lvl1pPr>
          </a:lstStyle>
          <a:p>
            <a:r>
              <a:rPr lang="en-US"/>
              <a:t>Click to edit Master title style</a:t>
            </a:r>
            <a:endParaRPr lang="en-US" dirty="0"/>
          </a:p>
        </p:txBody>
      </p:sp>
      <p:sp>
        <p:nvSpPr>
          <p:cNvPr id="3" name="Content Placeholder 2"/>
          <p:cNvSpPr>
            <a:spLocks noGrp="1"/>
          </p:cNvSpPr>
          <p:nvPr>
            <p:ph idx="1"/>
          </p:nvPr>
        </p:nvSpPr>
        <p:spPr>
          <a:xfrm>
            <a:off x="4170258" y="660633"/>
            <a:ext cx="4971248" cy="385215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94487" y="2650466"/>
            <a:ext cx="2707856" cy="1858913"/>
          </a:xfrm>
        </p:spPr>
        <p:txBody>
          <a:bodyPr/>
          <a:lstStyle>
            <a:lvl1pPr marL="0" indent="0" algn="l">
              <a:buNone/>
              <a:defRPr sz="1323"/>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p:txBody>
          <a:bodyPr/>
          <a:lstStyle/>
          <a:p>
            <a:pPr indent="0" algn="ctr">
              <a:buNone/>
            </a:pPr>
            <a:r>
              <a:rPr lang="en-US" sz="1400" b="0" u="none" strike="noStrike">
                <a:solidFill>
                  <a:srgbClr val="000000"/>
                </a:solidFill>
                <a:uFillTx/>
                <a:latin typeface="Times New Roman"/>
              </a:rPr>
              <a:t>&lt;footer&gt;</a:t>
            </a:r>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17" name="Straight Connector 16"/>
          <p:cNvCxnSpPr/>
          <p:nvPr/>
        </p:nvCxnSpPr>
        <p:spPr>
          <a:xfrm>
            <a:off x="1197471" y="2650466"/>
            <a:ext cx="2703289"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7782186"/>
      </p:ext>
    </p:extLst>
  </p:cSld>
  <p:clrMapOvr>
    <a:masterClrMapping/>
  </p:clrMapOvr>
  <p:transition spd="slow">
    <p:circl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6182475" y="398683"/>
            <a:ext cx="3368917" cy="4257544"/>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99890" y="933940"/>
            <a:ext cx="4574256" cy="1513622"/>
          </a:xfrm>
        </p:spPr>
        <p:txBody>
          <a:bodyPr anchor="b">
            <a:normAutofit/>
          </a:bodyPr>
          <a:lstStyle>
            <a:lvl1pPr>
              <a:defRPr sz="2646"/>
            </a:lvl1pPr>
          </a:lstStyle>
          <a:p>
            <a:r>
              <a:rPr lang="en-US"/>
              <a:t>Click to edit Master title style</a:t>
            </a:r>
            <a:endParaRPr lang="en-US" dirty="0"/>
          </a:p>
        </p:txBody>
      </p:sp>
      <p:sp>
        <p:nvSpPr>
          <p:cNvPr id="3" name="Picture Placeholder 2"/>
          <p:cNvSpPr>
            <a:spLocks noGrp="1" noChangeAspect="1"/>
          </p:cNvSpPr>
          <p:nvPr>
            <p:ph type="pic" idx="1"/>
          </p:nvPr>
        </p:nvSpPr>
        <p:spPr>
          <a:xfrm>
            <a:off x="6717431" y="928176"/>
            <a:ext cx="2307804" cy="3196880"/>
          </a:xfrm>
          <a:solidFill>
            <a:schemeClr val="bg1">
              <a:lumMod val="85000"/>
            </a:schemeClr>
          </a:solidFill>
          <a:ln w="9525" cap="sq">
            <a:noFill/>
            <a:miter lim="800000"/>
          </a:ln>
          <a:effectLst/>
        </p:spPr>
        <p:txBody>
          <a:bodyPr anchor="t"/>
          <a:lstStyle>
            <a:lvl1pPr marL="0" indent="0" algn="ctr">
              <a:buNone/>
              <a:defRPr sz="2646"/>
            </a:lvl1pPr>
            <a:lvl2pPr marL="378013" indent="0">
              <a:buNone/>
              <a:defRPr sz="2315"/>
            </a:lvl2pPr>
            <a:lvl3pPr marL="756026" indent="0">
              <a:buNone/>
              <a:defRPr sz="1984"/>
            </a:lvl3pPr>
            <a:lvl4pPr marL="1134039" indent="0">
              <a:buNone/>
              <a:defRPr sz="1654"/>
            </a:lvl4pPr>
            <a:lvl5pPr marL="1512052" indent="0">
              <a:buNone/>
              <a:defRPr sz="1654"/>
            </a:lvl5pPr>
            <a:lvl6pPr marL="1890065" indent="0">
              <a:buNone/>
              <a:defRPr sz="1654"/>
            </a:lvl6pPr>
            <a:lvl7pPr marL="2268078" indent="0">
              <a:buNone/>
              <a:defRPr sz="1654"/>
            </a:lvl7pPr>
            <a:lvl8pPr marL="2646091" indent="0">
              <a:buNone/>
              <a:defRPr sz="1654"/>
            </a:lvl8pPr>
            <a:lvl9pPr marL="3024104" indent="0">
              <a:buNone/>
              <a:defRPr sz="1654"/>
            </a:lvl9pPr>
          </a:lstStyle>
          <a:p>
            <a:r>
              <a:rPr lang="en-US"/>
              <a:t>Click icon to add picture</a:t>
            </a:r>
            <a:endParaRPr lang="en-US" dirty="0"/>
          </a:p>
        </p:txBody>
      </p:sp>
      <p:sp>
        <p:nvSpPr>
          <p:cNvPr id="4" name="Text Placeholder 3"/>
          <p:cNvSpPr>
            <a:spLocks noGrp="1"/>
          </p:cNvSpPr>
          <p:nvPr>
            <p:ph type="body" sz="half" idx="2"/>
          </p:nvPr>
        </p:nvSpPr>
        <p:spPr>
          <a:xfrm>
            <a:off x="1199165" y="2601269"/>
            <a:ext cx="4567704" cy="1656798"/>
          </a:xfrm>
        </p:spPr>
        <p:txBody>
          <a:bodyPr>
            <a:normAutofit/>
          </a:bodyPr>
          <a:lstStyle>
            <a:lvl1pPr marL="0" indent="0" algn="l">
              <a:buNone/>
              <a:defRPr sz="1488"/>
            </a:lvl1pPr>
            <a:lvl2pPr marL="378013" indent="0">
              <a:buNone/>
              <a:defRPr sz="1158"/>
            </a:lvl2pPr>
            <a:lvl3pPr marL="756026" indent="0">
              <a:buNone/>
              <a:defRPr sz="992"/>
            </a:lvl3pPr>
            <a:lvl4pPr marL="1134039" indent="0">
              <a:buNone/>
              <a:defRPr sz="827"/>
            </a:lvl4pPr>
            <a:lvl5pPr marL="1512052" indent="0">
              <a:buNone/>
              <a:defRPr sz="827"/>
            </a:lvl5pPr>
            <a:lvl6pPr marL="1890065" indent="0">
              <a:buNone/>
              <a:defRPr sz="827"/>
            </a:lvl6pPr>
            <a:lvl7pPr marL="2268078" indent="0">
              <a:buNone/>
              <a:defRPr sz="827"/>
            </a:lvl7pPr>
            <a:lvl8pPr marL="2646091" indent="0">
              <a:buNone/>
              <a:defRPr sz="827"/>
            </a:lvl8pPr>
            <a:lvl9pPr marL="3024104" indent="0">
              <a:buNone/>
              <a:defRPr sz="827"/>
            </a:lvl9pPr>
          </a:lstStyle>
          <a:p>
            <a:pPr lvl="0"/>
            <a:r>
              <a:rPr lang="en-US"/>
              <a:t>Click to edit Master text styles</a:t>
            </a:r>
          </a:p>
        </p:txBody>
      </p:sp>
      <p:sp>
        <p:nvSpPr>
          <p:cNvPr id="5" name="Date Placeholder 4"/>
          <p:cNvSpPr>
            <a:spLocks noGrp="1"/>
          </p:cNvSpPr>
          <p:nvPr>
            <p:ph type="dt" sz="half" idx="10"/>
          </p:nvPr>
        </p:nvSpPr>
        <p:spPr>
          <a:xfrm>
            <a:off x="1196729" y="4522761"/>
            <a:ext cx="4570140" cy="264694"/>
          </a:xfrm>
        </p:spPr>
        <p:txBody>
          <a:bodyPr/>
          <a:lstStyle>
            <a:lvl1pPr algn="l">
              <a:defRPr/>
            </a:lvl1pPr>
          </a:lstStyle>
          <a:p>
            <a:pPr indent="0">
              <a:buNone/>
            </a:pPr>
            <a:r>
              <a:rPr lang="en-US" sz="1400" b="0" u="none" strike="noStrike">
                <a:solidFill>
                  <a:srgbClr val="000000"/>
                </a:solidFill>
                <a:uFillTx/>
                <a:latin typeface="Times New Roman"/>
              </a:rPr>
              <a:t>&lt;date/time&gt;</a:t>
            </a:r>
          </a:p>
        </p:txBody>
      </p:sp>
      <p:sp>
        <p:nvSpPr>
          <p:cNvPr id="6" name="Footer Placeholder 5"/>
          <p:cNvSpPr>
            <a:spLocks noGrp="1"/>
          </p:cNvSpPr>
          <p:nvPr>
            <p:ph type="ftr" sz="quarter" idx="11"/>
          </p:nvPr>
        </p:nvSpPr>
        <p:spPr>
          <a:xfrm>
            <a:off x="1196729" y="263469"/>
            <a:ext cx="4581429" cy="265362"/>
          </a:xfrm>
        </p:spPr>
        <p:txBody>
          <a:bodyPr/>
          <a:lstStyle/>
          <a:p>
            <a:endParaRPr lang="en-US" dirty="0"/>
          </a:p>
        </p:txBody>
      </p:sp>
      <p:sp>
        <p:nvSpPr>
          <p:cNvPr id="7" name="Slide Number Placeholder 6"/>
          <p:cNvSpPr>
            <a:spLocks noGrp="1"/>
          </p:cNvSpPr>
          <p:nvPr>
            <p:ph type="sldNum" sz="quarter" idx="12"/>
          </p:nvPr>
        </p:nvSpPr>
        <p:spPr/>
        <p:txBody>
          <a:body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31" name="Straight Connector 30"/>
          <p:cNvCxnSpPr/>
          <p:nvPr/>
        </p:nvCxnSpPr>
        <p:spPr>
          <a:xfrm>
            <a:off x="1196729" y="2599296"/>
            <a:ext cx="457014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503390"/>
      </p:ext>
    </p:extLst>
  </p:cSld>
  <p:clrMapOvr>
    <a:masterClrMapping/>
  </p:clrMapOvr>
  <p:transition spd="slow">
    <p:circl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18"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17" Type="http://schemas.openxmlformats.org/officeDocument/2006/relationships/slideLayout" Target="../slideLayouts/slideLayout41.xml"/><Relationship Id="rId2" Type="http://schemas.openxmlformats.org/officeDocument/2006/relationships/slideLayout" Target="../slideLayouts/slideLayout26.xml"/><Relationship Id="rId16" Type="http://schemas.openxmlformats.org/officeDocument/2006/relationships/slideLayout" Target="../slideLayouts/slideLayout40.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669808"/>
            <a:ext cx="10080625" cy="3395005"/>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t="1538" b="-1538"/>
          <a:stretch/>
        </p:blipFill>
        <p:spPr bwMode="black">
          <a:xfrm>
            <a:off x="0" y="5065691"/>
            <a:ext cx="10080625" cy="614310"/>
          </a:xfrm>
          <a:prstGeom prst="rect">
            <a:avLst/>
          </a:prstGeom>
        </p:spPr>
      </p:pic>
      <p:sp>
        <p:nvSpPr>
          <p:cNvPr id="2" name="Title Placeholder 1"/>
          <p:cNvSpPr>
            <a:spLocks noGrp="1"/>
          </p:cNvSpPr>
          <p:nvPr>
            <p:ph type="title"/>
          </p:nvPr>
        </p:nvSpPr>
        <p:spPr>
          <a:xfrm>
            <a:off x="1200199" y="665218"/>
            <a:ext cx="7940208" cy="86756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200199" y="1666712"/>
            <a:ext cx="7940208" cy="28531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45935" y="273168"/>
            <a:ext cx="2894471" cy="255663"/>
          </a:xfrm>
          <a:prstGeom prst="rect">
            <a:avLst/>
          </a:prstGeom>
        </p:spPr>
        <p:txBody>
          <a:bodyPr vert="horz" lIns="91440" tIns="45720" rIns="91440" bIns="45720" rtlCol="0" anchor="ctr"/>
          <a:lstStyle>
            <a:lvl1pPr algn="r">
              <a:defRPr sz="827">
                <a:solidFill>
                  <a:schemeClr val="tx1">
                    <a:tint val="75000"/>
                  </a:schemeClr>
                </a:solidFill>
              </a:defRPr>
            </a:lvl1p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3"/>
          </p:nvPr>
        </p:nvSpPr>
        <p:spPr>
          <a:xfrm>
            <a:off x="1200199" y="272289"/>
            <a:ext cx="4910366" cy="255663"/>
          </a:xfrm>
          <a:prstGeom prst="rect">
            <a:avLst/>
          </a:prstGeom>
        </p:spPr>
        <p:txBody>
          <a:bodyPr vert="horz" lIns="91440" tIns="45720" rIns="91440" bIns="45720" rtlCol="0" anchor="ctr"/>
          <a:lstStyle>
            <a:lvl1pPr algn="l">
              <a:defRPr sz="827">
                <a:solidFill>
                  <a:schemeClr val="tx1">
                    <a:tint val="75000"/>
                  </a:schemeClr>
                </a:solidFill>
              </a:defRPr>
            </a:lvl1p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4"/>
          </p:nvPr>
        </p:nvSpPr>
        <p:spPr>
          <a:xfrm>
            <a:off x="396925" y="660633"/>
            <a:ext cx="670569" cy="416384"/>
          </a:xfrm>
          <a:prstGeom prst="rect">
            <a:avLst/>
          </a:prstGeom>
        </p:spPr>
        <p:txBody>
          <a:bodyPr vert="horz" lIns="91440" tIns="45720" rIns="91440" bIns="45720" rtlCol="0" anchor="t"/>
          <a:lstStyle>
            <a:lvl1pPr algn="r">
              <a:defRPr sz="2315">
                <a:solidFill>
                  <a:schemeClr val="accent1"/>
                </a:solidFill>
              </a:defRPr>
            </a:lvl1p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cxnSp>
        <p:nvCxnSpPr>
          <p:cNvPr id="10" name="Straight Connector 9"/>
          <p:cNvCxnSpPr/>
          <p:nvPr/>
        </p:nvCxnSpPr>
        <p:spPr>
          <a:xfrm>
            <a:off x="0" y="5067290"/>
            <a:ext cx="100806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1501714"/>
      </p:ext>
    </p:extLst>
  </p:cSld>
  <p:clrMap bg1="lt1" tx1="dk1" bg2="lt2" tx2="dk2" accent1="accent1" accent2="accent2" accent3="accent3" accent4="accent4" accent5="accent5" accent6="accent6" hlink="hlink" folHlink="folHlink"/>
  <p:sldLayoutIdLst>
    <p:sldLayoutId id="2147484091" r:id="rId1"/>
    <p:sldLayoutId id="2147484092" r:id="rId2"/>
    <p:sldLayoutId id="2147484093" r:id="rId3"/>
    <p:sldLayoutId id="2147484094" r:id="rId4"/>
    <p:sldLayoutId id="2147484095" r:id="rId5"/>
    <p:sldLayoutId id="2147484096" r:id="rId6"/>
    <p:sldLayoutId id="2147484097" r:id="rId7"/>
    <p:sldLayoutId id="2147484098" r:id="rId8"/>
    <p:sldLayoutId id="2147484099" r:id="rId9"/>
    <p:sldLayoutId id="2147484100" r:id="rId10"/>
    <p:sldLayoutId id="2147484101" r:id="rId11"/>
    <p:sldLayoutId id="2147484102" r:id="rId12"/>
  </p:sldLayoutIdLst>
  <p:transition spd="slow">
    <p:circle/>
  </p:transition>
  <p:txStyles>
    <p:titleStyle>
      <a:lvl1pPr algn="l" defTabSz="756026" rtl="0" eaLnBrk="1" latinLnBrk="0" hangingPunct="1">
        <a:lnSpc>
          <a:spcPct val="90000"/>
        </a:lnSpc>
        <a:spcBef>
          <a:spcPct val="0"/>
        </a:spcBef>
        <a:buNone/>
        <a:defRPr sz="2646" b="0" i="0" kern="1200" cap="all">
          <a:solidFill>
            <a:schemeClr val="tx1"/>
          </a:solidFill>
          <a:effectLst/>
          <a:latin typeface="+mj-lt"/>
          <a:ea typeface="+mj-ea"/>
          <a:cs typeface="+mj-cs"/>
        </a:defRPr>
      </a:lvl1pPr>
    </p:titleStyle>
    <p:bodyStyle>
      <a:lvl1pPr marL="189006" indent="-189006" algn="l" defTabSz="756026" rtl="0" eaLnBrk="1" latinLnBrk="0" hangingPunct="1">
        <a:lnSpc>
          <a:spcPct val="120000"/>
        </a:lnSpc>
        <a:spcBef>
          <a:spcPts val="827"/>
        </a:spcBef>
        <a:buClr>
          <a:schemeClr val="accent1"/>
        </a:buClr>
        <a:buSzPct val="100000"/>
        <a:buFont typeface="Arial" panose="020B0604020202020204" pitchFamily="34" charset="0"/>
        <a:buChar char="•"/>
        <a:defRPr sz="1654" kern="1200">
          <a:solidFill>
            <a:schemeClr val="tx1"/>
          </a:solidFill>
          <a:effectLst/>
          <a:latin typeface="+mn-lt"/>
          <a:ea typeface="+mn-ea"/>
          <a:cs typeface="+mn-cs"/>
        </a:defRPr>
      </a:lvl1pPr>
      <a:lvl2pPr marL="567019"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488" kern="1200" cap="none" baseline="0">
          <a:solidFill>
            <a:schemeClr val="tx1"/>
          </a:solidFill>
          <a:effectLst/>
          <a:latin typeface="+mn-lt"/>
          <a:ea typeface="+mn-ea"/>
          <a:cs typeface="+mn-cs"/>
        </a:defRPr>
      </a:lvl2pPr>
      <a:lvl3pPr marL="945032"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323" kern="1200">
          <a:solidFill>
            <a:schemeClr val="tx1"/>
          </a:solidFill>
          <a:effectLst/>
          <a:latin typeface="+mn-lt"/>
          <a:ea typeface="+mn-ea"/>
          <a:cs typeface="+mn-cs"/>
        </a:defRPr>
      </a:lvl3pPr>
      <a:lvl4pPr marL="1323045"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1158" kern="1200" cap="none" baseline="0">
          <a:solidFill>
            <a:schemeClr val="tx1"/>
          </a:solidFill>
          <a:effectLst/>
          <a:latin typeface="+mn-lt"/>
          <a:ea typeface="+mn-ea"/>
          <a:cs typeface="+mn-cs"/>
        </a:defRPr>
      </a:lvl4pPr>
      <a:lvl5pPr marL="1701058"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5pPr>
      <a:lvl6pPr marL="2079071"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6pPr>
      <a:lvl7pPr marL="2457084"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a:solidFill>
            <a:schemeClr val="tx1"/>
          </a:solidFill>
          <a:effectLst/>
          <a:latin typeface="+mn-lt"/>
          <a:ea typeface="+mn-ea"/>
          <a:cs typeface="+mn-cs"/>
        </a:defRPr>
      </a:lvl7pPr>
      <a:lvl8pPr marL="2835097"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8pPr>
      <a:lvl9pPr marL="3213110" indent="-189006" algn="l" defTabSz="756026" rtl="0" eaLnBrk="1" latinLnBrk="0" hangingPunct="1">
        <a:lnSpc>
          <a:spcPct val="120000"/>
        </a:lnSpc>
        <a:spcBef>
          <a:spcPts val="413"/>
        </a:spcBef>
        <a:buClr>
          <a:schemeClr val="accent1"/>
        </a:buClr>
        <a:buSzPct val="100000"/>
        <a:buFont typeface="Arial" panose="020B0604020202020204" pitchFamily="34" charset="0"/>
        <a:buChar char="•"/>
        <a:defRPr sz="992" kern="1200" baseline="0">
          <a:solidFill>
            <a:schemeClr val="tx1"/>
          </a:solidFill>
          <a:effectLst/>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86B726-A084-AF26-AA11-485D156B29DC}"/>
              </a:ext>
            </a:extLst>
          </p:cNvPr>
          <p:cNvSpPr>
            <a:spLocks noGrp="1"/>
          </p:cNvSpPr>
          <p:nvPr>
            <p:ph type="title"/>
          </p:nvPr>
        </p:nvSpPr>
        <p:spPr>
          <a:xfrm>
            <a:off x="693043" y="301905"/>
            <a:ext cx="8694539" cy="1096044"/>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7B672-2CB9-5A68-475B-7C329AFD52A9}"/>
              </a:ext>
            </a:extLst>
          </p:cNvPr>
          <p:cNvSpPr>
            <a:spLocks noGrp="1"/>
          </p:cNvSpPr>
          <p:nvPr>
            <p:ph type="body" idx="1"/>
          </p:nvPr>
        </p:nvSpPr>
        <p:spPr>
          <a:xfrm>
            <a:off x="693043" y="1509521"/>
            <a:ext cx="8694539" cy="35979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FB68D-5814-F0CE-61AB-F4ABEB0BE9F2}"/>
              </a:ext>
            </a:extLst>
          </p:cNvPr>
          <p:cNvSpPr>
            <a:spLocks noGrp="1"/>
          </p:cNvSpPr>
          <p:nvPr>
            <p:ph type="dt" sz="half" idx="2"/>
          </p:nvPr>
        </p:nvSpPr>
        <p:spPr>
          <a:xfrm>
            <a:off x="693043" y="5255760"/>
            <a:ext cx="2268141" cy="301904"/>
          </a:xfrm>
          <a:prstGeom prst="rect">
            <a:avLst/>
          </a:prstGeom>
        </p:spPr>
        <p:txBody>
          <a:bodyPr vert="horz" lIns="91440" tIns="45720" rIns="91440" bIns="45720" rtlCol="0" anchor="ctr"/>
          <a:lstStyle>
            <a:lvl1pPr algn="l">
              <a:defRPr sz="992">
                <a:solidFill>
                  <a:schemeClr val="tx1">
                    <a:tint val="82000"/>
                  </a:schemeClr>
                </a:solidFill>
              </a:defRPr>
            </a:lvl1pPr>
          </a:lstStyle>
          <a:p>
            <a:pPr indent="0">
              <a:buNone/>
            </a:pPr>
            <a:r>
              <a:rPr lang="en-US" sz="1400" b="0" u="none" strike="noStrike">
                <a:solidFill>
                  <a:srgbClr val="000000"/>
                </a:solidFill>
                <a:uFillTx/>
                <a:latin typeface="Times New Roman"/>
              </a:rPr>
              <a:t>&lt;date/time&gt;</a:t>
            </a:r>
          </a:p>
        </p:txBody>
      </p:sp>
      <p:sp>
        <p:nvSpPr>
          <p:cNvPr id="5" name="Footer Placeholder 4">
            <a:extLst>
              <a:ext uri="{FF2B5EF4-FFF2-40B4-BE49-F238E27FC236}">
                <a16:creationId xmlns:a16="http://schemas.microsoft.com/office/drawing/2014/main" id="{2A73A404-2606-2983-4834-566BCDF65840}"/>
              </a:ext>
            </a:extLst>
          </p:cNvPr>
          <p:cNvSpPr>
            <a:spLocks noGrp="1"/>
          </p:cNvSpPr>
          <p:nvPr>
            <p:ph type="ftr" sz="quarter" idx="3"/>
          </p:nvPr>
        </p:nvSpPr>
        <p:spPr>
          <a:xfrm>
            <a:off x="3339207" y="5255760"/>
            <a:ext cx="3402211" cy="301904"/>
          </a:xfrm>
          <a:prstGeom prst="rect">
            <a:avLst/>
          </a:prstGeom>
        </p:spPr>
        <p:txBody>
          <a:bodyPr vert="horz" lIns="91440" tIns="45720" rIns="91440" bIns="45720" rtlCol="0" anchor="ctr"/>
          <a:lstStyle>
            <a:lvl1pPr algn="ctr">
              <a:defRPr sz="992">
                <a:solidFill>
                  <a:schemeClr val="tx1">
                    <a:tint val="82000"/>
                  </a:schemeClr>
                </a:solidFill>
              </a:defRPr>
            </a:lvl1pPr>
          </a:lstStyle>
          <a:p>
            <a:pPr indent="0" algn="ctr">
              <a:buNone/>
            </a:pPr>
            <a:r>
              <a:rPr lang="en-US" sz="1400" b="0" u="none" strike="noStrike">
                <a:solidFill>
                  <a:srgbClr val="000000"/>
                </a:solidFill>
                <a:uFillTx/>
                <a:latin typeface="Times New Roman"/>
              </a:rPr>
              <a:t>&lt;footer&gt;</a:t>
            </a:r>
          </a:p>
        </p:txBody>
      </p:sp>
      <p:sp>
        <p:nvSpPr>
          <p:cNvPr id="6" name="Slide Number Placeholder 5">
            <a:extLst>
              <a:ext uri="{FF2B5EF4-FFF2-40B4-BE49-F238E27FC236}">
                <a16:creationId xmlns:a16="http://schemas.microsoft.com/office/drawing/2014/main" id="{F2595A0F-EC57-8FCD-6065-9042869B77FB}"/>
              </a:ext>
            </a:extLst>
          </p:cNvPr>
          <p:cNvSpPr>
            <a:spLocks noGrp="1"/>
          </p:cNvSpPr>
          <p:nvPr>
            <p:ph type="sldNum" sz="quarter" idx="4"/>
          </p:nvPr>
        </p:nvSpPr>
        <p:spPr>
          <a:xfrm>
            <a:off x="7119441" y="5255760"/>
            <a:ext cx="2268141" cy="301904"/>
          </a:xfrm>
          <a:prstGeom prst="rect">
            <a:avLst/>
          </a:prstGeom>
        </p:spPr>
        <p:txBody>
          <a:bodyPr vert="horz" lIns="91440" tIns="45720" rIns="91440" bIns="45720" rtlCol="0" anchor="ctr"/>
          <a:lstStyle>
            <a:lvl1pPr algn="r">
              <a:defRPr sz="992">
                <a:solidFill>
                  <a:schemeClr val="tx1">
                    <a:tint val="82000"/>
                  </a:schemeClr>
                </a:solidFill>
              </a:defRPr>
            </a:lvl1p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16933778"/>
      </p:ext>
    </p:extLst>
  </p:cSld>
  <p:clrMap bg1="lt1" tx1="dk1" bg2="lt2" tx2="dk2" accent1="accent1" accent2="accent2" accent3="accent3" accent4="accent4" accent5="accent5" accent6="accent6" hlink="hlink" folHlink="folHlink"/>
  <p:sldLayoutIdLst>
    <p:sldLayoutId id="2147484268" r:id="rId1"/>
    <p:sldLayoutId id="2147484269" r:id="rId2"/>
    <p:sldLayoutId id="2147484270" r:id="rId3"/>
    <p:sldLayoutId id="2147484271" r:id="rId4"/>
    <p:sldLayoutId id="2147484272" r:id="rId5"/>
    <p:sldLayoutId id="2147484273" r:id="rId6"/>
    <p:sldLayoutId id="2147484274" r:id="rId7"/>
    <p:sldLayoutId id="2147484275" r:id="rId8"/>
    <p:sldLayoutId id="2147484276" r:id="rId9"/>
    <p:sldLayoutId id="2147484277" r:id="rId10"/>
    <p:sldLayoutId id="2147484278" r:id="rId11"/>
    <p:sldLayoutId id="2147484279" r:id="rId12"/>
  </p:sldLayoutIdLst>
  <p:transition spd="slow">
    <p:circle/>
  </p:transition>
  <p:txStyles>
    <p:titleStyle>
      <a:lvl1pPr algn="l" defTabSz="756026" rtl="0" eaLnBrk="1" latinLnBrk="0" hangingPunct="1">
        <a:lnSpc>
          <a:spcPct val="90000"/>
        </a:lnSpc>
        <a:spcBef>
          <a:spcPct val="0"/>
        </a:spcBef>
        <a:buNone/>
        <a:defRPr sz="3638" kern="1200">
          <a:solidFill>
            <a:schemeClr val="tx1"/>
          </a:solidFill>
          <a:latin typeface="+mj-lt"/>
          <a:ea typeface="+mj-ea"/>
          <a:cs typeface="+mj-cs"/>
        </a:defRPr>
      </a:lvl1pPr>
    </p:titleStyle>
    <p:bodyStyle>
      <a:lvl1pPr marL="189006" indent="-189006" algn="l" defTabSz="756026"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7019" indent="-189006" algn="l" defTabSz="756026"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5032" indent="-189006" algn="l" defTabSz="756026" rtl="0" eaLnBrk="1" latinLnBrk="0" hangingPunct="1">
        <a:lnSpc>
          <a:spcPct val="90000"/>
        </a:lnSpc>
        <a:spcBef>
          <a:spcPts val="413"/>
        </a:spcBef>
        <a:buFont typeface="Arial" panose="020B0604020202020204" pitchFamily="34" charset="0"/>
        <a:buChar char="•"/>
        <a:defRPr sz="1654" kern="1200">
          <a:solidFill>
            <a:schemeClr val="tx1"/>
          </a:solidFill>
          <a:latin typeface="+mn-lt"/>
          <a:ea typeface="+mn-ea"/>
          <a:cs typeface="+mn-cs"/>
        </a:defRPr>
      </a:lvl3pPr>
      <a:lvl4pPr marL="1323045"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1058"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9071"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7084"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5097"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3110" indent="-189006" algn="l" defTabSz="756026"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6026" rtl="0" eaLnBrk="1" latinLnBrk="0" hangingPunct="1">
        <a:defRPr sz="1488" kern="1200">
          <a:solidFill>
            <a:schemeClr val="tx1"/>
          </a:solidFill>
          <a:latin typeface="+mn-lt"/>
          <a:ea typeface="+mn-ea"/>
          <a:cs typeface="+mn-cs"/>
        </a:defRPr>
      </a:lvl1pPr>
      <a:lvl2pPr marL="378013" algn="l" defTabSz="756026" rtl="0" eaLnBrk="1" latinLnBrk="0" hangingPunct="1">
        <a:defRPr sz="1488" kern="1200">
          <a:solidFill>
            <a:schemeClr val="tx1"/>
          </a:solidFill>
          <a:latin typeface="+mn-lt"/>
          <a:ea typeface="+mn-ea"/>
          <a:cs typeface="+mn-cs"/>
        </a:defRPr>
      </a:lvl2pPr>
      <a:lvl3pPr marL="756026" algn="l" defTabSz="756026" rtl="0" eaLnBrk="1" latinLnBrk="0" hangingPunct="1">
        <a:defRPr sz="1488" kern="1200">
          <a:solidFill>
            <a:schemeClr val="tx1"/>
          </a:solidFill>
          <a:latin typeface="+mn-lt"/>
          <a:ea typeface="+mn-ea"/>
          <a:cs typeface="+mn-cs"/>
        </a:defRPr>
      </a:lvl3pPr>
      <a:lvl4pPr marL="1134039" algn="l" defTabSz="756026" rtl="0" eaLnBrk="1" latinLnBrk="0" hangingPunct="1">
        <a:defRPr sz="1488" kern="1200">
          <a:solidFill>
            <a:schemeClr val="tx1"/>
          </a:solidFill>
          <a:latin typeface="+mn-lt"/>
          <a:ea typeface="+mn-ea"/>
          <a:cs typeface="+mn-cs"/>
        </a:defRPr>
      </a:lvl4pPr>
      <a:lvl5pPr marL="1512052" algn="l" defTabSz="756026" rtl="0" eaLnBrk="1" latinLnBrk="0" hangingPunct="1">
        <a:defRPr sz="1488" kern="1200">
          <a:solidFill>
            <a:schemeClr val="tx1"/>
          </a:solidFill>
          <a:latin typeface="+mn-lt"/>
          <a:ea typeface="+mn-ea"/>
          <a:cs typeface="+mn-cs"/>
        </a:defRPr>
      </a:lvl5pPr>
      <a:lvl6pPr marL="1890065" algn="l" defTabSz="756026" rtl="0" eaLnBrk="1" latinLnBrk="0" hangingPunct="1">
        <a:defRPr sz="1488" kern="1200">
          <a:solidFill>
            <a:schemeClr val="tx1"/>
          </a:solidFill>
          <a:latin typeface="+mn-lt"/>
          <a:ea typeface="+mn-ea"/>
          <a:cs typeface="+mn-cs"/>
        </a:defRPr>
      </a:lvl6pPr>
      <a:lvl7pPr marL="2268078" algn="l" defTabSz="756026" rtl="0" eaLnBrk="1" latinLnBrk="0" hangingPunct="1">
        <a:defRPr sz="1488" kern="1200">
          <a:solidFill>
            <a:schemeClr val="tx1"/>
          </a:solidFill>
          <a:latin typeface="+mn-lt"/>
          <a:ea typeface="+mn-ea"/>
          <a:cs typeface="+mn-cs"/>
        </a:defRPr>
      </a:lvl7pPr>
      <a:lvl8pPr marL="2646091" algn="l" defTabSz="756026" rtl="0" eaLnBrk="1" latinLnBrk="0" hangingPunct="1">
        <a:defRPr sz="1488" kern="1200">
          <a:solidFill>
            <a:schemeClr val="tx1"/>
          </a:solidFill>
          <a:latin typeface="+mn-lt"/>
          <a:ea typeface="+mn-ea"/>
          <a:cs typeface="+mn-cs"/>
        </a:defRPr>
      </a:lvl8pPr>
      <a:lvl9pPr marL="3024104" algn="l" defTabSz="756026" rtl="0" eaLnBrk="1" latinLnBrk="0" hangingPunct="1">
        <a:defRPr sz="1488"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7001"/>
            <a:ext cx="10080625" cy="5677551"/>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60035" y="504049"/>
            <a:ext cx="7107922" cy="109210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60035" y="1786488"/>
            <a:ext cx="7107922" cy="32088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57370" y="4995312"/>
            <a:ext cx="754012" cy="301904"/>
          </a:xfrm>
          <a:prstGeom prst="rect">
            <a:avLst/>
          </a:prstGeom>
        </p:spPr>
        <p:txBody>
          <a:bodyPr vert="horz" lIns="91440" tIns="45720" rIns="91440" bIns="45720" rtlCol="0" anchor="ctr"/>
          <a:lstStyle>
            <a:lvl1pPr algn="r">
              <a:defRPr sz="744">
                <a:solidFill>
                  <a:schemeClr val="tx1">
                    <a:tint val="75000"/>
                  </a:schemeClr>
                </a:solidFill>
              </a:defRPr>
            </a:lvl1pPr>
          </a:lstStyle>
          <a:p>
            <a:pPr indent="0">
              <a:buNone/>
            </a:pPr>
            <a:r>
              <a:rPr lang="en-US" sz="1400" b="0" u="none" strike="noStrike">
                <a:solidFill>
                  <a:srgbClr val="000000"/>
                </a:solidFill>
                <a:uFillTx/>
                <a:latin typeface="Times New Roman"/>
              </a:rPr>
              <a:t>&lt;date/time&gt;</a:t>
            </a:r>
          </a:p>
        </p:txBody>
      </p:sp>
      <p:sp>
        <p:nvSpPr>
          <p:cNvPr id="5" name="Footer Placeholder 4"/>
          <p:cNvSpPr>
            <a:spLocks noGrp="1"/>
          </p:cNvSpPr>
          <p:nvPr>
            <p:ph type="ftr" sz="quarter" idx="3"/>
          </p:nvPr>
        </p:nvSpPr>
        <p:spPr>
          <a:xfrm>
            <a:off x="560035" y="4995312"/>
            <a:ext cx="5207010" cy="301904"/>
          </a:xfrm>
          <a:prstGeom prst="rect">
            <a:avLst/>
          </a:prstGeom>
        </p:spPr>
        <p:txBody>
          <a:bodyPr vert="horz" lIns="91440" tIns="45720" rIns="91440" bIns="45720" rtlCol="0" anchor="ctr"/>
          <a:lstStyle>
            <a:lvl1pPr algn="l">
              <a:defRPr sz="744">
                <a:solidFill>
                  <a:schemeClr val="tx1">
                    <a:tint val="75000"/>
                  </a:schemeClr>
                </a:solidFill>
              </a:defRPr>
            </a:lvl1pPr>
          </a:lstStyle>
          <a:p>
            <a:pPr indent="0" algn="ctr">
              <a:buNone/>
            </a:pPr>
            <a:r>
              <a:rPr lang="en-US" sz="1400" b="0" u="none" strike="noStrike">
                <a:solidFill>
                  <a:srgbClr val="000000"/>
                </a:solidFill>
                <a:uFillTx/>
                <a:latin typeface="Times New Roman"/>
              </a:rPr>
              <a:t>&lt;footer&gt;</a:t>
            </a:r>
          </a:p>
        </p:txBody>
      </p:sp>
      <p:sp>
        <p:nvSpPr>
          <p:cNvPr id="6" name="Slide Number Placeholder 5"/>
          <p:cNvSpPr>
            <a:spLocks noGrp="1"/>
          </p:cNvSpPr>
          <p:nvPr>
            <p:ph type="sldNum" sz="quarter" idx="4"/>
          </p:nvPr>
        </p:nvSpPr>
        <p:spPr>
          <a:xfrm>
            <a:off x="7102958" y="4995312"/>
            <a:ext cx="565000" cy="301904"/>
          </a:xfrm>
          <a:prstGeom prst="rect">
            <a:avLst/>
          </a:prstGeom>
        </p:spPr>
        <p:txBody>
          <a:bodyPr vert="horz" lIns="91440" tIns="45720" rIns="91440" bIns="45720" rtlCol="0" anchor="ctr"/>
          <a:lstStyle>
            <a:lvl1pPr algn="r">
              <a:defRPr sz="744">
                <a:solidFill>
                  <a:schemeClr val="accent1"/>
                </a:solidFill>
              </a:defRPr>
            </a:lvl1pPr>
          </a:lstStyle>
          <a:p>
            <a:pPr indent="0" algn="r">
              <a:buNone/>
            </a:pPr>
            <a:fld id="{616C812F-0D23-43AA-B47A-22DC7B5B0A63}" type="slidenum">
              <a:rPr lang="en-US" sz="1400" b="0" u="none" strike="noStrike" smtClean="0">
                <a:solidFill>
                  <a:srgbClr val="000000"/>
                </a:solidFill>
                <a:uFillTx/>
                <a:latin typeface="Times New Roman"/>
              </a:rPr>
              <a:t>‹#›</a:t>
            </a:fld>
            <a:endParaRPr lang="en-US" sz="1400" b="0" u="none" strike="noStrike">
              <a:solidFill>
                <a:srgbClr val="000000"/>
              </a:solidFill>
              <a:uFillTx/>
              <a:latin typeface="Times New Roman"/>
            </a:endParaRPr>
          </a:p>
        </p:txBody>
      </p:sp>
    </p:spTree>
    <p:extLst>
      <p:ext uri="{BB962C8B-B14F-4D97-AF65-F5344CB8AC3E}">
        <p14:creationId xmlns:p14="http://schemas.microsoft.com/office/powerpoint/2010/main" val="1600124762"/>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96" r:id="rId3"/>
    <p:sldLayoutId id="2147484297" r:id="rId4"/>
    <p:sldLayoutId id="2147484298" r:id="rId5"/>
    <p:sldLayoutId id="2147484299" r:id="rId6"/>
    <p:sldLayoutId id="2147484300" r:id="rId7"/>
    <p:sldLayoutId id="2147484301" r:id="rId8"/>
    <p:sldLayoutId id="2147484302" r:id="rId9"/>
    <p:sldLayoutId id="2147484303" r:id="rId10"/>
    <p:sldLayoutId id="2147484304" r:id="rId11"/>
    <p:sldLayoutId id="2147484305" r:id="rId12"/>
    <p:sldLayoutId id="2147484306" r:id="rId13"/>
    <p:sldLayoutId id="2147484307" r:id="rId14"/>
    <p:sldLayoutId id="2147484308" r:id="rId15"/>
    <p:sldLayoutId id="2147484309" r:id="rId16"/>
    <p:sldLayoutId id="2147484310" r:id="rId17"/>
  </p:sldLayoutIdLst>
  <p:transition spd="slow">
    <p:circle/>
  </p:transition>
  <p:txStyles>
    <p:titleStyle>
      <a:lvl1pPr algn="l" defTabSz="378013" rtl="0" eaLnBrk="1" latinLnBrk="0" hangingPunct="1">
        <a:spcBef>
          <a:spcPct val="0"/>
        </a:spcBef>
        <a:buNone/>
        <a:defRPr sz="2976"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3510" indent="-283510" algn="l" defTabSz="378013" rtl="0" eaLnBrk="1" latinLnBrk="0" hangingPunct="1">
        <a:spcBef>
          <a:spcPts val="827"/>
        </a:spcBef>
        <a:spcAft>
          <a:spcPts val="0"/>
        </a:spcAft>
        <a:buClr>
          <a:schemeClr val="accent1"/>
        </a:buClr>
        <a:buSzPct val="80000"/>
        <a:buFont typeface="Wingdings 3" charset="2"/>
        <a:buChar char=""/>
        <a:defRPr sz="1488" kern="1200">
          <a:solidFill>
            <a:schemeClr val="tx1">
              <a:lumMod val="75000"/>
              <a:lumOff val="25000"/>
            </a:schemeClr>
          </a:solidFill>
          <a:latin typeface="+mn-lt"/>
          <a:ea typeface="+mn-ea"/>
          <a:cs typeface="+mn-cs"/>
        </a:defRPr>
      </a:lvl1pPr>
      <a:lvl2pPr marL="614271" indent="-236258" algn="l" defTabSz="378013" rtl="0" eaLnBrk="1" latinLnBrk="0" hangingPunct="1">
        <a:spcBef>
          <a:spcPts val="827"/>
        </a:spcBef>
        <a:spcAft>
          <a:spcPts val="0"/>
        </a:spcAft>
        <a:buClr>
          <a:schemeClr val="accent1"/>
        </a:buClr>
        <a:buSzPct val="80000"/>
        <a:buFont typeface="Wingdings 3" charset="2"/>
        <a:buChar char=""/>
        <a:defRPr sz="1323" kern="1200">
          <a:solidFill>
            <a:schemeClr val="tx1">
              <a:lumMod val="75000"/>
              <a:lumOff val="25000"/>
            </a:schemeClr>
          </a:solidFill>
          <a:latin typeface="+mn-lt"/>
          <a:ea typeface="+mn-ea"/>
          <a:cs typeface="+mn-cs"/>
        </a:defRPr>
      </a:lvl2pPr>
      <a:lvl3pPr marL="945032" indent="-189006" algn="l" defTabSz="378013" rtl="0" eaLnBrk="1" latinLnBrk="0" hangingPunct="1">
        <a:spcBef>
          <a:spcPts val="827"/>
        </a:spcBef>
        <a:spcAft>
          <a:spcPts val="0"/>
        </a:spcAft>
        <a:buClr>
          <a:schemeClr val="accent1"/>
        </a:buClr>
        <a:buSzPct val="80000"/>
        <a:buFont typeface="Wingdings 3" charset="2"/>
        <a:buChar char=""/>
        <a:defRPr sz="1158" kern="1200">
          <a:solidFill>
            <a:schemeClr val="tx1">
              <a:lumMod val="75000"/>
              <a:lumOff val="25000"/>
            </a:schemeClr>
          </a:solidFill>
          <a:latin typeface="+mn-lt"/>
          <a:ea typeface="+mn-ea"/>
          <a:cs typeface="+mn-cs"/>
        </a:defRPr>
      </a:lvl3pPr>
      <a:lvl4pPr marL="1323045"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4pPr>
      <a:lvl5pPr marL="1701058"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5pPr>
      <a:lvl6pPr marL="2079071"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6pPr>
      <a:lvl7pPr marL="2457084"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7pPr>
      <a:lvl8pPr marL="2835097"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8pPr>
      <a:lvl9pPr marL="3213110" indent="-189006" algn="l" defTabSz="378013" rtl="0" eaLnBrk="1" latinLnBrk="0" hangingPunct="1">
        <a:spcBef>
          <a:spcPts val="827"/>
        </a:spcBef>
        <a:spcAft>
          <a:spcPts val="0"/>
        </a:spcAft>
        <a:buClr>
          <a:schemeClr val="accent1"/>
        </a:buClr>
        <a:buSzPct val="80000"/>
        <a:buFont typeface="Wingdings 3" charset="2"/>
        <a:buChar char=""/>
        <a:defRPr sz="992" kern="1200">
          <a:solidFill>
            <a:schemeClr val="tx1">
              <a:lumMod val="75000"/>
              <a:lumOff val="25000"/>
            </a:schemeClr>
          </a:solidFill>
          <a:latin typeface="+mn-lt"/>
          <a:ea typeface="+mn-ea"/>
          <a:cs typeface="+mn-cs"/>
        </a:defRPr>
      </a:lvl9pPr>
    </p:bodyStyle>
    <p:otherStyle>
      <a:defPPr>
        <a:defRPr lang="en-US"/>
      </a:defPPr>
      <a:lvl1pPr marL="0" algn="l" defTabSz="378013" rtl="0" eaLnBrk="1" latinLnBrk="0" hangingPunct="1">
        <a:defRPr sz="1488" kern="1200">
          <a:solidFill>
            <a:schemeClr val="tx1"/>
          </a:solidFill>
          <a:latin typeface="+mn-lt"/>
          <a:ea typeface="+mn-ea"/>
          <a:cs typeface="+mn-cs"/>
        </a:defRPr>
      </a:lvl1pPr>
      <a:lvl2pPr marL="378013" algn="l" defTabSz="378013" rtl="0" eaLnBrk="1" latinLnBrk="0" hangingPunct="1">
        <a:defRPr sz="1488" kern="1200">
          <a:solidFill>
            <a:schemeClr val="tx1"/>
          </a:solidFill>
          <a:latin typeface="+mn-lt"/>
          <a:ea typeface="+mn-ea"/>
          <a:cs typeface="+mn-cs"/>
        </a:defRPr>
      </a:lvl2pPr>
      <a:lvl3pPr marL="756026" algn="l" defTabSz="378013" rtl="0" eaLnBrk="1" latinLnBrk="0" hangingPunct="1">
        <a:defRPr sz="1488" kern="1200">
          <a:solidFill>
            <a:schemeClr val="tx1"/>
          </a:solidFill>
          <a:latin typeface="+mn-lt"/>
          <a:ea typeface="+mn-ea"/>
          <a:cs typeface="+mn-cs"/>
        </a:defRPr>
      </a:lvl3pPr>
      <a:lvl4pPr marL="1134039" algn="l" defTabSz="378013" rtl="0" eaLnBrk="1" latinLnBrk="0" hangingPunct="1">
        <a:defRPr sz="1488" kern="1200">
          <a:solidFill>
            <a:schemeClr val="tx1"/>
          </a:solidFill>
          <a:latin typeface="+mn-lt"/>
          <a:ea typeface="+mn-ea"/>
          <a:cs typeface="+mn-cs"/>
        </a:defRPr>
      </a:lvl4pPr>
      <a:lvl5pPr marL="1512052" algn="l" defTabSz="378013" rtl="0" eaLnBrk="1" latinLnBrk="0" hangingPunct="1">
        <a:defRPr sz="1488" kern="1200">
          <a:solidFill>
            <a:schemeClr val="tx1"/>
          </a:solidFill>
          <a:latin typeface="+mn-lt"/>
          <a:ea typeface="+mn-ea"/>
          <a:cs typeface="+mn-cs"/>
        </a:defRPr>
      </a:lvl5pPr>
      <a:lvl6pPr marL="1890065" algn="l" defTabSz="378013" rtl="0" eaLnBrk="1" latinLnBrk="0" hangingPunct="1">
        <a:defRPr sz="1488" kern="1200">
          <a:solidFill>
            <a:schemeClr val="tx1"/>
          </a:solidFill>
          <a:latin typeface="+mn-lt"/>
          <a:ea typeface="+mn-ea"/>
          <a:cs typeface="+mn-cs"/>
        </a:defRPr>
      </a:lvl6pPr>
      <a:lvl7pPr marL="2268078" algn="l" defTabSz="378013" rtl="0" eaLnBrk="1" latinLnBrk="0" hangingPunct="1">
        <a:defRPr sz="1488" kern="1200">
          <a:solidFill>
            <a:schemeClr val="tx1"/>
          </a:solidFill>
          <a:latin typeface="+mn-lt"/>
          <a:ea typeface="+mn-ea"/>
          <a:cs typeface="+mn-cs"/>
        </a:defRPr>
      </a:lvl7pPr>
      <a:lvl8pPr marL="2646091" algn="l" defTabSz="378013" rtl="0" eaLnBrk="1" latinLnBrk="0" hangingPunct="1">
        <a:defRPr sz="1488" kern="1200">
          <a:solidFill>
            <a:schemeClr val="tx1"/>
          </a:solidFill>
          <a:latin typeface="+mn-lt"/>
          <a:ea typeface="+mn-ea"/>
          <a:cs typeface="+mn-cs"/>
        </a:defRPr>
      </a:lvl8pPr>
      <a:lvl9pPr marL="3024104" algn="l" defTabSz="378013"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hyperlink" Target="https://creativecommons.org/licenses/by-nc-sa/3.0/" TargetMode="External"/><Relationship Id="rId2" Type="http://schemas.openxmlformats.org/officeDocument/2006/relationships/image" Target="../media/image2.png"/><Relationship Id="rId1" Type="http://schemas.openxmlformats.org/officeDocument/2006/relationships/slideLayout" Target="../slideLayouts/slideLayout19.xml"/><Relationship Id="rId6" Type="http://schemas.openxmlformats.org/officeDocument/2006/relationships/hyperlink" Target="https://technofaq.org/posts/2021/03/things-to-keep-in-mind-when-converting-customers-as-an-e-commerce-store/" TargetMode="External"/><Relationship Id="rId5" Type="http://schemas.openxmlformats.org/officeDocument/2006/relationships/image" Target="../media/image5.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hyperlink" Target="https://www.wired.it/economia/start-up/2018/03/02/startup-truffe-ecommerce/" TargetMode="External"/><Relationship Id="rId2" Type="http://schemas.openxmlformats.org/officeDocument/2006/relationships/image" Target="../media/image6.jpeg"/><Relationship Id="rId1" Type="http://schemas.openxmlformats.org/officeDocument/2006/relationships/slideLayout" Target="../slideLayouts/slideLayout24.xml"/><Relationship Id="rId5" Type="http://schemas.openxmlformats.org/officeDocument/2006/relationships/image" Target="../media/image7.png"/><Relationship Id="rId4" Type="http://schemas.openxmlformats.org/officeDocument/2006/relationships/hyperlink" Target="https://creativecommons.org/licenses/by-nc-nd/3.0/"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232AD-913A-683A-7753-D9A9FA38F73B}"/>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05C480F5-5534-0A80-C507-251F51D1B624}"/>
              </a:ext>
            </a:extLst>
          </p:cNvPr>
          <p:cNvSpPr>
            <a:spLocks noGrp="1"/>
          </p:cNvSpPr>
          <p:nvPr>
            <p:ph type="subTitle"/>
          </p:nvPr>
        </p:nvSpPr>
        <p:spPr>
          <a:xfrm>
            <a:off x="504000" y="1511808"/>
            <a:ext cx="9071640" cy="2273976"/>
          </a:xfrm>
        </p:spPr>
        <p:txBody>
          <a:bodyPr/>
          <a:lstStyle/>
          <a:p>
            <a:r>
              <a:rPr lang="en-US" sz="4000" dirty="0" err="1">
                <a:solidFill>
                  <a:schemeClr val="accent1"/>
                </a:solidFill>
                <a:latin typeface="Times New Roman" panose="02020603050405020304" pitchFamily="18" charset="0"/>
                <a:cs typeface="Times New Roman" panose="02020603050405020304" pitchFamily="18" charset="0"/>
              </a:rPr>
              <a:t>Chào</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thầy</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và</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các</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bạn</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đến</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với</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bài</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thuyết</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trình</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của</a:t>
            </a:r>
            <a:r>
              <a:rPr lang="en-US" sz="4000" dirty="0">
                <a:solidFill>
                  <a:schemeClr val="accent1"/>
                </a:solidFill>
                <a:latin typeface="Times New Roman" panose="02020603050405020304" pitchFamily="18" charset="0"/>
                <a:cs typeface="Times New Roman" panose="02020603050405020304" pitchFamily="18" charset="0"/>
              </a:rPr>
              <a:t> </a:t>
            </a:r>
            <a:r>
              <a:rPr lang="en-US" sz="4000" dirty="0" err="1">
                <a:solidFill>
                  <a:schemeClr val="accent1"/>
                </a:solidFill>
                <a:latin typeface="Times New Roman" panose="02020603050405020304" pitchFamily="18" charset="0"/>
                <a:cs typeface="Times New Roman" panose="02020603050405020304" pitchFamily="18" charset="0"/>
              </a:rPr>
              <a:t>mình</a:t>
            </a:r>
            <a:endParaRPr lang="en-US" sz="40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01483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6AB99C9-7100-7BEE-1D06-9F1F7E50F51C}"/>
              </a:ext>
            </a:extLst>
          </p:cNvPr>
          <p:cNvSpPr>
            <a:spLocks noGrp="1"/>
          </p:cNvSpPr>
          <p:nvPr>
            <p:ph type="subTitle"/>
          </p:nvPr>
        </p:nvSpPr>
        <p:spPr>
          <a:xfrm>
            <a:off x="-1" y="0"/>
            <a:ext cx="10080625" cy="3060192"/>
          </a:xfrm>
        </p:spPr>
        <p:txBody>
          <a:bodyPr/>
          <a:lstStyle/>
          <a:p>
            <a:pPr marL="0" indent="0">
              <a:buNone/>
            </a:pPr>
            <a:r>
              <a:rPr lang="vi-VN" sz="1800" b="1" dirty="0">
                <a:latin typeface="+mj-lt"/>
              </a:rPr>
              <a:t>Dịch vụ sau bán hàng</a:t>
            </a:r>
          </a:p>
          <a:p>
            <a:r>
              <a:rPr lang="vi-VN" sz="1800" b="1" dirty="0">
                <a:latin typeface="+mj-lt"/>
              </a:rPr>
              <a:t>Chăm sóc khách hàng</a:t>
            </a:r>
            <a:r>
              <a:rPr lang="vi-VN" sz="1800" dirty="0">
                <a:latin typeface="+mj-lt"/>
              </a:rPr>
              <a:t>: Hỗ trợ khách hàng trong quá trình sử dụng sản phẩm, xử lý khiếu nại và trả hàng.</a:t>
            </a:r>
          </a:p>
          <a:p>
            <a:r>
              <a:rPr lang="vi-VN" sz="1800" b="1" dirty="0">
                <a:latin typeface="+mj-lt"/>
              </a:rPr>
              <a:t>Thu thập phản hồi</a:t>
            </a:r>
            <a:r>
              <a:rPr lang="vi-VN" sz="1800" dirty="0">
                <a:latin typeface="+mj-lt"/>
              </a:rPr>
              <a:t>: Khuyến khích khách hàng để lại đánh giá và phản hồi về sản phẩm và dịch vụ.</a:t>
            </a:r>
          </a:p>
          <a:p>
            <a:pPr marL="0" indent="0">
              <a:buNone/>
            </a:pPr>
            <a:r>
              <a:rPr lang="vi-VN" sz="1800" b="1" dirty="0">
                <a:latin typeface="+mj-lt"/>
              </a:rPr>
              <a:t>Quảng bá và tiếp thị</a:t>
            </a:r>
          </a:p>
          <a:p>
            <a:r>
              <a:rPr lang="vi-VN" sz="1800" b="1" dirty="0">
                <a:latin typeface="+mj-lt"/>
              </a:rPr>
              <a:t>SEO và tiếp thị nội dung</a:t>
            </a:r>
            <a:r>
              <a:rPr lang="vi-VN" sz="1800" dirty="0">
                <a:latin typeface="+mj-lt"/>
              </a:rPr>
              <a:t>: Tối ưu hóa công cụ tìm kiếm và tạo nội dung hấp dẫn để thu hút khách hàng.</a:t>
            </a:r>
          </a:p>
          <a:p>
            <a:r>
              <a:rPr lang="vi-VN" sz="1800" b="1" dirty="0">
                <a:latin typeface="+mj-lt"/>
              </a:rPr>
              <a:t>Quảng cáo trực tuyến</a:t>
            </a:r>
            <a:r>
              <a:rPr lang="vi-VN" sz="1800" dirty="0">
                <a:latin typeface="+mj-lt"/>
              </a:rPr>
              <a:t>: Sử dụng quảng cáo trên các nền tảng như Google Ads, Facebook Ads để tăng cường sự hiện diện trực tuyến.</a:t>
            </a:r>
          </a:p>
          <a:p>
            <a:r>
              <a:rPr lang="vi-VN" sz="1800" b="1" dirty="0">
                <a:latin typeface="+mj-lt"/>
              </a:rPr>
              <a:t>Email marketing</a:t>
            </a:r>
            <a:r>
              <a:rPr lang="vi-VN" sz="1800" dirty="0">
                <a:latin typeface="+mj-lt"/>
              </a:rPr>
              <a:t>: Gửi email khuyến mãi và thông tin sản phẩm đến khách hàng tiềm năng.</a:t>
            </a:r>
          </a:p>
          <a:p>
            <a:endParaRPr lang="en-US" dirty="0"/>
          </a:p>
        </p:txBody>
      </p:sp>
      <p:pic>
        <p:nvPicPr>
          <p:cNvPr id="4" name="Picture 3" descr="A diagram of a truck and various devices&#10;&#10;Description automatically generated with medium confidence">
            <a:extLst>
              <a:ext uri="{FF2B5EF4-FFF2-40B4-BE49-F238E27FC236}">
                <a16:creationId xmlns:a16="http://schemas.microsoft.com/office/drawing/2014/main" id="{8CB10163-F6C1-A7F9-64AC-C84F8F9D89E4}"/>
              </a:ext>
            </a:extLst>
          </p:cNvPr>
          <p:cNvPicPr>
            <a:picLocks noChangeAspect="1"/>
          </p:cNvPicPr>
          <p:nvPr/>
        </p:nvPicPr>
        <p:blipFill>
          <a:blip r:embed="rId2"/>
          <a:stretch>
            <a:fillRect/>
          </a:stretch>
        </p:blipFill>
        <p:spPr>
          <a:xfrm>
            <a:off x="0" y="2610358"/>
            <a:ext cx="4880919" cy="3060192"/>
          </a:xfrm>
          <a:prstGeom prst="rect">
            <a:avLst/>
          </a:prstGeom>
        </p:spPr>
      </p:pic>
      <p:pic>
        <p:nvPicPr>
          <p:cNvPr id="5" name="Picture 4" descr="A group of people standing next to a yellow truck&#10;&#10;Description automatically generated">
            <a:extLst>
              <a:ext uri="{FF2B5EF4-FFF2-40B4-BE49-F238E27FC236}">
                <a16:creationId xmlns:a16="http://schemas.microsoft.com/office/drawing/2014/main" id="{254E9728-BBD9-B389-876A-A006CF8102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0919" y="2610358"/>
            <a:ext cx="5199705" cy="3060192"/>
          </a:xfrm>
          <a:prstGeom prst="rect">
            <a:avLst/>
          </a:prstGeom>
        </p:spPr>
      </p:pic>
    </p:spTree>
    <p:extLst>
      <p:ext uri="{BB962C8B-B14F-4D97-AF65-F5344CB8AC3E}">
        <p14:creationId xmlns:p14="http://schemas.microsoft.com/office/powerpoint/2010/main" val="923864641"/>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397E5-BBBB-A695-4EF3-AA8C9DF681B3}"/>
              </a:ext>
            </a:extLst>
          </p:cNvPr>
          <p:cNvSpPr>
            <a:spLocks noGrp="1"/>
          </p:cNvSpPr>
          <p:nvPr>
            <p:ph type="ctrTitle"/>
          </p:nvPr>
        </p:nvSpPr>
        <p:spPr>
          <a:xfrm>
            <a:off x="1" y="0"/>
            <a:ext cx="7680960" cy="463295"/>
          </a:xfrm>
        </p:spPr>
        <p:txBody>
          <a:bodyPr>
            <a:noAutofit/>
          </a:bodyPr>
          <a:lstStyle/>
          <a:p>
            <a:r>
              <a:rPr lang="en-US" sz="3200" dirty="0">
                <a:latin typeface="Times New Roman" panose="02020603050405020304" pitchFamily="18" charset="0"/>
                <a:cs typeface="Times New Roman" panose="02020603050405020304" pitchFamily="18" charset="0"/>
              </a:rPr>
              <a:t>4.Mô </a:t>
            </a:r>
            <a:r>
              <a:rPr lang="en-US" sz="3200" dirty="0" err="1">
                <a:latin typeface="Times New Roman" panose="02020603050405020304" pitchFamily="18" charset="0"/>
                <a:cs typeface="Times New Roman" panose="02020603050405020304" pitchFamily="18" charset="0"/>
              </a:rPr>
              <a:t>hình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kinh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doanh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của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tử</a:t>
            </a:r>
            <a:endParaRPr lang="en-US" sz="32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FB724BA7-207F-18E5-0429-A0BB34673474}"/>
              </a:ext>
            </a:extLst>
          </p:cNvPr>
          <p:cNvSpPr>
            <a:spLocks noGrp="1"/>
          </p:cNvSpPr>
          <p:nvPr>
            <p:ph type="subTitle" idx="1"/>
          </p:nvPr>
        </p:nvSpPr>
        <p:spPr>
          <a:xfrm>
            <a:off x="0" y="463294"/>
            <a:ext cx="6669024" cy="4815842"/>
          </a:xfrm>
        </p:spPr>
        <p:txBody>
          <a:bodyPr/>
          <a:lstStyle/>
          <a:p>
            <a:pPr algn="l"/>
            <a:r>
              <a:rPr lang="en-US" dirty="0" err="1">
                <a:latin typeface="Times New Roman" panose="02020603050405020304" pitchFamily="18" charset="0"/>
                <a:cs typeface="Times New Roman" panose="02020603050405020304" pitchFamily="18" charset="0"/>
              </a:rPr>
              <a:t>Có</a:t>
            </a:r>
            <a:r>
              <a:rPr lang="en-US" dirty="0">
                <a:latin typeface="Times New Roman" panose="02020603050405020304" pitchFamily="18" charset="0"/>
                <a:cs typeface="Times New Roman" panose="02020603050405020304" pitchFamily="18" charset="0"/>
              </a:rPr>
              <a:t> 9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hình</a:t>
            </a:r>
            <a:r>
              <a:rPr lang="en-US" dirty="0">
                <a:latin typeface="Times New Roman" panose="02020603050405020304" pitchFamily="18" charset="0"/>
                <a:cs typeface="Times New Roman" panose="02020603050405020304" pitchFamily="18" charset="0"/>
              </a:rPr>
              <a:t>, bao </a:t>
            </a:r>
            <a:r>
              <a:rPr lang="en-US" dirty="0" err="1">
                <a:latin typeface="Times New Roman" panose="02020603050405020304" pitchFamily="18" charset="0"/>
                <a:cs typeface="Times New Roman" panose="02020603050405020304" pitchFamily="18" charset="0"/>
              </a:rPr>
              <a:t>gồm</a:t>
            </a:r>
            <a:r>
              <a:rPr lang="en-US"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B2B (Business-to-Business)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B2C (Business-to-Consumer)</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C2B (Consumer-to-Business)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C2C (Consumer-to-Consumer)</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B2G (Business-to-Government)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G2B (Government-to-Business)</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G2C (Government-to-Citizen)</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C2G (Consumer-to-Government)</a:t>
            </a:r>
          </a:p>
          <a:p>
            <a:pPr marL="342900" indent="-34290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G2G (Government-to-Government)</a:t>
            </a:r>
          </a:p>
          <a:p>
            <a:pPr marL="342900" indent="-3429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6258251"/>
      </p:ext>
    </p:extLst>
  </p:cSld>
  <p:clrMapOvr>
    <a:masterClrMapping/>
  </p:clrMapOvr>
  <p:transition spd="slow">
    <p:circl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D784F00-FC6B-B77E-9186-9D67B0ACE5B3}"/>
              </a:ext>
            </a:extLst>
          </p:cNvPr>
          <p:cNvSpPr>
            <a:spLocks noGrp="1"/>
          </p:cNvSpPr>
          <p:nvPr>
            <p:ph type="title"/>
          </p:nvPr>
        </p:nvSpPr>
        <p:spPr>
          <a:xfrm>
            <a:off x="199057" y="126667"/>
            <a:ext cx="8694539" cy="397589"/>
          </a:xfrm>
        </p:spPr>
        <p:txBody>
          <a:bodyPr>
            <a:normAutofit fontScale="90000"/>
          </a:bodyPr>
          <a:lstStyle/>
          <a:p>
            <a:r>
              <a:rPr lang="en-US" sz="2400">
                <a:latin typeface="Times New Roman" panose="02020603050405020304" pitchFamily="18" charset="0"/>
                <a:cs typeface="Times New Roman" panose="02020603050405020304" pitchFamily="18" charset="0"/>
              </a:rPr>
              <a:t>4.Ưu điểm và nhược điểm của thương mại điện tử</a:t>
            </a:r>
            <a:endParaRPr lang="en-US" sz="24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5E4F0D3B-8689-957D-AAC4-C6E9275FDCAC}"/>
              </a:ext>
            </a:extLst>
          </p:cNvPr>
          <p:cNvSpPr>
            <a:spLocks noGrp="1"/>
          </p:cNvSpPr>
          <p:nvPr>
            <p:ph sz="half" idx="1"/>
          </p:nvPr>
        </p:nvSpPr>
        <p:spPr>
          <a:xfrm>
            <a:off x="131342" y="555662"/>
            <a:ext cx="4414984" cy="4321173"/>
          </a:xfrm>
        </p:spPr>
        <p:txBody>
          <a:bodyPr>
            <a:noAutofit/>
          </a:bodyPr>
          <a:lstStyle/>
          <a:p>
            <a:pPr marL="0" indent="0" algn="l">
              <a:buNone/>
            </a:pPr>
            <a:r>
              <a:rPr lang="en-US" sz="1800" b="1" dirty="0">
                <a:solidFill>
                  <a:srgbClr val="282523"/>
                </a:solidFill>
                <a:latin typeface="Times New Roman "/>
              </a:rPr>
              <a:t> -  </a:t>
            </a:r>
            <a:r>
              <a:rPr lang="vi-VN" sz="1800" b="1" i="0" dirty="0">
                <a:solidFill>
                  <a:srgbClr val="282523"/>
                </a:solidFill>
                <a:effectLst/>
                <a:latin typeface="Times New Roman "/>
              </a:rPr>
              <a:t>Ưu điểm:</a:t>
            </a:r>
          </a:p>
          <a:p>
            <a:pPr algn="l">
              <a:buFont typeface="Arial" panose="020B0604020202020204" pitchFamily="34" charset="0"/>
              <a:buChar char="•"/>
            </a:pPr>
            <a:r>
              <a:rPr lang="en-US" sz="1600" b="1" dirty="0" err="1">
                <a:solidFill>
                  <a:srgbClr val="282523"/>
                </a:solidFill>
                <a:latin typeface="Times New Roman "/>
              </a:rPr>
              <a:t>Tiện</a:t>
            </a:r>
            <a:r>
              <a:rPr lang="en-US" sz="1600" b="1" dirty="0">
                <a:solidFill>
                  <a:srgbClr val="282523"/>
                </a:solidFill>
                <a:latin typeface="Times New Roman "/>
              </a:rPr>
              <a:t> </a:t>
            </a:r>
            <a:r>
              <a:rPr lang="en-US" sz="1600" b="1" dirty="0" err="1">
                <a:solidFill>
                  <a:srgbClr val="282523"/>
                </a:solidFill>
                <a:latin typeface="Times New Roman "/>
              </a:rPr>
              <a:t>lợi</a:t>
            </a:r>
            <a:r>
              <a:rPr lang="en-US" sz="1600" dirty="0">
                <a:solidFill>
                  <a:srgbClr val="282523"/>
                </a:solidFill>
                <a:latin typeface="Times New Roman "/>
              </a:rPr>
              <a:t>: Mua </a:t>
            </a:r>
            <a:r>
              <a:rPr lang="en-US" sz="1600" dirty="0" err="1">
                <a:solidFill>
                  <a:srgbClr val="282523"/>
                </a:solidFill>
                <a:latin typeface="Times New Roman "/>
              </a:rPr>
              <a:t>sắm</a:t>
            </a:r>
            <a:r>
              <a:rPr lang="en-US" sz="1600" dirty="0">
                <a:solidFill>
                  <a:srgbClr val="282523"/>
                </a:solidFill>
                <a:latin typeface="Times New Roman "/>
              </a:rPr>
              <a:t> </a:t>
            </a:r>
            <a:r>
              <a:rPr lang="en-US" sz="1600" dirty="0" err="1">
                <a:solidFill>
                  <a:srgbClr val="282523"/>
                </a:solidFill>
                <a:latin typeface="Times New Roman "/>
              </a:rPr>
              <a:t>mọi</a:t>
            </a:r>
            <a:r>
              <a:rPr lang="en-US" sz="1600" dirty="0">
                <a:solidFill>
                  <a:srgbClr val="282523"/>
                </a:solidFill>
                <a:latin typeface="Times New Roman "/>
              </a:rPr>
              <a:t> </a:t>
            </a:r>
            <a:r>
              <a:rPr lang="en-US" sz="1600" dirty="0" err="1">
                <a:solidFill>
                  <a:srgbClr val="282523"/>
                </a:solidFill>
                <a:latin typeface="Times New Roman "/>
              </a:rPr>
              <a:t>lúc</a:t>
            </a:r>
            <a:r>
              <a:rPr lang="en-US" sz="1600" dirty="0">
                <a:solidFill>
                  <a:srgbClr val="282523"/>
                </a:solidFill>
                <a:latin typeface="Times New Roman "/>
              </a:rPr>
              <a:t>, </a:t>
            </a:r>
            <a:r>
              <a:rPr lang="en-US" sz="1600" dirty="0" err="1">
                <a:solidFill>
                  <a:srgbClr val="282523"/>
                </a:solidFill>
                <a:latin typeface="Times New Roman "/>
              </a:rPr>
              <a:t>mọi</a:t>
            </a:r>
            <a:r>
              <a:rPr lang="en-US" sz="1600" dirty="0">
                <a:solidFill>
                  <a:srgbClr val="282523"/>
                </a:solidFill>
                <a:latin typeface="Times New Roman "/>
              </a:rPr>
              <a:t> </a:t>
            </a:r>
            <a:r>
              <a:rPr lang="en-US" sz="1600" dirty="0" err="1">
                <a:solidFill>
                  <a:srgbClr val="282523"/>
                </a:solidFill>
                <a:latin typeface="Times New Roman "/>
              </a:rPr>
              <a:t>nơi</a:t>
            </a:r>
            <a:r>
              <a:rPr lang="en-US" sz="1600" dirty="0">
                <a:solidFill>
                  <a:srgbClr val="282523"/>
                </a:solidFill>
                <a:latin typeface="Times New Roman "/>
              </a:rPr>
              <a:t>, </a:t>
            </a:r>
            <a:r>
              <a:rPr lang="en-US" sz="1600" dirty="0" err="1">
                <a:solidFill>
                  <a:srgbClr val="282523"/>
                </a:solidFill>
                <a:latin typeface="Times New Roman "/>
              </a:rPr>
              <a:t>không</a:t>
            </a:r>
            <a:r>
              <a:rPr lang="en-US" sz="1600" dirty="0">
                <a:solidFill>
                  <a:srgbClr val="282523"/>
                </a:solidFill>
                <a:latin typeface="Times New Roman "/>
              </a:rPr>
              <a:t> </a:t>
            </a:r>
            <a:r>
              <a:rPr lang="en-US" sz="1600" dirty="0" err="1">
                <a:solidFill>
                  <a:srgbClr val="282523"/>
                </a:solidFill>
                <a:latin typeface="Times New Roman "/>
              </a:rPr>
              <a:t>cần</a:t>
            </a:r>
            <a:r>
              <a:rPr lang="en-US" sz="1600" dirty="0">
                <a:solidFill>
                  <a:srgbClr val="282523"/>
                </a:solidFill>
                <a:latin typeface="Times New Roman "/>
              </a:rPr>
              <a:t> </a:t>
            </a:r>
            <a:r>
              <a:rPr lang="en-US" sz="1600" dirty="0" err="1">
                <a:solidFill>
                  <a:srgbClr val="282523"/>
                </a:solidFill>
                <a:latin typeface="Times New Roman "/>
              </a:rPr>
              <a:t>phải</a:t>
            </a:r>
            <a:r>
              <a:rPr lang="en-US" sz="1600" dirty="0">
                <a:solidFill>
                  <a:srgbClr val="282523"/>
                </a:solidFill>
                <a:latin typeface="Times New Roman "/>
              </a:rPr>
              <a:t> di </a:t>
            </a:r>
            <a:r>
              <a:rPr lang="en-US" sz="1600" dirty="0" err="1">
                <a:solidFill>
                  <a:srgbClr val="282523"/>
                </a:solidFill>
                <a:latin typeface="Times New Roman "/>
              </a:rPr>
              <a:t>chuyển</a:t>
            </a:r>
            <a:r>
              <a:rPr lang="en-US" sz="1600" dirty="0">
                <a:solidFill>
                  <a:srgbClr val="282523"/>
                </a:solidFill>
                <a:latin typeface="Times New Roman "/>
              </a:rPr>
              <a:t>.</a:t>
            </a:r>
          </a:p>
          <a:p>
            <a:pPr algn="l">
              <a:buFont typeface="Arial" panose="020B0604020202020204" pitchFamily="34" charset="0"/>
              <a:buChar char="•"/>
            </a:pPr>
            <a:r>
              <a:rPr lang="en-US" sz="1600" b="1" dirty="0" err="1">
                <a:solidFill>
                  <a:srgbClr val="282523"/>
                </a:solidFill>
                <a:latin typeface="Times New Roman "/>
              </a:rPr>
              <a:t>Đa</a:t>
            </a:r>
            <a:r>
              <a:rPr lang="en-US" sz="1600" b="1" dirty="0">
                <a:solidFill>
                  <a:srgbClr val="282523"/>
                </a:solidFill>
                <a:latin typeface="Times New Roman "/>
              </a:rPr>
              <a:t> </a:t>
            </a:r>
            <a:r>
              <a:rPr lang="en-US" sz="1600" b="1" dirty="0" err="1">
                <a:solidFill>
                  <a:srgbClr val="282523"/>
                </a:solidFill>
                <a:latin typeface="Times New Roman "/>
              </a:rPr>
              <a:t>dạng</a:t>
            </a:r>
            <a:r>
              <a:rPr lang="en-US" sz="1600" b="1" dirty="0">
                <a:solidFill>
                  <a:srgbClr val="282523"/>
                </a:solidFill>
                <a:latin typeface="Times New Roman "/>
              </a:rPr>
              <a:t> </a:t>
            </a:r>
            <a:r>
              <a:rPr lang="en-US" sz="1600" b="1" dirty="0" err="1">
                <a:solidFill>
                  <a:srgbClr val="282523"/>
                </a:solidFill>
                <a:latin typeface="Times New Roman "/>
              </a:rPr>
              <a:t>lựa</a:t>
            </a:r>
            <a:r>
              <a:rPr lang="en-US" sz="1600" b="1" dirty="0">
                <a:solidFill>
                  <a:srgbClr val="282523"/>
                </a:solidFill>
                <a:latin typeface="Times New Roman "/>
              </a:rPr>
              <a:t> </a:t>
            </a:r>
            <a:r>
              <a:rPr lang="en-US" sz="1600" b="1" dirty="0" err="1">
                <a:solidFill>
                  <a:srgbClr val="282523"/>
                </a:solidFill>
                <a:latin typeface="Times New Roman "/>
              </a:rPr>
              <a:t>chọn</a:t>
            </a:r>
            <a:r>
              <a:rPr lang="en-US" sz="1600" dirty="0">
                <a:solidFill>
                  <a:srgbClr val="282523"/>
                </a:solidFill>
                <a:latin typeface="Times New Roman "/>
              </a:rPr>
              <a:t>: </a:t>
            </a:r>
            <a:r>
              <a:rPr lang="en-US" sz="1600" dirty="0" err="1">
                <a:solidFill>
                  <a:srgbClr val="282523"/>
                </a:solidFill>
                <a:latin typeface="Times New Roman "/>
              </a:rPr>
              <a:t>Tiếp</a:t>
            </a:r>
            <a:r>
              <a:rPr lang="en-US" sz="1600" dirty="0">
                <a:solidFill>
                  <a:srgbClr val="282523"/>
                </a:solidFill>
                <a:latin typeface="Times New Roman "/>
              </a:rPr>
              <a:t> </a:t>
            </a:r>
            <a:r>
              <a:rPr lang="en-US" sz="1600" dirty="0" err="1">
                <a:solidFill>
                  <a:srgbClr val="282523"/>
                </a:solidFill>
                <a:latin typeface="Times New Roman "/>
              </a:rPr>
              <a:t>cận</a:t>
            </a:r>
            <a:r>
              <a:rPr lang="en-US" sz="1600" dirty="0">
                <a:solidFill>
                  <a:srgbClr val="282523"/>
                </a:solidFill>
                <a:latin typeface="Times New Roman "/>
              </a:rPr>
              <a:t> </a:t>
            </a:r>
            <a:r>
              <a:rPr lang="en-US" sz="1600" dirty="0" err="1">
                <a:solidFill>
                  <a:srgbClr val="282523"/>
                </a:solidFill>
                <a:latin typeface="Times New Roman "/>
              </a:rPr>
              <a:t>vô</a:t>
            </a:r>
            <a:r>
              <a:rPr lang="en-US" sz="1600" dirty="0">
                <a:solidFill>
                  <a:srgbClr val="282523"/>
                </a:solidFill>
                <a:latin typeface="Times New Roman "/>
              </a:rPr>
              <a:t> </a:t>
            </a:r>
            <a:r>
              <a:rPr lang="en-US" sz="1600" dirty="0" err="1">
                <a:solidFill>
                  <a:srgbClr val="282523"/>
                </a:solidFill>
                <a:latin typeface="Times New Roman "/>
              </a:rPr>
              <a:t>số</a:t>
            </a:r>
            <a:r>
              <a:rPr lang="en-US" sz="1600" dirty="0">
                <a:solidFill>
                  <a:srgbClr val="282523"/>
                </a:solidFill>
                <a:latin typeface="Times New Roman "/>
              </a:rPr>
              <a:t> </a:t>
            </a:r>
            <a:r>
              <a:rPr lang="en-US" sz="1600" dirty="0" err="1">
                <a:solidFill>
                  <a:srgbClr val="282523"/>
                </a:solidFill>
                <a:latin typeface="Times New Roman "/>
              </a:rPr>
              <a:t>sản</a:t>
            </a:r>
            <a:r>
              <a:rPr lang="en-US" sz="1600" dirty="0">
                <a:solidFill>
                  <a:srgbClr val="282523"/>
                </a:solidFill>
                <a:latin typeface="Times New Roman "/>
              </a:rPr>
              <a:t> </a:t>
            </a:r>
            <a:r>
              <a:rPr lang="en-US" sz="1600" dirty="0" err="1">
                <a:solidFill>
                  <a:srgbClr val="282523"/>
                </a:solidFill>
                <a:latin typeface="Times New Roman "/>
              </a:rPr>
              <a:t>phẩm</a:t>
            </a:r>
            <a:r>
              <a:rPr lang="en-US" sz="1600" dirty="0">
                <a:solidFill>
                  <a:srgbClr val="282523"/>
                </a:solidFill>
                <a:latin typeface="Times New Roman "/>
              </a:rPr>
              <a:t> </a:t>
            </a:r>
            <a:r>
              <a:rPr lang="en-US" sz="1600" dirty="0" err="1">
                <a:solidFill>
                  <a:srgbClr val="282523"/>
                </a:solidFill>
                <a:latin typeface="Times New Roman "/>
              </a:rPr>
              <a:t>và</a:t>
            </a:r>
            <a:r>
              <a:rPr lang="en-US" sz="1600" dirty="0">
                <a:solidFill>
                  <a:srgbClr val="282523"/>
                </a:solidFill>
                <a:latin typeface="Times New Roman "/>
              </a:rPr>
              <a:t> </a:t>
            </a:r>
            <a:r>
              <a:rPr lang="en-US" sz="1600" dirty="0" err="1">
                <a:solidFill>
                  <a:srgbClr val="282523"/>
                </a:solidFill>
                <a:latin typeface="Times New Roman "/>
              </a:rPr>
              <a:t>dịch</a:t>
            </a:r>
            <a:r>
              <a:rPr lang="en-US" sz="1600" dirty="0">
                <a:solidFill>
                  <a:srgbClr val="282523"/>
                </a:solidFill>
                <a:latin typeface="Times New Roman "/>
              </a:rPr>
              <a:t> </a:t>
            </a:r>
            <a:r>
              <a:rPr lang="en-US" sz="1600" dirty="0" err="1">
                <a:solidFill>
                  <a:srgbClr val="282523"/>
                </a:solidFill>
                <a:latin typeface="Times New Roman "/>
              </a:rPr>
              <a:t>vụ</a:t>
            </a:r>
            <a:r>
              <a:rPr lang="en-US" sz="1600" dirty="0">
                <a:solidFill>
                  <a:srgbClr val="282523"/>
                </a:solidFill>
                <a:latin typeface="Times New Roman "/>
              </a:rPr>
              <a:t> </a:t>
            </a:r>
            <a:r>
              <a:rPr lang="en-US" sz="1600" dirty="0" err="1">
                <a:solidFill>
                  <a:srgbClr val="282523"/>
                </a:solidFill>
                <a:latin typeface="Times New Roman "/>
              </a:rPr>
              <a:t>từ</a:t>
            </a:r>
            <a:r>
              <a:rPr lang="en-US" sz="1600" dirty="0">
                <a:solidFill>
                  <a:srgbClr val="282523"/>
                </a:solidFill>
                <a:latin typeface="Times New Roman "/>
              </a:rPr>
              <a:t> </a:t>
            </a:r>
            <a:r>
              <a:rPr lang="en-US" sz="1600" dirty="0" err="1">
                <a:solidFill>
                  <a:srgbClr val="282523"/>
                </a:solidFill>
                <a:latin typeface="Times New Roman "/>
              </a:rPr>
              <a:t>nhiều</a:t>
            </a:r>
            <a:r>
              <a:rPr lang="en-US" sz="1600" dirty="0">
                <a:solidFill>
                  <a:srgbClr val="282523"/>
                </a:solidFill>
                <a:latin typeface="Times New Roman "/>
              </a:rPr>
              <a:t> </a:t>
            </a:r>
            <a:r>
              <a:rPr lang="en-US" sz="1600" dirty="0" err="1">
                <a:solidFill>
                  <a:srgbClr val="282523"/>
                </a:solidFill>
                <a:latin typeface="Times New Roman "/>
              </a:rPr>
              <a:t>nhà</a:t>
            </a:r>
            <a:r>
              <a:rPr lang="en-US" sz="1600" dirty="0">
                <a:solidFill>
                  <a:srgbClr val="282523"/>
                </a:solidFill>
                <a:latin typeface="Times New Roman "/>
              </a:rPr>
              <a:t> </a:t>
            </a:r>
            <a:r>
              <a:rPr lang="en-US" sz="1600" dirty="0" err="1">
                <a:solidFill>
                  <a:srgbClr val="282523"/>
                </a:solidFill>
                <a:latin typeface="Times New Roman "/>
              </a:rPr>
              <a:t>cung</a:t>
            </a:r>
            <a:r>
              <a:rPr lang="en-US" sz="1600" dirty="0">
                <a:solidFill>
                  <a:srgbClr val="282523"/>
                </a:solidFill>
                <a:latin typeface="Times New Roman "/>
              </a:rPr>
              <a:t> </a:t>
            </a:r>
            <a:r>
              <a:rPr lang="en-US" sz="1600" dirty="0" err="1">
                <a:solidFill>
                  <a:srgbClr val="282523"/>
                </a:solidFill>
                <a:latin typeface="Times New Roman "/>
              </a:rPr>
              <a:t>cấp</a:t>
            </a:r>
            <a:r>
              <a:rPr lang="en-US" sz="1600" dirty="0">
                <a:solidFill>
                  <a:srgbClr val="282523"/>
                </a:solidFill>
                <a:latin typeface="Times New Roman "/>
              </a:rPr>
              <a:t> </a:t>
            </a:r>
            <a:r>
              <a:rPr lang="en-US" sz="1600" dirty="0" err="1">
                <a:solidFill>
                  <a:srgbClr val="282523"/>
                </a:solidFill>
                <a:latin typeface="Times New Roman "/>
              </a:rPr>
              <a:t>khác</a:t>
            </a:r>
            <a:r>
              <a:rPr lang="en-US" sz="1600" dirty="0">
                <a:solidFill>
                  <a:srgbClr val="282523"/>
                </a:solidFill>
                <a:latin typeface="Times New Roman "/>
              </a:rPr>
              <a:t> </a:t>
            </a:r>
            <a:r>
              <a:rPr lang="en-US" sz="1600" dirty="0" err="1">
                <a:solidFill>
                  <a:srgbClr val="282523"/>
                </a:solidFill>
                <a:latin typeface="Times New Roman "/>
              </a:rPr>
              <a:t>nhau</a:t>
            </a:r>
            <a:r>
              <a:rPr lang="en-US" sz="1600" dirty="0">
                <a:solidFill>
                  <a:srgbClr val="282523"/>
                </a:solidFill>
                <a:latin typeface="Times New Roman "/>
              </a:rPr>
              <a:t> </a:t>
            </a:r>
            <a:r>
              <a:rPr lang="en-US" sz="1600" dirty="0" err="1">
                <a:solidFill>
                  <a:srgbClr val="282523"/>
                </a:solidFill>
                <a:latin typeface="Times New Roman "/>
              </a:rPr>
              <a:t>trên</a:t>
            </a:r>
            <a:r>
              <a:rPr lang="en-US" sz="1600" dirty="0">
                <a:solidFill>
                  <a:srgbClr val="282523"/>
                </a:solidFill>
                <a:latin typeface="Times New Roman "/>
              </a:rPr>
              <a:t> </a:t>
            </a:r>
            <a:r>
              <a:rPr lang="en-US" sz="1600" dirty="0" err="1">
                <a:solidFill>
                  <a:srgbClr val="282523"/>
                </a:solidFill>
                <a:latin typeface="Times New Roman "/>
              </a:rPr>
              <a:t>toàn</a:t>
            </a:r>
            <a:r>
              <a:rPr lang="en-US" sz="1600" dirty="0">
                <a:solidFill>
                  <a:srgbClr val="282523"/>
                </a:solidFill>
                <a:latin typeface="Times New Roman "/>
              </a:rPr>
              <a:t> </a:t>
            </a:r>
            <a:r>
              <a:rPr lang="en-US" sz="1600" dirty="0" err="1">
                <a:solidFill>
                  <a:srgbClr val="282523"/>
                </a:solidFill>
                <a:latin typeface="Times New Roman "/>
              </a:rPr>
              <a:t>cầu</a:t>
            </a:r>
            <a:r>
              <a:rPr lang="en-US" sz="1600" dirty="0">
                <a:solidFill>
                  <a:srgbClr val="282523"/>
                </a:solidFill>
                <a:latin typeface="Times New Roman "/>
              </a:rPr>
              <a:t>.</a:t>
            </a:r>
            <a:endParaRPr lang="vi-VN" sz="1600" i="0" dirty="0">
              <a:solidFill>
                <a:srgbClr val="282523"/>
              </a:solidFill>
              <a:effectLst/>
              <a:latin typeface="Times New Roman "/>
            </a:endParaRPr>
          </a:p>
          <a:p>
            <a:pPr algn="l">
              <a:buFont typeface="Arial" panose="020B0604020202020204" pitchFamily="34" charset="0"/>
              <a:buChar char="•"/>
            </a:pPr>
            <a:r>
              <a:rPr lang="en-US" sz="1600" b="1" i="0" dirty="0" err="1">
                <a:solidFill>
                  <a:srgbClr val="282523"/>
                </a:solidFill>
                <a:effectLst/>
                <a:latin typeface="Times New Roman "/>
              </a:rPr>
              <a:t>Tiết</a:t>
            </a:r>
            <a:r>
              <a:rPr lang="en-US" sz="1600" b="1" i="0" dirty="0">
                <a:solidFill>
                  <a:srgbClr val="282523"/>
                </a:solidFill>
                <a:effectLst/>
                <a:latin typeface="Times New Roman "/>
              </a:rPr>
              <a:t> </a:t>
            </a:r>
            <a:r>
              <a:rPr lang="en-US" sz="1600" b="1" i="0" dirty="0" err="1">
                <a:solidFill>
                  <a:srgbClr val="282523"/>
                </a:solidFill>
                <a:effectLst/>
                <a:latin typeface="Times New Roman "/>
              </a:rPr>
              <a:t>kiệm</a:t>
            </a:r>
            <a:r>
              <a:rPr lang="en-US" sz="1600" b="1" i="0" dirty="0">
                <a:solidFill>
                  <a:srgbClr val="282523"/>
                </a:solidFill>
                <a:effectLst/>
                <a:latin typeface="Times New Roman "/>
              </a:rPr>
              <a:t> </a:t>
            </a:r>
            <a:r>
              <a:rPr lang="en-US" sz="1600" b="1" i="0" dirty="0" err="1">
                <a:solidFill>
                  <a:srgbClr val="282523"/>
                </a:solidFill>
                <a:effectLst/>
                <a:latin typeface="Times New Roman "/>
              </a:rPr>
              <a:t>thời</a:t>
            </a:r>
            <a:r>
              <a:rPr lang="en-US" sz="1600" b="1" i="0" dirty="0">
                <a:solidFill>
                  <a:srgbClr val="282523"/>
                </a:solidFill>
                <a:effectLst/>
                <a:latin typeface="Times New Roman "/>
              </a:rPr>
              <a:t> </a:t>
            </a:r>
            <a:r>
              <a:rPr lang="en-US" sz="1600" b="1" i="0" dirty="0" err="1">
                <a:solidFill>
                  <a:srgbClr val="282523"/>
                </a:solidFill>
                <a:effectLst/>
                <a:latin typeface="Times New Roman "/>
              </a:rPr>
              <a:t>gian</a:t>
            </a:r>
            <a:r>
              <a:rPr lang="en-US" sz="1600" i="0" dirty="0">
                <a:solidFill>
                  <a:srgbClr val="282523"/>
                </a:solidFill>
                <a:effectLst/>
                <a:latin typeface="Times New Roman "/>
              </a:rPr>
              <a:t>: </a:t>
            </a:r>
            <a:r>
              <a:rPr lang="en-US" sz="1600" i="0" dirty="0" err="1">
                <a:solidFill>
                  <a:srgbClr val="282523"/>
                </a:solidFill>
                <a:effectLst/>
                <a:latin typeface="Times New Roman "/>
              </a:rPr>
              <a:t>Chỉ</a:t>
            </a:r>
            <a:r>
              <a:rPr lang="en-US" sz="1600" i="0" dirty="0">
                <a:solidFill>
                  <a:srgbClr val="282523"/>
                </a:solidFill>
                <a:effectLst/>
                <a:latin typeface="Times New Roman "/>
              </a:rPr>
              <a:t> </a:t>
            </a:r>
            <a:r>
              <a:rPr lang="en-US" sz="1600" i="0" dirty="0" err="1">
                <a:solidFill>
                  <a:srgbClr val="282523"/>
                </a:solidFill>
                <a:effectLst/>
                <a:latin typeface="Times New Roman "/>
              </a:rPr>
              <a:t>cần</a:t>
            </a:r>
            <a:r>
              <a:rPr lang="en-US" sz="1600" i="0" dirty="0">
                <a:solidFill>
                  <a:srgbClr val="282523"/>
                </a:solidFill>
                <a:effectLst/>
                <a:latin typeface="Times New Roman "/>
              </a:rPr>
              <a:t> </a:t>
            </a:r>
            <a:r>
              <a:rPr lang="en-US" sz="1600" i="0" dirty="0" err="1">
                <a:solidFill>
                  <a:srgbClr val="282523"/>
                </a:solidFill>
                <a:effectLst/>
                <a:latin typeface="Times New Roman "/>
              </a:rPr>
              <a:t>vài</a:t>
            </a:r>
            <a:r>
              <a:rPr lang="en-US" sz="1600" i="0" dirty="0">
                <a:solidFill>
                  <a:srgbClr val="282523"/>
                </a:solidFill>
                <a:effectLst/>
                <a:latin typeface="Times New Roman "/>
              </a:rPr>
              <a:t> click </a:t>
            </a:r>
            <a:r>
              <a:rPr lang="en-US" sz="1600" i="0" dirty="0" err="1">
                <a:solidFill>
                  <a:srgbClr val="282523"/>
                </a:solidFill>
                <a:effectLst/>
                <a:latin typeface="Times New Roman "/>
              </a:rPr>
              <a:t>ch</a:t>
            </a:r>
            <a:r>
              <a:rPr lang="en-US" sz="1600" i="0" dirty="0">
                <a:solidFill>
                  <a:srgbClr val="282523"/>
                </a:solidFill>
                <a:effectLst/>
                <a:latin typeface="Times New Roman "/>
              </a:rPr>
              <a:t> </a:t>
            </a:r>
            <a:r>
              <a:rPr lang="en-US" sz="1600" i="0" dirty="0" err="1">
                <a:solidFill>
                  <a:srgbClr val="282523"/>
                </a:solidFill>
                <a:effectLst/>
                <a:latin typeface="Times New Roman "/>
              </a:rPr>
              <a:t>uột</a:t>
            </a:r>
            <a:r>
              <a:rPr lang="en-US" sz="1600" i="0" dirty="0">
                <a:solidFill>
                  <a:srgbClr val="282523"/>
                </a:solidFill>
                <a:effectLst/>
                <a:latin typeface="Times New Roman "/>
              </a:rPr>
              <a:t> </a:t>
            </a:r>
            <a:r>
              <a:rPr lang="en-US" sz="1600" i="0" dirty="0" err="1">
                <a:solidFill>
                  <a:srgbClr val="282523"/>
                </a:solidFill>
                <a:effectLst/>
                <a:latin typeface="Times New Roman "/>
              </a:rPr>
              <a:t>là</a:t>
            </a:r>
            <a:r>
              <a:rPr lang="en-US" sz="1600" i="0" dirty="0">
                <a:solidFill>
                  <a:srgbClr val="282523"/>
                </a:solidFill>
                <a:effectLst/>
                <a:latin typeface="Times New Roman "/>
              </a:rPr>
              <a:t> </a:t>
            </a:r>
            <a:r>
              <a:rPr lang="en-US" sz="1600" i="0" dirty="0" err="1">
                <a:solidFill>
                  <a:srgbClr val="282523"/>
                </a:solidFill>
                <a:effectLst/>
                <a:latin typeface="Times New Roman "/>
              </a:rPr>
              <a:t>có</a:t>
            </a:r>
            <a:r>
              <a:rPr lang="en-US" sz="1600" i="0" dirty="0">
                <a:solidFill>
                  <a:srgbClr val="282523"/>
                </a:solidFill>
                <a:effectLst/>
                <a:latin typeface="Times New Roman "/>
              </a:rPr>
              <a:t> </a:t>
            </a:r>
            <a:r>
              <a:rPr lang="en-US" sz="1600" i="0" dirty="0" err="1">
                <a:solidFill>
                  <a:srgbClr val="282523"/>
                </a:solidFill>
                <a:effectLst/>
                <a:latin typeface="Times New Roman "/>
              </a:rPr>
              <a:t>thể</a:t>
            </a:r>
            <a:r>
              <a:rPr lang="en-US" sz="1600" i="0" dirty="0">
                <a:solidFill>
                  <a:srgbClr val="282523"/>
                </a:solidFill>
                <a:effectLst/>
                <a:latin typeface="Times New Roman "/>
              </a:rPr>
              <a:t> </a:t>
            </a:r>
            <a:r>
              <a:rPr lang="en-US" sz="1600" i="0" dirty="0" err="1">
                <a:solidFill>
                  <a:srgbClr val="282523"/>
                </a:solidFill>
                <a:effectLst/>
                <a:latin typeface="Times New Roman "/>
              </a:rPr>
              <a:t>hoàn</a:t>
            </a:r>
            <a:r>
              <a:rPr lang="en-US" sz="1600" i="0" dirty="0">
                <a:solidFill>
                  <a:srgbClr val="282523"/>
                </a:solidFill>
                <a:effectLst/>
                <a:latin typeface="Times New Roman "/>
              </a:rPr>
              <a:t> </a:t>
            </a:r>
            <a:r>
              <a:rPr lang="en-US" sz="1600" i="0" dirty="0" err="1">
                <a:solidFill>
                  <a:srgbClr val="282523"/>
                </a:solidFill>
                <a:effectLst/>
                <a:latin typeface="Times New Roman "/>
              </a:rPr>
              <a:t>tất</a:t>
            </a:r>
            <a:r>
              <a:rPr lang="en-US" sz="1600" i="0" dirty="0">
                <a:solidFill>
                  <a:srgbClr val="282523"/>
                </a:solidFill>
                <a:effectLst/>
                <a:latin typeface="Times New Roman "/>
              </a:rPr>
              <a:t> </a:t>
            </a:r>
            <a:r>
              <a:rPr lang="en-US" sz="1600" i="0" dirty="0" err="1">
                <a:solidFill>
                  <a:srgbClr val="282523"/>
                </a:solidFill>
                <a:effectLst/>
                <a:latin typeface="Times New Roman "/>
              </a:rPr>
              <a:t>mua</a:t>
            </a:r>
            <a:r>
              <a:rPr lang="en-US" sz="1600" i="0" dirty="0">
                <a:solidFill>
                  <a:srgbClr val="282523"/>
                </a:solidFill>
                <a:effectLst/>
                <a:latin typeface="Times New Roman "/>
              </a:rPr>
              <a:t> </a:t>
            </a:r>
            <a:r>
              <a:rPr lang="en-US" sz="1600" i="0" dirty="0" err="1">
                <a:solidFill>
                  <a:srgbClr val="282523"/>
                </a:solidFill>
                <a:effectLst/>
                <a:latin typeface="Times New Roman "/>
              </a:rPr>
              <a:t>hàng</a:t>
            </a:r>
            <a:r>
              <a:rPr lang="en-US" sz="1600" i="0" dirty="0">
                <a:solidFill>
                  <a:srgbClr val="282523"/>
                </a:solidFill>
                <a:effectLst/>
                <a:latin typeface="Times New Roman "/>
              </a:rPr>
              <a:t>.</a:t>
            </a:r>
          </a:p>
          <a:p>
            <a:pPr algn="l">
              <a:buFont typeface="Arial" panose="020B0604020202020204" pitchFamily="34" charset="0"/>
              <a:buChar char="•"/>
            </a:pPr>
            <a:r>
              <a:rPr lang="en-US" sz="1600" b="1" i="0" dirty="0">
                <a:solidFill>
                  <a:srgbClr val="282523"/>
                </a:solidFill>
                <a:effectLst/>
                <a:latin typeface="Times New Roman "/>
              </a:rPr>
              <a:t>Thanh </a:t>
            </a:r>
            <a:r>
              <a:rPr lang="en-US" sz="1600" b="1" i="0" dirty="0" err="1">
                <a:solidFill>
                  <a:srgbClr val="282523"/>
                </a:solidFill>
                <a:effectLst/>
                <a:latin typeface="Times New Roman "/>
              </a:rPr>
              <a:t>toán</a:t>
            </a:r>
            <a:r>
              <a:rPr lang="en-US" sz="1600" b="1" i="0" dirty="0">
                <a:solidFill>
                  <a:srgbClr val="282523"/>
                </a:solidFill>
                <a:effectLst/>
                <a:latin typeface="Times New Roman "/>
              </a:rPr>
              <a:t> </a:t>
            </a:r>
            <a:r>
              <a:rPr lang="en-US" sz="1600" b="1" i="0" dirty="0" err="1">
                <a:solidFill>
                  <a:srgbClr val="282523"/>
                </a:solidFill>
                <a:effectLst/>
                <a:latin typeface="Times New Roman "/>
              </a:rPr>
              <a:t>nhanh</a:t>
            </a:r>
            <a:r>
              <a:rPr lang="en-US" sz="1600" b="1" i="0" dirty="0">
                <a:solidFill>
                  <a:srgbClr val="282523"/>
                </a:solidFill>
                <a:effectLst/>
                <a:latin typeface="Times New Roman "/>
              </a:rPr>
              <a:t> </a:t>
            </a:r>
            <a:r>
              <a:rPr lang="en-US" sz="1600" b="1" i="0" dirty="0" err="1">
                <a:solidFill>
                  <a:srgbClr val="282523"/>
                </a:solidFill>
                <a:effectLst/>
                <a:latin typeface="Times New Roman "/>
              </a:rPr>
              <a:t>chóng</a:t>
            </a:r>
            <a:r>
              <a:rPr lang="en-US" sz="1600" i="0" dirty="0">
                <a:solidFill>
                  <a:srgbClr val="282523"/>
                </a:solidFill>
                <a:effectLst/>
                <a:latin typeface="Times New Roman "/>
              </a:rPr>
              <a:t>: </a:t>
            </a:r>
            <a:r>
              <a:rPr lang="en-US" sz="1600" i="0" dirty="0" err="1">
                <a:solidFill>
                  <a:srgbClr val="282523"/>
                </a:solidFill>
                <a:effectLst/>
                <a:latin typeface="Times New Roman "/>
              </a:rPr>
              <a:t>Các</a:t>
            </a:r>
            <a:r>
              <a:rPr lang="en-US" sz="1600" i="0" dirty="0">
                <a:solidFill>
                  <a:srgbClr val="282523"/>
                </a:solidFill>
                <a:effectLst/>
                <a:latin typeface="Times New Roman "/>
              </a:rPr>
              <a:t> </a:t>
            </a:r>
            <a:r>
              <a:rPr lang="en-US" sz="1600" i="0" dirty="0" err="1">
                <a:solidFill>
                  <a:srgbClr val="282523"/>
                </a:solidFill>
                <a:effectLst/>
                <a:latin typeface="Times New Roman "/>
              </a:rPr>
              <a:t>phương</a:t>
            </a:r>
            <a:r>
              <a:rPr lang="en-US" sz="1600" i="0" dirty="0">
                <a:solidFill>
                  <a:srgbClr val="282523"/>
                </a:solidFill>
                <a:effectLst/>
                <a:latin typeface="Times New Roman "/>
              </a:rPr>
              <a:t> </a:t>
            </a:r>
            <a:r>
              <a:rPr lang="en-US" sz="1600" i="0" dirty="0" err="1">
                <a:solidFill>
                  <a:srgbClr val="282523"/>
                </a:solidFill>
                <a:effectLst/>
                <a:latin typeface="Times New Roman "/>
              </a:rPr>
              <a:t>thức</a:t>
            </a:r>
            <a:r>
              <a:rPr lang="en-US" sz="1600" i="0" dirty="0">
                <a:solidFill>
                  <a:srgbClr val="282523"/>
                </a:solidFill>
                <a:effectLst/>
                <a:latin typeface="Times New Roman "/>
              </a:rPr>
              <a:t> </a:t>
            </a:r>
            <a:r>
              <a:rPr lang="en-US" sz="1600" i="0" dirty="0" err="1">
                <a:solidFill>
                  <a:srgbClr val="282523"/>
                </a:solidFill>
                <a:effectLst/>
                <a:latin typeface="Times New Roman "/>
              </a:rPr>
              <a:t>thanh</a:t>
            </a:r>
            <a:r>
              <a:rPr lang="en-US" sz="1600" i="0" dirty="0">
                <a:solidFill>
                  <a:srgbClr val="282523"/>
                </a:solidFill>
                <a:effectLst/>
                <a:latin typeface="Times New Roman "/>
              </a:rPr>
              <a:t> </a:t>
            </a:r>
            <a:r>
              <a:rPr lang="en-US" sz="1600" i="0" dirty="0" err="1">
                <a:solidFill>
                  <a:srgbClr val="282523"/>
                </a:solidFill>
                <a:effectLst/>
                <a:latin typeface="Times New Roman "/>
              </a:rPr>
              <a:t>toán</a:t>
            </a:r>
            <a:r>
              <a:rPr lang="en-US" sz="1600" i="0" dirty="0">
                <a:solidFill>
                  <a:srgbClr val="282523"/>
                </a:solidFill>
                <a:effectLst/>
                <a:latin typeface="Times New Roman "/>
              </a:rPr>
              <a:t> </a:t>
            </a:r>
            <a:r>
              <a:rPr lang="en-US" sz="1600" i="0" dirty="0" err="1">
                <a:solidFill>
                  <a:srgbClr val="282523"/>
                </a:solidFill>
                <a:effectLst/>
                <a:latin typeface="Times New Roman "/>
              </a:rPr>
              <a:t>trực</a:t>
            </a:r>
            <a:r>
              <a:rPr lang="en-US" sz="1600" i="0" dirty="0">
                <a:solidFill>
                  <a:srgbClr val="282523"/>
                </a:solidFill>
                <a:effectLst/>
                <a:latin typeface="Times New Roman "/>
              </a:rPr>
              <a:t> </a:t>
            </a:r>
            <a:r>
              <a:rPr lang="en-US" sz="1600" i="0" dirty="0" err="1">
                <a:solidFill>
                  <a:srgbClr val="282523"/>
                </a:solidFill>
                <a:effectLst/>
                <a:latin typeface="Times New Roman "/>
              </a:rPr>
              <a:t>tuyến</a:t>
            </a:r>
            <a:r>
              <a:rPr lang="en-US" sz="1600" i="0" dirty="0">
                <a:solidFill>
                  <a:srgbClr val="282523"/>
                </a:solidFill>
                <a:effectLst/>
                <a:latin typeface="Times New Roman "/>
              </a:rPr>
              <a:t> </a:t>
            </a:r>
            <a:r>
              <a:rPr lang="en-US" sz="1600" i="0" dirty="0" err="1">
                <a:solidFill>
                  <a:srgbClr val="282523"/>
                </a:solidFill>
                <a:effectLst/>
                <a:latin typeface="Times New Roman "/>
              </a:rPr>
              <a:t>như</a:t>
            </a:r>
            <a:r>
              <a:rPr lang="en-US" sz="1600" i="0" dirty="0">
                <a:solidFill>
                  <a:srgbClr val="282523"/>
                </a:solidFill>
                <a:effectLst/>
                <a:latin typeface="Times New Roman "/>
              </a:rPr>
              <a:t> </a:t>
            </a:r>
            <a:r>
              <a:rPr lang="en-US" sz="1600" i="0" dirty="0" err="1">
                <a:solidFill>
                  <a:srgbClr val="282523"/>
                </a:solidFill>
                <a:effectLst/>
                <a:latin typeface="Times New Roman "/>
              </a:rPr>
              <a:t>thẻ</a:t>
            </a:r>
            <a:r>
              <a:rPr lang="en-US" sz="1600" i="0" dirty="0">
                <a:solidFill>
                  <a:srgbClr val="282523"/>
                </a:solidFill>
                <a:effectLst/>
                <a:latin typeface="Times New Roman "/>
              </a:rPr>
              <a:t> </a:t>
            </a:r>
            <a:r>
              <a:rPr lang="en-US" sz="1600" i="0" dirty="0" err="1">
                <a:solidFill>
                  <a:srgbClr val="282523"/>
                </a:solidFill>
                <a:effectLst/>
                <a:latin typeface="Times New Roman "/>
              </a:rPr>
              <a:t>tín</a:t>
            </a:r>
            <a:r>
              <a:rPr lang="en-US" sz="1600" i="0" dirty="0">
                <a:solidFill>
                  <a:srgbClr val="282523"/>
                </a:solidFill>
                <a:effectLst/>
                <a:latin typeface="Times New Roman "/>
              </a:rPr>
              <a:t> </a:t>
            </a:r>
            <a:r>
              <a:rPr lang="en-US" sz="1600" i="0" dirty="0" err="1">
                <a:solidFill>
                  <a:srgbClr val="282523"/>
                </a:solidFill>
                <a:effectLst/>
                <a:latin typeface="Times New Roman "/>
              </a:rPr>
              <a:t>dụng</a:t>
            </a:r>
            <a:r>
              <a:rPr lang="en-US" sz="1600" i="0" dirty="0">
                <a:solidFill>
                  <a:srgbClr val="282523"/>
                </a:solidFill>
                <a:effectLst/>
                <a:latin typeface="Times New Roman "/>
              </a:rPr>
              <a:t>, </a:t>
            </a:r>
            <a:r>
              <a:rPr lang="en-US" sz="1600" i="0" dirty="0" err="1">
                <a:solidFill>
                  <a:srgbClr val="282523"/>
                </a:solidFill>
                <a:effectLst/>
                <a:latin typeface="Times New Roman "/>
              </a:rPr>
              <a:t>ví</a:t>
            </a:r>
            <a:r>
              <a:rPr lang="en-US" sz="1600" i="0" dirty="0">
                <a:solidFill>
                  <a:srgbClr val="282523"/>
                </a:solidFill>
                <a:effectLst/>
                <a:latin typeface="Times New Roman "/>
              </a:rPr>
              <a:t> </a:t>
            </a:r>
            <a:r>
              <a:rPr lang="en-US" sz="1600" i="0" dirty="0" err="1">
                <a:solidFill>
                  <a:srgbClr val="282523"/>
                </a:solidFill>
                <a:effectLst/>
                <a:latin typeface="Times New Roman "/>
              </a:rPr>
              <a:t>điện</a:t>
            </a:r>
            <a:r>
              <a:rPr lang="en-US" sz="1600" i="0" dirty="0">
                <a:solidFill>
                  <a:srgbClr val="282523"/>
                </a:solidFill>
                <a:effectLst/>
                <a:latin typeface="Times New Roman "/>
              </a:rPr>
              <a:t> </a:t>
            </a:r>
            <a:r>
              <a:rPr lang="en-US" sz="1600" i="0" dirty="0" err="1">
                <a:solidFill>
                  <a:srgbClr val="282523"/>
                </a:solidFill>
                <a:effectLst/>
                <a:latin typeface="Times New Roman "/>
              </a:rPr>
              <a:t>từ</a:t>
            </a:r>
            <a:r>
              <a:rPr lang="en-US" sz="1600" i="0" dirty="0">
                <a:solidFill>
                  <a:srgbClr val="282523"/>
                </a:solidFill>
                <a:effectLst/>
                <a:latin typeface="Times New Roman "/>
              </a:rPr>
              <a:t>, </a:t>
            </a:r>
            <a:r>
              <a:rPr lang="en-US" sz="1600" i="0" dirty="0" err="1">
                <a:solidFill>
                  <a:srgbClr val="282523"/>
                </a:solidFill>
                <a:effectLst/>
                <a:latin typeface="Times New Roman "/>
              </a:rPr>
              <a:t>chuyển</a:t>
            </a:r>
            <a:r>
              <a:rPr lang="en-US" sz="1600" i="0" dirty="0">
                <a:solidFill>
                  <a:srgbClr val="282523"/>
                </a:solidFill>
                <a:effectLst/>
                <a:latin typeface="Times New Roman "/>
              </a:rPr>
              <a:t> </a:t>
            </a:r>
            <a:r>
              <a:rPr lang="en-US" sz="1600" i="0" dirty="0" err="1">
                <a:solidFill>
                  <a:srgbClr val="282523"/>
                </a:solidFill>
                <a:effectLst/>
                <a:latin typeface="Times New Roman "/>
              </a:rPr>
              <a:t>khoản</a:t>
            </a:r>
            <a:r>
              <a:rPr lang="en-US" sz="1600" i="0" dirty="0">
                <a:solidFill>
                  <a:srgbClr val="282523"/>
                </a:solidFill>
                <a:effectLst/>
                <a:latin typeface="Times New Roman "/>
              </a:rPr>
              <a:t> </a:t>
            </a:r>
            <a:r>
              <a:rPr lang="en-US" sz="1600" i="0" dirty="0" err="1">
                <a:solidFill>
                  <a:srgbClr val="282523"/>
                </a:solidFill>
                <a:effectLst/>
                <a:latin typeface="Times New Roman "/>
              </a:rPr>
              <a:t>ngân</a:t>
            </a:r>
            <a:r>
              <a:rPr lang="en-US" sz="1600" i="0" dirty="0">
                <a:solidFill>
                  <a:srgbClr val="282523"/>
                </a:solidFill>
                <a:effectLst/>
                <a:latin typeface="Times New Roman "/>
              </a:rPr>
              <a:t> </a:t>
            </a:r>
            <a:r>
              <a:rPr lang="en-US" sz="1600" i="0" dirty="0" err="1">
                <a:solidFill>
                  <a:srgbClr val="282523"/>
                </a:solidFill>
                <a:effectLst/>
                <a:latin typeface="Times New Roman "/>
              </a:rPr>
              <a:t>hàng</a:t>
            </a:r>
            <a:r>
              <a:rPr lang="en-US" sz="1600" i="0" dirty="0">
                <a:solidFill>
                  <a:srgbClr val="282523"/>
                </a:solidFill>
                <a:effectLst/>
                <a:latin typeface="Times New Roman "/>
              </a:rPr>
              <a:t>,…</a:t>
            </a:r>
          </a:p>
          <a:p>
            <a:pPr algn="l">
              <a:buFont typeface="Arial" panose="020B0604020202020204" pitchFamily="34" charset="0"/>
              <a:buChar char="•"/>
            </a:pPr>
            <a:r>
              <a:rPr lang="en-US" sz="1600" b="1" i="0" dirty="0" err="1">
                <a:solidFill>
                  <a:srgbClr val="282523"/>
                </a:solidFill>
                <a:effectLst/>
                <a:latin typeface="Times New Roman "/>
              </a:rPr>
              <a:t>Cá</a:t>
            </a:r>
            <a:r>
              <a:rPr lang="en-US" sz="1600" b="1" i="0" dirty="0">
                <a:solidFill>
                  <a:srgbClr val="282523"/>
                </a:solidFill>
                <a:effectLst/>
                <a:latin typeface="Times New Roman "/>
              </a:rPr>
              <a:t> </a:t>
            </a:r>
            <a:r>
              <a:rPr lang="en-US" sz="1600" b="1" i="0" dirty="0" err="1">
                <a:solidFill>
                  <a:srgbClr val="282523"/>
                </a:solidFill>
                <a:effectLst/>
                <a:latin typeface="Times New Roman "/>
              </a:rPr>
              <a:t>nhân</a:t>
            </a:r>
            <a:r>
              <a:rPr lang="en-US" sz="1600" b="1" i="0" dirty="0">
                <a:solidFill>
                  <a:srgbClr val="282523"/>
                </a:solidFill>
                <a:effectLst/>
                <a:latin typeface="Times New Roman "/>
              </a:rPr>
              <a:t> </a:t>
            </a:r>
            <a:r>
              <a:rPr lang="en-US" sz="1600" b="1" i="0" dirty="0" err="1">
                <a:solidFill>
                  <a:srgbClr val="282523"/>
                </a:solidFill>
                <a:effectLst/>
                <a:latin typeface="Times New Roman "/>
              </a:rPr>
              <a:t>hóa</a:t>
            </a:r>
            <a:r>
              <a:rPr lang="en-US" sz="1600" b="1" i="0" dirty="0">
                <a:solidFill>
                  <a:srgbClr val="282523"/>
                </a:solidFill>
                <a:effectLst/>
                <a:latin typeface="Times New Roman "/>
              </a:rPr>
              <a:t> </a:t>
            </a:r>
            <a:r>
              <a:rPr lang="en-US" sz="1600" b="1" i="0" dirty="0" err="1">
                <a:solidFill>
                  <a:srgbClr val="282523"/>
                </a:solidFill>
                <a:effectLst/>
                <a:latin typeface="Times New Roman "/>
              </a:rPr>
              <a:t>trải</a:t>
            </a:r>
            <a:r>
              <a:rPr lang="en-US" sz="1600" b="1" i="0" dirty="0">
                <a:solidFill>
                  <a:srgbClr val="282523"/>
                </a:solidFill>
                <a:effectLst/>
                <a:latin typeface="Times New Roman "/>
              </a:rPr>
              <a:t> </a:t>
            </a:r>
            <a:r>
              <a:rPr lang="en-US" sz="1600" b="1" i="0" dirty="0" err="1">
                <a:solidFill>
                  <a:srgbClr val="282523"/>
                </a:solidFill>
                <a:effectLst/>
                <a:latin typeface="Times New Roman "/>
              </a:rPr>
              <a:t>nghiệm</a:t>
            </a:r>
            <a:r>
              <a:rPr lang="en-US" sz="1600" dirty="0">
                <a:solidFill>
                  <a:srgbClr val="282523"/>
                </a:solidFill>
                <a:latin typeface="Times New Roman "/>
              </a:rPr>
              <a:t>: </a:t>
            </a:r>
            <a:r>
              <a:rPr lang="en-US" sz="1600" dirty="0" err="1">
                <a:solidFill>
                  <a:srgbClr val="282523"/>
                </a:solidFill>
                <a:latin typeface="Times New Roman "/>
              </a:rPr>
              <a:t>Gợi</a:t>
            </a:r>
            <a:r>
              <a:rPr lang="en-US" sz="1600" dirty="0">
                <a:solidFill>
                  <a:srgbClr val="282523"/>
                </a:solidFill>
                <a:latin typeface="Times New Roman "/>
              </a:rPr>
              <a:t> ý </a:t>
            </a:r>
            <a:r>
              <a:rPr lang="en-US" sz="1600" dirty="0" err="1">
                <a:solidFill>
                  <a:srgbClr val="282523"/>
                </a:solidFill>
                <a:latin typeface="Times New Roman "/>
              </a:rPr>
              <a:t>sản</a:t>
            </a:r>
            <a:r>
              <a:rPr lang="en-US" sz="1600" dirty="0">
                <a:solidFill>
                  <a:srgbClr val="282523"/>
                </a:solidFill>
                <a:latin typeface="Times New Roman "/>
              </a:rPr>
              <a:t> </a:t>
            </a:r>
            <a:r>
              <a:rPr lang="en-US" sz="1600" dirty="0" err="1">
                <a:solidFill>
                  <a:srgbClr val="282523"/>
                </a:solidFill>
                <a:latin typeface="Times New Roman "/>
              </a:rPr>
              <a:t>phẩm</a:t>
            </a:r>
            <a:r>
              <a:rPr lang="en-US" sz="1600" dirty="0">
                <a:solidFill>
                  <a:srgbClr val="282523"/>
                </a:solidFill>
                <a:latin typeface="Times New Roman "/>
              </a:rPr>
              <a:t> </a:t>
            </a:r>
            <a:r>
              <a:rPr lang="en-US" sz="1600" dirty="0" err="1">
                <a:solidFill>
                  <a:srgbClr val="282523"/>
                </a:solidFill>
                <a:latin typeface="Times New Roman "/>
              </a:rPr>
              <a:t>dựa</a:t>
            </a:r>
            <a:r>
              <a:rPr lang="en-US" sz="1600" dirty="0">
                <a:solidFill>
                  <a:srgbClr val="282523"/>
                </a:solidFill>
                <a:latin typeface="Times New Roman "/>
              </a:rPr>
              <a:t> </a:t>
            </a:r>
            <a:r>
              <a:rPr lang="en-US" sz="1600" dirty="0" err="1">
                <a:solidFill>
                  <a:srgbClr val="282523"/>
                </a:solidFill>
                <a:latin typeface="Times New Roman "/>
              </a:rPr>
              <a:t>trên</a:t>
            </a:r>
            <a:r>
              <a:rPr lang="en-US" sz="1600" dirty="0">
                <a:solidFill>
                  <a:srgbClr val="282523"/>
                </a:solidFill>
                <a:latin typeface="Times New Roman "/>
              </a:rPr>
              <a:t> </a:t>
            </a:r>
            <a:r>
              <a:rPr lang="en-US" sz="1600" dirty="0" err="1">
                <a:solidFill>
                  <a:srgbClr val="282523"/>
                </a:solidFill>
                <a:latin typeface="Times New Roman "/>
              </a:rPr>
              <a:t>lịch</a:t>
            </a:r>
            <a:r>
              <a:rPr lang="en-US" sz="1600" dirty="0">
                <a:solidFill>
                  <a:srgbClr val="282523"/>
                </a:solidFill>
                <a:latin typeface="Times New Roman "/>
              </a:rPr>
              <a:t> </a:t>
            </a:r>
            <a:r>
              <a:rPr lang="en-US" sz="1600" dirty="0" err="1">
                <a:solidFill>
                  <a:srgbClr val="282523"/>
                </a:solidFill>
                <a:latin typeface="Times New Roman "/>
              </a:rPr>
              <a:t>sử</a:t>
            </a:r>
            <a:r>
              <a:rPr lang="en-US" sz="1600" dirty="0">
                <a:solidFill>
                  <a:srgbClr val="282523"/>
                </a:solidFill>
                <a:latin typeface="Times New Roman "/>
              </a:rPr>
              <a:t> </a:t>
            </a:r>
            <a:r>
              <a:rPr lang="en-US" sz="1600" dirty="0" err="1">
                <a:solidFill>
                  <a:srgbClr val="282523"/>
                </a:solidFill>
                <a:latin typeface="Times New Roman "/>
              </a:rPr>
              <a:t>mua</a:t>
            </a:r>
            <a:r>
              <a:rPr lang="en-US" sz="1600" dirty="0">
                <a:solidFill>
                  <a:srgbClr val="282523"/>
                </a:solidFill>
                <a:latin typeface="Times New Roman "/>
              </a:rPr>
              <a:t> </a:t>
            </a:r>
            <a:r>
              <a:rPr lang="en-US" sz="1600" dirty="0" err="1">
                <a:solidFill>
                  <a:srgbClr val="282523"/>
                </a:solidFill>
                <a:latin typeface="Times New Roman "/>
              </a:rPr>
              <a:t>hàng</a:t>
            </a:r>
            <a:r>
              <a:rPr lang="en-US" sz="1600" dirty="0">
                <a:solidFill>
                  <a:srgbClr val="282523"/>
                </a:solidFill>
                <a:latin typeface="Times New Roman "/>
              </a:rPr>
              <a:t> </a:t>
            </a:r>
            <a:r>
              <a:rPr lang="en-US" sz="1600" dirty="0" err="1">
                <a:solidFill>
                  <a:srgbClr val="282523"/>
                </a:solidFill>
                <a:latin typeface="Times New Roman "/>
              </a:rPr>
              <a:t>và</a:t>
            </a:r>
            <a:r>
              <a:rPr lang="en-US" sz="1600" dirty="0">
                <a:solidFill>
                  <a:srgbClr val="282523"/>
                </a:solidFill>
                <a:latin typeface="Times New Roman "/>
              </a:rPr>
              <a:t> </a:t>
            </a:r>
            <a:r>
              <a:rPr lang="en-US" sz="1600" dirty="0" err="1">
                <a:solidFill>
                  <a:srgbClr val="282523"/>
                </a:solidFill>
                <a:latin typeface="Times New Roman "/>
              </a:rPr>
              <a:t>thói</a:t>
            </a:r>
            <a:r>
              <a:rPr lang="en-US" sz="1600" dirty="0">
                <a:solidFill>
                  <a:srgbClr val="282523"/>
                </a:solidFill>
                <a:latin typeface="Times New Roman "/>
              </a:rPr>
              <a:t> </a:t>
            </a:r>
            <a:r>
              <a:rPr lang="en-US" sz="1600" dirty="0" err="1">
                <a:solidFill>
                  <a:srgbClr val="282523"/>
                </a:solidFill>
                <a:latin typeface="Times New Roman "/>
              </a:rPr>
              <a:t>quen</a:t>
            </a:r>
            <a:r>
              <a:rPr lang="en-US" sz="1600" dirty="0">
                <a:solidFill>
                  <a:srgbClr val="282523"/>
                </a:solidFill>
                <a:latin typeface="Times New Roman "/>
              </a:rPr>
              <a:t> </a:t>
            </a:r>
            <a:r>
              <a:rPr lang="en-US" sz="1600" dirty="0" err="1">
                <a:solidFill>
                  <a:srgbClr val="282523"/>
                </a:solidFill>
                <a:latin typeface="Times New Roman "/>
              </a:rPr>
              <a:t>của</a:t>
            </a:r>
            <a:r>
              <a:rPr lang="en-US" sz="1600" dirty="0">
                <a:solidFill>
                  <a:srgbClr val="282523"/>
                </a:solidFill>
                <a:latin typeface="Times New Roman "/>
              </a:rPr>
              <a:t> </a:t>
            </a:r>
            <a:r>
              <a:rPr lang="en-US" sz="1600" dirty="0" err="1">
                <a:solidFill>
                  <a:srgbClr val="282523"/>
                </a:solidFill>
                <a:latin typeface="Times New Roman "/>
              </a:rPr>
              <a:t>người</a:t>
            </a:r>
            <a:r>
              <a:rPr lang="en-US" sz="1600" dirty="0">
                <a:solidFill>
                  <a:srgbClr val="282523"/>
                </a:solidFill>
                <a:latin typeface="Times New Roman "/>
              </a:rPr>
              <a:t> </a:t>
            </a:r>
            <a:r>
              <a:rPr lang="en-US" sz="1600" dirty="0" err="1">
                <a:solidFill>
                  <a:srgbClr val="282523"/>
                </a:solidFill>
                <a:latin typeface="Times New Roman "/>
              </a:rPr>
              <a:t>dùng</a:t>
            </a:r>
            <a:r>
              <a:rPr lang="en-US" sz="1600" dirty="0">
                <a:solidFill>
                  <a:srgbClr val="282523"/>
                </a:solidFill>
                <a:latin typeface="Times New Roman "/>
              </a:rPr>
              <a:t>.</a:t>
            </a:r>
            <a:endParaRPr lang="en-US" sz="1600" b="1" i="0" dirty="0">
              <a:solidFill>
                <a:srgbClr val="282523"/>
              </a:solidFill>
              <a:effectLst/>
              <a:latin typeface="Times New Roman "/>
            </a:endParaRPr>
          </a:p>
        </p:txBody>
      </p:sp>
      <p:sp>
        <p:nvSpPr>
          <p:cNvPr id="9" name="Content Placeholder 8">
            <a:extLst>
              <a:ext uri="{FF2B5EF4-FFF2-40B4-BE49-F238E27FC236}">
                <a16:creationId xmlns:a16="http://schemas.microsoft.com/office/drawing/2014/main" id="{0B93F2E5-7366-E8F0-C26E-0423877901CD}"/>
              </a:ext>
            </a:extLst>
          </p:cNvPr>
          <p:cNvSpPr>
            <a:spLocks noGrp="1"/>
          </p:cNvSpPr>
          <p:nvPr>
            <p:ph sz="half" idx="2"/>
          </p:nvPr>
        </p:nvSpPr>
        <p:spPr>
          <a:xfrm>
            <a:off x="4703589" y="555662"/>
            <a:ext cx="4803228" cy="4444328"/>
          </a:xfrm>
        </p:spPr>
        <p:txBody>
          <a:bodyPr>
            <a:noAutofit/>
          </a:bodyPr>
          <a:lstStyle/>
          <a:p>
            <a:pPr marL="0" indent="0" algn="l">
              <a:buNone/>
            </a:pPr>
            <a:r>
              <a:rPr lang="en-US" sz="1800" b="1" i="0" dirty="0">
                <a:solidFill>
                  <a:srgbClr val="282523"/>
                </a:solidFill>
                <a:effectLst/>
                <a:latin typeface="Times New Roman "/>
              </a:rPr>
              <a:t>-   </a:t>
            </a:r>
            <a:r>
              <a:rPr lang="vi-VN" sz="1800" b="1" i="0" dirty="0">
                <a:solidFill>
                  <a:srgbClr val="282523"/>
                </a:solidFill>
                <a:effectLst/>
                <a:latin typeface="Times New Roman "/>
              </a:rPr>
              <a:t>Nhược điểm</a:t>
            </a:r>
            <a:r>
              <a:rPr lang="en-US" sz="1800" b="1" i="0" dirty="0">
                <a:solidFill>
                  <a:srgbClr val="282523"/>
                </a:solidFill>
                <a:effectLst/>
                <a:latin typeface="Times New Roman "/>
              </a:rPr>
              <a:t>:</a:t>
            </a:r>
            <a:endParaRPr lang="vi-VN" sz="1800" b="1" i="0" dirty="0">
              <a:solidFill>
                <a:srgbClr val="282523"/>
              </a:solidFill>
              <a:effectLst/>
              <a:latin typeface="Times New Roman "/>
            </a:endParaRPr>
          </a:p>
          <a:p>
            <a:pPr algn="l">
              <a:buFont typeface="Arial" panose="020B0604020202020204" pitchFamily="34" charset="0"/>
              <a:buChar char="•"/>
            </a:pPr>
            <a:r>
              <a:rPr lang="en-US" sz="1600" b="1" dirty="0" err="1">
                <a:solidFill>
                  <a:srgbClr val="282523"/>
                </a:solidFill>
                <a:latin typeface="Times New Roman "/>
              </a:rPr>
              <a:t>Bảo</a:t>
            </a:r>
            <a:r>
              <a:rPr lang="en-US" sz="1600" b="1" dirty="0">
                <a:solidFill>
                  <a:srgbClr val="282523"/>
                </a:solidFill>
                <a:latin typeface="Times New Roman "/>
              </a:rPr>
              <a:t> </a:t>
            </a:r>
            <a:r>
              <a:rPr lang="en-US" sz="1600" b="1" dirty="0" err="1">
                <a:solidFill>
                  <a:srgbClr val="282523"/>
                </a:solidFill>
                <a:latin typeface="Times New Roman "/>
              </a:rPr>
              <a:t>mật</a:t>
            </a:r>
            <a:r>
              <a:rPr lang="en-US" sz="1600" b="1" dirty="0">
                <a:solidFill>
                  <a:srgbClr val="282523"/>
                </a:solidFill>
                <a:latin typeface="Times New Roman "/>
              </a:rPr>
              <a:t> </a:t>
            </a:r>
            <a:r>
              <a:rPr lang="en-US" sz="1600" b="1" dirty="0" err="1">
                <a:solidFill>
                  <a:srgbClr val="282523"/>
                </a:solidFill>
                <a:latin typeface="Times New Roman "/>
              </a:rPr>
              <a:t>thông</a:t>
            </a:r>
            <a:r>
              <a:rPr lang="en-US" sz="1600" b="1" dirty="0">
                <a:solidFill>
                  <a:srgbClr val="282523"/>
                </a:solidFill>
                <a:latin typeface="Times New Roman "/>
              </a:rPr>
              <a:t> tin</a:t>
            </a:r>
            <a:r>
              <a:rPr lang="en-US" sz="1600" dirty="0">
                <a:solidFill>
                  <a:srgbClr val="282523"/>
                </a:solidFill>
                <a:latin typeface="Times New Roman "/>
              </a:rPr>
              <a:t>: </a:t>
            </a:r>
            <a:r>
              <a:rPr lang="en-US" sz="1600" dirty="0" err="1">
                <a:solidFill>
                  <a:srgbClr val="282523"/>
                </a:solidFill>
                <a:latin typeface="Times New Roman "/>
              </a:rPr>
              <a:t>Rủi</a:t>
            </a:r>
            <a:r>
              <a:rPr lang="en-US" sz="1600" dirty="0">
                <a:solidFill>
                  <a:srgbClr val="282523"/>
                </a:solidFill>
                <a:latin typeface="Times New Roman "/>
              </a:rPr>
              <a:t> </a:t>
            </a:r>
            <a:r>
              <a:rPr lang="en-US" sz="1600" dirty="0" err="1">
                <a:solidFill>
                  <a:srgbClr val="282523"/>
                </a:solidFill>
                <a:latin typeface="Times New Roman "/>
              </a:rPr>
              <a:t>ro</a:t>
            </a:r>
            <a:r>
              <a:rPr lang="en-US" sz="1600" dirty="0">
                <a:solidFill>
                  <a:srgbClr val="282523"/>
                </a:solidFill>
                <a:latin typeface="Times New Roman "/>
              </a:rPr>
              <a:t> </a:t>
            </a:r>
            <a:r>
              <a:rPr lang="en-US" sz="1600" dirty="0" err="1">
                <a:solidFill>
                  <a:srgbClr val="282523"/>
                </a:solidFill>
                <a:latin typeface="Times New Roman "/>
              </a:rPr>
              <a:t>về</a:t>
            </a:r>
            <a:r>
              <a:rPr lang="en-US" sz="1600" dirty="0">
                <a:solidFill>
                  <a:srgbClr val="282523"/>
                </a:solidFill>
                <a:latin typeface="Times New Roman "/>
              </a:rPr>
              <a:t> </a:t>
            </a:r>
            <a:r>
              <a:rPr lang="en-US" sz="1600" dirty="0" err="1">
                <a:solidFill>
                  <a:srgbClr val="282523"/>
                </a:solidFill>
                <a:latin typeface="Times New Roman "/>
              </a:rPr>
              <a:t>việc</a:t>
            </a:r>
            <a:r>
              <a:rPr lang="en-US" sz="1600" dirty="0">
                <a:solidFill>
                  <a:srgbClr val="282523"/>
                </a:solidFill>
                <a:latin typeface="Times New Roman "/>
              </a:rPr>
              <a:t> </a:t>
            </a:r>
            <a:r>
              <a:rPr lang="en-US" sz="1600" dirty="0" err="1">
                <a:solidFill>
                  <a:srgbClr val="282523"/>
                </a:solidFill>
                <a:latin typeface="Times New Roman "/>
              </a:rPr>
              <a:t>lộ</a:t>
            </a:r>
            <a:r>
              <a:rPr lang="en-US" sz="1600" dirty="0">
                <a:solidFill>
                  <a:srgbClr val="282523"/>
                </a:solidFill>
                <a:latin typeface="Times New Roman "/>
              </a:rPr>
              <a:t> </a:t>
            </a:r>
            <a:r>
              <a:rPr lang="en-US" sz="1600" dirty="0" err="1">
                <a:solidFill>
                  <a:srgbClr val="282523"/>
                </a:solidFill>
                <a:latin typeface="Times New Roman "/>
              </a:rPr>
              <a:t>thông</a:t>
            </a:r>
            <a:r>
              <a:rPr lang="en-US" sz="1600" dirty="0">
                <a:solidFill>
                  <a:srgbClr val="282523"/>
                </a:solidFill>
                <a:latin typeface="Times New Roman "/>
              </a:rPr>
              <a:t> tin </a:t>
            </a:r>
            <a:r>
              <a:rPr lang="en-US" sz="1600" dirty="0" err="1">
                <a:solidFill>
                  <a:srgbClr val="282523"/>
                </a:solidFill>
                <a:latin typeface="Times New Roman "/>
              </a:rPr>
              <a:t>cá</a:t>
            </a:r>
            <a:r>
              <a:rPr lang="en-US" sz="1600" dirty="0">
                <a:solidFill>
                  <a:srgbClr val="282523"/>
                </a:solidFill>
                <a:latin typeface="Times New Roman "/>
              </a:rPr>
              <a:t> </a:t>
            </a:r>
            <a:r>
              <a:rPr lang="en-US" sz="1600" dirty="0" err="1">
                <a:solidFill>
                  <a:srgbClr val="282523"/>
                </a:solidFill>
                <a:latin typeface="Times New Roman "/>
              </a:rPr>
              <a:t>nhân</a:t>
            </a:r>
            <a:r>
              <a:rPr lang="en-US" sz="1600" dirty="0">
                <a:solidFill>
                  <a:srgbClr val="282523"/>
                </a:solidFill>
                <a:latin typeface="Times New Roman "/>
              </a:rPr>
              <a:t> </a:t>
            </a:r>
            <a:r>
              <a:rPr lang="en-US" sz="1600" dirty="0" err="1">
                <a:solidFill>
                  <a:srgbClr val="282523"/>
                </a:solidFill>
                <a:latin typeface="Times New Roman "/>
              </a:rPr>
              <a:t>và</a:t>
            </a:r>
            <a:r>
              <a:rPr lang="en-US" sz="1600" dirty="0">
                <a:solidFill>
                  <a:srgbClr val="282523"/>
                </a:solidFill>
                <a:latin typeface="Times New Roman "/>
              </a:rPr>
              <a:t> </a:t>
            </a:r>
            <a:r>
              <a:rPr lang="en-US" sz="1600" dirty="0" err="1">
                <a:solidFill>
                  <a:srgbClr val="282523"/>
                </a:solidFill>
                <a:latin typeface="Times New Roman "/>
              </a:rPr>
              <a:t>thanh</a:t>
            </a:r>
            <a:r>
              <a:rPr lang="en-US" sz="1600" dirty="0">
                <a:solidFill>
                  <a:srgbClr val="282523"/>
                </a:solidFill>
                <a:latin typeface="Times New Roman "/>
              </a:rPr>
              <a:t> </a:t>
            </a:r>
            <a:r>
              <a:rPr lang="en-US" sz="1600" dirty="0" err="1">
                <a:solidFill>
                  <a:srgbClr val="282523"/>
                </a:solidFill>
                <a:latin typeface="Times New Roman "/>
              </a:rPr>
              <a:t>toán</a:t>
            </a:r>
            <a:r>
              <a:rPr lang="en-US" sz="1600" dirty="0">
                <a:solidFill>
                  <a:srgbClr val="282523"/>
                </a:solidFill>
                <a:latin typeface="Times New Roman "/>
              </a:rPr>
              <a:t> </a:t>
            </a:r>
            <a:r>
              <a:rPr lang="en-US" sz="1600" dirty="0" err="1">
                <a:solidFill>
                  <a:srgbClr val="282523"/>
                </a:solidFill>
                <a:latin typeface="Times New Roman "/>
              </a:rPr>
              <a:t>trực</a:t>
            </a:r>
            <a:r>
              <a:rPr lang="en-US" sz="1600" dirty="0">
                <a:solidFill>
                  <a:srgbClr val="282523"/>
                </a:solidFill>
                <a:latin typeface="Times New Roman "/>
              </a:rPr>
              <a:t> </a:t>
            </a:r>
            <a:r>
              <a:rPr lang="en-US" sz="1600" dirty="0" err="1">
                <a:solidFill>
                  <a:srgbClr val="282523"/>
                </a:solidFill>
                <a:latin typeface="Times New Roman "/>
              </a:rPr>
              <a:t>tuyến</a:t>
            </a:r>
            <a:r>
              <a:rPr lang="en-US" sz="1600" dirty="0">
                <a:solidFill>
                  <a:srgbClr val="282523"/>
                </a:solidFill>
                <a:latin typeface="Times New Roman "/>
              </a:rPr>
              <a:t>.</a:t>
            </a:r>
            <a:endParaRPr lang="en-US" sz="1600" i="0" dirty="0">
              <a:solidFill>
                <a:srgbClr val="282523"/>
              </a:solidFill>
              <a:effectLst/>
              <a:latin typeface="Times New Roman "/>
            </a:endParaRPr>
          </a:p>
          <a:p>
            <a:pPr algn="l">
              <a:buFont typeface="Arial" panose="020B0604020202020204" pitchFamily="34" charset="0"/>
              <a:buChar char="•"/>
            </a:pPr>
            <a:r>
              <a:rPr lang="en-US" sz="1600" b="1" i="0" dirty="0" err="1">
                <a:solidFill>
                  <a:srgbClr val="282523"/>
                </a:solidFill>
                <a:effectLst/>
                <a:latin typeface="Times New Roman "/>
              </a:rPr>
              <a:t>Thiếu</a:t>
            </a:r>
            <a:r>
              <a:rPr lang="en-US" sz="1600" b="1" i="0" dirty="0">
                <a:solidFill>
                  <a:srgbClr val="282523"/>
                </a:solidFill>
                <a:effectLst/>
                <a:latin typeface="Times New Roman "/>
              </a:rPr>
              <a:t> </a:t>
            </a:r>
            <a:r>
              <a:rPr lang="en-US" sz="1600" b="1" i="0" dirty="0" err="1">
                <a:solidFill>
                  <a:srgbClr val="282523"/>
                </a:solidFill>
                <a:effectLst/>
                <a:latin typeface="Times New Roman "/>
              </a:rPr>
              <a:t>trải</a:t>
            </a:r>
            <a:r>
              <a:rPr lang="en-US" sz="1600" b="1" i="0" dirty="0">
                <a:solidFill>
                  <a:srgbClr val="282523"/>
                </a:solidFill>
                <a:effectLst/>
                <a:latin typeface="Times New Roman "/>
              </a:rPr>
              <a:t> </a:t>
            </a:r>
            <a:r>
              <a:rPr lang="en-US" sz="1600" b="1" i="0" dirty="0" err="1">
                <a:solidFill>
                  <a:srgbClr val="282523"/>
                </a:solidFill>
                <a:effectLst/>
                <a:latin typeface="Times New Roman "/>
              </a:rPr>
              <a:t>nghiệm</a:t>
            </a:r>
            <a:r>
              <a:rPr lang="en-US" sz="1600" b="1" i="0" dirty="0">
                <a:solidFill>
                  <a:srgbClr val="282523"/>
                </a:solidFill>
                <a:effectLst/>
                <a:latin typeface="Times New Roman "/>
              </a:rPr>
              <a:t> </a:t>
            </a:r>
            <a:r>
              <a:rPr lang="en-US" sz="1600" b="1" i="0" dirty="0" err="1">
                <a:solidFill>
                  <a:srgbClr val="282523"/>
                </a:solidFill>
                <a:effectLst/>
                <a:latin typeface="Times New Roman "/>
              </a:rPr>
              <a:t>thực</a:t>
            </a:r>
            <a:r>
              <a:rPr lang="en-US" sz="1600" b="1" i="0" dirty="0">
                <a:solidFill>
                  <a:srgbClr val="282523"/>
                </a:solidFill>
                <a:effectLst/>
                <a:latin typeface="Times New Roman "/>
              </a:rPr>
              <a:t> </a:t>
            </a:r>
            <a:r>
              <a:rPr lang="en-US" sz="1600" b="1" i="0" dirty="0" err="1">
                <a:solidFill>
                  <a:srgbClr val="282523"/>
                </a:solidFill>
                <a:effectLst/>
                <a:latin typeface="Times New Roman "/>
              </a:rPr>
              <a:t>tế</a:t>
            </a:r>
            <a:r>
              <a:rPr lang="en-US" sz="1600" i="0" dirty="0">
                <a:solidFill>
                  <a:srgbClr val="282523"/>
                </a:solidFill>
                <a:effectLst/>
                <a:latin typeface="Times New Roman "/>
              </a:rPr>
              <a:t>: </a:t>
            </a:r>
            <a:r>
              <a:rPr lang="en-US" sz="1600" i="0" dirty="0" err="1">
                <a:solidFill>
                  <a:srgbClr val="282523"/>
                </a:solidFill>
                <a:effectLst/>
                <a:latin typeface="Times New Roman "/>
              </a:rPr>
              <a:t>Không</a:t>
            </a:r>
            <a:r>
              <a:rPr lang="en-US" sz="1600" i="0" dirty="0">
                <a:solidFill>
                  <a:srgbClr val="282523"/>
                </a:solidFill>
                <a:effectLst/>
                <a:latin typeface="Times New Roman "/>
              </a:rPr>
              <a:t> </a:t>
            </a:r>
            <a:r>
              <a:rPr lang="en-US" sz="1600" i="0" dirty="0" err="1">
                <a:solidFill>
                  <a:srgbClr val="282523"/>
                </a:solidFill>
                <a:effectLst/>
                <a:latin typeface="Times New Roman "/>
              </a:rPr>
              <a:t>thể</a:t>
            </a:r>
            <a:r>
              <a:rPr lang="en-US" sz="1600" i="0" dirty="0">
                <a:solidFill>
                  <a:srgbClr val="282523"/>
                </a:solidFill>
                <a:effectLst/>
                <a:latin typeface="Times New Roman "/>
              </a:rPr>
              <a:t> </a:t>
            </a:r>
            <a:r>
              <a:rPr lang="en-US" sz="1600" i="0" dirty="0" err="1">
                <a:solidFill>
                  <a:srgbClr val="282523"/>
                </a:solidFill>
                <a:effectLst/>
                <a:latin typeface="Times New Roman "/>
              </a:rPr>
              <a:t>sờ</a:t>
            </a:r>
            <a:r>
              <a:rPr lang="en-US" sz="1600" i="0" dirty="0">
                <a:solidFill>
                  <a:srgbClr val="282523"/>
                </a:solidFill>
                <a:effectLst/>
                <a:latin typeface="Times New Roman "/>
              </a:rPr>
              <a:t>, </a:t>
            </a:r>
            <a:r>
              <a:rPr lang="en-US" sz="1600" i="0" dirty="0" err="1">
                <a:solidFill>
                  <a:srgbClr val="282523"/>
                </a:solidFill>
                <a:effectLst/>
                <a:latin typeface="Times New Roman "/>
              </a:rPr>
              <a:t>thử</a:t>
            </a:r>
            <a:r>
              <a:rPr lang="en-US" sz="1600" i="0" dirty="0">
                <a:solidFill>
                  <a:srgbClr val="282523"/>
                </a:solidFill>
                <a:effectLst/>
                <a:latin typeface="Times New Roman "/>
              </a:rPr>
              <a:t> </a:t>
            </a:r>
            <a:r>
              <a:rPr lang="en-US" sz="1600" i="0" dirty="0" err="1">
                <a:solidFill>
                  <a:srgbClr val="282523"/>
                </a:solidFill>
                <a:effectLst/>
                <a:latin typeface="Times New Roman "/>
              </a:rPr>
              <a:t>sản</a:t>
            </a:r>
            <a:r>
              <a:rPr lang="en-US" sz="1600" i="0" dirty="0">
                <a:solidFill>
                  <a:srgbClr val="282523"/>
                </a:solidFill>
                <a:effectLst/>
                <a:latin typeface="Times New Roman "/>
              </a:rPr>
              <a:t> </a:t>
            </a:r>
            <a:r>
              <a:rPr lang="en-US" sz="1600" i="0" dirty="0" err="1">
                <a:solidFill>
                  <a:srgbClr val="282523"/>
                </a:solidFill>
                <a:effectLst/>
                <a:latin typeface="Times New Roman "/>
              </a:rPr>
              <a:t>phẩm</a:t>
            </a:r>
            <a:r>
              <a:rPr lang="en-US" sz="1600" i="0" dirty="0">
                <a:solidFill>
                  <a:srgbClr val="282523"/>
                </a:solidFill>
                <a:effectLst/>
                <a:latin typeface="Times New Roman "/>
              </a:rPr>
              <a:t> </a:t>
            </a:r>
            <a:r>
              <a:rPr lang="en-US" sz="1600" i="0" dirty="0" err="1">
                <a:solidFill>
                  <a:srgbClr val="282523"/>
                </a:solidFill>
                <a:effectLst/>
                <a:latin typeface="Times New Roman "/>
              </a:rPr>
              <a:t>trức</a:t>
            </a:r>
            <a:r>
              <a:rPr lang="en-US" sz="1600" i="0" dirty="0">
                <a:solidFill>
                  <a:srgbClr val="282523"/>
                </a:solidFill>
                <a:effectLst/>
                <a:latin typeface="Times New Roman "/>
              </a:rPr>
              <a:t> </a:t>
            </a:r>
            <a:r>
              <a:rPr lang="en-US" sz="1600" i="0" dirty="0" err="1">
                <a:solidFill>
                  <a:srgbClr val="282523"/>
                </a:solidFill>
                <a:effectLst/>
                <a:latin typeface="Times New Roman "/>
              </a:rPr>
              <a:t>khi</a:t>
            </a:r>
            <a:r>
              <a:rPr lang="en-US" sz="1600" i="0" dirty="0">
                <a:solidFill>
                  <a:srgbClr val="282523"/>
                </a:solidFill>
                <a:effectLst/>
                <a:latin typeface="Times New Roman "/>
              </a:rPr>
              <a:t> </a:t>
            </a:r>
            <a:r>
              <a:rPr lang="en-US" sz="1600" i="0" dirty="0" err="1">
                <a:solidFill>
                  <a:srgbClr val="282523"/>
                </a:solidFill>
                <a:effectLst/>
                <a:latin typeface="Times New Roman "/>
              </a:rPr>
              <a:t>mua</a:t>
            </a:r>
            <a:r>
              <a:rPr lang="en-US" sz="1600" i="0" dirty="0">
                <a:solidFill>
                  <a:srgbClr val="282523"/>
                </a:solidFill>
                <a:effectLst/>
                <a:latin typeface="Times New Roman "/>
              </a:rPr>
              <a:t>.</a:t>
            </a:r>
          </a:p>
          <a:p>
            <a:pPr algn="l">
              <a:buFont typeface="Arial" panose="020B0604020202020204" pitchFamily="34" charset="0"/>
              <a:buChar char="•"/>
            </a:pPr>
            <a:r>
              <a:rPr lang="en-US" sz="1600" b="1" i="0" dirty="0">
                <a:solidFill>
                  <a:srgbClr val="282523"/>
                </a:solidFill>
                <a:effectLst/>
                <a:latin typeface="Times New Roman "/>
              </a:rPr>
              <a:t>Chi </a:t>
            </a:r>
            <a:r>
              <a:rPr lang="en-US" sz="1600" b="1" i="0" dirty="0" err="1">
                <a:solidFill>
                  <a:srgbClr val="282523"/>
                </a:solidFill>
                <a:effectLst/>
                <a:latin typeface="Times New Roman "/>
              </a:rPr>
              <a:t>phí</a:t>
            </a:r>
            <a:r>
              <a:rPr lang="en-US" sz="1600" b="1" i="0" dirty="0">
                <a:solidFill>
                  <a:srgbClr val="282523"/>
                </a:solidFill>
                <a:effectLst/>
                <a:latin typeface="Times New Roman "/>
              </a:rPr>
              <a:t> </a:t>
            </a:r>
            <a:r>
              <a:rPr lang="en-US" sz="1600" b="1" i="0" dirty="0" err="1">
                <a:solidFill>
                  <a:srgbClr val="282523"/>
                </a:solidFill>
                <a:effectLst/>
                <a:latin typeface="Times New Roman "/>
              </a:rPr>
              <a:t>vận</a:t>
            </a:r>
            <a:r>
              <a:rPr lang="en-US" sz="1600" b="1" i="0" dirty="0">
                <a:solidFill>
                  <a:srgbClr val="282523"/>
                </a:solidFill>
                <a:effectLst/>
                <a:latin typeface="Times New Roman "/>
              </a:rPr>
              <a:t> </a:t>
            </a:r>
            <a:r>
              <a:rPr lang="en-US" sz="1600" b="1" i="0" dirty="0" err="1">
                <a:solidFill>
                  <a:srgbClr val="282523"/>
                </a:solidFill>
                <a:effectLst/>
                <a:latin typeface="Times New Roman "/>
              </a:rPr>
              <a:t>chuyển</a:t>
            </a:r>
            <a:r>
              <a:rPr lang="en-US" sz="1600" i="0" dirty="0">
                <a:solidFill>
                  <a:srgbClr val="282523"/>
                </a:solidFill>
                <a:effectLst/>
                <a:latin typeface="Times New Roman "/>
              </a:rPr>
              <a:t>: </a:t>
            </a:r>
            <a:r>
              <a:rPr lang="en-US" sz="1600" i="0" dirty="0" err="1">
                <a:solidFill>
                  <a:srgbClr val="282523"/>
                </a:solidFill>
                <a:effectLst/>
                <a:latin typeface="Times New Roman "/>
              </a:rPr>
              <a:t>Có</a:t>
            </a:r>
            <a:r>
              <a:rPr lang="en-US" sz="1600" i="0" dirty="0">
                <a:solidFill>
                  <a:srgbClr val="282523"/>
                </a:solidFill>
                <a:effectLst/>
                <a:latin typeface="Times New Roman "/>
              </a:rPr>
              <a:t> </a:t>
            </a:r>
            <a:r>
              <a:rPr lang="en-US" sz="1600" i="0" dirty="0" err="1">
                <a:solidFill>
                  <a:srgbClr val="282523"/>
                </a:solidFill>
                <a:effectLst/>
                <a:latin typeface="Times New Roman "/>
              </a:rPr>
              <a:t>thể</a:t>
            </a:r>
            <a:r>
              <a:rPr lang="en-US" sz="1600" i="0" dirty="0">
                <a:solidFill>
                  <a:srgbClr val="282523"/>
                </a:solidFill>
                <a:effectLst/>
                <a:latin typeface="Times New Roman "/>
              </a:rPr>
              <a:t> </a:t>
            </a:r>
            <a:r>
              <a:rPr lang="en-US" sz="1600" i="0" dirty="0" err="1">
                <a:solidFill>
                  <a:srgbClr val="282523"/>
                </a:solidFill>
                <a:effectLst/>
                <a:latin typeface="Times New Roman "/>
              </a:rPr>
              <a:t>cao</a:t>
            </a:r>
            <a:r>
              <a:rPr lang="en-US" sz="1600" i="0" dirty="0">
                <a:solidFill>
                  <a:srgbClr val="282523"/>
                </a:solidFill>
                <a:effectLst/>
                <a:latin typeface="Times New Roman "/>
              </a:rPr>
              <a:t> </a:t>
            </a:r>
            <a:r>
              <a:rPr lang="en-US" sz="1600" i="0" dirty="0" err="1">
                <a:solidFill>
                  <a:srgbClr val="282523"/>
                </a:solidFill>
                <a:effectLst/>
                <a:latin typeface="Times New Roman "/>
              </a:rPr>
              <a:t>và</a:t>
            </a:r>
            <a:r>
              <a:rPr lang="en-US" sz="1600" i="0" dirty="0">
                <a:solidFill>
                  <a:srgbClr val="282523"/>
                </a:solidFill>
                <a:effectLst/>
                <a:latin typeface="Times New Roman "/>
              </a:rPr>
              <a:t> </a:t>
            </a:r>
            <a:r>
              <a:rPr lang="en-US" sz="1600" i="0" dirty="0" err="1">
                <a:solidFill>
                  <a:srgbClr val="282523"/>
                </a:solidFill>
                <a:effectLst/>
                <a:latin typeface="Times New Roman "/>
              </a:rPr>
              <a:t>ảnh</a:t>
            </a:r>
            <a:r>
              <a:rPr lang="en-US" sz="1600" i="0" dirty="0">
                <a:solidFill>
                  <a:srgbClr val="282523"/>
                </a:solidFill>
                <a:effectLst/>
                <a:latin typeface="Times New Roman "/>
              </a:rPr>
              <a:t> </a:t>
            </a:r>
            <a:r>
              <a:rPr lang="en-US" sz="1600" i="0" dirty="0" err="1">
                <a:solidFill>
                  <a:srgbClr val="282523"/>
                </a:solidFill>
                <a:effectLst/>
                <a:latin typeface="Times New Roman "/>
              </a:rPr>
              <a:t>hưởng</a:t>
            </a:r>
            <a:r>
              <a:rPr lang="en-US" sz="1600" i="0" dirty="0">
                <a:solidFill>
                  <a:srgbClr val="282523"/>
                </a:solidFill>
                <a:effectLst/>
                <a:latin typeface="Times New Roman "/>
              </a:rPr>
              <a:t> </a:t>
            </a:r>
            <a:r>
              <a:rPr lang="en-US" sz="1600" i="0" dirty="0" err="1">
                <a:solidFill>
                  <a:srgbClr val="282523"/>
                </a:solidFill>
                <a:effectLst/>
                <a:latin typeface="Times New Roman "/>
              </a:rPr>
              <a:t>đến</a:t>
            </a:r>
            <a:r>
              <a:rPr lang="en-US" sz="1600" i="0" dirty="0">
                <a:solidFill>
                  <a:srgbClr val="282523"/>
                </a:solidFill>
                <a:effectLst/>
                <a:latin typeface="Times New Roman "/>
              </a:rPr>
              <a:t> </a:t>
            </a:r>
            <a:r>
              <a:rPr lang="en-US" sz="1600" i="0" dirty="0" err="1">
                <a:solidFill>
                  <a:srgbClr val="282523"/>
                </a:solidFill>
                <a:effectLst/>
                <a:latin typeface="Times New Roman "/>
              </a:rPr>
              <a:t>quyết</a:t>
            </a:r>
            <a:r>
              <a:rPr lang="en-US" sz="1600" i="0" dirty="0">
                <a:solidFill>
                  <a:srgbClr val="282523"/>
                </a:solidFill>
                <a:effectLst/>
                <a:latin typeface="Times New Roman "/>
              </a:rPr>
              <a:t> </a:t>
            </a:r>
            <a:r>
              <a:rPr lang="en-US" sz="1600" i="0" dirty="0" err="1">
                <a:solidFill>
                  <a:srgbClr val="282523"/>
                </a:solidFill>
                <a:effectLst/>
                <a:latin typeface="Times New Roman "/>
              </a:rPr>
              <a:t>định</a:t>
            </a:r>
            <a:r>
              <a:rPr lang="en-US" sz="1600" i="0" dirty="0">
                <a:solidFill>
                  <a:srgbClr val="282523"/>
                </a:solidFill>
                <a:effectLst/>
                <a:latin typeface="Times New Roman "/>
              </a:rPr>
              <a:t> </a:t>
            </a:r>
            <a:r>
              <a:rPr lang="en-US" sz="1600" i="0" dirty="0" err="1">
                <a:solidFill>
                  <a:srgbClr val="282523"/>
                </a:solidFill>
                <a:effectLst/>
                <a:latin typeface="Times New Roman "/>
              </a:rPr>
              <a:t>mua</a:t>
            </a:r>
            <a:r>
              <a:rPr lang="en-US" sz="1600" i="0" dirty="0">
                <a:solidFill>
                  <a:srgbClr val="282523"/>
                </a:solidFill>
                <a:effectLst/>
                <a:latin typeface="Times New Roman "/>
              </a:rPr>
              <a:t> </a:t>
            </a:r>
            <a:r>
              <a:rPr lang="en-US" sz="1600" i="0" dirty="0" err="1">
                <a:solidFill>
                  <a:srgbClr val="282523"/>
                </a:solidFill>
                <a:effectLst/>
                <a:latin typeface="Times New Roman "/>
              </a:rPr>
              <a:t>hàng</a:t>
            </a:r>
            <a:r>
              <a:rPr lang="en-US" sz="1600" dirty="0">
                <a:solidFill>
                  <a:srgbClr val="282523"/>
                </a:solidFill>
                <a:latin typeface="Times New Roman "/>
              </a:rPr>
              <a:t>.</a:t>
            </a:r>
            <a:endParaRPr lang="en-US" sz="1600" i="0" dirty="0">
              <a:solidFill>
                <a:srgbClr val="282523"/>
              </a:solidFill>
              <a:effectLst/>
              <a:latin typeface="Times New Roman "/>
            </a:endParaRPr>
          </a:p>
          <a:p>
            <a:pPr algn="l">
              <a:buFont typeface="Arial" panose="020B0604020202020204" pitchFamily="34" charset="0"/>
              <a:buChar char="•"/>
            </a:pPr>
            <a:r>
              <a:rPr lang="en-US" sz="1600" b="1" i="0" dirty="0">
                <a:solidFill>
                  <a:srgbClr val="282523"/>
                </a:solidFill>
                <a:effectLst/>
                <a:latin typeface="Times New Roman "/>
              </a:rPr>
              <a:t>Hoàn </a:t>
            </a:r>
            <a:r>
              <a:rPr lang="en-US" sz="1600" b="1" i="0" dirty="0" err="1">
                <a:solidFill>
                  <a:srgbClr val="282523"/>
                </a:solidFill>
                <a:effectLst/>
                <a:latin typeface="Times New Roman "/>
              </a:rPr>
              <a:t>trả</a:t>
            </a:r>
            <a:r>
              <a:rPr lang="en-US" sz="1600" b="1" i="0" dirty="0">
                <a:solidFill>
                  <a:srgbClr val="282523"/>
                </a:solidFill>
                <a:effectLst/>
                <a:latin typeface="Times New Roman "/>
              </a:rPr>
              <a:t> </a:t>
            </a:r>
            <a:r>
              <a:rPr lang="en-US" sz="1600" b="1" i="0" dirty="0" err="1">
                <a:solidFill>
                  <a:srgbClr val="282523"/>
                </a:solidFill>
                <a:effectLst/>
                <a:latin typeface="Times New Roman "/>
              </a:rPr>
              <a:t>hàng</a:t>
            </a:r>
            <a:r>
              <a:rPr lang="en-US" sz="1600" b="1" i="0" dirty="0">
                <a:solidFill>
                  <a:srgbClr val="282523"/>
                </a:solidFill>
                <a:effectLst/>
                <a:latin typeface="Times New Roman "/>
              </a:rPr>
              <a:t> </a:t>
            </a:r>
            <a:r>
              <a:rPr lang="en-US" sz="1600" b="1" i="0" dirty="0" err="1">
                <a:solidFill>
                  <a:srgbClr val="282523"/>
                </a:solidFill>
                <a:effectLst/>
                <a:latin typeface="Times New Roman "/>
              </a:rPr>
              <a:t>hóa</a:t>
            </a:r>
            <a:r>
              <a:rPr lang="en-US" sz="1600" i="0" dirty="0">
                <a:solidFill>
                  <a:srgbClr val="282523"/>
                </a:solidFill>
                <a:effectLst/>
                <a:latin typeface="Times New Roman "/>
              </a:rPr>
              <a:t>: Quy </a:t>
            </a:r>
            <a:r>
              <a:rPr lang="en-US" sz="1600" i="0" dirty="0" err="1">
                <a:solidFill>
                  <a:srgbClr val="282523"/>
                </a:solidFill>
                <a:effectLst/>
                <a:latin typeface="Times New Roman "/>
              </a:rPr>
              <a:t>trình</a:t>
            </a:r>
            <a:r>
              <a:rPr lang="en-US" sz="1600" i="0" dirty="0">
                <a:solidFill>
                  <a:srgbClr val="282523"/>
                </a:solidFill>
                <a:effectLst/>
                <a:latin typeface="Times New Roman "/>
              </a:rPr>
              <a:t> </a:t>
            </a:r>
            <a:r>
              <a:rPr lang="en-US" sz="1600" i="0" dirty="0" err="1">
                <a:solidFill>
                  <a:srgbClr val="282523"/>
                </a:solidFill>
                <a:effectLst/>
                <a:latin typeface="Times New Roman "/>
              </a:rPr>
              <a:t>có</a:t>
            </a:r>
            <a:r>
              <a:rPr lang="en-US" sz="1600" i="0" dirty="0">
                <a:solidFill>
                  <a:srgbClr val="282523"/>
                </a:solidFill>
                <a:effectLst/>
                <a:latin typeface="Times New Roman "/>
              </a:rPr>
              <a:t> </a:t>
            </a:r>
            <a:r>
              <a:rPr lang="en-US" sz="1600" i="0" dirty="0" err="1">
                <a:solidFill>
                  <a:srgbClr val="282523"/>
                </a:solidFill>
                <a:effectLst/>
                <a:latin typeface="Times New Roman "/>
              </a:rPr>
              <a:t>thể</a:t>
            </a:r>
            <a:r>
              <a:rPr lang="en-US" sz="1600" i="0" dirty="0">
                <a:solidFill>
                  <a:srgbClr val="282523"/>
                </a:solidFill>
                <a:effectLst/>
                <a:latin typeface="Times New Roman "/>
              </a:rPr>
              <a:t> </a:t>
            </a:r>
            <a:r>
              <a:rPr lang="en-US" sz="1600" i="0" dirty="0" err="1">
                <a:solidFill>
                  <a:srgbClr val="282523"/>
                </a:solidFill>
                <a:effectLst/>
                <a:latin typeface="Times New Roman "/>
              </a:rPr>
              <a:t>phức</a:t>
            </a:r>
            <a:r>
              <a:rPr lang="en-US" sz="1600" i="0" dirty="0">
                <a:solidFill>
                  <a:srgbClr val="282523"/>
                </a:solidFill>
                <a:effectLst/>
                <a:latin typeface="Times New Roman "/>
              </a:rPr>
              <a:t> </a:t>
            </a:r>
            <a:r>
              <a:rPr lang="en-US" sz="1600" i="0" dirty="0" err="1">
                <a:solidFill>
                  <a:srgbClr val="282523"/>
                </a:solidFill>
                <a:effectLst/>
                <a:latin typeface="Times New Roman "/>
              </a:rPr>
              <a:t>tạp</a:t>
            </a:r>
            <a:r>
              <a:rPr lang="en-US" sz="1600" i="0" dirty="0">
                <a:solidFill>
                  <a:srgbClr val="282523"/>
                </a:solidFill>
                <a:effectLst/>
                <a:latin typeface="Times New Roman "/>
              </a:rPr>
              <a:t> </a:t>
            </a:r>
            <a:r>
              <a:rPr lang="en-US" sz="1600" i="0" dirty="0" err="1">
                <a:solidFill>
                  <a:srgbClr val="282523"/>
                </a:solidFill>
                <a:effectLst/>
                <a:latin typeface="Times New Roman "/>
              </a:rPr>
              <a:t>và</a:t>
            </a:r>
            <a:r>
              <a:rPr lang="en-US" sz="1600" i="0" dirty="0">
                <a:solidFill>
                  <a:srgbClr val="282523"/>
                </a:solidFill>
                <a:effectLst/>
                <a:latin typeface="Times New Roman "/>
              </a:rPr>
              <a:t> </a:t>
            </a:r>
            <a:r>
              <a:rPr lang="en-US" sz="1600" i="0" dirty="0" err="1">
                <a:solidFill>
                  <a:srgbClr val="282523"/>
                </a:solidFill>
                <a:effectLst/>
                <a:latin typeface="Times New Roman "/>
              </a:rPr>
              <a:t>mất</a:t>
            </a:r>
            <a:r>
              <a:rPr lang="en-US" sz="1600" i="0" dirty="0">
                <a:solidFill>
                  <a:srgbClr val="282523"/>
                </a:solidFill>
                <a:effectLst/>
                <a:latin typeface="Times New Roman "/>
              </a:rPr>
              <a:t> </a:t>
            </a:r>
            <a:r>
              <a:rPr lang="en-US" sz="1600" i="0" dirty="0" err="1">
                <a:solidFill>
                  <a:srgbClr val="282523"/>
                </a:solidFill>
                <a:effectLst/>
                <a:latin typeface="Times New Roman "/>
              </a:rPr>
              <a:t>thời</a:t>
            </a:r>
            <a:r>
              <a:rPr lang="en-US" sz="1600" i="0" dirty="0">
                <a:solidFill>
                  <a:srgbClr val="282523"/>
                </a:solidFill>
                <a:effectLst/>
                <a:latin typeface="Times New Roman "/>
              </a:rPr>
              <a:t> </a:t>
            </a:r>
            <a:r>
              <a:rPr lang="en-US" sz="1600" i="0" dirty="0" err="1">
                <a:solidFill>
                  <a:srgbClr val="282523"/>
                </a:solidFill>
                <a:effectLst/>
                <a:latin typeface="Times New Roman "/>
              </a:rPr>
              <a:t>gian</a:t>
            </a:r>
            <a:r>
              <a:rPr lang="en-US" sz="1600" i="0" dirty="0">
                <a:solidFill>
                  <a:srgbClr val="282523"/>
                </a:solidFill>
                <a:effectLst/>
                <a:latin typeface="Times New Roman "/>
              </a:rPr>
              <a:t>.</a:t>
            </a:r>
          </a:p>
          <a:p>
            <a:pPr algn="l">
              <a:buFont typeface="Arial" panose="020B0604020202020204" pitchFamily="34" charset="0"/>
              <a:buChar char="•"/>
            </a:pPr>
            <a:r>
              <a:rPr lang="en-US" sz="1600" b="1" i="0" dirty="0" err="1">
                <a:solidFill>
                  <a:srgbClr val="282523"/>
                </a:solidFill>
                <a:effectLst/>
                <a:latin typeface="Times New Roman "/>
              </a:rPr>
              <a:t>Phụ</a:t>
            </a:r>
            <a:r>
              <a:rPr lang="en-US" sz="1600" b="1" i="0" dirty="0">
                <a:solidFill>
                  <a:srgbClr val="282523"/>
                </a:solidFill>
                <a:effectLst/>
                <a:latin typeface="Times New Roman "/>
              </a:rPr>
              <a:t> </a:t>
            </a:r>
            <a:r>
              <a:rPr lang="en-US" sz="1600" b="1" i="0" dirty="0" err="1">
                <a:solidFill>
                  <a:srgbClr val="282523"/>
                </a:solidFill>
                <a:effectLst/>
                <a:latin typeface="Times New Roman "/>
              </a:rPr>
              <a:t>thuộc</a:t>
            </a:r>
            <a:r>
              <a:rPr lang="en-US" sz="1600" b="1" i="0" dirty="0">
                <a:solidFill>
                  <a:srgbClr val="282523"/>
                </a:solidFill>
                <a:effectLst/>
                <a:latin typeface="Times New Roman "/>
              </a:rPr>
              <a:t> </a:t>
            </a:r>
            <a:r>
              <a:rPr lang="en-US" sz="1600" b="1" i="0" dirty="0" err="1">
                <a:solidFill>
                  <a:srgbClr val="282523"/>
                </a:solidFill>
                <a:effectLst/>
                <a:latin typeface="Times New Roman "/>
              </a:rPr>
              <a:t>vào</a:t>
            </a:r>
            <a:r>
              <a:rPr lang="en-US" sz="1600" b="1" i="0" dirty="0">
                <a:solidFill>
                  <a:srgbClr val="282523"/>
                </a:solidFill>
                <a:effectLst/>
                <a:latin typeface="Times New Roman "/>
              </a:rPr>
              <a:t> </a:t>
            </a:r>
            <a:r>
              <a:rPr lang="en-US" sz="1600" b="1" i="0" dirty="0" err="1">
                <a:solidFill>
                  <a:srgbClr val="282523"/>
                </a:solidFill>
                <a:effectLst/>
                <a:latin typeface="Times New Roman "/>
              </a:rPr>
              <a:t>công</a:t>
            </a:r>
            <a:r>
              <a:rPr lang="en-US" sz="1600" b="1" i="0" dirty="0">
                <a:solidFill>
                  <a:srgbClr val="282523"/>
                </a:solidFill>
                <a:effectLst/>
                <a:latin typeface="Times New Roman "/>
              </a:rPr>
              <a:t> </a:t>
            </a:r>
            <a:r>
              <a:rPr lang="en-US" sz="1600" b="1" i="0" dirty="0" err="1">
                <a:solidFill>
                  <a:srgbClr val="282523"/>
                </a:solidFill>
                <a:effectLst/>
                <a:latin typeface="Times New Roman "/>
              </a:rPr>
              <a:t>nghệ</a:t>
            </a:r>
            <a:r>
              <a:rPr lang="en-US" sz="1600" i="0" dirty="0">
                <a:solidFill>
                  <a:srgbClr val="282523"/>
                </a:solidFill>
                <a:effectLst/>
                <a:latin typeface="Times New Roman "/>
              </a:rPr>
              <a:t>: Khi </a:t>
            </a:r>
            <a:r>
              <a:rPr lang="en-US" sz="1600" i="0" dirty="0" err="1">
                <a:solidFill>
                  <a:srgbClr val="282523"/>
                </a:solidFill>
                <a:effectLst/>
                <a:latin typeface="Times New Roman "/>
              </a:rPr>
              <a:t>mạng</a:t>
            </a:r>
            <a:r>
              <a:rPr lang="en-US" sz="1600" i="0" dirty="0">
                <a:solidFill>
                  <a:srgbClr val="282523"/>
                </a:solidFill>
                <a:effectLst/>
                <a:latin typeface="Times New Roman "/>
              </a:rPr>
              <a:t> Internet </a:t>
            </a:r>
            <a:r>
              <a:rPr lang="en-US" sz="1600" i="0" dirty="0" err="1">
                <a:solidFill>
                  <a:srgbClr val="282523"/>
                </a:solidFill>
                <a:effectLst/>
                <a:latin typeface="Times New Roman "/>
              </a:rPr>
              <a:t>hoặc</a:t>
            </a:r>
            <a:r>
              <a:rPr lang="en-US" sz="1600" i="0" dirty="0">
                <a:solidFill>
                  <a:srgbClr val="282523"/>
                </a:solidFill>
                <a:effectLst/>
                <a:latin typeface="Times New Roman "/>
              </a:rPr>
              <a:t> </a:t>
            </a:r>
            <a:r>
              <a:rPr lang="en-US" sz="1600" i="0" dirty="0" err="1">
                <a:solidFill>
                  <a:srgbClr val="282523"/>
                </a:solidFill>
                <a:effectLst/>
                <a:latin typeface="Times New Roman "/>
              </a:rPr>
              <a:t>hệ</a:t>
            </a:r>
            <a:r>
              <a:rPr lang="en-US" sz="1600" i="0" dirty="0">
                <a:solidFill>
                  <a:srgbClr val="282523"/>
                </a:solidFill>
                <a:effectLst/>
                <a:latin typeface="Times New Roman "/>
              </a:rPr>
              <a:t> </a:t>
            </a:r>
            <a:r>
              <a:rPr lang="en-US" sz="1600" i="0" dirty="0" err="1">
                <a:solidFill>
                  <a:srgbClr val="282523"/>
                </a:solidFill>
                <a:effectLst/>
                <a:latin typeface="Times New Roman "/>
              </a:rPr>
              <a:t>thống</a:t>
            </a:r>
            <a:r>
              <a:rPr lang="en-US" sz="1600" i="0" dirty="0">
                <a:solidFill>
                  <a:srgbClr val="282523"/>
                </a:solidFill>
                <a:effectLst/>
                <a:latin typeface="Times New Roman "/>
              </a:rPr>
              <a:t> </a:t>
            </a:r>
            <a:r>
              <a:rPr lang="en-US" sz="1600" i="0" dirty="0" err="1">
                <a:solidFill>
                  <a:srgbClr val="282523"/>
                </a:solidFill>
                <a:effectLst/>
                <a:latin typeface="Times New Roman "/>
              </a:rPr>
              <a:t>bị</a:t>
            </a:r>
            <a:r>
              <a:rPr lang="en-US" sz="1600" i="0" dirty="0">
                <a:solidFill>
                  <a:srgbClr val="282523"/>
                </a:solidFill>
                <a:effectLst/>
                <a:latin typeface="Times New Roman "/>
              </a:rPr>
              <a:t> </a:t>
            </a:r>
            <a:r>
              <a:rPr lang="en-US" sz="1600" i="0" dirty="0" err="1">
                <a:solidFill>
                  <a:srgbClr val="282523"/>
                </a:solidFill>
                <a:effectLst/>
                <a:latin typeface="Times New Roman "/>
              </a:rPr>
              <a:t>sự</a:t>
            </a:r>
            <a:r>
              <a:rPr lang="en-US" sz="1600" i="0" dirty="0">
                <a:solidFill>
                  <a:srgbClr val="282523"/>
                </a:solidFill>
                <a:effectLst/>
                <a:latin typeface="Times New Roman "/>
              </a:rPr>
              <a:t> </a:t>
            </a:r>
            <a:r>
              <a:rPr lang="en-US" sz="1600" i="0" dirty="0" err="1">
                <a:solidFill>
                  <a:srgbClr val="282523"/>
                </a:solidFill>
                <a:effectLst/>
                <a:latin typeface="Times New Roman "/>
              </a:rPr>
              <a:t>cố</a:t>
            </a:r>
            <a:r>
              <a:rPr lang="en-US" sz="1600" i="0" dirty="0">
                <a:solidFill>
                  <a:srgbClr val="282523"/>
                </a:solidFill>
                <a:effectLst/>
                <a:latin typeface="Times New Roman "/>
              </a:rPr>
              <a:t>, </a:t>
            </a:r>
            <a:r>
              <a:rPr lang="en-US" sz="1600" i="0" dirty="0" err="1">
                <a:solidFill>
                  <a:srgbClr val="282523"/>
                </a:solidFill>
                <a:effectLst/>
                <a:latin typeface="Times New Roman "/>
              </a:rPr>
              <a:t>mọi</a:t>
            </a:r>
            <a:r>
              <a:rPr lang="en-US" sz="1600" i="0" dirty="0">
                <a:solidFill>
                  <a:srgbClr val="282523"/>
                </a:solidFill>
                <a:effectLst/>
                <a:latin typeface="Times New Roman "/>
              </a:rPr>
              <a:t> </a:t>
            </a:r>
            <a:r>
              <a:rPr lang="en-US" sz="1600" i="0" dirty="0" err="1">
                <a:solidFill>
                  <a:srgbClr val="282523"/>
                </a:solidFill>
                <a:effectLst/>
                <a:latin typeface="Times New Roman "/>
              </a:rPr>
              <a:t>hoạt</a:t>
            </a:r>
            <a:r>
              <a:rPr lang="en-US" sz="1600" i="0" dirty="0">
                <a:solidFill>
                  <a:srgbClr val="282523"/>
                </a:solidFill>
                <a:effectLst/>
                <a:latin typeface="Times New Roman "/>
              </a:rPr>
              <a:t> </a:t>
            </a:r>
            <a:r>
              <a:rPr lang="en-US" sz="1600" i="0" dirty="0" err="1">
                <a:solidFill>
                  <a:srgbClr val="282523"/>
                </a:solidFill>
                <a:effectLst/>
                <a:latin typeface="Times New Roman "/>
              </a:rPr>
              <a:t>động</a:t>
            </a:r>
            <a:r>
              <a:rPr lang="en-US" sz="1600" i="0" dirty="0">
                <a:solidFill>
                  <a:srgbClr val="282523"/>
                </a:solidFill>
                <a:effectLst/>
                <a:latin typeface="Times New Roman "/>
              </a:rPr>
              <a:t> </a:t>
            </a:r>
            <a:r>
              <a:rPr lang="en-US" sz="1600" i="0" dirty="0" err="1">
                <a:solidFill>
                  <a:srgbClr val="282523"/>
                </a:solidFill>
                <a:effectLst/>
                <a:latin typeface="Times New Roman "/>
              </a:rPr>
              <a:t>mua</a:t>
            </a:r>
            <a:r>
              <a:rPr lang="en-US" sz="1600" i="0" dirty="0">
                <a:solidFill>
                  <a:srgbClr val="282523"/>
                </a:solidFill>
                <a:effectLst/>
                <a:latin typeface="Times New Roman "/>
              </a:rPr>
              <a:t> </a:t>
            </a:r>
            <a:r>
              <a:rPr lang="en-US" sz="1600" i="0" dirty="0" err="1">
                <a:solidFill>
                  <a:srgbClr val="282523"/>
                </a:solidFill>
                <a:effectLst/>
                <a:latin typeface="Times New Roman "/>
              </a:rPr>
              <a:t>bán</a:t>
            </a:r>
            <a:r>
              <a:rPr lang="en-US" sz="1600" i="0" dirty="0">
                <a:solidFill>
                  <a:srgbClr val="282523"/>
                </a:solidFill>
                <a:effectLst/>
                <a:latin typeface="Times New Roman "/>
              </a:rPr>
              <a:t> </a:t>
            </a:r>
            <a:r>
              <a:rPr lang="en-US" sz="1600" i="0" dirty="0" err="1">
                <a:solidFill>
                  <a:srgbClr val="282523"/>
                </a:solidFill>
                <a:effectLst/>
                <a:latin typeface="Times New Roman "/>
              </a:rPr>
              <a:t>sẽ</a:t>
            </a:r>
            <a:r>
              <a:rPr lang="en-US" sz="1600" i="0" dirty="0">
                <a:solidFill>
                  <a:srgbClr val="282523"/>
                </a:solidFill>
                <a:effectLst/>
                <a:latin typeface="Times New Roman "/>
              </a:rPr>
              <a:t> </a:t>
            </a:r>
            <a:r>
              <a:rPr lang="en-US" sz="1600" i="0" dirty="0" err="1">
                <a:solidFill>
                  <a:srgbClr val="282523"/>
                </a:solidFill>
                <a:effectLst/>
                <a:latin typeface="Times New Roman "/>
              </a:rPr>
              <a:t>bị</a:t>
            </a:r>
            <a:r>
              <a:rPr lang="en-US" sz="1600" i="0" dirty="0">
                <a:solidFill>
                  <a:srgbClr val="282523"/>
                </a:solidFill>
                <a:effectLst/>
                <a:latin typeface="Times New Roman "/>
              </a:rPr>
              <a:t> </a:t>
            </a:r>
            <a:r>
              <a:rPr lang="en-US" sz="1600" i="0" dirty="0" err="1">
                <a:solidFill>
                  <a:srgbClr val="282523"/>
                </a:solidFill>
                <a:effectLst/>
                <a:latin typeface="Times New Roman "/>
              </a:rPr>
              <a:t>ảnh</a:t>
            </a:r>
            <a:r>
              <a:rPr lang="en-US" sz="1600" i="0" dirty="0">
                <a:solidFill>
                  <a:srgbClr val="282523"/>
                </a:solidFill>
                <a:effectLst/>
                <a:latin typeface="Times New Roman "/>
              </a:rPr>
              <a:t> </a:t>
            </a:r>
            <a:r>
              <a:rPr lang="en-US" sz="1600" i="0" dirty="0" err="1">
                <a:solidFill>
                  <a:srgbClr val="282523"/>
                </a:solidFill>
                <a:effectLst/>
                <a:latin typeface="Times New Roman "/>
              </a:rPr>
              <a:t>hưởng</a:t>
            </a:r>
            <a:r>
              <a:rPr lang="en-US" sz="1600" i="0" dirty="0">
                <a:solidFill>
                  <a:srgbClr val="282523"/>
                </a:solidFill>
                <a:effectLst/>
                <a:latin typeface="Times New Roman "/>
              </a:rPr>
              <a:t>.</a:t>
            </a:r>
          </a:p>
        </p:txBody>
      </p:sp>
    </p:spTree>
    <p:extLst>
      <p:ext uri="{BB962C8B-B14F-4D97-AF65-F5344CB8AC3E}">
        <p14:creationId xmlns:p14="http://schemas.microsoft.com/office/powerpoint/2010/main" val="811071215"/>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xEl>
                                              <p:pRg st="0" end="0"/>
                                            </p:txEl>
                                          </p:spTgt>
                                        </p:tgtEl>
                                        <p:attrNameLst>
                                          <p:attrName>style.visibility</p:attrName>
                                        </p:attrNameLst>
                                      </p:cBhvr>
                                      <p:to>
                                        <p:strVal val="visible"/>
                                      </p:to>
                                    </p:set>
                                    <p:animEffect transition="in" filter="barn(inVertical)">
                                      <p:cBhvr>
                                        <p:cTn id="14" dur="500"/>
                                        <p:tgtEl>
                                          <p:spTgt spid="8">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animEffect transition="in" filter="barn(inVertical)">
                                      <p:cBhvr>
                                        <p:cTn id="19" dur="500"/>
                                        <p:tgtEl>
                                          <p:spTgt spid="8">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barn(inVertical)">
                                      <p:cBhvr>
                                        <p:cTn id="24" dur="500"/>
                                        <p:tgtEl>
                                          <p:spTgt spid="8">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8">
                                            <p:txEl>
                                              <p:pRg st="3" end="3"/>
                                            </p:txEl>
                                          </p:spTgt>
                                        </p:tgtEl>
                                        <p:attrNameLst>
                                          <p:attrName>style.visibility</p:attrName>
                                        </p:attrNameLst>
                                      </p:cBhvr>
                                      <p:to>
                                        <p:strVal val="visible"/>
                                      </p:to>
                                    </p:set>
                                    <p:animEffect transition="in" filter="barn(inVertical)">
                                      <p:cBhvr>
                                        <p:cTn id="29" dur="500"/>
                                        <p:tgtEl>
                                          <p:spTgt spid="8">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animEffect transition="in" filter="barn(inVertical)">
                                      <p:cBhvr>
                                        <p:cTn id="34" dur="500"/>
                                        <p:tgtEl>
                                          <p:spTgt spid="8">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8">
                                            <p:txEl>
                                              <p:pRg st="5" end="5"/>
                                            </p:txEl>
                                          </p:spTgt>
                                        </p:tgtEl>
                                        <p:attrNameLst>
                                          <p:attrName>style.visibility</p:attrName>
                                        </p:attrNameLst>
                                      </p:cBhvr>
                                      <p:to>
                                        <p:strVal val="visible"/>
                                      </p:to>
                                    </p:set>
                                    <p:animEffect transition="in" filter="barn(inVertical)">
                                      <p:cBhvr>
                                        <p:cTn id="39" dur="500"/>
                                        <p:tgtEl>
                                          <p:spTgt spid="8">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9">
                                            <p:txEl>
                                              <p:pRg st="0" end="0"/>
                                            </p:txEl>
                                          </p:spTgt>
                                        </p:tgtEl>
                                        <p:attrNameLst>
                                          <p:attrName>style.visibility</p:attrName>
                                        </p:attrNameLst>
                                      </p:cBhvr>
                                      <p:to>
                                        <p:strVal val="visible"/>
                                      </p:to>
                                    </p:set>
                                    <p:animEffect transition="in" filter="barn(inVertical)">
                                      <p:cBhvr>
                                        <p:cTn id="44" dur="500"/>
                                        <p:tgtEl>
                                          <p:spTgt spid="9">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grpId="0" nodeType="clickEffect">
                                  <p:stCondLst>
                                    <p:cond delay="0"/>
                                  </p:stCondLst>
                                  <p:childTnLst>
                                    <p:set>
                                      <p:cBhvr>
                                        <p:cTn id="48" dur="1" fill="hold">
                                          <p:stCondLst>
                                            <p:cond delay="0"/>
                                          </p:stCondLst>
                                        </p:cTn>
                                        <p:tgtEl>
                                          <p:spTgt spid="9">
                                            <p:txEl>
                                              <p:pRg st="1" end="1"/>
                                            </p:txEl>
                                          </p:spTgt>
                                        </p:tgtEl>
                                        <p:attrNameLst>
                                          <p:attrName>style.visibility</p:attrName>
                                        </p:attrNameLst>
                                      </p:cBhvr>
                                      <p:to>
                                        <p:strVal val="visible"/>
                                      </p:to>
                                    </p:set>
                                    <p:animEffect transition="in" filter="barn(inVertical)">
                                      <p:cBhvr>
                                        <p:cTn id="49" dur="500"/>
                                        <p:tgtEl>
                                          <p:spTgt spid="9">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9">
                                            <p:txEl>
                                              <p:pRg st="2" end="2"/>
                                            </p:txEl>
                                          </p:spTgt>
                                        </p:tgtEl>
                                        <p:attrNameLst>
                                          <p:attrName>style.visibility</p:attrName>
                                        </p:attrNameLst>
                                      </p:cBhvr>
                                      <p:to>
                                        <p:strVal val="visible"/>
                                      </p:to>
                                    </p:set>
                                    <p:animEffect transition="in" filter="barn(inVertical)">
                                      <p:cBhvr>
                                        <p:cTn id="54" dur="500"/>
                                        <p:tgtEl>
                                          <p:spTgt spid="9">
                                            <p:txEl>
                                              <p:pRg st="2" end="2"/>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9">
                                            <p:txEl>
                                              <p:pRg st="3" end="3"/>
                                            </p:txEl>
                                          </p:spTgt>
                                        </p:tgtEl>
                                        <p:attrNameLst>
                                          <p:attrName>style.visibility</p:attrName>
                                        </p:attrNameLst>
                                      </p:cBhvr>
                                      <p:to>
                                        <p:strVal val="visible"/>
                                      </p:to>
                                    </p:set>
                                    <p:animEffect transition="in" filter="barn(inVertical)">
                                      <p:cBhvr>
                                        <p:cTn id="59" dur="500"/>
                                        <p:tgtEl>
                                          <p:spTgt spid="9">
                                            <p:txEl>
                                              <p:pRg st="3" end="3"/>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6" presetClass="entr" presetSubtype="21" fill="hold" grpId="0" nodeType="clickEffect">
                                  <p:stCondLst>
                                    <p:cond delay="0"/>
                                  </p:stCondLst>
                                  <p:childTnLst>
                                    <p:set>
                                      <p:cBhvr>
                                        <p:cTn id="63" dur="1" fill="hold">
                                          <p:stCondLst>
                                            <p:cond delay="0"/>
                                          </p:stCondLst>
                                        </p:cTn>
                                        <p:tgtEl>
                                          <p:spTgt spid="9">
                                            <p:txEl>
                                              <p:pRg st="4" end="4"/>
                                            </p:txEl>
                                          </p:spTgt>
                                        </p:tgtEl>
                                        <p:attrNameLst>
                                          <p:attrName>style.visibility</p:attrName>
                                        </p:attrNameLst>
                                      </p:cBhvr>
                                      <p:to>
                                        <p:strVal val="visible"/>
                                      </p:to>
                                    </p:set>
                                    <p:animEffect transition="in" filter="barn(inVertical)">
                                      <p:cBhvr>
                                        <p:cTn id="64" dur="500"/>
                                        <p:tgtEl>
                                          <p:spTgt spid="9">
                                            <p:txEl>
                                              <p:pRg st="4" end="4"/>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animEffect transition="in" filter="barn(inVertical)">
                                      <p:cBhvr>
                                        <p:cTn id="69"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build="p"/>
      <p:bldP spid="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0BA84-EBE1-D316-CCE9-6A483D5E6C28}"/>
              </a:ext>
            </a:extLst>
          </p:cNvPr>
          <p:cNvSpPr>
            <a:spLocks noGrp="1"/>
          </p:cNvSpPr>
          <p:nvPr>
            <p:ph type="title"/>
          </p:nvPr>
        </p:nvSpPr>
        <p:spPr>
          <a:xfrm>
            <a:off x="134112" y="10633"/>
            <a:ext cx="7529976" cy="499872"/>
          </a:xfrm>
        </p:spPr>
        <p:txBody>
          <a:bodyPr>
            <a:noAutofit/>
          </a:bodyPr>
          <a:lstStyle/>
          <a:p>
            <a:r>
              <a:rPr lang="en-US" sz="2400">
                <a:solidFill>
                  <a:srgbClr val="282523"/>
                </a:solidFill>
                <a:latin typeface="Times New Roman" panose="02020603050405020304" pitchFamily="18" charset="0"/>
                <a:cs typeface="Times New Roman" panose="02020603050405020304" pitchFamily="18" charset="0"/>
              </a:rPr>
              <a:t>5</a:t>
            </a:r>
            <a:r>
              <a:rPr lang="en-US" sz="2400" b="0" i="0">
                <a:solidFill>
                  <a:srgbClr val="282523"/>
                </a:solidFill>
                <a:effectLst/>
                <a:latin typeface="Times New Roman" panose="02020603050405020304" pitchFamily="18" charset="0"/>
                <a:cs typeface="Times New Roman" panose="02020603050405020304" pitchFamily="18" charset="0"/>
              </a:rPr>
              <a:t>. Ứ</a:t>
            </a:r>
            <a:r>
              <a:rPr lang="vi-VN" sz="2400" b="0" i="0">
                <a:solidFill>
                  <a:srgbClr val="282523"/>
                </a:solidFill>
                <a:effectLst/>
                <a:latin typeface="Times New Roman" panose="02020603050405020304" pitchFamily="18" charset="0"/>
                <a:cs typeface="Times New Roman" panose="02020603050405020304" pitchFamily="18" charset="0"/>
              </a:rPr>
              <a:t>ng dụng của thương mại điện tử</a:t>
            </a:r>
            <a:endParaRPr lang="en-US" sz="2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CE7F466-B0A2-84A8-F55F-B13EC0160222}"/>
              </a:ext>
            </a:extLst>
          </p:cNvPr>
          <p:cNvSpPr>
            <a:spLocks noGrp="1"/>
          </p:cNvSpPr>
          <p:nvPr>
            <p:ph sz="half" idx="1"/>
          </p:nvPr>
        </p:nvSpPr>
        <p:spPr>
          <a:xfrm>
            <a:off x="33100" y="510505"/>
            <a:ext cx="10047525" cy="5024662"/>
          </a:xfrm>
        </p:spPr>
        <p:txBody>
          <a:bodyPr>
            <a:noAutofit/>
          </a:bodyPr>
          <a:lstStyle/>
          <a:p>
            <a:r>
              <a:rPr lang="en-US" sz="1800" b="1" i="1" dirty="0">
                <a:latin typeface="Times New Roman" panose="02020603050405020304" pitchFamily="18" charset="0"/>
                <a:cs typeface="Times New Roman" panose="02020603050405020304" pitchFamily="18" charset="0"/>
              </a:rPr>
              <a:t>Bán </a:t>
            </a:r>
            <a:r>
              <a:rPr lang="en-US" sz="1800" b="1" i="1" dirty="0" err="1">
                <a:latin typeface="Times New Roman" panose="02020603050405020304" pitchFamily="18" charset="0"/>
                <a:cs typeface="Times New Roman" panose="02020603050405020304" pitchFamily="18" charset="0"/>
              </a:rPr>
              <a:t>lẻ</a:t>
            </a:r>
            <a:r>
              <a:rPr lang="en-US" sz="1800" dirty="0">
                <a:latin typeface="Times New Roman" panose="02020603050405020304" pitchFamily="18" charset="0"/>
                <a:cs typeface="Times New Roman" panose="02020603050405020304" pitchFamily="18" charset="0"/>
              </a:rPr>
              <a:t>: TMĐT </a:t>
            </a:r>
            <a:r>
              <a:rPr lang="en-US" sz="1800" dirty="0" err="1">
                <a:latin typeface="Times New Roman" panose="02020603050405020304" pitchFamily="18" charset="0"/>
                <a:cs typeface="Times New Roman" panose="02020603050405020304" pitchFamily="18" charset="0"/>
              </a:rPr>
              <a:t>đã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giúp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doanh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lẻ</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mở</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phạm</a:t>
            </a:r>
            <a:r>
              <a:rPr lang="en-US" sz="1800" dirty="0">
                <a:latin typeface="Times New Roman" panose="02020603050405020304" pitchFamily="18" charset="0"/>
                <a:cs typeface="Times New Roman" panose="02020603050405020304" pitchFamily="18" charset="0"/>
              </a:rPr>
              <a:t> vi </a:t>
            </a:r>
            <a:r>
              <a:rPr lang="en-US" sz="1800" dirty="0" err="1">
                <a:latin typeface="Times New Roman" panose="02020603050405020304" pitchFamily="18" charset="0"/>
                <a:cs typeface="Times New Roman" panose="02020603050405020304" pitchFamily="18" charset="0"/>
              </a:rPr>
              <a:t>tiếp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trang</a:t>
            </a:r>
            <a:r>
              <a:rPr lang="en-US" sz="1800" dirty="0">
                <a:latin typeface="Times New Roman" panose="02020603050405020304" pitchFamily="18" charset="0"/>
                <a:cs typeface="Times New Roman" panose="02020603050405020304" pitchFamily="18" charset="0"/>
              </a:rPr>
              <a:t> web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Amazon, eBay, Lazada,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Tiki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để</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a:t>
            </a:r>
          </a:p>
          <a:p>
            <a:r>
              <a:rPr lang="en-US" sz="1800" b="1" i="1" dirty="0" err="1">
                <a:latin typeface="Times New Roman" panose="02020603050405020304" pitchFamily="18" charset="0"/>
                <a:cs typeface="Times New Roman" panose="02020603050405020304" pitchFamily="18" charset="0"/>
              </a:rPr>
              <a:t>Thời</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trang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Zara, H&amp;M, ASOS,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Uniqlo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phép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xa.</a:t>
            </a:r>
          </a:p>
          <a:p>
            <a:r>
              <a:rPr lang="en-US" sz="1800" b="1" i="1" dirty="0" err="1">
                <a:latin typeface="Times New Roman" panose="02020603050405020304" pitchFamily="18" charset="0"/>
                <a:cs typeface="Times New Roman" panose="02020603050405020304" pitchFamily="18" charset="0"/>
              </a:rPr>
              <a:t>Đồ</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điện</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cửa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đồ</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Best Buy, Tiki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thông</a:t>
            </a:r>
            <a:r>
              <a:rPr lang="en-US" sz="1800" dirty="0">
                <a:latin typeface="Times New Roman" panose="02020603050405020304" pitchFamily="18" charset="0"/>
                <a:cs typeface="Times New Roman" panose="02020603050405020304" pitchFamily="18" charset="0"/>
              </a:rPr>
              <a:t> tin chi </a:t>
            </a:r>
            <a:r>
              <a:rPr lang="en-US" sz="1800" dirty="0" err="1">
                <a:latin typeface="Times New Roman" panose="02020603050405020304" pitchFamily="18" charset="0"/>
                <a:cs typeface="Times New Roman" panose="02020603050405020304" pitchFamily="18" charset="0"/>
              </a:rPr>
              <a:t>tiết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phẩm</a:t>
            </a:r>
            <a:r>
              <a:rPr lang="en-US" sz="1800" dirty="0">
                <a:latin typeface="Times New Roman" panose="02020603050405020304" pitchFamily="18" charset="0"/>
                <a:cs typeface="Times New Roman" panose="02020603050405020304" pitchFamily="18" charset="0"/>
              </a:rPr>
              <a:t>.</a:t>
            </a:r>
          </a:p>
          <a:p>
            <a:r>
              <a:rPr lang="en-US" sz="1800" b="1" i="1" dirty="0">
                <a:latin typeface="Times New Roman" panose="02020603050405020304" pitchFamily="18" charset="0"/>
                <a:cs typeface="Times New Roman" panose="02020603050405020304" pitchFamily="18" charset="0"/>
              </a:rPr>
              <a:t>Du </a:t>
            </a:r>
            <a:r>
              <a:rPr lang="en-US" sz="1800" b="1" i="1" dirty="0" err="1">
                <a:latin typeface="Times New Roman" panose="02020603050405020304" pitchFamily="18" charset="0"/>
                <a:cs typeface="Times New Roman" panose="02020603050405020304" pitchFamily="18" charset="0"/>
              </a:rPr>
              <a:t>lịch</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và</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dịch</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Booking.com, Agoda, Airbnb,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Expedia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phòng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khách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vé</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bay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chỗ</a:t>
            </a:r>
            <a:r>
              <a:rPr lang="en-US" sz="1800" dirty="0">
                <a:latin typeface="Times New Roman" panose="02020603050405020304" pitchFamily="18" charset="0"/>
                <a:cs typeface="Times New Roman" panose="02020603050405020304" pitchFamily="18" charset="0"/>
              </a:rPr>
              <a:t> ở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a:t>
            </a:r>
          </a:p>
          <a:p>
            <a:r>
              <a:rPr lang="en-US" sz="1800" b="1" i="1" dirty="0" err="1">
                <a:latin typeface="Times New Roman" panose="02020603050405020304" pitchFamily="18" charset="0"/>
                <a:cs typeface="Times New Roman" panose="02020603050405020304" pitchFamily="18" charset="0"/>
              </a:rPr>
              <a:t>Thực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phẩm</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và</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đồ</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uống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đồ</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GrabFood</a:t>
            </a:r>
            <a:r>
              <a:rPr lang="en-US" sz="1800" dirty="0">
                <a:latin typeface="Times New Roman" panose="02020603050405020304" pitchFamily="18" charset="0"/>
                <a:cs typeface="Times New Roman" panose="02020603050405020304" pitchFamily="18" charset="0"/>
              </a:rPr>
              <a:t>, Now,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Gojek</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việc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đặt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món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nơi</a:t>
            </a:r>
            <a:r>
              <a:rPr lang="en-US" sz="1800" dirty="0">
                <a:latin typeface="Times New Roman" panose="02020603050405020304" pitchFamily="18" charset="0"/>
                <a:cs typeface="Times New Roman" panose="02020603050405020304" pitchFamily="18" charset="0"/>
              </a:rPr>
              <a:t>.</a:t>
            </a:r>
          </a:p>
          <a:p>
            <a:r>
              <a:rPr lang="en-US" sz="1800" b="1" i="1" dirty="0" err="1">
                <a:latin typeface="Times New Roman" panose="02020603050405020304" pitchFamily="18" charset="0"/>
                <a:cs typeface="Times New Roman" panose="02020603050405020304" pitchFamily="18" charset="0"/>
              </a:rPr>
              <a:t>Học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trực</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Coursera, Udemy, </a:t>
            </a:r>
            <a:r>
              <a:rPr lang="en-US" sz="1800" dirty="0" err="1">
                <a:latin typeface="Times New Roman" panose="02020603050405020304" pitchFamily="18" charset="0"/>
                <a:cs typeface="Times New Roman" panose="02020603050405020304" pitchFamily="18" charset="0"/>
              </a:rPr>
              <a:t>Edx</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học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đầu</a:t>
            </a:r>
            <a:r>
              <a:rPr lang="en-US" sz="1800" dirty="0">
                <a:latin typeface="Times New Roman" panose="02020603050405020304" pitchFamily="18" charset="0"/>
                <a:cs typeface="Times New Roman" panose="02020603050405020304" pitchFamily="18" charset="0"/>
              </a:rPr>
              <a:t>.</a:t>
            </a:r>
          </a:p>
          <a:p>
            <a:r>
              <a:rPr lang="en-US" sz="1800" b="1" i="1" dirty="0" err="1">
                <a:latin typeface="Times New Roman" panose="02020603050405020304" pitchFamily="18" charset="0"/>
                <a:cs typeface="Times New Roman" panose="02020603050405020304" pitchFamily="18" charset="0"/>
              </a:rPr>
              <a:t>Dịch</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vụ</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tài</a:t>
            </a:r>
            <a:r>
              <a:rPr lang="en-US" sz="1800" b="1" i="1" dirty="0">
                <a:latin typeface="Times New Roman" panose="02020603050405020304" pitchFamily="18" charset="0"/>
                <a:cs typeface="Times New Roman" panose="02020603050405020304" pitchFamily="18" charset="0"/>
              </a:rPr>
              <a:t> </a:t>
            </a:r>
            <a:r>
              <a:rPr lang="en-US" sz="1800" b="1" i="1" dirty="0" err="1">
                <a:latin typeface="Times New Roman" panose="02020603050405020304" pitchFamily="18" charset="0"/>
                <a:cs typeface="Times New Roman" panose="02020603050405020304" pitchFamily="18" charset="0"/>
              </a:rPr>
              <a:t>chính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(e-wallet)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thanh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toán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điện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PayPal, Momo, </a:t>
            </a:r>
            <a:r>
              <a:rPr lang="en-US" sz="1800" dirty="0" err="1">
                <a:latin typeface="Times New Roman" panose="02020603050405020304" pitchFamily="18" charset="0"/>
                <a:cs typeface="Times New Roman" panose="02020603050405020304" pitchFamily="18" charset="0"/>
              </a:rPr>
              <a:t>ZaloPay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VNPay</a:t>
            </a:r>
            <a:r>
              <a:rPr lang="en-US" sz="1800" dirty="0">
                <a:latin typeface="Times New Roman" panose="02020603050405020304" pitchFamily="18" charset="0"/>
                <a:cs typeface="Times New Roman" panose="02020603050405020304" pitchFamily="18" charset="0"/>
              </a:rPr>
              <a:t>.</a:t>
            </a:r>
          </a:p>
          <a:p>
            <a:r>
              <a:rPr lang="en-US" sz="1800" b="1" i="1" dirty="0">
                <a:latin typeface="Times New Roman" panose="02020603050405020304" pitchFamily="18" charset="0"/>
                <a:cs typeface="Times New Roman" panose="02020603050405020304" pitchFamily="18" charset="0"/>
              </a:rPr>
              <a:t>Y </a:t>
            </a:r>
            <a:r>
              <a:rPr lang="en-US" sz="1800" b="1" i="1" dirty="0" err="1">
                <a:latin typeface="Times New Roman" panose="02020603050405020304" pitchFamily="18" charset="0"/>
                <a:cs typeface="Times New Roman" panose="02020603050405020304" pitchFamily="18" charset="0"/>
              </a:rPr>
              <a:t>tế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chăm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sóc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khỏe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telehealth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telemedicine </a:t>
            </a:r>
            <a:r>
              <a:rPr lang="en-US" sz="1800" dirty="0" err="1">
                <a:latin typeface="Times New Roman" panose="02020603050405020304" pitchFamily="18" charset="0"/>
                <a:cs typeface="Times New Roman" panose="02020603050405020304" pitchFamily="18" charset="0"/>
              </a:rPr>
              <a:t>cung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vấn</a:t>
            </a:r>
            <a:r>
              <a:rPr lang="en-US" sz="1800" dirty="0">
                <a:latin typeface="Times New Roman" panose="02020603050405020304" pitchFamily="18" charset="0"/>
                <a:cs typeface="Times New Roman" panose="02020603050405020304" pitchFamily="18" charset="0"/>
              </a:rPr>
              <a:t> y </a:t>
            </a:r>
            <a:r>
              <a:rPr lang="en-US" sz="1800" dirty="0" err="1">
                <a:latin typeface="Times New Roman" panose="02020603050405020304" pitchFamily="18" charset="0"/>
                <a:cs typeface="Times New Roman" panose="02020603050405020304" pitchFamily="18" charset="0"/>
              </a:rPr>
              <a:t>tế</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từ</a:t>
            </a:r>
            <a:r>
              <a:rPr lang="en-US" sz="1800" dirty="0">
                <a:latin typeface="Times New Roman" panose="02020603050405020304" pitchFamily="18" charset="0"/>
                <a:cs typeface="Times New Roman" panose="02020603050405020304" pitchFamily="18" charset="0"/>
              </a:rPr>
              <a:t> xa qua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Doctor Anywhere, Med247.</a:t>
            </a:r>
          </a:p>
          <a:p>
            <a:pPr marL="0" indent="0">
              <a:buNone/>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957011"/>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 calcmode="lin" valueType="num">
                                      <p:cBhvr additive="base">
                                        <p:cTn id="2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 calcmode="lin" valueType="num">
                                      <p:cBhvr additive="base">
                                        <p:cTn id="2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additive="base">
                                        <p:cTn id="3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 calcmode="lin" valueType="num">
                                      <p:cBhvr additive="base">
                                        <p:cTn id="4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 calcmode="lin" valueType="num">
                                      <p:cBhvr additive="base">
                                        <p:cTn id="4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7" end="7"/>
                                            </p:txEl>
                                          </p:spTgt>
                                        </p:tgtEl>
                                        <p:attrNameLst>
                                          <p:attrName>style.visibility</p:attrName>
                                        </p:attrNameLst>
                                      </p:cBhvr>
                                      <p:to>
                                        <p:strVal val="visible"/>
                                      </p:to>
                                    </p:set>
                                    <p:anim calcmode="lin" valueType="num">
                                      <p:cBhvr additive="base">
                                        <p:cTn id="5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C816-7FBE-75F1-D376-8B0A3A106261}"/>
              </a:ext>
            </a:extLst>
          </p:cNvPr>
          <p:cNvSpPr>
            <a:spLocks noGrp="1"/>
          </p:cNvSpPr>
          <p:nvPr>
            <p:ph type="title"/>
          </p:nvPr>
        </p:nvSpPr>
        <p:spPr>
          <a:xfrm>
            <a:off x="0" y="0"/>
            <a:ext cx="10080625" cy="1792224"/>
          </a:xfrm>
        </p:spPr>
        <p:txBody>
          <a:bodyPr>
            <a:normAutofit/>
          </a:bodyPr>
          <a:lstStyle/>
          <a:p>
            <a:pPr marL="285750" indent="-285750">
              <a:buFont typeface="Arial" panose="020B0604020202020204" pitchFamily="34" charset="0"/>
              <a:buChar char="•"/>
            </a:pPr>
            <a:r>
              <a:rPr lang="en-US" sz="1700" b="1" i="1" dirty="0" err="1">
                <a:latin typeface="Times New Roman" panose="02020603050405020304" pitchFamily="18" charset="0"/>
                <a:cs typeface="Times New Roman" panose="02020603050405020304" pitchFamily="18" charset="0"/>
              </a:rPr>
              <a:t>Bất</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động</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sản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nền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Zillow, Realtor.com </a:t>
            </a:r>
            <a:r>
              <a:rPr lang="en-US" sz="1700" dirty="0" err="1">
                <a:latin typeface="Times New Roman" panose="02020603050405020304" pitchFamily="18" charset="0"/>
                <a:cs typeface="Times New Roman" panose="02020603050405020304" pitchFamily="18" charset="0"/>
              </a:rPr>
              <a:t>cho</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phép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người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dùng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tìm</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kiếm</a:t>
            </a:r>
            <a:r>
              <a:rPr lang="en-US" sz="1700" dirty="0">
                <a:latin typeface="Times New Roman" panose="02020603050405020304" pitchFamily="18" charset="0"/>
                <a:cs typeface="Times New Roman" panose="02020603050405020304" pitchFamily="18" charset="0"/>
              </a:rPr>
              <a:t>, so </a:t>
            </a:r>
            <a:r>
              <a:rPr lang="en-US" sz="1700" dirty="0" err="1">
                <a:latin typeface="Times New Roman" panose="02020603050405020304" pitchFamily="18" charset="0"/>
                <a:cs typeface="Times New Roman" panose="02020603050405020304" pitchFamily="18" charset="0"/>
              </a:rPr>
              <a:t>sánh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mua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bán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bất</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động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sản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tuyến</a:t>
            </a:r>
            <a:r>
              <a:rPr lang="en-US" sz="1700" dirty="0">
                <a:latin typeface="Times New Roman" panose="02020603050405020304" pitchFamily="18" charset="0"/>
                <a:cs typeface="Times New Roman" panose="02020603050405020304" pitchFamily="18" charset="0"/>
              </a:rPr>
              <a:t>.</a:t>
            </a:r>
            <a:br>
              <a:rPr lang="en-US" sz="1700" dirty="0">
                <a:latin typeface="Times New Roman" panose="02020603050405020304" pitchFamily="18" charset="0"/>
                <a:cs typeface="Times New Roman" panose="02020603050405020304" pitchFamily="18" charset="0"/>
              </a:rPr>
            </a:br>
            <a:r>
              <a:rPr lang="en-US" sz="1700" b="1" i="1" dirty="0" err="1">
                <a:latin typeface="Times New Roman" panose="02020603050405020304" pitchFamily="18" charset="0"/>
                <a:cs typeface="Times New Roman" panose="02020603050405020304" pitchFamily="18" charset="0"/>
              </a:rPr>
              <a:t>Giáo</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dục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nền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tảng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học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tuyến</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Coursera, Udemy, Khan Academy,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edX </a:t>
            </a:r>
            <a:r>
              <a:rPr lang="en-US" sz="1700" dirty="0" err="1">
                <a:latin typeface="Times New Roman" panose="02020603050405020304" pitchFamily="18" charset="0"/>
                <a:cs typeface="Times New Roman" panose="02020603050405020304" pitchFamily="18" charset="0"/>
              </a:rPr>
              <a:t>cung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cấp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khóa</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học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tài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liệu</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học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tập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tuyến</a:t>
            </a:r>
            <a:r>
              <a:rPr lang="en-US" sz="1700" dirty="0">
                <a:latin typeface="Times New Roman" panose="02020603050405020304" pitchFamily="18" charset="0"/>
                <a:cs typeface="Times New Roman" panose="02020603050405020304" pitchFamily="18" charset="0"/>
              </a:rPr>
              <a:t>.</a:t>
            </a:r>
            <a:br>
              <a:rPr lang="en-US" sz="1700" dirty="0">
                <a:latin typeface="Times New Roman" panose="02020603050405020304" pitchFamily="18" charset="0"/>
                <a:cs typeface="Times New Roman" panose="02020603050405020304" pitchFamily="18" charset="0"/>
              </a:rPr>
            </a:br>
            <a:r>
              <a:rPr lang="en-US" sz="1700" b="1" i="1" dirty="0" err="1">
                <a:latin typeface="Times New Roman" panose="02020603050405020304" pitchFamily="18" charset="0"/>
                <a:cs typeface="Times New Roman" panose="02020603050405020304" pitchFamily="18" charset="0"/>
              </a:rPr>
              <a:t>Truyền</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thông</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và</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giải</a:t>
            </a:r>
            <a:r>
              <a:rPr lang="en-US" sz="1700" b="1" i="1" dirty="0">
                <a:latin typeface="Times New Roman" panose="02020603050405020304" pitchFamily="18" charset="0"/>
                <a:cs typeface="Times New Roman" panose="02020603050405020304" pitchFamily="18" charset="0"/>
              </a:rPr>
              <a:t> </a:t>
            </a:r>
            <a:r>
              <a:rPr lang="en-US" sz="1700" b="1" i="1" dirty="0" err="1">
                <a:latin typeface="Times New Roman" panose="02020603050405020304" pitchFamily="18" charset="0"/>
                <a:cs typeface="Times New Roman" panose="02020603050405020304" pitchFamily="18" charset="0"/>
              </a:rPr>
              <a:t>trí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Các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dịch</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vụ</a:t>
            </a:r>
            <a:r>
              <a:rPr lang="en-US" sz="1700" dirty="0">
                <a:latin typeface="Times New Roman" panose="02020603050405020304" pitchFamily="18" charset="0"/>
                <a:cs typeface="Times New Roman" panose="02020603050405020304" pitchFamily="18" charset="0"/>
              </a:rPr>
              <a:t> streaming </a:t>
            </a:r>
            <a:r>
              <a:rPr lang="en-US" sz="1700" dirty="0" err="1">
                <a:latin typeface="Times New Roman" panose="02020603050405020304" pitchFamily="18" charset="0"/>
                <a:cs typeface="Times New Roman" panose="02020603050405020304" pitchFamily="18" charset="0"/>
              </a:rPr>
              <a:t>như</a:t>
            </a:r>
            <a:r>
              <a:rPr lang="en-US" sz="1700" dirty="0">
                <a:latin typeface="Times New Roman" panose="02020603050405020304" pitchFamily="18" charset="0"/>
                <a:cs typeface="Times New Roman" panose="02020603050405020304" pitchFamily="18" charset="0"/>
              </a:rPr>
              <a:t> Netflix, Spotify, YouTube, </a:t>
            </a:r>
            <a:r>
              <a:rPr lang="en-US" sz="1700" dirty="0" err="1">
                <a:latin typeface="Times New Roman" panose="02020603050405020304" pitchFamily="18" charset="0"/>
                <a:cs typeface="Times New Roman" panose="02020603050405020304" pitchFamily="18" charset="0"/>
              </a:rPr>
              <a:t>và</a:t>
            </a:r>
            <a:r>
              <a:rPr lang="en-US" sz="1700" dirty="0">
                <a:latin typeface="Times New Roman" panose="02020603050405020304" pitchFamily="18" charset="0"/>
                <a:cs typeface="Times New Roman" panose="02020603050405020304" pitchFamily="18" charset="0"/>
              </a:rPr>
              <a:t> TikTok </a:t>
            </a:r>
            <a:r>
              <a:rPr lang="en-US" sz="1700" dirty="0" err="1">
                <a:latin typeface="Times New Roman" panose="02020603050405020304" pitchFamily="18" charset="0"/>
                <a:cs typeface="Times New Roman" panose="02020603050405020304" pitchFamily="18" charset="0"/>
              </a:rPr>
              <a:t>cung</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cấp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nội</a:t>
            </a:r>
            <a:r>
              <a:rPr lang="en-US" sz="1700" dirty="0">
                <a:latin typeface="Times New Roman" panose="02020603050405020304" pitchFamily="18" charset="0"/>
                <a:cs typeface="Times New Roman" panose="02020603050405020304" pitchFamily="18" charset="0"/>
              </a:rPr>
              <a:t> dung </a:t>
            </a:r>
            <a:r>
              <a:rPr lang="en-US" sz="1700" dirty="0" err="1">
                <a:latin typeface="Times New Roman" panose="02020603050405020304" pitchFamily="18" charset="0"/>
                <a:cs typeface="Times New Roman" panose="02020603050405020304" pitchFamily="18" charset="0"/>
              </a:rPr>
              <a:t>giải</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trí</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trực</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tuyến</a:t>
            </a:r>
            <a:r>
              <a:rPr lang="en-US" sz="1700" dirty="0">
                <a:latin typeface="Times New Roman" panose="02020603050405020304" pitchFamily="18" charset="0"/>
                <a:cs typeface="Times New Roman" panose="02020603050405020304" pitchFamily="18" charset="0"/>
              </a:rPr>
              <a:t>.</a:t>
            </a:r>
            <a:br>
              <a:rPr lang="en-US" sz="1700" dirty="0">
                <a:latin typeface="Times New Roman" panose="02020603050405020304" pitchFamily="18" charset="0"/>
                <a:cs typeface="Times New Roman" panose="02020603050405020304" pitchFamily="18" charset="0"/>
              </a:rPr>
            </a:br>
            <a:endParaRPr lang="en-US" sz="1700" dirty="0"/>
          </a:p>
        </p:txBody>
      </p:sp>
    </p:spTree>
    <p:extLst>
      <p:ext uri="{BB962C8B-B14F-4D97-AF65-F5344CB8AC3E}">
        <p14:creationId xmlns:p14="http://schemas.microsoft.com/office/powerpoint/2010/main" val="2662298057"/>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1C3E38-8122-7E1C-A4AD-142039AA40E2}"/>
              </a:ext>
            </a:extLst>
          </p:cNvPr>
          <p:cNvSpPr>
            <a:spLocks noGrp="1"/>
          </p:cNvSpPr>
          <p:nvPr>
            <p:ph type="ctrTitle"/>
          </p:nvPr>
        </p:nvSpPr>
        <p:spPr>
          <a:xfrm>
            <a:off x="1" y="1"/>
            <a:ext cx="4596383" cy="463295"/>
          </a:xfrm>
        </p:spPr>
        <p:txBody>
          <a:bodyPr>
            <a:noAutofit/>
          </a:bodyPr>
          <a:lstStyle/>
          <a:p>
            <a:r>
              <a:rPr lang="en-US" sz="2800" dirty="0" err="1">
                <a:latin typeface="Times New Roman" panose="02020603050405020304" pitchFamily="18" charset="0"/>
                <a:cs typeface="Times New Roman" panose="02020603050405020304" pitchFamily="18" charset="0"/>
              </a:rPr>
              <a:t>II.Phân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tích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với</a:t>
            </a:r>
            <a:r>
              <a:rPr lang="en-US" sz="2800" dirty="0">
                <a:latin typeface="Times New Roman" panose="02020603050405020304" pitchFamily="18" charset="0"/>
                <a:cs typeface="Times New Roman" panose="02020603050405020304" pitchFamily="18" charset="0"/>
              </a:rPr>
              <a:t> TMĐT Lazada</a:t>
            </a:r>
          </a:p>
        </p:txBody>
      </p:sp>
      <p:sp>
        <p:nvSpPr>
          <p:cNvPr id="6" name="Subtitle 5">
            <a:extLst>
              <a:ext uri="{FF2B5EF4-FFF2-40B4-BE49-F238E27FC236}">
                <a16:creationId xmlns:a16="http://schemas.microsoft.com/office/drawing/2014/main" id="{7D0D54C5-AF21-EDDC-4515-EE62AFD10172}"/>
              </a:ext>
            </a:extLst>
          </p:cNvPr>
          <p:cNvSpPr>
            <a:spLocks noGrp="1"/>
          </p:cNvSpPr>
          <p:nvPr>
            <p:ph type="subTitle" idx="1"/>
          </p:nvPr>
        </p:nvSpPr>
        <p:spPr>
          <a:xfrm>
            <a:off x="0" y="463297"/>
            <a:ext cx="10080625" cy="5207252"/>
          </a:xfrm>
        </p:spPr>
        <p:txBody>
          <a:bodyPr/>
          <a:lstStyle/>
          <a:p>
            <a:pPr algn="l"/>
            <a:r>
              <a:rPr lang="en-US" sz="2000" dirty="0">
                <a:latin typeface="Times New Roman" panose="02020603050405020304" pitchFamily="18" charset="0"/>
                <a:cs typeface="Times New Roman" panose="02020603050405020304" pitchFamily="18" charset="0"/>
              </a:rPr>
              <a:t>1.Giới </a:t>
            </a:r>
            <a:r>
              <a:rPr lang="en-US" sz="2000" dirty="0" err="1">
                <a:latin typeface="Times New Roman" panose="02020603050405020304" pitchFamily="18" charset="0"/>
                <a:cs typeface="Times New Roman" panose="02020603050405020304" pitchFamily="18" charset="0"/>
              </a:rPr>
              <a:t>thiệu</a:t>
            </a:r>
            <a:r>
              <a:rPr lang="en-US" sz="2000" dirty="0">
                <a:latin typeface="Times New Roman" panose="02020603050405020304" pitchFamily="18" charset="0"/>
                <a:cs typeface="Times New Roman" panose="02020603050405020304" pitchFamily="18" charset="0"/>
              </a:rPr>
              <a:t> TMĐT Lazada</a:t>
            </a:r>
          </a:p>
          <a:p>
            <a:pPr marL="0" marR="0" indent="457200" algn="just">
              <a:lnSpc>
                <a:spcPct val="115000"/>
              </a:lnSpc>
              <a:spcAft>
                <a:spcPts val="800"/>
              </a:spcAft>
            </a:pPr>
            <a:r>
              <a:rPr lang="en-US" sz="1800" dirty="0">
                <a:effectLst/>
                <a:latin typeface="Times New Roman" panose="02020603050405020304" pitchFamily="18" charset="0"/>
                <a:ea typeface="Times New Roman" panose="02020603050405020304" pitchFamily="18" charset="0"/>
              </a:rPr>
              <a:t>TMĐT Lazada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Đông</a:t>
            </a:r>
            <a:r>
              <a:rPr lang="en-US" sz="1800" dirty="0">
                <a:effectLst/>
                <a:latin typeface="Times New Roman" panose="02020603050405020304" pitchFamily="18" charset="0"/>
                <a:ea typeface="Times New Roman" panose="02020603050405020304" pitchFamily="18" charset="0"/>
              </a:rPr>
              <a:t> Nam Á,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nghiệm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chóng</a:t>
            </a:r>
            <a:r>
              <a:rPr lang="en-US" sz="1800" dirty="0">
                <a:effectLst/>
                <a:latin typeface="Times New Roman" panose="02020603050405020304" pitchFamily="18" charset="0"/>
                <a:ea typeface="Times New Roman" panose="02020603050405020304" pitchFamily="18" charset="0"/>
              </a:rPr>
              <a:t>, an </a:t>
            </a:r>
            <a:r>
              <a:rPr lang="en-US" sz="1800" dirty="0" err="1">
                <a:effectLst/>
                <a:latin typeface="Times New Roman" panose="02020603050405020304" pitchFamily="18" charset="0"/>
                <a:ea typeface="Times New Roman" panose="02020603050405020304" pitchFamily="18" charset="0"/>
              </a:rPr>
              <a:t>toàn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lợi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loạt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rộng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khắp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đồ</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dụng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thao</a:t>
            </a:r>
            <a:r>
              <a:rPr lang="en-US" sz="1800" dirty="0">
                <a:latin typeface="Times New Roman" panose="02020603050405020304" pitchFamily="18" charset="0"/>
                <a:ea typeface="Times New Roman" panose="02020603050405020304" pitchFamily="18" charset="0"/>
              </a:rPr>
              <a:t>.</a:t>
            </a:r>
          </a:p>
          <a:p>
            <a:pPr marL="0" marR="0" indent="457200" algn="just">
              <a:lnSpc>
                <a:spcPct val="115000"/>
              </a:lnSpc>
              <a:spcAft>
                <a:spcPts val="800"/>
              </a:spcAft>
            </a:pPr>
            <a:r>
              <a:rPr lang="en-US" sz="1800" dirty="0">
                <a:effectLst/>
                <a:latin typeface="Times New Roman" panose="02020603050405020304" pitchFamily="18" charset="0"/>
                <a:ea typeface="Times New Roman" panose="02020603050405020304" pitchFamily="18" charset="0"/>
              </a:rPr>
              <a:t>Lazada cam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mang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những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sản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phẩm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cao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nhiều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lựa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chọn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vị</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miễn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phí</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hoàn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nếu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lượng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hỗ</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trợ</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tận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tâm</a:t>
            </a:r>
            <a:r>
              <a:rPr lang="en-US" sz="1800" dirty="0">
                <a:effectLst/>
                <a:latin typeface="Times New Roman" panose="02020603050405020304" pitchFamily="18" charset="0"/>
                <a:ea typeface="Times New Roman" panose="02020603050405020304" pitchFamily="18" charset="0"/>
              </a:rPr>
              <a:t>.</a:t>
            </a:r>
          </a:p>
        </p:txBody>
      </p:sp>
    </p:spTree>
    <p:extLst>
      <p:ext uri="{BB962C8B-B14F-4D97-AF65-F5344CB8AC3E}">
        <p14:creationId xmlns:p14="http://schemas.microsoft.com/office/powerpoint/2010/main" val="2839012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4B589638-D2DE-0D02-9D7D-AD5EC19541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6175333" cy="5670551"/>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0609FC87-6EC8-060A-7359-17C13FA14E2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75332" y="0"/>
            <a:ext cx="3905293" cy="56705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09176075"/>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BA5F-D9C9-554B-1054-399B87C9DF96}"/>
              </a:ext>
            </a:extLst>
          </p:cNvPr>
          <p:cNvSpPr>
            <a:spLocks noGrp="1"/>
          </p:cNvSpPr>
          <p:nvPr>
            <p:ph type="ctrTitle"/>
          </p:nvPr>
        </p:nvSpPr>
        <p:spPr>
          <a:xfrm>
            <a:off x="1" y="1"/>
            <a:ext cx="5040311" cy="475487"/>
          </a:xfrm>
        </p:spPr>
        <p:txBody>
          <a:bodyPr>
            <a:normAutofit/>
          </a:bodyPr>
          <a:lstStyle/>
          <a:p>
            <a:r>
              <a:rPr lang="en-US" sz="2400" dirty="0">
                <a:latin typeface="Times New Roman" panose="02020603050405020304" pitchFamily="18" charset="0"/>
                <a:cs typeface="Times New Roman" panose="02020603050405020304" pitchFamily="18" charset="0"/>
              </a:rPr>
              <a:t>2.Lịch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TMĐT Lazada</a:t>
            </a:r>
          </a:p>
        </p:txBody>
      </p:sp>
      <p:sp>
        <p:nvSpPr>
          <p:cNvPr id="3" name="Subtitle 2">
            <a:extLst>
              <a:ext uri="{FF2B5EF4-FFF2-40B4-BE49-F238E27FC236}">
                <a16:creationId xmlns:a16="http://schemas.microsoft.com/office/drawing/2014/main" id="{6C4864D0-6E07-7CC0-EA09-981E9FD62A2F}"/>
              </a:ext>
            </a:extLst>
          </p:cNvPr>
          <p:cNvSpPr>
            <a:spLocks noGrp="1"/>
          </p:cNvSpPr>
          <p:nvPr>
            <p:ph type="subTitle" idx="1"/>
          </p:nvPr>
        </p:nvSpPr>
        <p:spPr>
          <a:xfrm>
            <a:off x="-1" y="402336"/>
            <a:ext cx="10080625" cy="5336592"/>
          </a:xfrm>
        </p:spPr>
        <p:txBody>
          <a:bodyPr>
            <a:normAutofit fontScale="25000" lnSpcReduction="20000"/>
          </a:bodyPr>
          <a:lstStyle/>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2011: Lazada </a:t>
            </a:r>
            <a:r>
              <a:rPr lang="en-US" sz="5600" dirty="0" err="1">
                <a:effectLst/>
                <a:latin typeface="Times New Roman" panose="02020603050405020304" pitchFamily="18" charset="0"/>
                <a:ea typeface="Times New Roman" panose="02020603050405020304" pitchFamily="18" charset="0"/>
              </a:rPr>
              <a:t>được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thành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lập</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bởi</a:t>
            </a:r>
            <a:r>
              <a:rPr lang="en-US" sz="5600" dirty="0">
                <a:effectLst/>
                <a:latin typeface="Times New Roman" panose="02020603050405020304" pitchFamily="18" charset="0"/>
                <a:ea typeface="Times New Roman" panose="02020603050405020304" pitchFamily="18" charset="0"/>
              </a:rPr>
              <a:t> Rocket Internet.</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2012:Bắt </a:t>
            </a:r>
            <a:r>
              <a:rPr lang="en-US" sz="5600" dirty="0" err="1">
                <a:effectLst/>
                <a:latin typeface="Times New Roman" panose="02020603050405020304" pitchFamily="18" charset="0"/>
                <a:ea typeface="Times New Roman" panose="02020603050405020304" pitchFamily="18" charset="0"/>
              </a:rPr>
              <a:t>đầu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hoạt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động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năm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quốc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gia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Đông</a:t>
            </a:r>
            <a:r>
              <a:rPr lang="en-US" sz="5600" dirty="0">
                <a:effectLst/>
                <a:latin typeface="Times New Roman" panose="02020603050405020304" pitchFamily="18" charset="0"/>
                <a:ea typeface="Times New Roman" panose="02020603050405020304" pitchFamily="18" charset="0"/>
              </a:rPr>
              <a:t> Nam Á (Indonesia, Malaysia, Philippines, Thái Lan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Việt</a:t>
            </a:r>
            <a:r>
              <a:rPr lang="en-US" sz="5600" dirty="0">
                <a:effectLst/>
                <a:latin typeface="Times New Roman" panose="02020603050405020304" pitchFamily="18" charset="0"/>
                <a:ea typeface="Times New Roman" panose="02020603050405020304" pitchFamily="18" charset="0"/>
              </a:rPr>
              <a:t> Nam).</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latin typeface="Times New Roman" panose="02020603050405020304" pitchFamily="18" charset="0"/>
                <a:ea typeface="Times New Roman" panose="02020603050405020304" pitchFamily="18" charset="0"/>
              </a:rPr>
              <a:t>2013: Ra </a:t>
            </a:r>
            <a:r>
              <a:rPr lang="en-US" sz="5600" dirty="0" err="1">
                <a:latin typeface="Times New Roman" panose="02020603050405020304" pitchFamily="18" charset="0"/>
                <a:ea typeface="Times New Roman" panose="02020603050405020304" pitchFamily="18" charset="0"/>
              </a:rPr>
              <a:t>mắt</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nền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tảng</a:t>
            </a:r>
            <a:r>
              <a:rPr lang="en-US" sz="5600" dirty="0">
                <a:latin typeface="Times New Roman" panose="02020603050405020304" pitchFamily="18" charset="0"/>
                <a:ea typeface="Times New Roman" panose="02020603050405020304" pitchFamily="18" charset="0"/>
              </a:rPr>
              <a:t> Marketplace, </a:t>
            </a:r>
            <a:r>
              <a:rPr lang="en-US" sz="5600" dirty="0" err="1">
                <a:latin typeface="Times New Roman" panose="02020603050405020304" pitchFamily="18" charset="0"/>
                <a:ea typeface="Times New Roman" panose="02020603050405020304" pitchFamily="18" charset="0"/>
              </a:rPr>
              <a:t>cho</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phép</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các</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nhà</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bán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lẻ</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bên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thứ</a:t>
            </a:r>
            <a:r>
              <a:rPr lang="en-US" sz="5600" dirty="0">
                <a:latin typeface="Times New Roman" panose="02020603050405020304" pitchFamily="18" charset="0"/>
                <a:ea typeface="Times New Roman" panose="02020603050405020304" pitchFamily="18" charset="0"/>
              </a:rPr>
              <a:t> 3 </a:t>
            </a:r>
            <a:r>
              <a:rPr lang="en-US" sz="5600" dirty="0" err="1">
                <a:latin typeface="Times New Roman" panose="02020603050405020304" pitchFamily="18" charset="0"/>
                <a:ea typeface="Times New Roman" panose="02020603050405020304" pitchFamily="18" charset="0"/>
              </a:rPr>
              <a:t>bán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sản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phẩm</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cùng</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với</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các</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sản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phẩm</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của</a:t>
            </a:r>
            <a:r>
              <a:rPr lang="en-US" sz="5600" dirty="0">
                <a:latin typeface="Times New Roman" panose="02020603050405020304" pitchFamily="18" charset="0"/>
                <a:ea typeface="Times New Roman" panose="02020603050405020304" pitchFamily="18" charset="0"/>
              </a:rPr>
              <a:t> Lazada. </a:t>
            </a:r>
            <a:r>
              <a:rPr lang="en-US" sz="5600" dirty="0" err="1">
                <a:latin typeface="Times New Roman" panose="02020603050405020304" pitchFamily="18" charset="0"/>
                <a:ea typeface="Times New Roman" panose="02020603050405020304" pitchFamily="18" charset="0"/>
              </a:rPr>
              <a:t>Mở</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rộng</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danh</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mục</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sản</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phẩm</a:t>
            </a:r>
            <a:r>
              <a:rPr lang="en-US" sz="5600" dirty="0">
                <a:latin typeface="Times New Roman" panose="02020603050405020304" pitchFamily="18" charset="0"/>
                <a:ea typeface="Times New Roman" panose="02020603050405020304" pitchFamily="18" charset="0"/>
              </a:rPr>
              <a:t> sang </a:t>
            </a:r>
            <a:r>
              <a:rPr lang="en-US" sz="5600" dirty="0" err="1">
                <a:latin typeface="Times New Roman" panose="02020603050405020304" pitchFamily="18" charset="0"/>
                <a:ea typeface="Times New Roman" panose="02020603050405020304" pitchFamily="18" charset="0"/>
              </a:rPr>
              <a:t>thời</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trang</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mỹ</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phẩm</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và</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đồ</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gia</a:t>
            </a:r>
            <a:r>
              <a:rPr lang="en-US" sz="5600" dirty="0">
                <a:latin typeface="Times New Roman" panose="02020603050405020304" pitchFamily="18" charset="0"/>
                <a:ea typeface="Times New Roman" panose="02020603050405020304" pitchFamily="18" charset="0"/>
              </a:rPr>
              <a:t> </a:t>
            </a:r>
            <a:r>
              <a:rPr lang="en-US" sz="5600" dirty="0" err="1">
                <a:latin typeface="Times New Roman" panose="02020603050405020304" pitchFamily="18" charset="0"/>
                <a:ea typeface="Times New Roman" panose="02020603050405020304" pitchFamily="18" charset="0"/>
              </a:rPr>
              <a:t>dụng</a:t>
            </a:r>
            <a:r>
              <a:rPr lang="en-US" sz="5600" dirty="0">
                <a:latin typeface="Times New Roman" panose="02020603050405020304" pitchFamily="18" charset="0"/>
                <a:ea typeface="Times New Roman" panose="02020603050405020304" pitchFamily="18" charset="0"/>
              </a:rPr>
              <a:t>.</a:t>
            </a:r>
            <a:endParaRPr lang="en-US" sz="5600" dirty="0">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2014: </a:t>
            </a:r>
            <a:r>
              <a:rPr lang="en-US" sz="5600" dirty="0" err="1">
                <a:effectLst/>
                <a:latin typeface="Times New Roman" panose="02020603050405020304" pitchFamily="18" charset="0"/>
                <a:ea typeface="Times New Roman" panose="02020603050405020304" pitchFamily="18" charset="0"/>
              </a:rPr>
              <a:t>Nâng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cấp</a:t>
            </a:r>
            <a:r>
              <a:rPr lang="en-US" sz="5600" dirty="0">
                <a:effectLst/>
                <a:latin typeface="Times New Roman" panose="02020603050405020304" pitchFamily="18" charset="0"/>
                <a:ea typeface="Times New Roman" panose="02020603050405020304" pitchFamily="18" charset="0"/>
              </a:rPr>
              <a:t> logistics </a:t>
            </a:r>
            <a:r>
              <a:rPr lang="en-US" sz="5600" dirty="0" err="1">
                <a:effectLst/>
                <a:latin typeface="Times New Roman" panose="02020603050405020304" pitchFamily="18" charset="0"/>
                <a:ea typeface="Times New Roman" panose="02020603050405020304" pitchFamily="18" charset="0"/>
              </a:rPr>
              <a:t>với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việc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ra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mắt</a:t>
            </a:r>
            <a:r>
              <a:rPr lang="en-US" sz="5600" dirty="0">
                <a:effectLst/>
                <a:latin typeface="Times New Roman" panose="02020603050405020304" pitchFamily="18" charset="0"/>
                <a:ea typeface="Times New Roman" panose="02020603050405020304" pitchFamily="18" charset="0"/>
              </a:rPr>
              <a:t> Lazada Express </a:t>
            </a:r>
            <a:r>
              <a:rPr lang="en-US" sz="5600" dirty="0" err="1">
                <a:effectLst/>
                <a:latin typeface="Times New Roman" panose="02020603050405020304" pitchFamily="18" charset="0"/>
                <a:ea typeface="Times New Roman" panose="02020603050405020304" pitchFamily="18" charset="0"/>
              </a:rPr>
              <a:t>để</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cải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thiện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quá</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trình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vận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chuyển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giao</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hàng</a:t>
            </a:r>
            <a:r>
              <a:rPr lang="en-US" sz="56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2015: </a:t>
            </a:r>
            <a:r>
              <a:rPr lang="en-US" sz="5600" dirty="0" err="1">
                <a:effectLst/>
                <a:latin typeface="Times New Roman" panose="02020603050405020304" pitchFamily="18" charset="0"/>
                <a:ea typeface="Times New Roman" panose="02020603050405020304" pitchFamily="18" charset="0"/>
              </a:rPr>
              <a:t>Phát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triển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cải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tiến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ứng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dụng</a:t>
            </a:r>
            <a:r>
              <a:rPr lang="en-US" sz="5600" dirty="0">
                <a:effectLst/>
                <a:latin typeface="Times New Roman" panose="02020603050405020304" pitchFamily="18" charset="0"/>
                <a:ea typeface="Times New Roman" panose="02020603050405020304" pitchFamily="18" charset="0"/>
              </a:rPr>
              <a:t> di </a:t>
            </a:r>
            <a:r>
              <a:rPr lang="en-US" sz="5600" dirty="0" err="1">
                <a:effectLst/>
                <a:latin typeface="Times New Roman" panose="02020603050405020304" pitchFamily="18" charset="0"/>
                <a:ea typeface="Times New Roman" panose="02020603050405020304" pitchFamily="18" charset="0"/>
              </a:rPr>
              <a:t>động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tối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ưu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hóa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trải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nghiệm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người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dùng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trên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điện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thoại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thông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minh</a:t>
            </a:r>
            <a:r>
              <a:rPr lang="en-US" sz="56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2016:Alibaba </a:t>
            </a:r>
            <a:r>
              <a:rPr lang="en-US" sz="5600" dirty="0" err="1">
                <a:effectLst/>
                <a:latin typeface="Times New Roman" panose="02020603050405020304" pitchFamily="18" charset="0"/>
                <a:ea typeface="Times New Roman" panose="02020603050405020304" pitchFamily="18" charset="0"/>
              </a:rPr>
              <a:t>mua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lại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cổ</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phần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kiểm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soát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của</a:t>
            </a:r>
            <a:r>
              <a:rPr lang="en-US" sz="5600" dirty="0">
                <a:effectLst/>
                <a:latin typeface="Times New Roman" panose="02020603050405020304" pitchFamily="18" charset="0"/>
                <a:ea typeface="Times New Roman" panose="02020603050405020304" pitchFamily="18" charset="0"/>
              </a:rPr>
              <a:t> Lazada </a:t>
            </a:r>
            <a:r>
              <a:rPr lang="en-US" sz="5600" dirty="0" err="1">
                <a:effectLst/>
                <a:latin typeface="Times New Roman" panose="02020603050405020304" pitchFamily="18" charset="0"/>
                <a:ea typeface="Times New Roman" panose="02020603050405020304" pitchFamily="18" charset="0"/>
              </a:rPr>
              <a:t>với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giá</a:t>
            </a:r>
            <a:r>
              <a:rPr lang="en-US" sz="5600" dirty="0">
                <a:effectLst/>
                <a:latin typeface="Times New Roman" panose="02020603050405020304" pitchFamily="18" charset="0"/>
                <a:ea typeface="Times New Roman" panose="02020603050405020304" pitchFamily="18" charset="0"/>
              </a:rPr>
              <a:t> 1 </a:t>
            </a:r>
            <a:r>
              <a:rPr lang="en-US" sz="5600" dirty="0" err="1">
                <a:effectLst/>
                <a:latin typeface="Times New Roman" panose="02020603050405020304" pitchFamily="18" charset="0"/>
                <a:ea typeface="Times New Roman" panose="02020603050405020304" pitchFamily="18" charset="0"/>
              </a:rPr>
              <a:t>tỷ</a:t>
            </a:r>
            <a:r>
              <a:rPr lang="en-US" sz="5600" dirty="0">
                <a:effectLst/>
                <a:latin typeface="Times New Roman" panose="02020603050405020304" pitchFamily="18" charset="0"/>
                <a:ea typeface="Times New Roman" panose="02020603050405020304" pitchFamily="18" charset="0"/>
              </a:rPr>
              <a:t> USD, </a:t>
            </a:r>
            <a:r>
              <a:rPr lang="en-US" sz="5600" dirty="0" err="1">
                <a:effectLst/>
                <a:latin typeface="Times New Roman" panose="02020603050405020304" pitchFamily="18" charset="0"/>
                <a:ea typeface="Times New Roman" panose="02020603050405020304" pitchFamily="18" charset="0"/>
              </a:rPr>
              <a:t>cung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cấp</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tài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chính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công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nghệ</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giúp</a:t>
            </a:r>
            <a:r>
              <a:rPr lang="en-US" sz="5600" dirty="0">
                <a:effectLst/>
                <a:latin typeface="Times New Roman" panose="02020603050405020304" pitchFamily="18" charset="0"/>
                <a:ea typeface="Times New Roman" panose="02020603050405020304" pitchFamily="18" charset="0"/>
              </a:rPr>
              <a:t> Lazada </a:t>
            </a:r>
            <a:r>
              <a:rPr lang="en-US" sz="5600" dirty="0" err="1">
                <a:effectLst/>
                <a:latin typeface="Times New Roman" panose="02020603050405020304" pitchFamily="18" charset="0"/>
                <a:ea typeface="Times New Roman" panose="02020603050405020304" pitchFamily="18" charset="0"/>
              </a:rPr>
              <a:t>mở</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rộng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phát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triển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mạnh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mẽ</a:t>
            </a:r>
            <a:r>
              <a:rPr lang="en-US" sz="56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2017:Alibaba </a:t>
            </a:r>
            <a:r>
              <a:rPr lang="en-US" sz="5600" dirty="0" err="1">
                <a:effectLst/>
                <a:latin typeface="Times New Roman" panose="02020603050405020304" pitchFamily="18" charset="0"/>
                <a:ea typeface="Times New Roman" panose="02020603050405020304" pitchFamily="18" charset="0"/>
              </a:rPr>
              <a:t>tăng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cổ</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phần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tại</a:t>
            </a:r>
            <a:r>
              <a:rPr lang="en-US" sz="5600" dirty="0">
                <a:effectLst/>
                <a:latin typeface="Times New Roman" panose="02020603050405020304" pitchFamily="18" charset="0"/>
                <a:ea typeface="Times New Roman" panose="02020603050405020304" pitchFamily="18" charset="0"/>
              </a:rPr>
              <a:t> Lazada, </a:t>
            </a:r>
            <a:r>
              <a:rPr lang="en-US" sz="5600" dirty="0" err="1">
                <a:effectLst/>
                <a:latin typeface="Times New Roman" panose="02020603050405020304" pitchFamily="18" charset="0"/>
                <a:ea typeface="Times New Roman" panose="02020603050405020304" pitchFamily="18" charset="0"/>
              </a:rPr>
              <a:t>tiếp</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tục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hỗ</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trợ</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công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nghệ</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mô</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hình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kinh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doanh</a:t>
            </a:r>
            <a:r>
              <a:rPr lang="en-US" sz="5600" dirty="0">
                <a:effectLst/>
                <a:latin typeface="Times New Roman" panose="02020603050405020304" pitchFamily="18" charset="0"/>
                <a:ea typeface="Times New Roman" panose="02020603050405020304" pitchFamily="18" charset="0"/>
              </a:rPr>
              <a:t>. Lazada </a:t>
            </a:r>
            <a:r>
              <a:rPr lang="en-US" sz="5600" dirty="0" err="1">
                <a:effectLst/>
                <a:latin typeface="Times New Roman" panose="02020603050405020304" pitchFamily="18" charset="0"/>
                <a:ea typeface="Times New Roman" panose="02020603050405020304" pitchFamily="18" charset="0"/>
              </a:rPr>
              <a:t>bắt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đầu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triển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khai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các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công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nghệ</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tiên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tiến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từ</a:t>
            </a:r>
            <a:r>
              <a:rPr lang="en-US" sz="5600" dirty="0">
                <a:effectLst/>
                <a:latin typeface="Times New Roman" panose="02020603050405020304" pitchFamily="18" charset="0"/>
                <a:ea typeface="Times New Roman" panose="02020603050405020304" pitchFamily="18" charset="0"/>
              </a:rPr>
              <a:t> Alibaba.</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2018:</a:t>
            </a:r>
            <a:r>
              <a:rPr lang="vi-VN" sz="5600" dirty="0">
                <a:effectLst/>
                <a:latin typeface="Times New Roman" panose="02020603050405020304" pitchFamily="18" charset="0"/>
                <a:ea typeface="Times New Roman" panose="02020603050405020304" pitchFamily="18" charset="0"/>
              </a:rPr>
              <a:t>Alibaba đầu tư thêm 2 tỷ USD vào Lazada. Lucy Peng, thành viên sáng lập của Alibaba, trở thành CEO của Lazada. LazMall được ra mắt, cung cấp các sản phẩm chính hãng từ các thương hiệu uy tín.</a:t>
            </a:r>
            <a:endParaRPr lang="en-US" sz="5600" dirty="0">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vi-VN" sz="5600" dirty="0">
                <a:effectLst/>
                <a:latin typeface="Times New Roman" panose="02020603050405020304" pitchFamily="18" charset="0"/>
                <a:ea typeface="Times New Roman" panose="02020603050405020304" pitchFamily="18" charset="0"/>
              </a:rPr>
              <a:t>2019:</a:t>
            </a:r>
            <a:r>
              <a:rPr lang="en-US" sz="5600" dirty="0" err="1">
                <a:effectLst/>
                <a:latin typeface="Times New Roman" panose="02020603050405020304" pitchFamily="18" charset="0"/>
                <a:ea typeface="Times New Roman" panose="02020603050405020304" pitchFamily="18" charset="0"/>
              </a:rPr>
              <a:t>Tái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cấu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trúc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nền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tảng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với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công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nghệ</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mới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từ</a:t>
            </a:r>
            <a:r>
              <a:rPr lang="en-US" sz="5600" dirty="0">
                <a:effectLst/>
                <a:latin typeface="Times New Roman" panose="02020603050405020304" pitchFamily="18" charset="0"/>
                <a:ea typeface="Times New Roman" panose="02020603050405020304" pitchFamily="18" charset="0"/>
              </a:rPr>
              <a:t> Alibaba, </a:t>
            </a:r>
            <a:r>
              <a:rPr lang="en-US" sz="5600" dirty="0" err="1">
                <a:effectLst/>
                <a:latin typeface="Times New Roman" panose="02020603050405020304" pitchFamily="18" charset="0"/>
                <a:ea typeface="Times New Roman" panose="02020603050405020304" pitchFamily="18" charset="0"/>
              </a:rPr>
              <a:t>ra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mắt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nhiều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tính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năng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mới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như</a:t>
            </a:r>
            <a:r>
              <a:rPr lang="en-US" sz="5600" dirty="0">
                <a:effectLst/>
                <a:latin typeface="Times New Roman" panose="02020603050405020304" pitchFamily="18" charset="0"/>
                <a:ea typeface="Times New Roman" panose="02020603050405020304" pitchFamily="18" charset="0"/>
              </a:rPr>
              <a:t> Lazada Wallet. Lazada </a:t>
            </a:r>
            <a:r>
              <a:rPr lang="en-US" sz="5600" dirty="0" err="1">
                <a:effectLst/>
                <a:latin typeface="Times New Roman" panose="02020603050405020304" pitchFamily="18" charset="0"/>
                <a:ea typeface="Times New Roman" panose="02020603050405020304" pitchFamily="18" charset="0"/>
              </a:rPr>
              <a:t>tiếp</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tục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cải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thiện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dịch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vụ</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khách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hàng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và</a:t>
            </a:r>
            <a:r>
              <a:rPr lang="en-US" sz="5600" dirty="0">
                <a:effectLst/>
                <a:latin typeface="Times New Roman" panose="02020603050405020304" pitchFamily="18" charset="0"/>
                <a:ea typeface="Times New Roman" panose="02020603050405020304" pitchFamily="18" charset="0"/>
              </a:rPr>
              <a:t> logistics.</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2020:</a:t>
            </a:r>
            <a:r>
              <a:rPr lang="en-US" sz="5600" dirty="0">
                <a:solidFill>
                  <a:srgbClr val="282523"/>
                </a:solidFill>
                <a:effectLst/>
                <a:latin typeface="Arial" panose="020B0604020202020204" pitchFamily="34" charset="0"/>
                <a:ea typeface="Times New Roman" panose="02020603050405020304" pitchFamily="18" charset="0"/>
              </a:rPr>
              <a:t> </a:t>
            </a:r>
            <a:r>
              <a:rPr lang="en-US" sz="5600" dirty="0">
                <a:effectLst/>
                <a:latin typeface="Times New Roman" panose="02020603050405020304" pitchFamily="18" charset="0"/>
                <a:ea typeface="Times New Roman" panose="02020603050405020304" pitchFamily="18" charset="0"/>
              </a:rPr>
              <a:t>Lazada </a:t>
            </a:r>
            <a:r>
              <a:rPr lang="en-US" sz="5600" dirty="0" err="1">
                <a:effectLst/>
                <a:latin typeface="Times New Roman" panose="02020603050405020304" pitchFamily="18" charset="0"/>
                <a:ea typeface="Times New Roman" panose="02020603050405020304" pitchFamily="18" charset="0"/>
              </a:rPr>
              <a:t>phát</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triển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mạnh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mẽ</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trong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dịch</a:t>
            </a:r>
            <a:r>
              <a:rPr lang="en-US" sz="5600" dirty="0">
                <a:effectLst/>
                <a:latin typeface="Times New Roman" panose="02020603050405020304" pitchFamily="18" charset="0"/>
                <a:ea typeface="Times New Roman" panose="02020603050405020304" pitchFamily="18" charset="0"/>
              </a:rPr>
              <a:t> COVID-19, </a:t>
            </a:r>
            <a:r>
              <a:rPr lang="en-US" sz="5600" dirty="0" err="1">
                <a:effectLst/>
                <a:latin typeface="Times New Roman" panose="02020603050405020304" pitchFamily="18" charset="0"/>
                <a:ea typeface="Times New Roman" panose="02020603050405020304" pitchFamily="18" charset="0"/>
              </a:rPr>
              <a:t>tận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dụng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chuyên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môn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về</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thương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mại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điện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tử</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của</a:t>
            </a:r>
            <a:r>
              <a:rPr lang="en-US" sz="5600" dirty="0">
                <a:effectLst/>
                <a:latin typeface="Times New Roman" panose="02020603050405020304" pitchFamily="18" charset="0"/>
                <a:ea typeface="Times New Roman" panose="02020603050405020304" pitchFamily="18" charset="0"/>
              </a:rPr>
              <a:t> Alibaba </a:t>
            </a:r>
            <a:r>
              <a:rPr lang="en-US" sz="5600" dirty="0" err="1">
                <a:effectLst/>
                <a:latin typeface="Times New Roman" panose="02020603050405020304" pitchFamily="18" charset="0"/>
                <a:ea typeface="Times New Roman" panose="02020603050405020304" pitchFamily="18" charset="0"/>
              </a:rPr>
              <a:t>để</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đáp</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ứng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nhu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cầu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mua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sắm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trực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tuyến</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tăng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cao</a:t>
            </a:r>
            <a:r>
              <a:rPr lang="en-US" sz="56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745"/>
              </a:spcBef>
              <a:spcAft>
                <a:spcPts val="800"/>
              </a:spcAft>
              <a:buFont typeface="Symbol" panose="05050102010706020507" pitchFamily="18" charset="2"/>
              <a:buChar char=""/>
              <a:tabLst>
                <a:tab pos="457200" algn="l"/>
              </a:tabLst>
            </a:pPr>
            <a:r>
              <a:rPr lang="en-US" sz="5600" dirty="0">
                <a:effectLst/>
                <a:latin typeface="Times New Roman" panose="02020603050405020304" pitchFamily="18" charset="0"/>
                <a:ea typeface="Times New Roman" panose="02020603050405020304" pitchFamily="18" charset="0"/>
              </a:rPr>
              <a:t>2021:Giới </a:t>
            </a:r>
            <a:r>
              <a:rPr lang="en-US" sz="5600" dirty="0" err="1">
                <a:effectLst/>
                <a:latin typeface="Times New Roman" panose="02020603050405020304" pitchFamily="18" charset="0"/>
                <a:ea typeface="Times New Roman" panose="02020603050405020304" pitchFamily="18" charset="0"/>
              </a:rPr>
              <a:t>thiệu</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LazLive</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tính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năng</a:t>
            </a:r>
            <a:r>
              <a:rPr lang="en-US" sz="5600" dirty="0">
                <a:effectLst/>
                <a:latin typeface="Times New Roman" panose="02020603050405020304" pitchFamily="18" charset="0"/>
                <a:ea typeface="Times New Roman" panose="02020603050405020304" pitchFamily="18" charset="0"/>
              </a:rPr>
              <a:t> livestream </a:t>
            </a:r>
            <a:r>
              <a:rPr lang="en-US" sz="5600" dirty="0" err="1">
                <a:effectLst/>
                <a:latin typeface="Times New Roman" panose="02020603050405020304" pitchFamily="18" charset="0"/>
                <a:ea typeface="Times New Roman" panose="02020603050405020304" pitchFamily="18" charset="0"/>
              </a:rPr>
              <a:t>để</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tăng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cường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tương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tác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khách</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hàng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nâng</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cao</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trải</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nghiệm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mua</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sắm</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trực</a:t>
            </a:r>
            <a:r>
              <a:rPr lang="en-US" sz="5600" dirty="0">
                <a:effectLst/>
                <a:latin typeface="Times New Roman" panose="02020603050405020304" pitchFamily="18" charset="0"/>
                <a:ea typeface="Times New Roman" panose="02020603050405020304" pitchFamily="18" charset="0"/>
              </a:rPr>
              <a:t> </a:t>
            </a:r>
            <a:r>
              <a:rPr lang="en-US" sz="5600" dirty="0" err="1">
                <a:effectLst/>
                <a:latin typeface="Times New Roman" panose="02020603050405020304" pitchFamily="18" charset="0"/>
                <a:ea typeface="Times New Roman" panose="02020603050405020304" pitchFamily="18" charset="0"/>
              </a:rPr>
              <a:t>tuyến</a:t>
            </a:r>
            <a:r>
              <a:rPr lang="en-US" sz="5600" dirty="0">
                <a:effectLst/>
                <a:latin typeface="Times New Roman" panose="02020603050405020304" pitchFamily="18" charset="0"/>
                <a:ea typeface="Times New Roman" panose="02020603050405020304" pitchFamily="18" charset="0"/>
              </a:rPr>
              <a:t>.</a:t>
            </a:r>
          </a:p>
          <a:p>
            <a:pPr algn="l"/>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174734"/>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FBD7AD-30CF-167D-2F05-CDB50438B400}"/>
              </a:ext>
            </a:extLst>
          </p:cNvPr>
          <p:cNvSpPr>
            <a:spLocks noGrp="1"/>
          </p:cNvSpPr>
          <p:nvPr>
            <p:ph type="ctrTitle"/>
          </p:nvPr>
        </p:nvSpPr>
        <p:spPr>
          <a:xfrm>
            <a:off x="0" y="0"/>
            <a:ext cx="10080625" cy="576197"/>
          </a:xfrm>
        </p:spPr>
        <p:txBody>
          <a:bodyPr>
            <a:normAutofit/>
          </a:bodyPr>
          <a:lstStyle/>
          <a:p>
            <a:pPr algn="l"/>
            <a:r>
              <a:rPr lang="en-US" sz="2800" dirty="0">
                <a:latin typeface="Times New Roman" panose="02020603050405020304" pitchFamily="18" charset="0"/>
                <a:cs typeface="Times New Roman" panose="02020603050405020304" pitchFamily="18" charset="0"/>
              </a:rPr>
              <a:t>3. </a:t>
            </a:r>
            <a:r>
              <a:rPr lang="en-US" sz="2800" dirty="0" err="1">
                <a:latin typeface="Times New Roman" panose="02020603050405020304" pitchFamily="18" charset="0"/>
                <a:cs typeface="Times New Roman" panose="02020603050405020304" pitchFamily="18" charset="0"/>
              </a:rPr>
              <a:t>Mô</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hình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kinh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doanh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Lazada</a:t>
            </a:r>
          </a:p>
        </p:txBody>
      </p:sp>
      <p:sp>
        <p:nvSpPr>
          <p:cNvPr id="6" name="Subtitle 5">
            <a:extLst>
              <a:ext uri="{FF2B5EF4-FFF2-40B4-BE49-F238E27FC236}">
                <a16:creationId xmlns:a16="http://schemas.microsoft.com/office/drawing/2014/main" id="{C56F32E6-FA3C-282B-6B79-0D016C908C46}"/>
              </a:ext>
            </a:extLst>
          </p:cNvPr>
          <p:cNvSpPr>
            <a:spLocks noGrp="1"/>
          </p:cNvSpPr>
          <p:nvPr>
            <p:ph type="subTitle" idx="1"/>
          </p:nvPr>
        </p:nvSpPr>
        <p:spPr>
          <a:xfrm>
            <a:off x="0" y="576196"/>
            <a:ext cx="10080625" cy="5094353"/>
          </a:xfrm>
        </p:spPr>
        <p:txBody>
          <a:bodyPr/>
          <a:lstStyle/>
          <a:p>
            <a:pPr marL="0" marR="0" algn="just">
              <a:lnSpc>
                <a:spcPct val="115000"/>
              </a:lnSpc>
              <a:spcAft>
                <a:spcPts val="600"/>
              </a:spcAft>
            </a:pPr>
            <a:r>
              <a:rPr lang="en-US" sz="1400" dirty="0">
                <a:effectLst/>
                <a:latin typeface="Times New Roman" panose="02020603050405020304" pitchFamily="18" charset="0"/>
                <a:ea typeface="Times New Roman" panose="02020603050405020304" pitchFamily="18" charset="0"/>
              </a:rPr>
              <a:t>Lazada </a:t>
            </a:r>
            <a:r>
              <a:rPr lang="en-US" sz="1400" dirty="0" err="1">
                <a:effectLst/>
                <a:latin typeface="Times New Roman" panose="02020603050405020304" pitchFamily="18" charset="0"/>
                <a:ea typeface="Times New Roman" panose="02020603050405020304" pitchFamily="18" charset="0"/>
              </a:rPr>
              <a:t>hoạt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động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chủ</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yếu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dựa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hai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mô</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hình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kinh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doanh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chính</a:t>
            </a:r>
            <a:r>
              <a:rPr lang="en-US" sz="1400" dirty="0">
                <a:effectLst/>
                <a:latin typeface="Times New Roman" panose="02020603050405020304" pitchFamily="18" charset="0"/>
                <a:ea typeface="Times New Roman" panose="02020603050405020304" pitchFamily="18" charset="0"/>
              </a:rPr>
              <a:t>:</a:t>
            </a:r>
          </a:p>
          <a:p>
            <a:pPr marL="0" marR="0" algn="just">
              <a:lnSpc>
                <a:spcPct val="115000"/>
              </a:lnSpc>
              <a:spcAft>
                <a:spcPts val="600"/>
              </a:spcAft>
            </a:pPr>
            <a:r>
              <a:rPr lang="en-US" sz="1400" dirty="0">
                <a:effectLst/>
                <a:latin typeface="Times New Roman" panose="02020603050405020304" pitchFamily="18" charset="0"/>
                <a:ea typeface="Times New Roman" panose="02020603050405020304" pitchFamily="18" charset="0"/>
              </a:rPr>
              <a:t>Business-to-Consumer (B2C)</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Mô</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tả</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cung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cấp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một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nền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tảng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cho</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lẻ</a:t>
            </a:r>
            <a:r>
              <a:rPr lang="en-US" sz="1400" dirty="0">
                <a:effectLst/>
                <a:latin typeface="Times New Roman" panose="02020603050405020304" pitchFamily="18" charset="0"/>
                <a:ea typeface="Times New Roman" panose="02020603050405020304" pitchFamily="18" charset="0"/>
              </a:rPr>
              <a:t> (retailers) </a:t>
            </a:r>
            <a:r>
              <a:rPr lang="en-US" sz="1400" dirty="0" err="1">
                <a:effectLst/>
                <a:latin typeface="Times New Roman" panose="02020603050405020304" pitchFamily="18" charset="0"/>
                <a:ea typeface="Times New Roman" panose="02020603050405020304" pitchFamily="18" charset="0"/>
              </a:rPr>
              <a:t>để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phẩm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trực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tiếp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đến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người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tiêu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dùng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cuối</a:t>
            </a:r>
            <a:r>
              <a:rPr lang="en-US" sz="1400" dirty="0">
                <a:effectLst/>
                <a:latin typeface="Times New Roman" panose="02020603050405020304" pitchFamily="18" charset="0"/>
                <a:ea typeface="Times New Roman" panose="02020603050405020304" pitchFamily="18" charset="0"/>
              </a:rPr>
              <a:t> (consumers).</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Chức</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năng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lẻ</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có</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thiết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lập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gian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quản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lý</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phẩm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tương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trực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tiếp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với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khách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Ví</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dụ</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Một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lẻ</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điện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tử</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thiết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lập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cửa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trên</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để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phẩm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như</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điện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thoại</a:t>
            </a:r>
            <a:r>
              <a:rPr lang="en-US" sz="1400" dirty="0">
                <a:effectLst/>
                <a:latin typeface="Times New Roman" panose="02020603050405020304" pitchFamily="18" charset="0"/>
                <a:ea typeface="Times New Roman" panose="02020603050405020304" pitchFamily="18" charset="0"/>
              </a:rPr>
              <a:t>, laptop </a:t>
            </a:r>
            <a:r>
              <a:rPr lang="en-US" sz="1400" dirty="0" err="1">
                <a:effectLst/>
                <a:latin typeface="Times New Roman" panose="02020603050405020304" pitchFamily="18" charset="0"/>
                <a:ea typeface="Times New Roman" panose="02020603050405020304" pitchFamily="18" charset="0"/>
              </a:rPr>
              <a:t>và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phụ</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kiện</a:t>
            </a:r>
            <a:r>
              <a:rPr lang="en-US" sz="1400" dirty="0">
                <a:effectLst/>
                <a:latin typeface="Times New Roman" panose="02020603050405020304" pitchFamily="18" charset="0"/>
                <a:ea typeface="Times New Roman" panose="02020603050405020304" pitchFamily="18" charset="0"/>
              </a:rPr>
              <a:t>.</a:t>
            </a:r>
          </a:p>
          <a:p>
            <a:pPr marL="0" marR="0" algn="just">
              <a:lnSpc>
                <a:spcPct val="115000"/>
              </a:lnSpc>
              <a:spcAft>
                <a:spcPts val="600"/>
              </a:spcAft>
            </a:pPr>
            <a:r>
              <a:rPr lang="en-US" sz="1400" dirty="0">
                <a:effectLst/>
                <a:latin typeface="Times New Roman" panose="02020603050405020304" pitchFamily="18" charset="0"/>
                <a:ea typeface="Times New Roman" panose="02020603050405020304" pitchFamily="18" charset="0"/>
              </a:rPr>
              <a:t>Business-to-Business-to-Consumer (B2B2C)</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Mô</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tả</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hỗ</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trợ</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doanh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nghiệp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vừa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nhỏ</a:t>
            </a:r>
            <a:r>
              <a:rPr lang="en-US" sz="1400" dirty="0">
                <a:effectLst/>
                <a:latin typeface="Times New Roman" panose="02020603050405020304" pitchFamily="18" charset="0"/>
                <a:ea typeface="Times New Roman" panose="02020603050405020304" pitchFamily="18" charset="0"/>
              </a:rPr>
              <a:t> (SMEs) </a:t>
            </a:r>
            <a:r>
              <a:rPr lang="en-US" sz="1400" dirty="0" err="1">
                <a:effectLst/>
                <a:latin typeface="Times New Roman" panose="02020603050405020304" pitchFamily="18" charset="0"/>
                <a:ea typeface="Times New Roman" panose="02020603050405020304" pitchFamily="18" charset="0"/>
              </a:rPr>
              <a:t>trong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việc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tiếp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cận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khách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cuối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rPr>
              <a:t> qua </a:t>
            </a:r>
            <a:r>
              <a:rPr lang="en-US" sz="1400" dirty="0" err="1">
                <a:effectLst/>
                <a:latin typeface="Times New Roman" panose="02020603050405020304" pitchFamily="18" charset="0"/>
                <a:ea typeface="Times New Roman" panose="02020603050405020304" pitchFamily="18" charset="0"/>
              </a:rPr>
              <a:t>nền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tảng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của</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mình</a:t>
            </a:r>
            <a:r>
              <a:rPr lang="en-US" sz="1400" dirty="0">
                <a:effectLst/>
                <a:latin typeface="Times New Roman" panose="02020603050405020304" pitchFamily="18" charset="0"/>
                <a:ea typeface="Times New Roman" panose="02020603050405020304" pitchFamily="18" charset="0"/>
              </a:rPr>
              <a:t>.</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Chức</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năng</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cung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cấp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công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cụ</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dịch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vụ</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giúp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các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doanh</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nghiệp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quản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lý</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kho</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xử</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lý</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hàng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vận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chuyển</a:t>
            </a:r>
            <a:r>
              <a:rPr lang="en-US" sz="1400" dirty="0">
                <a:effectLst/>
                <a:latin typeface="Times New Roman" panose="02020603050405020304" pitchFamily="18" charset="0"/>
                <a:ea typeface="Times New Roman" panose="02020603050405020304" pitchFamily="18" charset="0"/>
              </a:rPr>
              <a:t>.</a:t>
            </a:r>
          </a:p>
          <a:p>
            <a:pPr marL="342900" marR="0" lvl="0" indent="-342900" algn="just">
              <a:lnSpc>
                <a:spcPct val="115000"/>
              </a:lnSpc>
              <a:spcAft>
                <a:spcPts val="600"/>
              </a:spcAft>
              <a:buSzPts val="1000"/>
              <a:buFont typeface="Symbol" panose="05050102010706020507" pitchFamily="18" charset="2"/>
              <a:buChar char=""/>
              <a:tabLst>
                <a:tab pos="457200" algn="l"/>
              </a:tabLst>
            </a:pPr>
            <a:r>
              <a:rPr lang="en-US" sz="1400" b="1" dirty="0" err="1">
                <a:effectLst/>
                <a:latin typeface="Times New Roman" panose="02020603050405020304" pitchFamily="18" charset="0"/>
                <a:ea typeface="Times New Roman" panose="02020603050405020304" pitchFamily="18" charset="0"/>
              </a:rPr>
              <a:t>Ví</a:t>
            </a:r>
            <a:r>
              <a:rPr lang="en-US" sz="1400" b="1" dirty="0">
                <a:effectLst/>
                <a:latin typeface="Times New Roman" panose="02020603050405020304" pitchFamily="18" charset="0"/>
                <a:ea typeface="Times New Roman" panose="02020603050405020304" pitchFamily="18" charset="0"/>
              </a:rPr>
              <a:t> </a:t>
            </a:r>
            <a:r>
              <a:rPr lang="en-US" sz="1400" b="1" dirty="0" err="1">
                <a:effectLst/>
                <a:latin typeface="Times New Roman" panose="02020603050405020304" pitchFamily="18" charset="0"/>
                <a:ea typeface="Times New Roman" panose="02020603050405020304" pitchFamily="18" charset="0"/>
              </a:rPr>
              <a:t>dụ</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Một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nhà</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xuất</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thời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trang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sử</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dụng</a:t>
            </a:r>
            <a:r>
              <a:rPr lang="en-US" sz="1400" dirty="0">
                <a:effectLst/>
                <a:latin typeface="Times New Roman" panose="02020603050405020304" pitchFamily="18" charset="0"/>
                <a:ea typeface="Times New Roman" panose="02020603050405020304" pitchFamily="18" charset="0"/>
              </a:rPr>
              <a:t> Lazada </a:t>
            </a:r>
            <a:r>
              <a:rPr lang="en-US" sz="1400" dirty="0" err="1">
                <a:effectLst/>
                <a:latin typeface="Times New Roman" panose="02020603050405020304" pitchFamily="18" charset="0"/>
                <a:ea typeface="Times New Roman" panose="02020603050405020304" pitchFamily="18" charset="0"/>
              </a:rPr>
              <a:t>để</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bán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sản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phẩm</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trực</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tiếp</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đến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người</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tiêu</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dùng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thông</a:t>
            </a:r>
            <a:r>
              <a:rPr lang="en-US" sz="1400" dirty="0">
                <a:effectLst/>
                <a:latin typeface="Times New Roman" panose="02020603050405020304" pitchFamily="18" charset="0"/>
                <a:ea typeface="Times New Roman" panose="02020603050405020304" pitchFamily="18" charset="0"/>
              </a:rPr>
              <a:t> qua </a:t>
            </a:r>
            <a:r>
              <a:rPr lang="en-US" sz="1400" dirty="0" err="1">
                <a:effectLst/>
                <a:latin typeface="Times New Roman" panose="02020603050405020304" pitchFamily="18" charset="0"/>
                <a:ea typeface="Times New Roman" panose="02020603050405020304" pitchFamily="18" charset="0"/>
              </a:rPr>
              <a:t>nền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tảng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trung</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gian</a:t>
            </a:r>
            <a:r>
              <a:rPr lang="en-US" sz="1400" dirty="0">
                <a:effectLst/>
                <a:latin typeface="Times New Roman" panose="02020603050405020304" pitchFamily="18" charset="0"/>
                <a:ea typeface="Times New Roman" panose="02020603050405020304" pitchFamily="18" charset="0"/>
              </a:rPr>
              <a:t> </a:t>
            </a:r>
            <a:r>
              <a:rPr lang="en-US" sz="1400" dirty="0" err="1">
                <a:effectLst/>
                <a:latin typeface="Times New Roman" panose="02020603050405020304" pitchFamily="18" charset="0"/>
                <a:ea typeface="Times New Roman" panose="02020603050405020304" pitchFamily="18" charset="0"/>
              </a:rPr>
              <a:t>này</a:t>
            </a:r>
            <a:r>
              <a:rPr lang="en-US" sz="1400" dirty="0">
                <a:effectLst/>
                <a:latin typeface="Times New Roman" panose="02020603050405020304" pitchFamily="18" charset="0"/>
                <a:ea typeface="Times New Roman" panose="02020603050405020304" pitchFamily="18" charset="0"/>
              </a:rPr>
              <a:t>.</a:t>
            </a:r>
          </a:p>
          <a:p>
            <a:pPr algn="l"/>
            <a:endParaRPr lang="en-US" dirty="0"/>
          </a:p>
        </p:txBody>
      </p:sp>
    </p:spTree>
    <p:extLst>
      <p:ext uri="{BB962C8B-B14F-4D97-AF65-F5344CB8AC3E}">
        <p14:creationId xmlns:p14="http://schemas.microsoft.com/office/powerpoint/2010/main" val="1500773564"/>
      </p:ext>
    </p:extLst>
  </p:cSld>
  <p:clrMapOvr>
    <a:masterClrMapping/>
  </p:clrMapOvr>
  <p:transition spd="slow">
    <p:circl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23EA9-81EF-8D03-0165-DCE39761FF4E}"/>
              </a:ext>
            </a:extLst>
          </p:cNvPr>
          <p:cNvSpPr>
            <a:spLocks noGrp="1"/>
          </p:cNvSpPr>
          <p:nvPr>
            <p:ph type="ctrTitle"/>
          </p:nvPr>
        </p:nvSpPr>
        <p:spPr>
          <a:xfrm>
            <a:off x="0" y="1"/>
            <a:ext cx="7560469" cy="487679"/>
          </a:xfrm>
        </p:spPr>
        <p:txBody>
          <a:bodyPr>
            <a:normAutofit/>
          </a:bodyPr>
          <a:lstStyle/>
          <a:p>
            <a:pPr algn="l"/>
            <a:r>
              <a:rPr lang="en-US" sz="2400" dirty="0">
                <a:latin typeface="Times New Roman" panose="02020603050405020304" pitchFamily="18" charset="0"/>
                <a:cs typeface="Times New Roman" panose="02020603050405020304" pitchFamily="18" charset="0"/>
              </a:rPr>
              <a:t>4.Chiến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Marketing </a:t>
            </a:r>
            <a:r>
              <a:rPr lang="en-US" sz="2400" dirty="0" err="1">
                <a:latin typeface="Times New Roman" panose="02020603050405020304" pitchFamily="18" charset="0"/>
                <a:cs typeface="Times New Roman" panose="02020603050405020304" pitchFamily="18" charset="0"/>
              </a:rPr>
              <a:t>của</a:t>
            </a:r>
            <a:r>
              <a:rPr lang="en-US" sz="2400" dirty="0">
                <a:latin typeface="Times New Roman" panose="02020603050405020304" pitchFamily="18" charset="0"/>
                <a:cs typeface="Times New Roman" panose="02020603050405020304" pitchFamily="18" charset="0"/>
              </a:rPr>
              <a:t> Lazada</a:t>
            </a:r>
          </a:p>
        </p:txBody>
      </p:sp>
      <p:sp>
        <p:nvSpPr>
          <p:cNvPr id="3" name="Subtitle 2">
            <a:extLst>
              <a:ext uri="{FF2B5EF4-FFF2-40B4-BE49-F238E27FC236}">
                <a16:creationId xmlns:a16="http://schemas.microsoft.com/office/drawing/2014/main" id="{D0F7E20F-2459-B64C-3465-4E9ABA525A30}"/>
              </a:ext>
            </a:extLst>
          </p:cNvPr>
          <p:cNvSpPr>
            <a:spLocks noGrp="1"/>
          </p:cNvSpPr>
          <p:nvPr>
            <p:ph type="subTitle" idx="1"/>
          </p:nvPr>
        </p:nvSpPr>
        <p:spPr>
          <a:xfrm>
            <a:off x="0" y="487680"/>
            <a:ext cx="10080625" cy="4718304"/>
          </a:xfrm>
        </p:spPr>
        <p:txBody>
          <a:bodyPr>
            <a:noAutofit/>
          </a:bodyPr>
          <a:lstStyle/>
          <a:p>
            <a:pPr marL="285750" indent="-285750" algn="l">
              <a:buFont typeface="Wingdings" panose="05000000000000000000" pitchFamily="2" charset="2"/>
              <a:buChar char="Ø"/>
            </a:pPr>
            <a:r>
              <a:rPr lang="vi-VN" sz="1800" b="1" i="0" dirty="0">
                <a:solidFill>
                  <a:srgbClr val="282523"/>
                </a:solidFill>
                <a:effectLst/>
                <a:latin typeface="+mj-lt"/>
              </a:rPr>
              <a:t>Khuyến mãi và Ưu đãi</a:t>
            </a:r>
          </a:p>
          <a:p>
            <a:pPr algn="l">
              <a:buFont typeface="Arial" panose="020B0604020202020204" pitchFamily="34" charset="0"/>
              <a:buChar char="•"/>
            </a:pPr>
            <a:r>
              <a:rPr lang="en-US" sz="1600" b="1" dirty="0" err="1">
                <a:solidFill>
                  <a:srgbClr val="282523"/>
                </a:solidFill>
                <a:latin typeface="Times New Roman" panose="02020603050405020304" pitchFamily="18" charset="0"/>
                <a:cs typeface="Times New Roman" panose="02020603050405020304" pitchFamily="18" charset="0"/>
              </a:rPr>
              <a:t>Sự</a:t>
            </a:r>
            <a:r>
              <a:rPr lang="en-US" sz="1600" b="1" dirty="0">
                <a:solidFill>
                  <a:srgbClr val="282523"/>
                </a:solidFill>
                <a:latin typeface="Times New Roman" panose="02020603050405020304" pitchFamily="18" charset="0"/>
                <a:cs typeface="Times New Roman" panose="02020603050405020304" pitchFamily="18" charset="0"/>
              </a:rPr>
              <a:t> </a:t>
            </a:r>
            <a:r>
              <a:rPr lang="en-US" sz="1600" b="1" dirty="0" err="1">
                <a:solidFill>
                  <a:srgbClr val="282523"/>
                </a:solidFill>
                <a:latin typeface="Times New Roman" panose="02020603050405020304" pitchFamily="18" charset="0"/>
                <a:cs typeface="Times New Roman" panose="02020603050405020304" pitchFamily="18" charset="0"/>
              </a:rPr>
              <a:t>kiện</a:t>
            </a:r>
            <a:r>
              <a:rPr lang="en-US" sz="1600" b="1" dirty="0">
                <a:solidFill>
                  <a:srgbClr val="282523"/>
                </a:solidFill>
                <a:latin typeface="Times New Roman" panose="02020603050405020304" pitchFamily="18" charset="0"/>
                <a:cs typeface="Times New Roman" panose="02020603050405020304" pitchFamily="18" charset="0"/>
              </a:rPr>
              <a:t> </a:t>
            </a:r>
            <a:r>
              <a:rPr lang="en-US" sz="1600" b="1" dirty="0" err="1">
                <a:solidFill>
                  <a:srgbClr val="282523"/>
                </a:solidFill>
                <a:latin typeface="Times New Roman" panose="02020603050405020304" pitchFamily="18" charset="0"/>
                <a:cs typeface="Times New Roman" panose="02020603050405020304" pitchFamily="18" charset="0"/>
              </a:rPr>
              <a:t>mua</a:t>
            </a:r>
            <a:r>
              <a:rPr lang="en-US" sz="1600" b="1" dirty="0">
                <a:solidFill>
                  <a:srgbClr val="282523"/>
                </a:solidFill>
                <a:latin typeface="Times New Roman" panose="02020603050405020304" pitchFamily="18" charset="0"/>
                <a:cs typeface="Times New Roman" panose="02020603050405020304" pitchFamily="18" charset="0"/>
              </a:rPr>
              <a:t> </a:t>
            </a:r>
            <a:r>
              <a:rPr lang="en-US" sz="1600" b="1" dirty="0" err="1">
                <a:solidFill>
                  <a:srgbClr val="282523"/>
                </a:solidFill>
                <a:latin typeface="Times New Roman" panose="02020603050405020304" pitchFamily="18" charset="0"/>
                <a:cs typeface="Times New Roman" panose="02020603050405020304" pitchFamily="18" charset="0"/>
              </a:rPr>
              <a:t>sắm</a:t>
            </a:r>
            <a:r>
              <a:rPr lang="en-US" sz="1600" b="1" dirty="0">
                <a:solidFill>
                  <a:srgbClr val="282523"/>
                </a:solidFill>
                <a:latin typeface="Times New Roman" panose="02020603050405020304" pitchFamily="18" charset="0"/>
                <a:cs typeface="Times New Roman" panose="02020603050405020304" pitchFamily="18" charset="0"/>
              </a:rPr>
              <a:t> </a:t>
            </a:r>
            <a:r>
              <a:rPr lang="en-US" sz="1600" b="1" dirty="0" err="1">
                <a:solidFill>
                  <a:srgbClr val="282523"/>
                </a:solidFill>
                <a:latin typeface="Times New Roman" panose="02020603050405020304" pitchFamily="18" charset="0"/>
                <a:cs typeface="Times New Roman" panose="02020603050405020304" pitchFamily="18" charset="0"/>
              </a:rPr>
              <a:t>lớn</a:t>
            </a:r>
            <a:r>
              <a:rPr lang="en-US" sz="1600" dirty="0">
                <a:solidFill>
                  <a:srgbClr val="282523"/>
                </a:solidFill>
                <a:latin typeface="Times New Roman" panose="02020603050405020304" pitchFamily="18" charset="0"/>
                <a:cs typeface="Times New Roman" panose="02020603050405020304" pitchFamily="18" charset="0"/>
              </a:rPr>
              <a:t>: Lazada </a:t>
            </a:r>
            <a:r>
              <a:rPr lang="en-US" sz="1600" dirty="0" err="1">
                <a:solidFill>
                  <a:srgbClr val="282523"/>
                </a:solidFill>
                <a:latin typeface="Times New Roman" panose="02020603050405020304" pitchFamily="18" charset="0"/>
                <a:cs typeface="Times New Roman" panose="02020603050405020304" pitchFamily="18" charset="0"/>
              </a:rPr>
              <a:t>tổ</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chức</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các</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sự</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kiện</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mua</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sắm</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lớn</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như</a:t>
            </a:r>
            <a:r>
              <a:rPr lang="en-US" sz="1600" dirty="0">
                <a:solidFill>
                  <a:srgbClr val="282523"/>
                </a:solidFill>
                <a:latin typeface="Times New Roman" panose="02020603050405020304" pitchFamily="18" charset="0"/>
                <a:cs typeface="Times New Roman" panose="02020603050405020304" pitchFamily="18" charset="0"/>
              </a:rPr>
              <a:t> 11.11, 12.12, </a:t>
            </a:r>
            <a:r>
              <a:rPr lang="en-US" sz="1600" dirty="0" err="1">
                <a:solidFill>
                  <a:srgbClr val="282523"/>
                </a:solidFill>
                <a:latin typeface="Times New Roman" panose="02020603050405020304" pitchFamily="18" charset="0"/>
                <a:cs typeface="Times New Roman" panose="02020603050405020304" pitchFamily="18" charset="0"/>
              </a:rPr>
              <a:t>sinh</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nhật</a:t>
            </a:r>
            <a:r>
              <a:rPr lang="en-US" sz="1600" dirty="0">
                <a:solidFill>
                  <a:srgbClr val="282523"/>
                </a:solidFill>
                <a:latin typeface="Times New Roman" panose="02020603050405020304" pitchFamily="18" charset="0"/>
                <a:cs typeface="Times New Roman" panose="02020603050405020304" pitchFamily="18" charset="0"/>
              </a:rPr>
              <a:t> Lazada </a:t>
            </a:r>
            <a:r>
              <a:rPr lang="en-US" sz="1600" dirty="0" err="1">
                <a:solidFill>
                  <a:srgbClr val="282523"/>
                </a:solidFill>
                <a:latin typeface="Times New Roman" panose="02020603050405020304" pitchFamily="18" charset="0"/>
                <a:cs typeface="Times New Roman" panose="02020603050405020304" pitchFamily="18" charset="0"/>
              </a:rPr>
              <a:t>với</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nhiều</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ưu</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đãi</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và</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giảm</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giá</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hấp</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dẫn</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thu</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hút</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hàng</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triệu</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lượt</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mua</a:t>
            </a:r>
            <a:r>
              <a:rPr lang="en-US" sz="1600" dirty="0">
                <a:solidFill>
                  <a:srgbClr val="282523"/>
                </a:solidFill>
                <a:latin typeface="Times New Roman" panose="02020603050405020304" pitchFamily="18" charset="0"/>
                <a:cs typeface="Times New Roman" panose="02020603050405020304" pitchFamily="18" charset="0"/>
              </a:rPr>
              <a:t> </a:t>
            </a:r>
            <a:r>
              <a:rPr lang="en-US" sz="1600" dirty="0" err="1">
                <a:solidFill>
                  <a:srgbClr val="282523"/>
                </a:solidFill>
                <a:latin typeface="Times New Roman" panose="02020603050405020304" pitchFamily="18" charset="0"/>
                <a:cs typeface="Times New Roman" panose="02020603050405020304" pitchFamily="18" charset="0"/>
              </a:rPr>
              <a:t>sắm</a:t>
            </a:r>
            <a:r>
              <a:rPr lang="en-US" sz="1600" dirty="0">
                <a:solidFill>
                  <a:srgbClr val="282523"/>
                </a:solidFill>
                <a:latin typeface="Times New Roman" panose="02020603050405020304" pitchFamily="18" charset="0"/>
                <a:cs typeface="Times New Roman" panose="02020603050405020304" pitchFamily="18" charset="0"/>
              </a:rPr>
              <a:t>. </a:t>
            </a:r>
            <a:endParaRPr lang="vi-VN" sz="1600" b="0" i="0" dirty="0">
              <a:solidFill>
                <a:srgbClr val="282523"/>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vi-VN" sz="1600" b="1" i="0" dirty="0">
                <a:solidFill>
                  <a:srgbClr val="282523"/>
                </a:solidFill>
                <a:effectLst/>
                <a:latin typeface="+mj-lt"/>
              </a:rPr>
              <a:t>Flash Sale</a:t>
            </a:r>
            <a:r>
              <a:rPr lang="vi-VN" sz="1600" b="0" i="0" dirty="0">
                <a:solidFill>
                  <a:srgbClr val="282523"/>
                </a:solidFill>
                <a:effectLst/>
                <a:latin typeface="+mj-lt"/>
              </a:rPr>
              <a:t>: Các đợt bán hàng nhanh với giá giảm mạnh, giới hạn thời gian, kích thích nhu cầu mua sắm nhanh.</a:t>
            </a:r>
          </a:p>
          <a:p>
            <a:pPr algn="l">
              <a:buFont typeface="Arial" panose="020B0604020202020204" pitchFamily="34" charset="0"/>
              <a:buChar char="•"/>
            </a:pPr>
            <a:r>
              <a:rPr lang="vi-VN" sz="1600" b="1" i="0" dirty="0">
                <a:solidFill>
                  <a:srgbClr val="282523"/>
                </a:solidFill>
                <a:effectLst/>
                <a:latin typeface="+mj-lt"/>
              </a:rPr>
              <a:t>Mã giảm giá và Voucher</a:t>
            </a:r>
            <a:r>
              <a:rPr lang="vi-VN" sz="1600" b="0" i="0" dirty="0">
                <a:solidFill>
                  <a:srgbClr val="282523"/>
                </a:solidFill>
                <a:effectLst/>
                <a:latin typeface="+mj-lt"/>
              </a:rPr>
              <a:t>: Cung cấp mã giảm giá và voucher cho khách hàng khi mua sắm, đặc biệt là cho người dùng mới hoặc khi mua sắm qua ứng dụng di động.</a:t>
            </a:r>
          </a:p>
          <a:p>
            <a:pPr algn="l"/>
            <a:r>
              <a:rPr lang="vi-VN" sz="1600" b="1" i="0" dirty="0">
                <a:solidFill>
                  <a:srgbClr val="282523"/>
                </a:solidFill>
                <a:effectLst/>
                <a:latin typeface="+mj-lt"/>
              </a:rPr>
              <a:t>2. Quảng cáo trực tuyến</a:t>
            </a:r>
          </a:p>
          <a:p>
            <a:pPr algn="l">
              <a:buFont typeface="Arial" panose="020B0604020202020204" pitchFamily="34" charset="0"/>
              <a:buChar char="•"/>
            </a:pPr>
            <a:r>
              <a:rPr lang="vi-VN" sz="1600" b="1" i="0" dirty="0">
                <a:solidFill>
                  <a:srgbClr val="282523"/>
                </a:solidFill>
                <a:effectLst/>
                <a:latin typeface="+mj-lt"/>
              </a:rPr>
              <a:t>Google Ads và Facebook Ads</a:t>
            </a:r>
            <a:r>
              <a:rPr lang="vi-VN" sz="1600" b="0" i="0" dirty="0">
                <a:solidFill>
                  <a:srgbClr val="282523"/>
                </a:solidFill>
                <a:effectLst/>
                <a:latin typeface="+mj-lt"/>
              </a:rPr>
              <a:t>: Sử dụng quảng cáo trả phí trên Google và Facebook để tiếp cận đối tượng khách hàng mục tiêu.</a:t>
            </a:r>
          </a:p>
          <a:p>
            <a:pPr algn="l">
              <a:buFont typeface="Arial" panose="020B0604020202020204" pitchFamily="34" charset="0"/>
              <a:buChar char="•"/>
            </a:pPr>
            <a:r>
              <a:rPr lang="vi-VN" sz="1600" b="1" i="0" dirty="0">
                <a:solidFill>
                  <a:srgbClr val="282523"/>
                </a:solidFill>
                <a:effectLst/>
                <a:latin typeface="+mj-lt"/>
              </a:rPr>
              <a:t>Quảng cáo video</a:t>
            </a:r>
            <a:r>
              <a:rPr lang="vi-VN" sz="1600" b="0" i="0" dirty="0">
                <a:solidFill>
                  <a:srgbClr val="282523"/>
                </a:solidFill>
                <a:effectLst/>
                <a:latin typeface="+mj-lt"/>
              </a:rPr>
              <a:t>: Tạo video quảng cáo hấp dẫn trên YouTube và các nền tảng video khác để thu hút sự chú ý của người dùng.</a:t>
            </a:r>
          </a:p>
          <a:p>
            <a:pPr algn="l">
              <a:buFont typeface="Arial" panose="020B0604020202020204" pitchFamily="34" charset="0"/>
              <a:buChar char="•"/>
            </a:pPr>
            <a:r>
              <a:rPr lang="vi-VN" sz="1600" b="1" i="0" dirty="0">
                <a:solidFill>
                  <a:srgbClr val="282523"/>
                </a:solidFill>
                <a:effectLst/>
                <a:latin typeface="+mj-lt"/>
              </a:rPr>
              <a:t>Quảng cáo hiển thị (Display Ads)</a:t>
            </a:r>
            <a:r>
              <a:rPr lang="vi-VN" sz="1600" b="0" i="0" dirty="0">
                <a:solidFill>
                  <a:srgbClr val="282523"/>
                </a:solidFill>
                <a:effectLst/>
                <a:latin typeface="+mj-lt"/>
              </a:rPr>
              <a:t>: Sử dụng banner quảng cáo trên các trang web có lượng truy cập lớn để tăng khả năng nhận diện thương hiệu.</a:t>
            </a:r>
          </a:p>
          <a:p>
            <a:pPr algn="l"/>
            <a:r>
              <a:rPr lang="vi-VN" sz="1600" b="1" i="0" dirty="0">
                <a:solidFill>
                  <a:srgbClr val="282523"/>
                </a:solidFill>
                <a:effectLst/>
                <a:latin typeface="+mj-lt"/>
              </a:rPr>
              <a:t>3. Tiếp thị qua mạng xã hội</a:t>
            </a:r>
          </a:p>
          <a:p>
            <a:pPr algn="l">
              <a:buFont typeface="Arial" panose="020B0604020202020204" pitchFamily="34" charset="0"/>
              <a:buChar char="•"/>
            </a:pPr>
            <a:r>
              <a:rPr lang="vi-VN" sz="1600" b="1" i="0" dirty="0">
                <a:solidFill>
                  <a:srgbClr val="282523"/>
                </a:solidFill>
                <a:effectLst/>
                <a:latin typeface="+mj-lt"/>
              </a:rPr>
              <a:t>Facebook và Instagram</a:t>
            </a:r>
            <a:r>
              <a:rPr lang="vi-VN" sz="1600" b="0" i="0" dirty="0">
                <a:solidFill>
                  <a:srgbClr val="282523"/>
                </a:solidFill>
                <a:effectLst/>
                <a:latin typeface="+mj-lt"/>
              </a:rPr>
              <a:t>: Tận dụng sức mạnh của các nền tảng mạng xã hội để tương tác với khách hàng, quảng bá sản phẩm và chương trình khuyến mãi.</a:t>
            </a:r>
          </a:p>
          <a:p>
            <a:pPr algn="l">
              <a:buFont typeface="Arial" panose="020B0604020202020204" pitchFamily="34" charset="0"/>
              <a:buChar char="•"/>
            </a:pPr>
            <a:r>
              <a:rPr lang="vi-VN" sz="1600" b="1" i="0" dirty="0">
                <a:solidFill>
                  <a:srgbClr val="282523"/>
                </a:solidFill>
                <a:effectLst/>
                <a:latin typeface="+mj-lt"/>
              </a:rPr>
              <a:t>TikTok</a:t>
            </a:r>
            <a:r>
              <a:rPr lang="vi-VN" sz="1600" b="0" i="0" dirty="0">
                <a:solidFill>
                  <a:srgbClr val="282523"/>
                </a:solidFill>
                <a:effectLst/>
                <a:latin typeface="+mj-lt"/>
              </a:rPr>
              <a:t>: Sử dụng TikTok để tạo các video ngắn, sáng tạo, thu hút người dùng trẻ tuổi.</a:t>
            </a:r>
          </a:p>
          <a:p>
            <a:pPr algn="l">
              <a:buFont typeface="Arial" panose="020B0604020202020204" pitchFamily="34" charset="0"/>
              <a:buChar char="•"/>
            </a:pPr>
            <a:r>
              <a:rPr lang="vi-VN" sz="1600" b="1" i="0" dirty="0">
                <a:solidFill>
                  <a:srgbClr val="282523"/>
                </a:solidFill>
                <a:effectLst/>
                <a:latin typeface="+mj-lt"/>
              </a:rPr>
              <a:t>Influencer Marketing</a:t>
            </a:r>
            <a:r>
              <a:rPr lang="vi-VN" sz="1600" b="0" i="0" dirty="0">
                <a:solidFill>
                  <a:srgbClr val="282523"/>
                </a:solidFill>
                <a:effectLst/>
                <a:latin typeface="+mj-lt"/>
              </a:rPr>
              <a:t>: Hợp tác với các influencer và KOLs (Key Opinion Leaders) để quảng bá sản phẩm, tăng cường sự tin cậy và tiếp cận đến đối tượng khách hàng rộng lớn.</a:t>
            </a:r>
          </a:p>
          <a:p>
            <a:pPr algn="l"/>
            <a:endParaRPr lang="en-US" sz="1600" dirty="0"/>
          </a:p>
        </p:txBody>
      </p:sp>
    </p:spTree>
    <p:extLst>
      <p:ext uri="{BB962C8B-B14F-4D97-AF65-F5344CB8AC3E}">
        <p14:creationId xmlns:p14="http://schemas.microsoft.com/office/powerpoint/2010/main" val="2287082893"/>
      </p:ext>
    </p:extLst>
  </p:cSld>
  <p:clrMapOvr>
    <a:masterClrMapping/>
  </p:clrMapOvr>
  <p:transition spd="slow">
    <p:circl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p:nvPr/>
        </p:nvPicPr>
        <p:blipFill>
          <a:blip r:embed="rId2"/>
          <a:stretch/>
        </p:blipFill>
        <p:spPr>
          <a:xfrm>
            <a:off x="-5625" y="0"/>
            <a:ext cx="5156222" cy="2835275"/>
          </a:xfrm>
          <a:prstGeom prst="rect">
            <a:avLst/>
          </a:prstGeom>
          <a:ln w="0">
            <a:noFill/>
          </a:ln>
        </p:spPr>
      </p:pic>
      <p:pic>
        <p:nvPicPr>
          <p:cNvPr id="4" name="Picture 3" descr="A person holding a cell phone&#10;&#10;Description automatically generated">
            <a:extLst>
              <a:ext uri="{FF2B5EF4-FFF2-40B4-BE49-F238E27FC236}">
                <a16:creationId xmlns:a16="http://schemas.microsoft.com/office/drawing/2014/main" id="{84BE7634-3133-352E-949D-FA5A7B344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4" y="2835275"/>
            <a:ext cx="5156222" cy="2835275"/>
          </a:xfrm>
          <a:prstGeom prst="rect">
            <a:avLst/>
          </a:prstGeom>
        </p:spPr>
      </p:pic>
      <p:pic>
        <p:nvPicPr>
          <p:cNvPr id="3" name="Content Placeholder 2" descr="A screen shot of a phone&#10;&#10;Description automatically generated">
            <a:extLst>
              <a:ext uri="{FF2B5EF4-FFF2-40B4-BE49-F238E27FC236}">
                <a16:creationId xmlns:a16="http://schemas.microsoft.com/office/drawing/2014/main" id="{17D4EC1F-FF3F-4ACB-09C4-72A2E885DD9D}"/>
              </a:ext>
            </a:extLst>
          </p:cNvPr>
          <p:cNvPicPr>
            <a:picLocks noGrp="1" noChangeAspect="1"/>
          </p:cNvPicPr>
          <p:nvPr>
            <p:ph sz="half" idx="4294967295"/>
          </p:nvPr>
        </p:nvPicPr>
        <p:blipFill>
          <a:blip r:embed="rId4" cstate="print">
            <a:extLst>
              <a:ext uri="{28A0092B-C50C-407E-A947-70E740481C1C}">
                <a14:useLocalDpi xmlns:a14="http://schemas.microsoft.com/office/drawing/2010/main" val="0"/>
              </a:ext>
            </a:extLst>
          </a:blip>
          <a:stretch>
            <a:fillRect/>
          </a:stretch>
        </p:blipFill>
        <p:spPr>
          <a:xfrm>
            <a:off x="5149850" y="0"/>
            <a:ext cx="4930775" cy="2835275"/>
          </a:xfrm>
          <a:prstGeom prst="rect">
            <a:avLst/>
          </a:prstGeom>
          <a:noFill/>
          <a:ln w="0">
            <a:noFill/>
          </a:ln>
        </p:spPr>
      </p:pic>
      <p:pic>
        <p:nvPicPr>
          <p:cNvPr id="7" name="Picture 6" descr="A computer and shopping cart with icons around it&#10;&#10;Description automatically generated">
            <a:extLst>
              <a:ext uri="{FF2B5EF4-FFF2-40B4-BE49-F238E27FC236}">
                <a16:creationId xmlns:a16="http://schemas.microsoft.com/office/drawing/2014/main" id="{56538564-54D1-2A93-BE57-D9C14C5CE1AA}"/>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149849" y="2835274"/>
            <a:ext cx="4930775" cy="2835275"/>
          </a:xfrm>
          <a:prstGeom prst="rect">
            <a:avLst/>
          </a:prstGeom>
        </p:spPr>
      </p:pic>
      <p:sp>
        <p:nvSpPr>
          <p:cNvPr id="8" name="TextBox 7">
            <a:extLst>
              <a:ext uri="{FF2B5EF4-FFF2-40B4-BE49-F238E27FC236}">
                <a16:creationId xmlns:a16="http://schemas.microsoft.com/office/drawing/2014/main" id="{4706D6FB-DABB-BBF3-4CC6-AEE2FD5703E2}"/>
              </a:ext>
            </a:extLst>
          </p:cNvPr>
          <p:cNvSpPr txBox="1"/>
          <p:nvPr/>
        </p:nvSpPr>
        <p:spPr>
          <a:xfrm>
            <a:off x="5149850" y="5488071"/>
            <a:ext cx="4930775" cy="230832"/>
          </a:xfrm>
          <a:prstGeom prst="rect">
            <a:avLst/>
          </a:prstGeom>
          <a:noFill/>
        </p:spPr>
        <p:txBody>
          <a:bodyPr wrap="square" rtlCol="0">
            <a:spAutoFit/>
          </a:bodyPr>
          <a:lstStyle/>
          <a:p>
            <a:r>
              <a:rPr lang="en-US" sz="900">
                <a:hlinkClick r:id="rId6" tooltip="https://technofaq.org/posts/2021/03/things-to-keep-in-mind-when-converting-customers-as-an-e-commerce-store/"/>
              </a:rPr>
              <a:t>This Photo</a:t>
            </a:r>
            <a:r>
              <a:rPr lang="en-US" sz="900"/>
              <a:t> by Unknown Author is licensed under </a:t>
            </a:r>
            <a:r>
              <a:rPr lang="en-US" sz="900">
                <a:hlinkClick r:id="rId7" tooltip="https://creativecommons.org/licenses/by-nc-sa/3.0/"/>
              </a:rPr>
              <a:t>CC BY-SA-NC</a:t>
            </a:r>
            <a:endParaRPr lang="en-US" sz="90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p:cTn id="25" dur="500" fill="hold"/>
                                        <p:tgtEl>
                                          <p:spTgt spid="7"/>
                                        </p:tgtEl>
                                        <p:attrNameLst>
                                          <p:attrName>ppt_w</p:attrName>
                                        </p:attrNameLst>
                                      </p:cBhvr>
                                      <p:tavLst>
                                        <p:tav tm="0">
                                          <p:val>
                                            <p:fltVal val="0"/>
                                          </p:val>
                                        </p:tav>
                                        <p:tav tm="100000">
                                          <p:val>
                                            <p:strVal val="#ppt_w"/>
                                          </p:val>
                                        </p:tav>
                                      </p:tavLst>
                                    </p:anim>
                                    <p:anim calcmode="lin" valueType="num">
                                      <p:cBhvr>
                                        <p:cTn id="26" dur="500" fill="hold"/>
                                        <p:tgtEl>
                                          <p:spTgt spid="7"/>
                                        </p:tgtEl>
                                        <p:attrNameLst>
                                          <p:attrName>ppt_h</p:attrName>
                                        </p:attrNameLst>
                                      </p:cBhvr>
                                      <p:tavLst>
                                        <p:tav tm="0">
                                          <p:val>
                                            <p:fltVal val="0"/>
                                          </p:val>
                                        </p:tav>
                                        <p:tav tm="100000">
                                          <p:val>
                                            <p:strVal val="#ppt_h"/>
                                          </p:val>
                                        </p:tav>
                                      </p:tavLst>
                                    </p:anim>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E2EBC-A883-3FB2-588C-56A8F4AA227A}"/>
              </a:ext>
            </a:extLst>
          </p:cNvPr>
          <p:cNvSpPr>
            <a:spLocks noGrp="1"/>
          </p:cNvSpPr>
          <p:nvPr>
            <p:ph type="title"/>
          </p:nvPr>
        </p:nvSpPr>
        <p:spPr>
          <a:xfrm>
            <a:off x="-7684" y="15368"/>
            <a:ext cx="10080625" cy="5670550"/>
          </a:xfrm>
        </p:spPr>
        <p:txBody>
          <a:bodyPr>
            <a:noAutofit/>
          </a:bodyPr>
          <a:lstStyle/>
          <a:p>
            <a:r>
              <a:rPr lang="vi-VN" sz="1500" b="1" i="0" dirty="0">
                <a:solidFill>
                  <a:srgbClr val="282523"/>
                </a:solidFill>
                <a:effectLst/>
              </a:rPr>
              <a:t>4. Tiếp thị qua email (Email Marketing)</a:t>
            </a:r>
            <a:br>
              <a:rPr lang="vi-VN" sz="1500" b="1" i="0" dirty="0">
                <a:solidFill>
                  <a:srgbClr val="282523"/>
                </a:solidFill>
                <a:effectLst/>
              </a:rPr>
            </a:br>
            <a:r>
              <a:rPr lang="vi-VN" sz="1500" b="1" i="0" dirty="0">
                <a:solidFill>
                  <a:srgbClr val="282523"/>
                </a:solidFill>
                <a:effectLst/>
              </a:rPr>
              <a:t>Newsletter</a:t>
            </a:r>
            <a:r>
              <a:rPr lang="vi-VN" sz="1500" b="0" i="0" dirty="0">
                <a:solidFill>
                  <a:srgbClr val="282523"/>
                </a:solidFill>
                <a:effectLst/>
              </a:rPr>
              <a:t>: Gửi bản tin định kỳ với thông tin về sản phẩm mới, chương trình khuyến mãi và cập nhật tin tức.</a:t>
            </a:r>
            <a:br>
              <a:rPr lang="vi-VN" sz="1500" b="0" i="0" dirty="0">
                <a:solidFill>
                  <a:srgbClr val="282523"/>
                </a:solidFill>
                <a:effectLst/>
              </a:rPr>
            </a:br>
            <a:r>
              <a:rPr lang="vi-VN" sz="1500" b="1" i="0" dirty="0">
                <a:solidFill>
                  <a:srgbClr val="282523"/>
                </a:solidFill>
                <a:effectLst/>
              </a:rPr>
              <a:t>Automated Email Campaigns</a:t>
            </a:r>
            <a:r>
              <a:rPr lang="vi-VN" sz="1500" b="0" i="0" dirty="0">
                <a:solidFill>
                  <a:srgbClr val="282523"/>
                </a:solidFill>
                <a:effectLst/>
              </a:rPr>
              <a:t>: Thiết lập các chiến dịch email tự động để chăm sóc khách hàng từ khi đăng ký đến khi mua hàng, và cả sau khi mua hàng.</a:t>
            </a:r>
            <a:br>
              <a:rPr lang="vi-VN" sz="1500" b="0" i="0" dirty="0">
                <a:solidFill>
                  <a:srgbClr val="282523"/>
                </a:solidFill>
                <a:effectLst/>
              </a:rPr>
            </a:br>
            <a:r>
              <a:rPr lang="vi-VN" sz="1500" b="1" i="0" dirty="0">
                <a:solidFill>
                  <a:srgbClr val="282523"/>
                </a:solidFill>
                <a:effectLst/>
              </a:rPr>
              <a:t>5. Tiếp thị nội dung (Content Marketing)</a:t>
            </a:r>
            <a:br>
              <a:rPr lang="vi-VN" sz="1500" b="1" i="0" dirty="0">
                <a:solidFill>
                  <a:srgbClr val="282523"/>
                </a:solidFill>
                <a:effectLst/>
              </a:rPr>
            </a:br>
            <a:r>
              <a:rPr lang="vi-VN" sz="1500" b="1" i="0" dirty="0">
                <a:solidFill>
                  <a:srgbClr val="282523"/>
                </a:solidFill>
                <a:effectLst/>
              </a:rPr>
              <a:t>Blog và bài viết</a:t>
            </a:r>
            <a:r>
              <a:rPr lang="vi-VN" sz="1500" b="0" i="0" dirty="0">
                <a:solidFill>
                  <a:srgbClr val="282523"/>
                </a:solidFill>
                <a:effectLst/>
              </a:rPr>
              <a:t>: Viết các bài blog cung cấp thông tin hữu ích về sản phẩm, hướng dẫn sử dụng, và xu hướng mua sắm.</a:t>
            </a:r>
            <a:br>
              <a:rPr lang="vi-VN" sz="1500" b="0" i="0" dirty="0">
                <a:solidFill>
                  <a:srgbClr val="282523"/>
                </a:solidFill>
                <a:effectLst/>
              </a:rPr>
            </a:br>
            <a:r>
              <a:rPr lang="vi-VN" sz="1500" b="1" i="0" dirty="0">
                <a:solidFill>
                  <a:srgbClr val="282523"/>
                </a:solidFill>
                <a:effectLst/>
              </a:rPr>
              <a:t>Video Marketing</a:t>
            </a:r>
            <a:r>
              <a:rPr lang="vi-VN" sz="1500" b="0" i="0" dirty="0">
                <a:solidFill>
                  <a:srgbClr val="282523"/>
                </a:solidFill>
                <a:effectLst/>
              </a:rPr>
              <a:t>: Tạo video hướng dẫn, đánh giá sản phẩm và chia sẻ trên YouTube, Facebook và Instagram.</a:t>
            </a:r>
            <a:br>
              <a:rPr lang="vi-VN" sz="1500" b="0" i="0" dirty="0">
                <a:solidFill>
                  <a:srgbClr val="282523"/>
                </a:solidFill>
                <a:effectLst/>
              </a:rPr>
            </a:br>
            <a:r>
              <a:rPr lang="vi-VN" sz="1500" b="1" i="0" dirty="0">
                <a:solidFill>
                  <a:srgbClr val="282523"/>
                </a:solidFill>
                <a:effectLst/>
              </a:rPr>
              <a:t>6. SEO và SEM (Search Engine Optimization and Marketing)</a:t>
            </a:r>
            <a:br>
              <a:rPr lang="vi-VN" sz="1500" b="1" i="0" dirty="0">
                <a:solidFill>
                  <a:srgbClr val="282523"/>
                </a:solidFill>
                <a:effectLst/>
              </a:rPr>
            </a:br>
            <a:r>
              <a:rPr lang="vi-VN" sz="1500" b="1" i="0" dirty="0">
                <a:solidFill>
                  <a:srgbClr val="282523"/>
                </a:solidFill>
                <a:effectLst/>
              </a:rPr>
              <a:t>SEO</a:t>
            </a:r>
            <a:r>
              <a:rPr lang="vi-VN" sz="1500" b="0" i="0" dirty="0">
                <a:solidFill>
                  <a:srgbClr val="282523"/>
                </a:solidFill>
                <a:effectLst/>
              </a:rPr>
              <a:t>: Tối ưu hóa nội dung và cấu trúc trang web để cải thiện thứ hạng trên các công cụ tìm kiếm.</a:t>
            </a:r>
            <a:br>
              <a:rPr lang="vi-VN" sz="1500" b="0" i="0" dirty="0">
                <a:solidFill>
                  <a:srgbClr val="282523"/>
                </a:solidFill>
                <a:effectLst/>
              </a:rPr>
            </a:br>
            <a:r>
              <a:rPr lang="vi-VN" sz="1500" b="1" i="0" dirty="0">
                <a:solidFill>
                  <a:srgbClr val="282523"/>
                </a:solidFill>
                <a:effectLst/>
              </a:rPr>
              <a:t>SEM</a:t>
            </a:r>
            <a:r>
              <a:rPr lang="vi-VN" sz="1500" b="0" i="0" dirty="0">
                <a:solidFill>
                  <a:srgbClr val="282523"/>
                </a:solidFill>
                <a:effectLst/>
              </a:rPr>
              <a:t>: Sử dụng quảng cáo trả phí trên các công cụ tìm kiếm như Google để thu hút lưu lượng truy cập và tăng doanh số.</a:t>
            </a:r>
            <a:br>
              <a:rPr lang="vi-VN" sz="1500" b="0" i="0" dirty="0">
                <a:solidFill>
                  <a:srgbClr val="282523"/>
                </a:solidFill>
                <a:effectLst/>
              </a:rPr>
            </a:br>
            <a:r>
              <a:rPr lang="vi-VN" sz="1500" b="1" i="0" dirty="0">
                <a:solidFill>
                  <a:srgbClr val="282523"/>
                </a:solidFill>
                <a:effectLst/>
              </a:rPr>
              <a:t>7. LazMall</a:t>
            </a:r>
            <a:br>
              <a:rPr lang="vi-VN" sz="1500" b="1" i="0" dirty="0">
                <a:solidFill>
                  <a:srgbClr val="282523"/>
                </a:solidFill>
                <a:effectLst/>
              </a:rPr>
            </a:br>
            <a:r>
              <a:rPr lang="vi-VN" sz="1500" b="1" i="0" dirty="0">
                <a:solidFill>
                  <a:srgbClr val="282523"/>
                </a:solidFill>
                <a:effectLst/>
              </a:rPr>
              <a:t>Thương hiệu chính hãng</a:t>
            </a:r>
            <a:r>
              <a:rPr lang="vi-VN" sz="1500" b="0" i="0" dirty="0">
                <a:solidFill>
                  <a:srgbClr val="282523"/>
                </a:solidFill>
                <a:effectLst/>
              </a:rPr>
              <a:t>: LazMall cung cấp các sản phẩm từ các thương hiệu uy tín, đảm bảo chất lượng và niềm tin của khách hàng.</a:t>
            </a:r>
            <a:br>
              <a:rPr lang="vi-VN" sz="1500" b="0" i="0" dirty="0">
                <a:solidFill>
                  <a:srgbClr val="282523"/>
                </a:solidFill>
                <a:effectLst/>
              </a:rPr>
            </a:br>
            <a:r>
              <a:rPr lang="vi-VN" sz="1500" b="1" i="0" dirty="0">
                <a:solidFill>
                  <a:srgbClr val="282523"/>
                </a:solidFill>
                <a:effectLst/>
              </a:rPr>
              <a:t>Chương trình bảo vệ người tiêu dùng</a:t>
            </a:r>
            <a:r>
              <a:rPr lang="vi-VN" sz="1500" b="0" i="0" dirty="0">
                <a:solidFill>
                  <a:srgbClr val="282523"/>
                </a:solidFill>
                <a:effectLst/>
              </a:rPr>
              <a:t>: Cam kết hoàn tiền nếu phát hiện hàng giả, hỗ trợ đổi trả dễ dàng.</a:t>
            </a:r>
            <a:br>
              <a:rPr lang="vi-VN" sz="1500" b="0" i="0" dirty="0">
                <a:solidFill>
                  <a:srgbClr val="282523"/>
                </a:solidFill>
                <a:effectLst/>
              </a:rPr>
            </a:br>
            <a:r>
              <a:rPr lang="vi-VN" sz="1500" b="1" i="0" dirty="0">
                <a:solidFill>
                  <a:srgbClr val="282523"/>
                </a:solidFill>
                <a:effectLst/>
              </a:rPr>
              <a:t>8. Ứng dụng di động</a:t>
            </a:r>
            <a:br>
              <a:rPr lang="vi-VN" sz="1500" b="1" i="0" dirty="0">
                <a:solidFill>
                  <a:srgbClr val="282523"/>
                </a:solidFill>
                <a:effectLst/>
              </a:rPr>
            </a:br>
            <a:r>
              <a:rPr lang="vi-VN" sz="1500" b="1" i="0" dirty="0">
                <a:solidFill>
                  <a:srgbClr val="282523"/>
                </a:solidFill>
                <a:effectLst/>
              </a:rPr>
              <a:t>Tối ưu hóa trải nghiệm di động</a:t>
            </a:r>
            <a:r>
              <a:rPr lang="vi-VN" sz="1500" b="0" i="0" dirty="0">
                <a:solidFill>
                  <a:srgbClr val="282523"/>
                </a:solidFill>
                <a:effectLst/>
              </a:rPr>
              <a:t>: Phát triển và cải thiện ứng dụng di động, giúp người dùng mua sắm dễ dàng, nhận thông báo về khuyến mãi và theo dõi đơn hàng.</a:t>
            </a:r>
            <a:br>
              <a:rPr lang="vi-VN" sz="1500" b="0" i="0" dirty="0">
                <a:solidFill>
                  <a:srgbClr val="282523"/>
                </a:solidFill>
                <a:effectLst/>
              </a:rPr>
            </a:br>
            <a:r>
              <a:rPr lang="vi-VN" sz="1500" b="1" i="0" dirty="0">
                <a:solidFill>
                  <a:srgbClr val="282523"/>
                </a:solidFill>
                <a:effectLst/>
              </a:rPr>
              <a:t>Chương trình khuyến mãi đặc biệt</a:t>
            </a:r>
            <a:r>
              <a:rPr lang="vi-VN" sz="1500" b="0" i="0" dirty="0">
                <a:solidFill>
                  <a:srgbClr val="282523"/>
                </a:solidFill>
                <a:effectLst/>
              </a:rPr>
              <a:t>: Cung cấp các ưu đãi và giảm giá đặc biệt cho người dùng mua sắm qua ứng dụng di động.</a:t>
            </a:r>
            <a:br>
              <a:rPr lang="vi-VN" sz="1500" b="0" i="0" dirty="0">
                <a:solidFill>
                  <a:srgbClr val="282523"/>
                </a:solidFill>
                <a:effectLst/>
              </a:rPr>
            </a:br>
            <a:r>
              <a:rPr lang="vi-VN" sz="1500" b="1" i="0" dirty="0">
                <a:solidFill>
                  <a:srgbClr val="282523"/>
                </a:solidFill>
                <a:effectLst/>
              </a:rPr>
              <a:t>9. Phân tích và tối ưu hóa dữ liệu</a:t>
            </a:r>
            <a:br>
              <a:rPr lang="vi-VN" sz="1500" b="1" i="0" dirty="0">
                <a:solidFill>
                  <a:srgbClr val="282523"/>
                </a:solidFill>
                <a:effectLst/>
              </a:rPr>
            </a:br>
            <a:r>
              <a:rPr lang="vi-VN" sz="1500" b="1" i="0" dirty="0">
                <a:solidFill>
                  <a:srgbClr val="282523"/>
                </a:solidFill>
                <a:effectLst/>
              </a:rPr>
              <a:t>Phân tích hành vi khách hàng</a:t>
            </a:r>
            <a:r>
              <a:rPr lang="vi-VN" sz="1500" b="0" i="0" dirty="0">
                <a:solidFill>
                  <a:srgbClr val="282523"/>
                </a:solidFill>
                <a:effectLst/>
              </a:rPr>
              <a:t>: Sử dụng dữ liệu để phân tích hành vi mua sắm, từ đó cá nhân hóa trải nghiệm và đề xuất sản phẩm phù hợp.</a:t>
            </a:r>
            <a:br>
              <a:rPr lang="vi-VN" sz="1500" b="0" i="0" dirty="0">
                <a:solidFill>
                  <a:srgbClr val="282523"/>
                </a:solidFill>
                <a:effectLst/>
              </a:rPr>
            </a:br>
            <a:r>
              <a:rPr lang="vi-VN" sz="1500" b="1" i="0" dirty="0">
                <a:solidFill>
                  <a:srgbClr val="282523"/>
                </a:solidFill>
                <a:effectLst/>
              </a:rPr>
              <a:t>Tối ưu hóa chiến lược</a:t>
            </a:r>
            <a:r>
              <a:rPr lang="vi-VN" sz="1500" b="0" i="0" dirty="0">
                <a:solidFill>
                  <a:srgbClr val="282523"/>
                </a:solidFill>
                <a:effectLst/>
              </a:rPr>
              <a:t>: Sử dụng kết quả phân tích để tối ưu hóa các chiến lược marketing, tăng cường hiệu quả và tiết kiệm chi phí.</a:t>
            </a:r>
            <a:br>
              <a:rPr lang="vi-VN" sz="1500" b="0" i="0" dirty="0">
                <a:solidFill>
                  <a:srgbClr val="282523"/>
                </a:solidFill>
                <a:effectLst/>
              </a:rPr>
            </a:br>
            <a:r>
              <a:rPr lang="vi-VN" sz="1500" b="1" i="0" dirty="0">
                <a:solidFill>
                  <a:srgbClr val="282523"/>
                </a:solidFill>
                <a:effectLst/>
              </a:rPr>
              <a:t>10. Dịch vụ khách hàng và đổi trả</a:t>
            </a:r>
            <a:br>
              <a:rPr lang="vi-VN" sz="1500" b="1" i="0" dirty="0">
                <a:solidFill>
                  <a:srgbClr val="282523"/>
                </a:solidFill>
                <a:effectLst/>
              </a:rPr>
            </a:br>
            <a:r>
              <a:rPr lang="vi-VN" sz="1500" b="1" i="0" dirty="0">
                <a:solidFill>
                  <a:srgbClr val="282523"/>
                </a:solidFill>
                <a:effectLst/>
              </a:rPr>
              <a:t>Hỗ trợ 24/7</a:t>
            </a:r>
            <a:r>
              <a:rPr lang="vi-VN" sz="1500" b="0" i="0" dirty="0">
                <a:solidFill>
                  <a:srgbClr val="282523"/>
                </a:solidFill>
                <a:effectLst/>
              </a:rPr>
              <a:t>: Cung cấp dịch vụ hỗ trợ khách hàng suốt 24/7 qua điện thoại, email, chat trực tuyến.</a:t>
            </a:r>
            <a:br>
              <a:rPr lang="vi-VN" sz="1200" b="0" i="0" dirty="0">
                <a:solidFill>
                  <a:srgbClr val="282523"/>
                </a:solidFill>
                <a:effectLst/>
                <a:latin typeface="Ginto"/>
              </a:rPr>
            </a:br>
            <a:r>
              <a:rPr lang="vi-VN" sz="1600" b="1" i="0" dirty="0">
                <a:solidFill>
                  <a:srgbClr val="282523"/>
                </a:solidFill>
                <a:effectLst/>
              </a:rPr>
              <a:t>Chính sách đổi trả linh hoạt</a:t>
            </a:r>
            <a:r>
              <a:rPr lang="vi-VN" sz="1600" b="0" i="0" dirty="0">
                <a:solidFill>
                  <a:srgbClr val="282523"/>
                </a:solidFill>
                <a:effectLst/>
              </a:rPr>
              <a:t>: Xây dựng chính sách đổi trả rõ ràng và thuận tiện, giúp khách hàng yên tâm mua sắm.</a:t>
            </a:r>
            <a:br>
              <a:rPr lang="vi-VN" sz="1600" b="0" i="0" dirty="0">
                <a:solidFill>
                  <a:srgbClr val="282523"/>
                </a:solidFill>
                <a:effectLst/>
              </a:rPr>
            </a:br>
            <a:endParaRPr lang="en-US" sz="1600" dirty="0"/>
          </a:p>
        </p:txBody>
      </p:sp>
    </p:spTree>
    <p:extLst>
      <p:ext uri="{BB962C8B-B14F-4D97-AF65-F5344CB8AC3E}">
        <p14:creationId xmlns:p14="http://schemas.microsoft.com/office/powerpoint/2010/main" val="3124051759"/>
      </p:ext>
    </p:extLst>
  </p:cSld>
  <p:clrMapOvr>
    <a:masterClrMapping/>
  </p:clrMapOvr>
  <p:transition spd="slow">
    <p:circl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28EE0-4CEE-FD52-DE60-B899FF46731B}"/>
              </a:ext>
            </a:extLst>
          </p:cNvPr>
          <p:cNvSpPr>
            <a:spLocks noGrp="1"/>
          </p:cNvSpPr>
          <p:nvPr>
            <p:ph type="title"/>
          </p:nvPr>
        </p:nvSpPr>
        <p:spPr>
          <a:xfrm>
            <a:off x="0" y="0"/>
            <a:ext cx="10080625" cy="5670550"/>
          </a:xfrm>
        </p:spPr>
        <p:txBody>
          <a:bodyPr>
            <a:normAutofit fontScale="90000"/>
          </a:bodyPr>
          <a:lstStyle/>
          <a:p>
            <a:pPr algn="l"/>
            <a:r>
              <a:rPr lang="en-US" sz="2700" dirty="0">
                <a:latin typeface="Times New Roman" panose="02020603050405020304" pitchFamily="18" charset="0"/>
                <a:cs typeface="Times New Roman" panose="02020603050405020304" pitchFamily="18" charset="0"/>
              </a:rPr>
              <a:t>5.Ứng </a:t>
            </a:r>
            <a:r>
              <a:rPr lang="en-US" sz="2700" dirty="0" err="1">
                <a:latin typeface="Times New Roman" panose="02020603050405020304" pitchFamily="18" charset="0"/>
                <a:cs typeface="Times New Roman" panose="02020603050405020304" pitchFamily="18" charset="0"/>
              </a:rPr>
              <a:t>dụng</a:t>
            </a:r>
            <a:r>
              <a:rPr lang="en-US" sz="2700" dirty="0">
                <a:latin typeface="Times New Roman" panose="02020603050405020304" pitchFamily="18" charset="0"/>
                <a:cs typeface="Times New Roman" panose="02020603050405020304" pitchFamily="18" charset="0"/>
              </a:rPr>
              <a:t> </a:t>
            </a:r>
            <a:r>
              <a:rPr lang="en-US" sz="2700" dirty="0" err="1">
                <a:latin typeface="Times New Roman" panose="02020603050405020304" pitchFamily="18" charset="0"/>
                <a:cs typeface="Times New Roman" panose="02020603050405020304" pitchFamily="18" charset="0"/>
              </a:rPr>
              <a:t>của</a:t>
            </a:r>
            <a:r>
              <a:rPr lang="en-US" sz="2700" dirty="0">
                <a:latin typeface="Times New Roman" panose="02020603050405020304" pitchFamily="18" charset="0"/>
                <a:cs typeface="Times New Roman" panose="02020603050405020304" pitchFamily="18" charset="0"/>
              </a:rPr>
              <a:t> Lazada</a:t>
            </a:r>
            <a:br>
              <a:rPr lang="vi-VN" sz="1100" b="0" i="0" dirty="0">
                <a:solidFill>
                  <a:srgbClr val="282523"/>
                </a:solidFill>
                <a:effectLst/>
                <a:latin typeface="Ginto"/>
              </a:rPr>
            </a:br>
            <a:r>
              <a:rPr lang="vi-VN" sz="1600" b="1" i="0" dirty="0">
                <a:solidFill>
                  <a:srgbClr val="282523"/>
                </a:solidFill>
                <a:effectLst/>
              </a:rPr>
              <a:t>1. Bán lẻ trực tuyến (Online Retail)</a:t>
            </a:r>
            <a:br>
              <a:rPr lang="vi-VN" sz="1600" b="1" i="0" dirty="0">
                <a:solidFill>
                  <a:srgbClr val="282523"/>
                </a:solidFill>
                <a:effectLst/>
              </a:rPr>
            </a:br>
            <a:r>
              <a:rPr lang="vi-VN" sz="1600" b="1" i="0" dirty="0">
                <a:solidFill>
                  <a:srgbClr val="282523"/>
                </a:solidFill>
                <a:effectLst/>
              </a:rPr>
              <a:t>Lazada Mobile App</a:t>
            </a:r>
            <a:r>
              <a:rPr lang="vi-VN" sz="1600" b="0" i="0" dirty="0">
                <a:solidFill>
                  <a:srgbClr val="282523"/>
                </a:solidFill>
                <a:effectLst/>
              </a:rPr>
              <a:t>: Ứng dụng chính cho phép người dùng mua sắm mọi lúc, mọi nơi trên điện thoại di động.</a:t>
            </a:r>
            <a:br>
              <a:rPr lang="vi-VN" sz="1600" b="0" i="0" dirty="0">
                <a:solidFill>
                  <a:srgbClr val="282523"/>
                </a:solidFill>
                <a:effectLst/>
              </a:rPr>
            </a:br>
            <a:r>
              <a:rPr lang="vi-VN" sz="1600" b="1" i="0" dirty="0">
                <a:solidFill>
                  <a:srgbClr val="282523"/>
                </a:solidFill>
                <a:effectLst/>
              </a:rPr>
              <a:t>Lazada Website</a:t>
            </a:r>
            <a:r>
              <a:rPr lang="vi-VN" sz="1600" b="0" i="0" dirty="0">
                <a:solidFill>
                  <a:srgbClr val="282523"/>
                </a:solidFill>
                <a:effectLst/>
              </a:rPr>
              <a:t>: Trang web chính thức của Lazada cung cấp trải nghiệm mua sắm tiện lợi trên máy tính.</a:t>
            </a:r>
            <a:br>
              <a:rPr lang="vi-VN" sz="1600" b="0" i="0" dirty="0">
                <a:solidFill>
                  <a:srgbClr val="282523"/>
                </a:solidFill>
                <a:effectLst/>
              </a:rPr>
            </a:br>
            <a:r>
              <a:rPr lang="vi-VN" sz="1600" b="1" i="0" dirty="0">
                <a:solidFill>
                  <a:srgbClr val="282523"/>
                </a:solidFill>
                <a:effectLst/>
              </a:rPr>
              <a:t>2. Thanh toán trực tuyến (Online Payment)</a:t>
            </a:r>
            <a:br>
              <a:rPr lang="vi-VN" sz="1600" b="1" i="0" dirty="0">
                <a:solidFill>
                  <a:srgbClr val="282523"/>
                </a:solidFill>
                <a:effectLst/>
              </a:rPr>
            </a:br>
            <a:r>
              <a:rPr lang="vi-VN" sz="1600" b="1" i="0" dirty="0">
                <a:solidFill>
                  <a:srgbClr val="282523"/>
                </a:solidFill>
                <a:effectLst/>
              </a:rPr>
              <a:t>Lazada Wallet</a:t>
            </a:r>
            <a:r>
              <a:rPr lang="vi-VN" sz="1600" b="0" i="0" dirty="0">
                <a:solidFill>
                  <a:srgbClr val="282523"/>
                </a:solidFill>
                <a:effectLst/>
              </a:rPr>
              <a:t>: Ví điện tử của Lazada giúp người dùng thanh toán một cách an toàn và tiện lợi.</a:t>
            </a:r>
            <a:br>
              <a:rPr lang="vi-VN" sz="1600" b="0" i="0" dirty="0">
                <a:solidFill>
                  <a:srgbClr val="282523"/>
                </a:solidFill>
                <a:effectLst/>
              </a:rPr>
            </a:br>
            <a:r>
              <a:rPr lang="vi-VN" sz="1600" b="1" i="0" dirty="0">
                <a:solidFill>
                  <a:srgbClr val="282523"/>
                </a:solidFill>
                <a:effectLst/>
              </a:rPr>
              <a:t>Tích hợp thanh toán đa dạng</a:t>
            </a:r>
            <a:r>
              <a:rPr lang="vi-VN" sz="1600" b="0" i="0" dirty="0">
                <a:solidFill>
                  <a:srgbClr val="282523"/>
                </a:solidFill>
                <a:effectLst/>
              </a:rPr>
              <a:t>: Hỗ trợ nhiều phương thức thanh toán như thẻ tín dụng, ví điện tử, chuyển khoản ngân hàng.</a:t>
            </a:r>
            <a:br>
              <a:rPr lang="vi-VN" sz="1600" b="0" i="0" dirty="0">
                <a:solidFill>
                  <a:srgbClr val="282523"/>
                </a:solidFill>
                <a:effectLst/>
              </a:rPr>
            </a:br>
            <a:r>
              <a:rPr lang="vi-VN" sz="1600" b="1" i="0" dirty="0">
                <a:solidFill>
                  <a:srgbClr val="282523"/>
                </a:solidFill>
                <a:effectLst/>
              </a:rPr>
              <a:t>3. Giao hàng và logistics (Delivery and Logistics)</a:t>
            </a:r>
            <a:br>
              <a:rPr lang="vi-VN" sz="1600" b="1" i="0" dirty="0">
                <a:solidFill>
                  <a:srgbClr val="282523"/>
                </a:solidFill>
                <a:effectLst/>
              </a:rPr>
            </a:br>
            <a:r>
              <a:rPr lang="vi-VN" sz="1600" b="1" i="0" dirty="0">
                <a:solidFill>
                  <a:srgbClr val="282523"/>
                </a:solidFill>
                <a:effectLst/>
              </a:rPr>
              <a:t>Lazada Express (LEX)</a:t>
            </a:r>
            <a:r>
              <a:rPr lang="vi-VN" sz="1600" b="0" i="0" dirty="0">
                <a:solidFill>
                  <a:srgbClr val="282523"/>
                </a:solidFill>
                <a:effectLst/>
              </a:rPr>
              <a:t>: Dịch vụ giao hàng nhanh của Lazada, đảm bảo đơn hàng được giao đúng hẹn.</a:t>
            </a:r>
            <a:br>
              <a:rPr lang="vi-VN" sz="1600" b="0" i="0" dirty="0">
                <a:solidFill>
                  <a:srgbClr val="282523"/>
                </a:solidFill>
                <a:effectLst/>
              </a:rPr>
            </a:br>
            <a:r>
              <a:rPr lang="vi-VN" sz="1600" b="1" i="0" dirty="0">
                <a:solidFill>
                  <a:srgbClr val="282523"/>
                </a:solidFill>
                <a:effectLst/>
              </a:rPr>
              <a:t>Theo dõi đơn hàng</a:t>
            </a:r>
            <a:r>
              <a:rPr lang="vi-VN" sz="1600" b="0" i="0" dirty="0">
                <a:solidFill>
                  <a:srgbClr val="282523"/>
                </a:solidFill>
                <a:effectLst/>
              </a:rPr>
              <a:t>: Công cụ theo dõi giúp người dùng kiểm tra trạng thái đơn hàng theo thời gian thực.</a:t>
            </a:r>
            <a:br>
              <a:rPr lang="vi-VN" sz="1600" b="0" i="0" dirty="0">
                <a:solidFill>
                  <a:srgbClr val="282523"/>
                </a:solidFill>
                <a:effectLst/>
              </a:rPr>
            </a:br>
            <a:r>
              <a:rPr lang="vi-VN" sz="1600" b="1" i="0" dirty="0">
                <a:solidFill>
                  <a:srgbClr val="282523"/>
                </a:solidFill>
                <a:effectLst/>
              </a:rPr>
              <a:t>4. Tiếp thị và quảng cáo (Marketing and Advertising)</a:t>
            </a:r>
            <a:br>
              <a:rPr lang="vi-VN" sz="1600" b="1" i="0" dirty="0">
                <a:solidFill>
                  <a:srgbClr val="282523"/>
                </a:solidFill>
                <a:effectLst/>
              </a:rPr>
            </a:br>
            <a:r>
              <a:rPr lang="vi-VN" sz="1600" b="1" i="0" dirty="0">
                <a:solidFill>
                  <a:srgbClr val="282523"/>
                </a:solidFill>
                <a:effectLst/>
              </a:rPr>
              <a:t>Quảng cáo trực tuyến</a:t>
            </a:r>
            <a:r>
              <a:rPr lang="vi-VN" sz="1600" b="0" i="0" dirty="0">
                <a:solidFill>
                  <a:srgbClr val="282523"/>
                </a:solidFill>
                <a:effectLst/>
              </a:rPr>
              <a:t>: Sử dụng Google Ads, Facebook Ads để tiếp cận đối tượng khách hàng mục tiêu.</a:t>
            </a:r>
            <a:br>
              <a:rPr lang="vi-VN" sz="1600" b="0" i="0" dirty="0">
                <a:solidFill>
                  <a:srgbClr val="282523"/>
                </a:solidFill>
                <a:effectLst/>
              </a:rPr>
            </a:br>
            <a:r>
              <a:rPr lang="vi-VN" sz="1600" b="1" i="0" dirty="0">
                <a:solidFill>
                  <a:srgbClr val="282523"/>
                </a:solidFill>
                <a:effectLst/>
              </a:rPr>
              <a:t>Email Marketing</a:t>
            </a:r>
            <a:r>
              <a:rPr lang="vi-VN" sz="1600" b="0" i="0" dirty="0">
                <a:solidFill>
                  <a:srgbClr val="282523"/>
                </a:solidFill>
                <a:effectLst/>
              </a:rPr>
              <a:t>: Gửi bản tin định kỳ và thông báo khuyến mãi đến khách hàng.</a:t>
            </a:r>
            <a:br>
              <a:rPr lang="vi-VN" sz="1600" b="0" i="0" dirty="0">
                <a:solidFill>
                  <a:srgbClr val="282523"/>
                </a:solidFill>
                <a:effectLst/>
              </a:rPr>
            </a:br>
            <a:r>
              <a:rPr lang="vi-VN" sz="1600" b="1" i="0" dirty="0">
                <a:solidFill>
                  <a:srgbClr val="282523"/>
                </a:solidFill>
                <a:effectLst/>
              </a:rPr>
              <a:t>5. Quản lý khách hàng và chăm sóc khách hàng (Customer Management and Service)</a:t>
            </a:r>
            <a:br>
              <a:rPr lang="vi-VN" sz="1600" b="1" i="0" dirty="0">
                <a:solidFill>
                  <a:srgbClr val="282523"/>
                </a:solidFill>
                <a:effectLst/>
              </a:rPr>
            </a:br>
            <a:r>
              <a:rPr lang="vi-VN" sz="1600" b="1" i="0" dirty="0">
                <a:solidFill>
                  <a:srgbClr val="282523"/>
                </a:solidFill>
                <a:effectLst/>
              </a:rPr>
              <a:t>Hỗ trợ khách hàng 24/7</a:t>
            </a:r>
            <a:r>
              <a:rPr lang="vi-VN" sz="1600" b="0" i="0" dirty="0">
                <a:solidFill>
                  <a:srgbClr val="282523"/>
                </a:solidFill>
                <a:effectLst/>
              </a:rPr>
              <a:t>: Dịch vụ hỗ trợ khách hàng qua điện thoại, email, chat trực tuyến.</a:t>
            </a:r>
            <a:br>
              <a:rPr lang="vi-VN" sz="1600" b="0" i="0" dirty="0">
                <a:solidFill>
                  <a:srgbClr val="282523"/>
                </a:solidFill>
                <a:effectLst/>
              </a:rPr>
            </a:br>
            <a:r>
              <a:rPr lang="vi-VN" sz="1600" b="1" i="0" dirty="0">
                <a:solidFill>
                  <a:srgbClr val="282523"/>
                </a:solidFill>
                <a:effectLst/>
              </a:rPr>
              <a:t>Lazada Seller Center</a:t>
            </a:r>
            <a:r>
              <a:rPr lang="vi-VN" sz="1600" b="0" i="0" dirty="0">
                <a:solidFill>
                  <a:srgbClr val="282523"/>
                </a:solidFill>
                <a:effectLst/>
              </a:rPr>
              <a:t>: Công cụ giúp người bán quản lý cửa hàng, theo dõi doanh số và phân tích hiệu quả kinh doanh.</a:t>
            </a:r>
            <a:br>
              <a:rPr lang="vi-VN" sz="1600" b="0" i="0" dirty="0">
                <a:solidFill>
                  <a:srgbClr val="282523"/>
                </a:solidFill>
                <a:effectLst/>
              </a:rPr>
            </a:br>
            <a:r>
              <a:rPr lang="vi-VN" sz="1600" b="1" i="0" dirty="0">
                <a:solidFill>
                  <a:srgbClr val="282523"/>
                </a:solidFill>
                <a:effectLst/>
              </a:rPr>
              <a:t>6. Quản lý kho hàng và sản phẩm (Inventory and Product Management)</a:t>
            </a:r>
            <a:br>
              <a:rPr lang="vi-VN" sz="1600" b="1" i="0" dirty="0">
                <a:solidFill>
                  <a:srgbClr val="282523"/>
                </a:solidFill>
                <a:effectLst/>
              </a:rPr>
            </a:br>
            <a:r>
              <a:rPr lang="vi-VN" sz="1600" b="1" i="0" dirty="0">
                <a:solidFill>
                  <a:srgbClr val="282523"/>
                </a:solidFill>
                <a:effectLst/>
              </a:rPr>
              <a:t>Hệ thống quản lý kho (WMS)</a:t>
            </a:r>
            <a:r>
              <a:rPr lang="vi-VN" sz="1600" b="0" i="0" dirty="0">
                <a:solidFill>
                  <a:srgbClr val="282523"/>
                </a:solidFill>
                <a:effectLst/>
              </a:rPr>
              <a:t>: Tích hợp công nghệ quản lý kho hàng để theo dõi và tối ưu hóa hàng tồn kho.</a:t>
            </a:r>
            <a:br>
              <a:rPr lang="vi-VN" sz="1600" b="0" i="0" dirty="0">
                <a:solidFill>
                  <a:srgbClr val="282523"/>
                </a:solidFill>
                <a:effectLst/>
              </a:rPr>
            </a:br>
            <a:r>
              <a:rPr lang="vi-VN" sz="1600" b="1" i="0" dirty="0">
                <a:solidFill>
                  <a:srgbClr val="282523"/>
                </a:solidFill>
                <a:effectLst/>
              </a:rPr>
              <a:t>Quản lý sản phẩm</a:t>
            </a:r>
            <a:r>
              <a:rPr lang="vi-VN" sz="1600" b="0" i="0" dirty="0">
                <a:solidFill>
                  <a:srgbClr val="282523"/>
                </a:solidFill>
                <a:effectLst/>
              </a:rPr>
              <a:t>: Cung cấp công cụ để người bán cập nhật thông tin sản phẩm, giá cả và khuyến mãi.</a:t>
            </a:r>
            <a:br>
              <a:rPr lang="vi-VN" sz="1600" b="0" i="0" dirty="0">
                <a:solidFill>
                  <a:srgbClr val="282523"/>
                </a:solidFill>
                <a:effectLst/>
              </a:rPr>
            </a:br>
            <a:r>
              <a:rPr lang="vi-VN" sz="1600" b="1" i="0" dirty="0">
                <a:solidFill>
                  <a:srgbClr val="282523"/>
                </a:solidFill>
                <a:effectLst/>
              </a:rPr>
              <a:t>7. Giải trí và tương tác xã hội (Entertainment and Social Interaction)</a:t>
            </a:r>
            <a:br>
              <a:rPr lang="vi-VN" sz="1600" b="1" i="0" dirty="0">
                <a:solidFill>
                  <a:srgbClr val="282523"/>
                </a:solidFill>
                <a:effectLst/>
              </a:rPr>
            </a:br>
            <a:r>
              <a:rPr lang="vi-VN" sz="1600" b="1" i="0" dirty="0">
                <a:solidFill>
                  <a:srgbClr val="282523"/>
                </a:solidFill>
                <a:effectLst/>
              </a:rPr>
              <a:t>Lazada Live</a:t>
            </a:r>
            <a:r>
              <a:rPr lang="vi-VN" sz="1600" b="0" i="0" dirty="0">
                <a:solidFill>
                  <a:srgbClr val="282523"/>
                </a:solidFill>
                <a:effectLst/>
              </a:rPr>
              <a:t>: Tính năng livestream cho phép người bán giới thiệu sản phẩm trực tiếp và tương tác với khách hàng.</a:t>
            </a:r>
            <a:br>
              <a:rPr lang="vi-VN" sz="1600" b="0" i="0" dirty="0">
                <a:solidFill>
                  <a:srgbClr val="282523"/>
                </a:solidFill>
                <a:effectLst/>
              </a:rPr>
            </a:br>
            <a:r>
              <a:rPr lang="vi-VN" sz="1600" b="1" i="0" dirty="0">
                <a:solidFill>
                  <a:srgbClr val="282523"/>
                </a:solidFill>
                <a:effectLst/>
              </a:rPr>
              <a:t>Mạng xã hội</a:t>
            </a:r>
            <a:r>
              <a:rPr lang="vi-VN" sz="1600" b="0" i="0" dirty="0">
                <a:solidFill>
                  <a:srgbClr val="282523"/>
                </a:solidFill>
                <a:effectLst/>
              </a:rPr>
              <a:t>: Sử dụng các nền tảng như Facebook, Instagram để quảng bá sản phẩm và tương tác với người dùng.</a:t>
            </a:r>
            <a:br>
              <a:rPr lang="vi-VN" sz="1600" b="0" i="0" dirty="0">
                <a:solidFill>
                  <a:srgbClr val="282523"/>
                </a:solidFill>
                <a:effectLst/>
              </a:rPr>
            </a:br>
            <a:r>
              <a:rPr lang="vi-VN" sz="1600" b="1" i="0" dirty="0">
                <a:solidFill>
                  <a:srgbClr val="282523"/>
                </a:solidFill>
                <a:effectLst/>
              </a:rPr>
              <a:t>8. Phân tích dữ liệu và trí tuệ nhân tạo (Data Analysis and Artificial Intelligence)</a:t>
            </a:r>
            <a:br>
              <a:rPr lang="vi-VN" sz="1600" b="1" i="0" dirty="0">
                <a:solidFill>
                  <a:srgbClr val="282523"/>
                </a:solidFill>
                <a:effectLst/>
              </a:rPr>
            </a:br>
            <a:r>
              <a:rPr lang="vi-VN" sz="1600" b="1" i="0" dirty="0">
                <a:solidFill>
                  <a:srgbClr val="282523"/>
                </a:solidFill>
                <a:effectLst/>
              </a:rPr>
              <a:t>Phân tích hành vi khách hàng</a:t>
            </a:r>
            <a:r>
              <a:rPr lang="vi-VN" sz="1600" b="0" i="0" dirty="0">
                <a:solidFill>
                  <a:srgbClr val="282523"/>
                </a:solidFill>
                <a:effectLst/>
              </a:rPr>
              <a:t>: Sử dụng công nghệ AI để phân tích dữ liệu mua sắm và cá nhân hóa trải nghiệm người dùng.</a:t>
            </a:r>
            <a:br>
              <a:rPr lang="vi-VN" sz="1600" b="0" i="0" dirty="0">
                <a:solidFill>
                  <a:srgbClr val="282523"/>
                </a:solidFill>
                <a:effectLst/>
              </a:rPr>
            </a:br>
            <a:r>
              <a:rPr lang="vi-VN" sz="1600" b="1" i="0" dirty="0">
                <a:solidFill>
                  <a:srgbClr val="282523"/>
                </a:solidFill>
                <a:effectLst/>
              </a:rPr>
              <a:t>Dự báo nhu cầu</a:t>
            </a:r>
            <a:r>
              <a:rPr lang="vi-VN" sz="1600" b="0" i="0" dirty="0">
                <a:solidFill>
                  <a:srgbClr val="282523"/>
                </a:solidFill>
                <a:effectLst/>
              </a:rPr>
              <a:t>: Sử dụng dữ liệu lớn (Big Data) để dự báo nhu cầu và tối ưu hóa quy trình cung ứng.</a:t>
            </a:r>
            <a:br>
              <a:rPr lang="vi-VN" sz="1600" b="0" i="0" dirty="0">
                <a:solidFill>
                  <a:srgbClr val="282523"/>
                </a:solidFill>
                <a:effectLst/>
              </a:rPr>
            </a:br>
            <a:br>
              <a:rPr lang="en-US" sz="2400" dirty="0"/>
            </a:br>
            <a:endParaRPr lang="en-US" sz="2400" dirty="0"/>
          </a:p>
        </p:txBody>
      </p:sp>
    </p:spTree>
    <p:extLst>
      <p:ext uri="{BB962C8B-B14F-4D97-AF65-F5344CB8AC3E}">
        <p14:creationId xmlns:p14="http://schemas.microsoft.com/office/powerpoint/2010/main" val="79880044"/>
      </p:ext>
    </p:extLst>
  </p:cSld>
  <p:clrMapOvr>
    <a:masterClrMapping/>
  </p:clrMapOvr>
  <p:transition spd="slow">
    <p:circl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laceHolder 2"/>
          <p:cNvSpPr>
            <a:spLocks noGrp="1"/>
          </p:cNvSpPr>
          <p:nvPr>
            <p:ph type="subTitle"/>
          </p:nvPr>
        </p:nvSpPr>
        <p:spPr>
          <a:xfrm>
            <a:off x="504491" y="2742372"/>
            <a:ext cx="9071640" cy="2060620"/>
          </a:xfrm>
          <a:prstGeom prst="rect">
            <a:avLst/>
          </a:prstGeom>
          <a:noFill/>
          <a:ln w="0">
            <a:noFill/>
          </a:ln>
        </p:spPr>
        <p:txBody>
          <a:bodyPr lIns="0" tIns="0" rIns="0" bIns="0" anchor="ctr">
            <a:noAutofit/>
          </a:bodyPr>
          <a:lstStyle/>
          <a:p>
            <a:pPr indent="0" algn="ctr">
              <a:buNone/>
            </a:pPr>
            <a:r>
              <a:rPr lang="en-US" sz="3200" b="0" u="none" strike="noStrike" dirty="0" err="1">
                <a:solidFill>
                  <a:srgbClr val="000000"/>
                </a:solidFill>
                <a:uFillTx/>
                <a:latin typeface="Times New Roman" panose="02020603050405020304" pitchFamily="18" charset="0"/>
                <a:cs typeface="Times New Roman" panose="02020603050405020304" pitchFamily="18" charset="0"/>
              </a:rPr>
              <a:t>Họ</a:t>
            </a:r>
            <a:r>
              <a:rPr lang="en-US" sz="3200" b="0" u="none" strike="noStrike" dirty="0">
                <a:solidFill>
                  <a:srgbClr val="000000"/>
                </a:solidFill>
                <a:uFillTx/>
                <a:latin typeface="Times New Roman" panose="02020603050405020304" pitchFamily="18" charset="0"/>
                <a:cs typeface="Times New Roman" panose="02020603050405020304" pitchFamily="18" charset="0"/>
              </a:rPr>
              <a:t> </a:t>
            </a:r>
            <a:r>
              <a:rPr lang="en-US" sz="3200" b="0" u="none" strike="noStrike" dirty="0" err="1">
                <a:solidFill>
                  <a:srgbClr val="000000"/>
                </a:solidFill>
                <a:uFillTx/>
                <a:latin typeface="Times New Roman" panose="02020603050405020304" pitchFamily="18" charset="0"/>
                <a:cs typeface="Times New Roman" panose="02020603050405020304" pitchFamily="18" charset="0"/>
              </a:rPr>
              <a:t>và</a:t>
            </a:r>
            <a:r>
              <a:rPr lang="en-US" sz="3200" b="0" u="none" strike="noStrike" dirty="0">
                <a:solidFill>
                  <a:srgbClr val="000000"/>
                </a:solidFill>
                <a:uFillTx/>
                <a:latin typeface="Times New Roman" panose="02020603050405020304" pitchFamily="18" charset="0"/>
                <a:cs typeface="Times New Roman" panose="02020603050405020304" pitchFamily="18" charset="0"/>
              </a:rPr>
              <a:t> </a:t>
            </a:r>
            <a:r>
              <a:rPr lang="en-US" sz="3200" b="0" u="none" strike="noStrike" dirty="0" err="1">
                <a:solidFill>
                  <a:srgbClr val="000000"/>
                </a:solidFill>
                <a:uFillTx/>
                <a:latin typeface="Times New Roman" panose="02020603050405020304" pitchFamily="18" charset="0"/>
                <a:cs typeface="Times New Roman" panose="02020603050405020304" pitchFamily="18" charset="0"/>
              </a:rPr>
              <a:t>tên</a:t>
            </a:r>
            <a:r>
              <a:rPr lang="en-US" sz="3200" b="0" u="none" strike="noStrike" dirty="0">
                <a:solidFill>
                  <a:srgbClr val="000000"/>
                </a:solidFill>
                <a:uFillTx/>
                <a:latin typeface="Times New Roman" panose="02020603050405020304" pitchFamily="18" charset="0"/>
                <a:cs typeface="Times New Roman" panose="02020603050405020304" pitchFamily="18" charset="0"/>
              </a:rPr>
              <a:t>: Nguyễn Thành Nguyên</a:t>
            </a:r>
          </a:p>
          <a:p>
            <a:pPr indent="0" algn="ctr">
              <a:buNone/>
            </a:pPr>
            <a:r>
              <a:rPr lang="en-US" sz="3200" b="0" u="none" strike="noStrike" dirty="0" err="1">
                <a:solidFill>
                  <a:srgbClr val="000000"/>
                </a:solidFill>
                <a:uFillTx/>
                <a:latin typeface="Times New Roman" panose="02020603050405020304" pitchFamily="18" charset="0"/>
                <a:cs typeface="Times New Roman" panose="02020603050405020304" pitchFamily="18" charset="0"/>
              </a:rPr>
              <a:t>Lớp</a:t>
            </a:r>
            <a:r>
              <a:rPr lang="en-US" sz="3200" b="0" u="none" strike="noStrike" dirty="0">
                <a:solidFill>
                  <a:srgbClr val="000000"/>
                </a:solidFill>
                <a:uFillTx/>
                <a:latin typeface="Times New Roman" panose="02020603050405020304" pitchFamily="18" charset="0"/>
                <a:cs typeface="Times New Roman" panose="02020603050405020304" pitchFamily="18" charset="0"/>
              </a:rPr>
              <a:t>: CNTT 18-09</a:t>
            </a:r>
          </a:p>
          <a:p>
            <a:pPr indent="0" algn="ctr">
              <a:buNone/>
            </a:pPr>
            <a:r>
              <a:rPr lang="en-US" sz="3200" b="0" u="none" strike="noStrike" dirty="0" err="1">
                <a:solidFill>
                  <a:srgbClr val="000000"/>
                </a:solidFill>
                <a:uFillTx/>
                <a:latin typeface="Times New Roman" panose="02020603050405020304" pitchFamily="18" charset="0"/>
                <a:cs typeface="Times New Roman" panose="02020603050405020304" pitchFamily="18" charset="0"/>
              </a:rPr>
              <a:t>Mã</a:t>
            </a:r>
            <a:r>
              <a:rPr lang="en-US" sz="3200" b="0" u="none" strike="noStrike" dirty="0">
                <a:solidFill>
                  <a:srgbClr val="000000"/>
                </a:solidFill>
                <a:uFillTx/>
                <a:latin typeface="Times New Roman" panose="02020603050405020304" pitchFamily="18" charset="0"/>
                <a:cs typeface="Times New Roman" panose="02020603050405020304" pitchFamily="18" charset="0"/>
              </a:rPr>
              <a:t> </a:t>
            </a:r>
            <a:r>
              <a:rPr lang="en-US" sz="3200" b="0" u="none" strike="noStrike" dirty="0" err="1">
                <a:solidFill>
                  <a:srgbClr val="000000"/>
                </a:solidFill>
                <a:uFillTx/>
                <a:latin typeface="Times New Roman" panose="02020603050405020304" pitchFamily="18" charset="0"/>
                <a:cs typeface="Times New Roman" panose="02020603050405020304" pitchFamily="18" charset="0"/>
              </a:rPr>
              <a:t>sinh</a:t>
            </a:r>
            <a:r>
              <a:rPr lang="en-US" sz="3200" b="0" u="none" strike="noStrike" dirty="0">
                <a:solidFill>
                  <a:srgbClr val="000000"/>
                </a:solidFill>
                <a:uFillTx/>
                <a:latin typeface="Times New Roman" panose="02020603050405020304" pitchFamily="18" charset="0"/>
                <a:cs typeface="Times New Roman" panose="02020603050405020304" pitchFamily="18" charset="0"/>
              </a:rPr>
              <a:t> viên:</a:t>
            </a:r>
            <a:r>
              <a:rPr lang="en-US" sz="3200" b="0" i="0" u="none" strike="noStrike" dirty="0">
                <a:solidFill>
                  <a:srgbClr val="000000"/>
                </a:solidFill>
                <a:effectLst/>
                <a:latin typeface="Times New Roman" panose="02020603050405020304" pitchFamily="18" charset="0"/>
                <a:cs typeface="Times New Roman" panose="02020603050405020304" pitchFamily="18" charset="0"/>
              </a:rPr>
              <a:t>1871020437</a:t>
            </a:r>
            <a:r>
              <a:rPr lang="en-US" sz="3200" dirty="0">
                <a:latin typeface="Times New Roman" panose="02020603050405020304" pitchFamily="18" charset="0"/>
                <a:cs typeface="Times New Roman" panose="02020603050405020304" pitchFamily="18" charset="0"/>
              </a:rPr>
              <a:t> </a:t>
            </a:r>
            <a:endParaRPr lang="en-US" sz="3200" b="0" u="none" strike="noStrike" dirty="0">
              <a:solidFill>
                <a:srgbClr val="000000"/>
              </a:solidFill>
              <a:uFillTx/>
              <a:latin typeface="Times New Roman" panose="02020603050405020304" pitchFamily="18" charset="0"/>
              <a:cs typeface="Times New Roman" panose="02020603050405020304" pitchFamily="18" charset="0"/>
            </a:endParaRPr>
          </a:p>
          <a:p>
            <a:pPr indent="0" algn="ctr">
              <a:buNone/>
            </a:pPr>
            <a:r>
              <a:rPr lang="en-US" sz="3200" dirty="0" err="1">
                <a:solidFill>
                  <a:srgbClr val="000000"/>
                </a:solidFill>
                <a:latin typeface="Times New Roman" panose="02020603050405020304" pitchFamily="18" charset="0"/>
                <a:cs typeface="Times New Roman" panose="02020603050405020304" pitchFamily="18" charset="0"/>
              </a:rPr>
              <a:t>Giáo</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viên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hướng</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dẫn</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thầy</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Đỗ</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Ngọc</a:t>
            </a:r>
            <a:r>
              <a:rPr lang="en-US" sz="3200" dirty="0">
                <a:solidFill>
                  <a:srgbClr val="000000"/>
                </a:solidFill>
                <a:latin typeface="Times New Roman" panose="02020603050405020304" pitchFamily="18" charset="0"/>
                <a:cs typeface="Times New Roman" panose="02020603050405020304" pitchFamily="18" charset="0"/>
              </a:rPr>
              <a:t> </a:t>
            </a:r>
            <a:r>
              <a:rPr lang="en-US" sz="3200" dirty="0" err="1">
                <a:solidFill>
                  <a:srgbClr val="000000"/>
                </a:solidFill>
                <a:latin typeface="Times New Roman" panose="02020603050405020304" pitchFamily="18" charset="0"/>
                <a:cs typeface="Times New Roman" panose="02020603050405020304" pitchFamily="18" charset="0"/>
              </a:rPr>
              <a:t>Điệp</a:t>
            </a:r>
            <a:endParaRPr lang="en-US" sz="3200" b="0" u="none" strike="noStrike" dirty="0">
              <a:solidFill>
                <a:srgbClr val="000000"/>
              </a:solidFill>
              <a:uFillTx/>
              <a:latin typeface="Times New Roman" panose="02020603050405020304" pitchFamily="18" charset="0"/>
              <a:cs typeface="Times New Roman" panose="02020603050405020304" pitchFamily="18" charset="0"/>
            </a:endParaRPr>
          </a:p>
        </p:txBody>
      </p:sp>
      <p:sp>
        <p:nvSpPr>
          <p:cNvPr id="9" name="PlaceHolder 1"/>
          <p:cNvSpPr>
            <a:spLocks noGrp="1"/>
          </p:cNvSpPr>
          <p:nvPr>
            <p:ph type="title"/>
          </p:nvPr>
        </p:nvSpPr>
        <p:spPr>
          <a:xfrm>
            <a:off x="374841" y="90152"/>
            <a:ext cx="9330941" cy="2319042"/>
          </a:xfrm>
          <a:prstGeom prst="rect">
            <a:avLst/>
          </a:prstGeom>
          <a:noFill/>
          <a:ln w="0">
            <a:noFill/>
          </a:ln>
        </p:spPr>
        <p:txBody>
          <a:bodyPr lIns="0" tIns="0" rIns="0" bIns="0" anchor="ctr">
            <a:noAutofit/>
          </a:bodyPr>
          <a:lstStyle/>
          <a:p>
            <a:pPr indent="0" algn="ctr">
              <a:buNone/>
            </a:pPr>
            <a:r>
              <a:rPr lang="en-US" sz="5400" b="0" u="none" strike="noStrike" dirty="0">
                <a:solidFill>
                  <a:srgbClr val="000000"/>
                </a:solidFill>
                <a:uFillTx/>
                <a:latin typeface="Times New Roman"/>
              </a:rPr>
              <a:t>BÀI TẬP LỚN</a:t>
            </a:r>
            <a:br>
              <a:rPr lang="en-US" sz="5400" b="0" u="none" strike="noStrike" dirty="0">
                <a:solidFill>
                  <a:srgbClr val="000000"/>
                </a:solidFill>
                <a:uFillTx/>
                <a:latin typeface="Times New Roman"/>
              </a:rPr>
            </a:br>
            <a:r>
              <a:rPr lang="en-US" sz="3200" b="0" u="none" strike="noStrike" dirty="0" err="1">
                <a:solidFill>
                  <a:srgbClr val="000000"/>
                </a:solidFill>
                <a:uFillTx/>
                <a:latin typeface="Times New Roman"/>
              </a:rPr>
              <a:t>Học</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phần:Nhập</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môn</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Công</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nghệ</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thông</a:t>
            </a:r>
            <a:r>
              <a:rPr lang="en-US" sz="3200" b="0" u="none" strike="noStrike" dirty="0">
                <a:solidFill>
                  <a:srgbClr val="000000"/>
                </a:solidFill>
                <a:uFillTx/>
                <a:latin typeface="Times New Roman"/>
              </a:rPr>
              <a:t> tin</a:t>
            </a:r>
            <a:br>
              <a:rPr lang="en-US" sz="3200" b="0" u="none" strike="noStrike" dirty="0">
                <a:solidFill>
                  <a:srgbClr val="000000"/>
                </a:solidFill>
                <a:uFillTx/>
                <a:latin typeface="Times New Roman"/>
              </a:rPr>
            </a:br>
            <a:r>
              <a:rPr lang="en-US" sz="3200" b="0" u="none" strike="noStrike" dirty="0" err="1">
                <a:solidFill>
                  <a:srgbClr val="000000"/>
                </a:solidFill>
                <a:uFillTx/>
                <a:latin typeface="Times New Roman"/>
              </a:rPr>
              <a:t>Chủ</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đề:</a:t>
            </a:r>
            <a:r>
              <a:rPr lang="en-US" sz="3200" dirty="0" err="1">
                <a:solidFill>
                  <a:srgbClr val="000000"/>
                </a:solidFill>
                <a:latin typeface="Times New Roman"/>
              </a:rPr>
              <a:t>C</a:t>
            </a:r>
            <a:r>
              <a:rPr lang="en-US" sz="3200" b="0" u="none" strike="noStrike" dirty="0" err="1">
                <a:solidFill>
                  <a:srgbClr val="000000"/>
                </a:solidFill>
                <a:uFillTx/>
                <a:latin typeface="Times New Roman"/>
              </a:rPr>
              <a:t>ông</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nghệ</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thương</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mại</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điện</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tử</a:t>
            </a:r>
            <a:r>
              <a:rPr lang="en-US" sz="3200" dirty="0">
                <a:solidFill>
                  <a:srgbClr val="000000"/>
                </a:solidFill>
                <a:latin typeface="Times New Roman"/>
              </a:rPr>
              <a:t>,</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phân</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tích</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với</a:t>
            </a:r>
            <a:r>
              <a:rPr lang="en-US" sz="3200" b="0" u="none" strike="noStrike" dirty="0">
                <a:solidFill>
                  <a:srgbClr val="000000"/>
                </a:solidFill>
                <a:uFillTx/>
                <a:latin typeface="Times New Roman"/>
              </a:rPr>
              <a:t> </a:t>
            </a:r>
            <a:r>
              <a:rPr lang="en-US" sz="3200" b="0" u="none" strike="noStrike" dirty="0" err="1">
                <a:solidFill>
                  <a:srgbClr val="000000"/>
                </a:solidFill>
                <a:uFillTx/>
                <a:latin typeface="Times New Roman"/>
              </a:rPr>
              <a:t>sàn</a:t>
            </a:r>
            <a:r>
              <a:rPr lang="en-US" sz="3200" b="0" u="none" strike="noStrike" dirty="0">
                <a:solidFill>
                  <a:srgbClr val="000000"/>
                </a:solidFill>
                <a:uFillTx/>
                <a:latin typeface="Times New Roman"/>
              </a:rPr>
              <a:t> TMĐT Lazada</a:t>
            </a:r>
          </a:p>
        </p:txBody>
      </p:sp>
    </p:spTree>
  </p:cSld>
  <p:clrMapOvr>
    <a:masterClrMapping/>
  </p:clrMapOvr>
  <mc:AlternateContent xmlns:mc="http://schemas.openxmlformats.org/markup-compatibility/2006" xmlns:p14="http://schemas.microsoft.com/office/powerpoint/2010/main">
    <mc:Choice Requires="p14">
      <p:transition spd="slow" p14:dur="800">
        <p:diamond/>
      </p:transition>
    </mc:Choice>
    <mc:Fallback xmlns="">
      <p:transition spd="slow">
        <p:diamond/>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0A0795C7-5D0B-2793-0D3E-E16B0ADB25DD}"/>
              </a:ext>
            </a:extLst>
          </p:cNvPr>
          <p:cNvSpPr>
            <a:spLocks noGrp="1"/>
          </p:cNvSpPr>
          <p:nvPr>
            <p:ph type="subTitle"/>
          </p:nvPr>
        </p:nvSpPr>
        <p:spPr>
          <a:xfrm>
            <a:off x="161142" y="2347712"/>
            <a:ext cx="9071640" cy="2816341"/>
          </a:xfrm>
        </p:spPr>
        <p:txBody>
          <a:bodyPr/>
          <a:lstStyle/>
          <a:p>
            <a:r>
              <a:rPr lang="en-US" sz="3200" dirty="0">
                <a:latin typeface="Times New Roman" panose="02020603050405020304" pitchFamily="18" charset="0"/>
                <a:cs typeface="Times New Roman" panose="02020603050405020304" pitchFamily="18" charset="0"/>
              </a:rPr>
              <a:t>II. </a:t>
            </a:r>
            <a:r>
              <a:rPr lang="en-US" sz="3200" dirty="0" err="1">
                <a:latin typeface="Times New Roman" panose="02020603050405020304" pitchFamily="18" charset="0"/>
                <a:cs typeface="Times New Roman" panose="02020603050405020304" pitchFamily="18" charset="0"/>
              </a:rPr>
              <a:t>Phân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tích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về</a:t>
            </a:r>
            <a:r>
              <a:rPr lang="en-US" sz="3200" dirty="0">
                <a:latin typeface="Times New Roman" panose="02020603050405020304" pitchFamily="18" charset="0"/>
                <a:cs typeface="Times New Roman" panose="02020603050405020304" pitchFamily="18" charset="0"/>
              </a:rPr>
              <a:t> Lazada</a:t>
            </a:r>
          </a:p>
          <a:p>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TMĐT Lazada</a:t>
            </a:r>
          </a:p>
          <a:p>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Chiến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lược</a:t>
            </a:r>
            <a:r>
              <a:rPr lang="en-US" sz="2400" dirty="0">
                <a:latin typeface="Times New Roman" panose="02020603050405020304" pitchFamily="18" charset="0"/>
                <a:cs typeface="Times New Roman" panose="02020603050405020304" pitchFamily="18" charset="0"/>
              </a:rPr>
              <a:t> marketing </a:t>
            </a:r>
          </a:p>
          <a:p>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endParaRPr lang="en-US" sz="2400" dirty="0">
              <a:latin typeface="Times New Roman" panose="02020603050405020304" pitchFamily="18" charset="0"/>
              <a:cs typeface="Times New Roman" panose="02020603050405020304" pitchFamily="18" charset="0"/>
            </a:endParaRPr>
          </a:p>
          <a:p>
            <a:endParaRPr lang="en-US" dirty="0"/>
          </a:p>
        </p:txBody>
      </p:sp>
      <p:sp>
        <p:nvSpPr>
          <p:cNvPr id="2" name="Title 1">
            <a:extLst>
              <a:ext uri="{FF2B5EF4-FFF2-40B4-BE49-F238E27FC236}">
                <a16:creationId xmlns:a16="http://schemas.microsoft.com/office/drawing/2014/main" id="{4A14E09F-CA2F-81A6-BDCE-B66F056EC861}"/>
              </a:ext>
            </a:extLst>
          </p:cNvPr>
          <p:cNvSpPr>
            <a:spLocks noGrp="1"/>
          </p:cNvSpPr>
          <p:nvPr>
            <p:ph type="title"/>
          </p:nvPr>
        </p:nvSpPr>
        <p:spPr>
          <a:xfrm>
            <a:off x="161141" y="621792"/>
            <a:ext cx="9919483" cy="1629774"/>
          </a:xfrm>
        </p:spPr>
        <p:txBody>
          <a:bodyPr>
            <a:noAutofit/>
          </a:bodyPr>
          <a:lstStyle/>
          <a:p>
            <a:r>
              <a:rPr lang="en-US" sz="3200" dirty="0">
                <a:latin typeface="Times New Roman" panose="02020603050405020304" pitchFamily="18" charset="0"/>
                <a:cs typeface="Times New Roman" panose="02020603050405020304" pitchFamily="18" charset="0"/>
              </a:rPr>
              <a:t>I. </a:t>
            </a:r>
            <a:r>
              <a:rPr lang="en-US" sz="3200" dirty="0" err="1">
                <a:latin typeface="Times New Roman" panose="02020603050405020304" pitchFamily="18" charset="0"/>
                <a:cs typeface="Times New Roman" panose="02020603050405020304" pitchFamily="18" charset="0"/>
              </a:rPr>
              <a:t>Thương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điện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tử</a:t>
            </a:r>
            <a:br>
              <a:rPr lang="en-US"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Giới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thiệu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về</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thương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mại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tử</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2. </a:t>
            </a:r>
            <a:r>
              <a:rPr lang="en-US" sz="2400" dirty="0" err="1">
                <a:latin typeface="Times New Roman" panose="02020603050405020304" pitchFamily="18" charset="0"/>
                <a:cs typeface="Times New Roman" panose="02020603050405020304" pitchFamily="18" charset="0"/>
              </a:rPr>
              <a:t>Lịch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sử</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phát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triển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Cách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thức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hoạt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động</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Mô</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hình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Ưu</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nhược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điểm</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6.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95980091"/>
      </p:ext>
    </p:extLst>
  </p:cSld>
  <p:clrMapOvr>
    <a:masterClrMapping/>
  </p:clrMapOvr>
  <p:transition spd="slow">
    <p:circl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laceHolder 1"/>
          <p:cNvSpPr>
            <a:spLocks noGrp="1"/>
          </p:cNvSpPr>
          <p:nvPr>
            <p:ph type="title"/>
          </p:nvPr>
        </p:nvSpPr>
        <p:spPr>
          <a:xfrm>
            <a:off x="0" y="-135497"/>
            <a:ext cx="9575640" cy="946440"/>
          </a:xfrm>
          <a:noFill/>
          <a:ln w="0">
            <a:noFill/>
          </a:ln>
        </p:spPr>
        <p:txBody>
          <a:bodyPr lIns="0" tIns="0" rIns="0" bIns="0" anchor="ctr">
            <a:noAutofit/>
          </a:bodyPr>
          <a:lstStyle/>
          <a:p>
            <a:r>
              <a:rPr lang="en-US" sz="2800">
                <a:latin typeface="Times New Roman" panose="02020603050405020304" pitchFamily="18" charset="0"/>
                <a:cs typeface="Times New Roman" panose="02020603050405020304" pitchFamily="18" charset="0"/>
              </a:rPr>
              <a:t>1. Giới thiệu về thương mại điện tử</a:t>
            </a:r>
            <a:endParaRPr lang="en-US" sz="2800"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846977B4-975F-5078-62EF-BBC71D7191DB}"/>
              </a:ext>
            </a:extLst>
          </p:cNvPr>
          <p:cNvSpPr>
            <a:spLocks noGrp="1"/>
          </p:cNvSpPr>
          <p:nvPr>
            <p:ph type="subTitle"/>
          </p:nvPr>
        </p:nvSpPr>
        <p:spPr>
          <a:xfrm>
            <a:off x="0" y="511248"/>
            <a:ext cx="10080625" cy="1232208"/>
          </a:xfrm>
        </p:spPr>
        <p:txBody>
          <a:bodyPr>
            <a:noAutofit/>
          </a:bodyPr>
          <a:lstStyle/>
          <a:p>
            <a:r>
              <a:rPr lang="en-US" sz="1800">
                <a:latin typeface="Times New Roman" panose="02020603050405020304" pitchFamily="18" charset="0"/>
                <a:cs typeface="Times New Roman" panose="02020603050405020304" pitchFamily="18" charset="0"/>
              </a:rPr>
              <a:t>Thương mại điện tử (TMĐT) là quá trình tiến hành giao dịch kinh doanh và mua bán hàng hóa hoặc dịch vụ thông qua các nền tảng trực tuyến và mạng Internet. TMĐT được triển khai trên diện rộng từ các cửa hàng trực tuyến, trang web bán hàng, đến các ứng dụng di động, TMĐT còn giúp người tiêu dùng và doanh nghiệp tiếp cận và thực hiện giao dịch một cách thuận tiện và nhanh chóng.</a:t>
            </a:r>
            <a:endParaRPr lang="en-US" sz="1800" dirty="0">
              <a:latin typeface="Times New Roman" panose="02020603050405020304" pitchFamily="18" charset="0"/>
              <a:cs typeface="Times New Roman" panose="02020603050405020304" pitchFamily="18" charset="0"/>
            </a:endParaRPr>
          </a:p>
        </p:txBody>
      </p:sp>
      <p:pic>
        <p:nvPicPr>
          <p:cNvPr id="6" name="Picture 5" descr="A close-up of a keyboard&#10;&#10;Description automatically generated">
            <a:extLst>
              <a:ext uri="{FF2B5EF4-FFF2-40B4-BE49-F238E27FC236}">
                <a16:creationId xmlns:a16="http://schemas.microsoft.com/office/drawing/2014/main" id="{695C9C16-9941-F2E0-3E1F-E1E1DD883AB6}"/>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130800" y="1743456"/>
            <a:ext cx="4812599" cy="3927094"/>
          </a:xfrm>
          <a:prstGeom prst="rect">
            <a:avLst/>
          </a:prstGeom>
        </p:spPr>
      </p:pic>
      <p:sp>
        <p:nvSpPr>
          <p:cNvPr id="8" name="TextBox 7">
            <a:extLst>
              <a:ext uri="{FF2B5EF4-FFF2-40B4-BE49-F238E27FC236}">
                <a16:creationId xmlns:a16="http://schemas.microsoft.com/office/drawing/2014/main" id="{9C12E168-6465-B018-C246-6E5A86706252}"/>
              </a:ext>
            </a:extLst>
          </p:cNvPr>
          <p:cNvSpPr txBox="1"/>
          <p:nvPr/>
        </p:nvSpPr>
        <p:spPr>
          <a:xfrm>
            <a:off x="6059423" y="5571998"/>
            <a:ext cx="3883977" cy="230832"/>
          </a:xfrm>
          <a:prstGeom prst="rect">
            <a:avLst/>
          </a:prstGeom>
          <a:noFill/>
        </p:spPr>
        <p:txBody>
          <a:bodyPr wrap="square" rtlCol="0">
            <a:spAutoFit/>
          </a:bodyPr>
          <a:lstStyle/>
          <a:p>
            <a:r>
              <a:rPr lang="en-US" sz="900">
                <a:hlinkClick r:id="rId3" tooltip="https://www.wired.it/economia/start-up/2018/03/02/startup-truffe-ecommerce/"/>
              </a:rPr>
              <a:t>This Photo</a:t>
            </a:r>
            <a:r>
              <a:rPr lang="en-US" sz="900"/>
              <a:t> by Unknown Author is licensed under </a:t>
            </a:r>
            <a:r>
              <a:rPr lang="en-US" sz="900">
                <a:hlinkClick r:id="rId4" tooltip="https://creativecommons.org/licenses/by-nc-nd/3.0/"/>
              </a:rPr>
              <a:t>CC BY-NC-ND</a:t>
            </a:r>
            <a:endParaRPr lang="en-US" sz="900"/>
          </a:p>
        </p:txBody>
      </p:sp>
      <p:pic>
        <p:nvPicPr>
          <p:cNvPr id="2" name="Picture 1" descr="A hand pointing at a shopping cart&#10;&#10;Description automatically generated">
            <a:extLst>
              <a:ext uri="{FF2B5EF4-FFF2-40B4-BE49-F238E27FC236}">
                <a16:creationId xmlns:a16="http://schemas.microsoft.com/office/drawing/2014/main" id="{07543D04-413D-DC82-4806-259B57A584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743456"/>
            <a:ext cx="5130800" cy="392709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4"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Arrow: Right 8">
            <a:extLst>
              <a:ext uri="{FF2B5EF4-FFF2-40B4-BE49-F238E27FC236}">
                <a16:creationId xmlns:a16="http://schemas.microsoft.com/office/drawing/2014/main" id="{AA57A6AD-A9E1-2025-DA70-CABA0F3F882C}"/>
              </a:ext>
            </a:extLst>
          </p:cNvPr>
          <p:cNvSpPr/>
          <p:nvPr/>
        </p:nvSpPr>
        <p:spPr>
          <a:xfrm>
            <a:off x="4732638" y="1212054"/>
            <a:ext cx="70558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A cartoon of a person holding a fruit and a child pointing&#10;&#10;Description automatically generated">
            <a:extLst>
              <a:ext uri="{FF2B5EF4-FFF2-40B4-BE49-F238E27FC236}">
                <a16:creationId xmlns:a16="http://schemas.microsoft.com/office/drawing/2014/main" id="{DC5A1C1C-C5D0-DA85-55C6-8A76DC58CE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4732638" cy="2835275"/>
          </a:xfrm>
          <a:prstGeom prst="rect">
            <a:avLst/>
          </a:prstGeom>
        </p:spPr>
      </p:pic>
      <p:pic>
        <p:nvPicPr>
          <p:cNvPr id="10" name="Picture 9" descr="Cartoon a cartoon of a child running&#10;&#10;Description automatically generated">
            <a:extLst>
              <a:ext uri="{FF2B5EF4-FFF2-40B4-BE49-F238E27FC236}">
                <a16:creationId xmlns:a16="http://schemas.microsoft.com/office/drawing/2014/main" id="{4E2ACF67-0ED2-0589-6B1F-EB58497A74D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218" y="1"/>
            <a:ext cx="4642406" cy="2835274"/>
          </a:xfrm>
          <a:prstGeom prst="rect">
            <a:avLst/>
          </a:prstGeom>
        </p:spPr>
      </p:pic>
      <p:pic>
        <p:nvPicPr>
          <p:cNvPr id="12" name="Picture 11" descr="Cartoon a cartoon of a person riding a bicycle&#10;&#10;Description automatically generated">
            <a:extLst>
              <a:ext uri="{FF2B5EF4-FFF2-40B4-BE49-F238E27FC236}">
                <a16:creationId xmlns:a16="http://schemas.microsoft.com/office/drawing/2014/main" id="{60CC963B-7887-AEC6-7809-4C35723DF5B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35273"/>
            <a:ext cx="4732638" cy="2835276"/>
          </a:xfrm>
          <a:prstGeom prst="rect">
            <a:avLst/>
          </a:prstGeom>
        </p:spPr>
      </p:pic>
      <p:sp>
        <p:nvSpPr>
          <p:cNvPr id="13" name="Arrow: Right 12">
            <a:extLst>
              <a:ext uri="{FF2B5EF4-FFF2-40B4-BE49-F238E27FC236}">
                <a16:creationId xmlns:a16="http://schemas.microsoft.com/office/drawing/2014/main" id="{DF44A13F-72A9-6181-7407-900D0ACB44DA}"/>
              </a:ext>
            </a:extLst>
          </p:cNvPr>
          <p:cNvSpPr/>
          <p:nvPr/>
        </p:nvSpPr>
        <p:spPr>
          <a:xfrm>
            <a:off x="4732638" y="4252911"/>
            <a:ext cx="70558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descr="Cartoon a cartoon of two people&#10;&#10;Description automatically generated">
            <a:extLst>
              <a:ext uri="{FF2B5EF4-FFF2-40B4-BE49-F238E27FC236}">
                <a16:creationId xmlns:a16="http://schemas.microsoft.com/office/drawing/2014/main" id="{59D263E3-E687-DDEF-6177-8AC45F8A21D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8218" y="2835273"/>
            <a:ext cx="4642407" cy="2835274"/>
          </a:xfrm>
          <a:prstGeom prst="rect">
            <a:avLst/>
          </a:prstGeom>
        </p:spPr>
      </p:pic>
    </p:spTree>
    <p:extLst>
      <p:ext uri="{BB962C8B-B14F-4D97-AF65-F5344CB8AC3E}">
        <p14:creationId xmlns:p14="http://schemas.microsoft.com/office/powerpoint/2010/main" val="686945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barn(inVertical)">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randombar(horizontal)">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arn(inVertical)">
                                      <p:cBhvr>
                                        <p:cTn id="31" dur="500"/>
                                        <p:tgtEl>
                                          <p:spTgt spid="13"/>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heel(1)">
                                      <p:cBhvr>
                                        <p:cTn id="36"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CBE0F-BF60-0337-3C1C-C18478C69CA4}"/>
              </a:ext>
            </a:extLst>
          </p:cNvPr>
          <p:cNvSpPr>
            <a:spLocks noGrp="1"/>
          </p:cNvSpPr>
          <p:nvPr>
            <p:ph type="ctrTitle"/>
          </p:nvPr>
        </p:nvSpPr>
        <p:spPr>
          <a:xfrm>
            <a:off x="1" y="0"/>
            <a:ext cx="6473951" cy="535012"/>
          </a:xfrm>
        </p:spPr>
        <p:txBody>
          <a:bodyPr>
            <a:noAutofit/>
          </a:bodyPr>
          <a:lstStyle/>
          <a:p>
            <a:r>
              <a:rPr lang="en-US" sz="2800" dirty="0">
                <a:latin typeface="Times New Roman" panose="02020603050405020304" pitchFamily="18" charset="0"/>
                <a:cs typeface="Times New Roman" panose="02020603050405020304" pitchFamily="18" charset="0"/>
              </a:rPr>
              <a:t>2. </a:t>
            </a:r>
            <a:r>
              <a:rPr lang="en-US" sz="2800" dirty="0" err="1">
                <a:latin typeface="Times New Roman" panose="02020603050405020304" pitchFamily="18" charset="0"/>
                <a:cs typeface="Times New Roman" panose="02020603050405020304" pitchFamily="18" charset="0"/>
              </a:rPr>
              <a:t>Lịch</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sử</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phát</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triển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của</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thương</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mại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điện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tử</a:t>
            </a:r>
            <a:endParaRPr lang="en-US" sz="28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2A5B61C6-0863-F99F-5F6E-6C27A056297A}"/>
              </a:ext>
            </a:extLst>
          </p:cNvPr>
          <p:cNvSpPr>
            <a:spLocks noGrp="1"/>
          </p:cNvSpPr>
          <p:nvPr>
            <p:ph type="subTitle" idx="1"/>
          </p:nvPr>
        </p:nvSpPr>
        <p:spPr>
          <a:xfrm>
            <a:off x="1" y="535012"/>
            <a:ext cx="10080624" cy="5135538"/>
          </a:xfrm>
        </p:spPr>
        <p:txBody>
          <a:bodyPr>
            <a:normAutofit lnSpcReduction="10000"/>
          </a:bodyPr>
          <a:lstStyle/>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1960s - 1970s: </a:t>
            </a:r>
            <a:r>
              <a:rPr lang="en-US" sz="1800" b="1" dirty="0" err="1">
                <a:effectLst/>
                <a:latin typeface="Times New Roman" panose="02020603050405020304" pitchFamily="18" charset="0"/>
                <a:ea typeface="Times New Roman" panose="02020603050405020304" pitchFamily="18" charset="0"/>
              </a:rPr>
              <a:t>Những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bước</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khởi</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đầu</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1969: </a:t>
            </a:r>
            <a:r>
              <a:rPr lang="en-US" sz="1800" dirty="0">
                <a:effectLst/>
                <a:latin typeface="Times New Roman" panose="02020603050405020304" pitchFamily="18" charset="0"/>
                <a:ea typeface="Times New Roman" panose="02020603050405020304" pitchFamily="18" charset="0"/>
              </a:rPr>
              <a:t>ARPANET,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tiền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thân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Internet,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triển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bởi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Bộ</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Quốc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phòng</a:t>
            </a:r>
            <a:r>
              <a:rPr lang="en-US" sz="1800" dirty="0">
                <a:effectLst/>
                <a:latin typeface="Times New Roman" panose="02020603050405020304" pitchFamily="18" charset="0"/>
                <a:ea typeface="Times New Roman" panose="02020603050405020304" pitchFamily="18" charset="0"/>
              </a:rPr>
              <a:t> Hoa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1979: </a:t>
            </a:r>
            <a:r>
              <a:rPr lang="en-US" sz="1800" dirty="0">
                <a:effectLst/>
                <a:latin typeface="Times New Roman" panose="02020603050405020304" pitchFamily="18" charset="0"/>
                <a:ea typeface="Times New Roman" panose="02020603050405020304" pitchFamily="18" charset="0"/>
              </a:rPr>
              <a:t>Michael Aldrich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sắm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bằng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nối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tivi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đường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thoại</a:t>
            </a:r>
            <a:r>
              <a:rPr lang="en-US" sz="1800" dirty="0">
                <a:effectLst/>
                <a:latin typeface="Times New Roman" panose="02020603050405020304" pitchFamily="18" charset="0"/>
                <a:ea typeface="Times New Roman" panose="02020603050405020304" pitchFamily="18" charset="0"/>
              </a:rPr>
              <a:t>.</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1980s: </a:t>
            </a:r>
            <a:r>
              <a:rPr lang="en-US" sz="1800" b="1" dirty="0" err="1">
                <a:effectLst/>
                <a:latin typeface="Times New Roman" panose="02020603050405020304" pitchFamily="18" charset="0"/>
                <a:ea typeface="Times New Roman" panose="02020603050405020304" pitchFamily="18" charset="0"/>
              </a:rPr>
              <a:t>Phát</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triển</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cơ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sở</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hạ</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tầng</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1982: </a:t>
            </a:r>
            <a:r>
              <a:rPr lang="en-US" sz="1800" dirty="0">
                <a:effectLst/>
                <a:latin typeface="Times New Roman" panose="02020603050405020304" pitchFamily="18" charset="0"/>
                <a:ea typeface="Times New Roman" panose="02020603050405020304" pitchFamily="18" charset="0"/>
              </a:rPr>
              <a:t>Minitel,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người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dùng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mạng</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1984: </a:t>
            </a:r>
            <a:r>
              <a:rPr lang="en-US" sz="1800" dirty="0">
                <a:effectLst/>
                <a:latin typeface="Times New Roman" panose="02020603050405020304" pitchFamily="18" charset="0"/>
                <a:ea typeface="Times New Roman" panose="02020603050405020304" pitchFamily="18" charset="0"/>
              </a:rPr>
              <a:t>Gateshead SIS/Tesco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hệ</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thống</a:t>
            </a:r>
            <a:r>
              <a:rPr lang="en-US" sz="1800" dirty="0">
                <a:effectLst/>
                <a:latin typeface="Times New Roman" panose="02020603050405020304" pitchFamily="18" charset="0"/>
                <a:ea typeface="Times New Roman" panose="02020603050405020304" pitchFamily="18" charset="0"/>
              </a:rPr>
              <a:t> TMĐT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ở Anh,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phép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qua </a:t>
            </a:r>
            <a:r>
              <a:rPr lang="en-US" sz="1800" dirty="0" err="1">
                <a:effectLst/>
                <a:latin typeface="Times New Roman" panose="02020603050405020304" pitchFamily="18" charset="0"/>
                <a:ea typeface="Times New Roman" panose="02020603050405020304" pitchFamily="18" charset="0"/>
              </a:rPr>
              <a:t>máy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tính</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1989: </a:t>
            </a:r>
            <a:r>
              <a:rPr lang="en-US" sz="1800" dirty="0">
                <a:effectLst/>
                <a:latin typeface="Times New Roman" panose="02020603050405020304" pitchFamily="18" charset="0"/>
                <a:ea typeface="Times New Roman" panose="02020603050405020304" pitchFamily="18" charset="0"/>
              </a:rPr>
              <a:t>Tim Berners-Lee </a:t>
            </a:r>
            <a:r>
              <a:rPr lang="en-US" sz="1800" dirty="0" err="1">
                <a:effectLst/>
                <a:latin typeface="Times New Roman" panose="02020603050405020304" pitchFamily="18" charset="0"/>
                <a:ea typeface="Times New Roman" panose="02020603050405020304" pitchFamily="18" charset="0"/>
              </a:rPr>
              <a:t>phát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minh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World Wide Web, </a:t>
            </a:r>
            <a:r>
              <a:rPr lang="en-US" sz="1800" dirty="0" err="1">
                <a:effectLst/>
                <a:latin typeface="Times New Roman" panose="02020603050405020304" pitchFamily="18" charset="0"/>
                <a:ea typeface="Times New Roman" panose="02020603050405020304" pitchFamily="18" charset="0"/>
              </a:rPr>
              <a:t>tạo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ra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bước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lớn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TMĐT.</a:t>
            </a:r>
          </a:p>
          <a:p>
            <a:pPr marL="0" marR="0" algn="l">
              <a:lnSpc>
                <a:spcPct val="107000"/>
              </a:lnSpc>
              <a:spcBef>
                <a:spcPts val="0"/>
              </a:spcBef>
              <a:spcAft>
                <a:spcPts val="800"/>
              </a:spcAft>
            </a:pPr>
            <a:r>
              <a:rPr lang="en-US" sz="1800" b="1" dirty="0">
                <a:effectLst/>
                <a:latin typeface="Times New Roman" panose="02020603050405020304" pitchFamily="18" charset="0"/>
                <a:ea typeface="Times New Roman" panose="02020603050405020304" pitchFamily="18" charset="0"/>
              </a:rPr>
              <a:t>1990s: </a:t>
            </a:r>
            <a:r>
              <a:rPr lang="en-US" sz="1800" b="1" dirty="0" err="1">
                <a:effectLst/>
                <a:latin typeface="Times New Roman" panose="02020603050405020304" pitchFamily="18" charset="0"/>
                <a:ea typeface="Times New Roman" panose="02020603050405020304" pitchFamily="18" charset="0"/>
              </a:rPr>
              <a:t>Sự</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bùng</a:t>
            </a:r>
            <a:r>
              <a:rPr lang="en-US" sz="1800" b="1" dirty="0">
                <a:effectLst/>
                <a:latin typeface="Times New Roman" panose="02020603050405020304" pitchFamily="18" charset="0"/>
                <a:ea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nổ</a:t>
            </a:r>
            <a:endParaRPr lang="en-US" sz="1800" dirty="0">
              <a:effectLst/>
              <a:latin typeface="Times New Roman" panose="02020603050405020304" pitchFamily="18" charset="0"/>
              <a:ea typeface="Times New Roman" panose="02020603050405020304" pitchFamily="18" charset="0"/>
            </a:endParaRP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1991</a:t>
            </a:r>
            <a:r>
              <a:rPr lang="en-US" sz="1800" dirty="0">
                <a:effectLst/>
                <a:latin typeface="Times New Roman" panose="02020603050405020304" pitchFamily="18" charset="0"/>
                <a:ea typeface="Times New Roman" panose="02020603050405020304" pitchFamily="18" charset="0"/>
              </a:rPr>
              <a:t>: Internet </a:t>
            </a:r>
            <a:r>
              <a:rPr lang="en-US" sz="1800" dirty="0" err="1">
                <a:effectLst/>
                <a:latin typeface="Times New Roman" panose="02020603050405020304" pitchFamily="18" charset="0"/>
                <a:ea typeface="Times New Roman" panose="02020603050405020304" pitchFamily="18" charset="0"/>
              </a:rPr>
              <a:t>chính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mở</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mục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thương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mại</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1994</a:t>
            </a:r>
            <a:r>
              <a:rPr lang="en-US" sz="1800" dirty="0">
                <a:effectLst/>
                <a:latin typeface="Times New Roman" panose="02020603050405020304" pitchFamily="18" charset="0"/>
                <a:ea typeface="Times New Roman" panose="02020603050405020304" pitchFamily="18" charset="0"/>
              </a:rPr>
              <a:t>: Jeff Bezos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Amazon, ban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cửa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hàng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sách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1995</a:t>
            </a:r>
            <a:r>
              <a:rPr lang="en-US" sz="1800" dirty="0">
                <a:effectLst/>
                <a:latin typeface="Times New Roman" panose="02020603050405020304" pitchFamily="18" charset="0"/>
                <a:ea typeface="Times New Roman" panose="02020603050405020304" pitchFamily="18" charset="0"/>
              </a:rPr>
              <a:t>: Pierre Omidyar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eBay, </a:t>
            </a:r>
            <a:r>
              <a:rPr lang="en-US" sz="1800" dirty="0" err="1">
                <a:effectLst/>
                <a:latin typeface="Times New Roman" panose="02020603050405020304" pitchFamily="18" charset="0"/>
                <a:ea typeface="Times New Roman" panose="02020603050405020304" pitchFamily="18" charset="0"/>
              </a:rPr>
              <a:t>trang</a:t>
            </a:r>
            <a:r>
              <a:rPr lang="en-US" sz="1800" dirty="0">
                <a:effectLst/>
                <a:latin typeface="Times New Roman" panose="02020603050405020304" pitchFamily="18" charset="0"/>
                <a:ea typeface="Times New Roman" panose="02020603050405020304" pitchFamily="18" charset="0"/>
              </a:rPr>
              <a:t> web </a:t>
            </a:r>
            <a:r>
              <a:rPr lang="en-US" sz="1800" dirty="0" err="1">
                <a:effectLst/>
                <a:latin typeface="Times New Roman" panose="02020603050405020304" pitchFamily="18" charset="0"/>
                <a:ea typeface="Times New Roman" panose="02020603050405020304" pitchFamily="18" charset="0"/>
              </a:rPr>
              <a:t>đấu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giá</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a:t>
            </a:r>
          </a:p>
          <a:p>
            <a:pPr marL="342900" marR="0" lvl="0" indent="-342900" algn="l">
              <a:lnSpc>
                <a:spcPct val="107000"/>
              </a:lnSpc>
              <a:spcBef>
                <a:spcPts val="0"/>
              </a:spcBef>
              <a:spcAft>
                <a:spcPts val="800"/>
              </a:spcAft>
              <a:buSzPts val="1000"/>
              <a:buFont typeface="Symbol" panose="05050102010706020507" pitchFamily="18" charset="2"/>
              <a:buChar char=""/>
              <a:tabLst>
                <a:tab pos="457200" algn="l"/>
              </a:tabLst>
            </a:pPr>
            <a:r>
              <a:rPr lang="en-US" sz="1800" b="1" dirty="0">
                <a:effectLst/>
                <a:latin typeface="Times New Roman" panose="02020603050405020304" pitchFamily="18" charset="0"/>
                <a:ea typeface="Times New Roman" panose="02020603050405020304" pitchFamily="18" charset="0"/>
              </a:rPr>
              <a:t>1998</a:t>
            </a:r>
            <a:r>
              <a:rPr lang="en-US" sz="1800" dirty="0">
                <a:effectLst/>
                <a:latin typeface="Times New Roman" panose="02020603050405020304" pitchFamily="18" charset="0"/>
                <a:ea typeface="Times New Roman" panose="02020603050405020304" pitchFamily="18" charset="0"/>
              </a:rPr>
              <a:t>: PayPal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thành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cung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cấp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dịch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vụ</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toán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tuyến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lợi</a:t>
            </a:r>
            <a:r>
              <a:rPr lang="en-US" sz="1800" dirty="0">
                <a:effectLst/>
                <a:latin typeface="Times New Roman" panose="02020603050405020304" pitchFamily="18" charset="0"/>
                <a:ea typeface="Times New Roman" panose="02020603050405020304" pitchFamily="18" charset="0"/>
              </a:rPr>
              <a:t>.</a:t>
            </a:r>
          </a:p>
          <a:p>
            <a:endParaRPr lang="en-US" dirty="0"/>
          </a:p>
        </p:txBody>
      </p:sp>
    </p:spTree>
    <p:extLst>
      <p:ext uri="{BB962C8B-B14F-4D97-AF65-F5344CB8AC3E}">
        <p14:creationId xmlns:p14="http://schemas.microsoft.com/office/powerpoint/2010/main" val="731698364"/>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0" end="0"/>
                                            </p:txEl>
                                          </p:spTgt>
                                        </p:tgtEl>
                                        <p:attrNameLst>
                                          <p:attrName>style.visibility</p:attrName>
                                        </p:attrNameLst>
                                      </p:cBhvr>
                                      <p:to>
                                        <p:strVal val="visible"/>
                                      </p:to>
                                    </p:set>
                                    <p:anim calcmode="lin" valueType="num">
                                      <p:cBhvr additive="base">
                                        <p:cTn id="14"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additive="base">
                                        <p:cTn id="3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 calcmode="lin" valueType="num">
                                      <p:cBhvr additive="base">
                                        <p:cTn id="4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nodeType="clickEffect">
                                  <p:stCondLst>
                                    <p:cond delay="0"/>
                                  </p:stCondLst>
                                  <p:childTnLst>
                                    <p:set>
                                      <p:cBhvr>
                                        <p:cTn id="49" dur="1" fill="hold">
                                          <p:stCondLst>
                                            <p:cond delay="0"/>
                                          </p:stCondLst>
                                        </p:cTn>
                                        <p:tgtEl>
                                          <p:spTgt spid="6">
                                            <p:txEl>
                                              <p:pRg st="6" end="6"/>
                                            </p:txEl>
                                          </p:spTgt>
                                        </p:tgtEl>
                                        <p:attrNameLst>
                                          <p:attrName>style.visibility</p:attrName>
                                        </p:attrNameLst>
                                      </p:cBhvr>
                                      <p:to>
                                        <p:strVal val="visible"/>
                                      </p:to>
                                    </p:set>
                                    <p:anim calcmode="lin" valueType="num">
                                      <p:cBhvr additive="base">
                                        <p:cTn id="50"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6">
                                            <p:txEl>
                                              <p:pRg st="7" end="7"/>
                                            </p:txEl>
                                          </p:spTgt>
                                        </p:tgtEl>
                                        <p:attrNameLst>
                                          <p:attrName>style.visibility</p:attrName>
                                        </p:attrNameLst>
                                      </p:cBhvr>
                                      <p:to>
                                        <p:strVal val="visible"/>
                                      </p:to>
                                    </p:set>
                                    <p:anim calcmode="lin" valueType="num">
                                      <p:cBhvr additive="base">
                                        <p:cTn id="56" dur="500" fill="hold"/>
                                        <p:tgtEl>
                                          <p:spTgt spid="6">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nodeType="clickEffect">
                                  <p:stCondLst>
                                    <p:cond delay="0"/>
                                  </p:stCondLst>
                                  <p:childTnLst>
                                    <p:set>
                                      <p:cBhvr>
                                        <p:cTn id="61" dur="1" fill="hold">
                                          <p:stCondLst>
                                            <p:cond delay="0"/>
                                          </p:stCondLst>
                                        </p:cTn>
                                        <p:tgtEl>
                                          <p:spTgt spid="6">
                                            <p:txEl>
                                              <p:pRg st="8" end="8"/>
                                            </p:txEl>
                                          </p:spTgt>
                                        </p:tgtEl>
                                        <p:attrNameLst>
                                          <p:attrName>style.visibility</p:attrName>
                                        </p:attrNameLst>
                                      </p:cBhvr>
                                      <p:to>
                                        <p:strVal val="visible"/>
                                      </p:to>
                                    </p:set>
                                    <p:anim calcmode="lin" valueType="num">
                                      <p:cBhvr additive="base">
                                        <p:cTn id="62"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6">
                                            <p:txEl>
                                              <p:pRg st="9" end="9"/>
                                            </p:txEl>
                                          </p:spTgt>
                                        </p:tgtEl>
                                        <p:attrNameLst>
                                          <p:attrName>style.visibility</p:attrName>
                                        </p:attrNameLst>
                                      </p:cBhvr>
                                      <p:to>
                                        <p:strVal val="visible"/>
                                      </p:to>
                                    </p:set>
                                    <p:anim calcmode="lin" valueType="num">
                                      <p:cBhvr additive="base">
                                        <p:cTn id="68" dur="500" fill="hold"/>
                                        <p:tgtEl>
                                          <p:spTgt spid="6">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6">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nodeType="clickEffect">
                                  <p:stCondLst>
                                    <p:cond delay="0"/>
                                  </p:stCondLst>
                                  <p:childTnLst>
                                    <p:set>
                                      <p:cBhvr>
                                        <p:cTn id="73" dur="1" fill="hold">
                                          <p:stCondLst>
                                            <p:cond delay="0"/>
                                          </p:stCondLst>
                                        </p:cTn>
                                        <p:tgtEl>
                                          <p:spTgt spid="6">
                                            <p:txEl>
                                              <p:pRg st="10" end="10"/>
                                            </p:txEl>
                                          </p:spTgt>
                                        </p:tgtEl>
                                        <p:attrNameLst>
                                          <p:attrName>style.visibility</p:attrName>
                                        </p:attrNameLst>
                                      </p:cBhvr>
                                      <p:to>
                                        <p:strVal val="visible"/>
                                      </p:to>
                                    </p:set>
                                    <p:anim calcmode="lin" valueType="num">
                                      <p:cBhvr additive="base">
                                        <p:cTn id="74" dur="500" fill="hold"/>
                                        <p:tgtEl>
                                          <p:spTgt spid="6">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6">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nodeType="clickEffect">
                                  <p:stCondLst>
                                    <p:cond delay="0"/>
                                  </p:stCondLst>
                                  <p:childTnLst>
                                    <p:set>
                                      <p:cBhvr>
                                        <p:cTn id="79" dur="1" fill="hold">
                                          <p:stCondLst>
                                            <p:cond delay="0"/>
                                          </p:stCondLst>
                                        </p:cTn>
                                        <p:tgtEl>
                                          <p:spTgt spid="6">
                                            <p:txEl>
                                              <p:pRg st="11" end="11"/>
                                            </p:txEl>
                                          </p:spTgt>
                                        </p:tgtEl>
                                        <p:attrNameLst>
                                          <p:attrName>style.visibility</p:attrName>
                                        </p:attrNameLst>
                                      </p:cBhvr>
                                      <p:to>
                                        <p:strVal val="visible"/>
                                      </p:to>
                                    </p:set>
                                    <p:anim calcmode="lin" valueType="num">
                                      <p:cBhvr additive="base">
                                        <p:cTn id="80" dur="500" fill="hold"/>
                                        <p:tgtEl>
                                          <p:spTgt spid="6">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6">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77CE-DFD4-0407-D131-F178C0EE8E3E}"/>
              </a:ext>
            </a:extLst>
          </p:cNvPr>
          <p:cNvSpPr>
            <a:spLocks noGrp="1"/>
          </p:cNvSpPr>
          <p:nvPr>
            <p:ph type="title"/>
          </p:nvPr>
        </p:nvSpPr>
        <p:spPr>
          <a:xfrm>
            <a:off x="0" y="0"/>
            <a:ext cx="10265664" cy="5670550"/>
          </a:xfrm>
        </p:spPr>
        <p:txBody>
          <a:bodyPr>
            <a:normAutofit/>
          </a:bodyPr>
          <a:lstStyle/>
          <a:p>
            <a:br>
              <a:rPr lang="vi-VN" sz="2000" dirty="0">
                <a:latin typeface="+mj-lt"/>
              </a:rPr>
            </a:br>
            <a:endParaRPr lang="en-US" sz="2000" dirty="0"/>
          </a:p>
        </p:txBody>
      </p:sp>
      <p:sp>
        <p:nvSpPr>
          <p:cNvPr id="5" name="TextBox 4">
            <a:extLst>
              <a:ext uri="{FF2B5EF4-FFF2-40B4-BE49-F238E27FC236}">
                <a16:creationId xmlns:a16="http://schemas.microsoft.com/office/drawing/2014/main" id="{A0820108-6D32-FD29-5364-99BA96D36033}"/>
              </a:ext>
            </a:extLst>
          </p:cNvPr>
          <p:cNvSpPr txBox="1"/>
          <p:nvPr/>
        </p:nvSpPr>
        <p:spPr>
          <a:xfrm>
            <a:off x="-1" y="0"/>
            <a:ext cx="10080625" cy="5355312"/>
          </a:xfrm>
          <a:prstGeom prst="rect">
            <a:avLst/>
          </a:prstGeom>
          <a:noFill/>
        </p:spPr>
        <p:txBody>
          <a:bodyPr wrap="square">
            <a:spAutoFit/>
          </a:bodyPr>
          <a:lstStyle/>
          <a:p>
            <a:r>
              <a:rPr lang="vi-VN" sz="1800" b="1" dirty="0">
                <a:latin typeface="+mj-lt"/>
              </a:rPr>
              <a:t>2000s: Phát triển mạnh mẽ</a:t>
            </a:r>
            <a:br>
              <a:rPr lang="vi-VN" sz="1800" b="1" dirty="0">
                <a:latin typeface="+mj-lt"/>
              </a:rPr>
            </a:br>
            <a:r>
              <a:rPr lang="vi-VN" sz="1800" b="1" dirty="0">
                <a:latin typeface="+mj-lt"/>
              </a:rPr>
              <a:t>2000</a:t>
            </a:r>
            <a:r>
              <a:rPr lang="vi-VN" sz="1800" dirty="0">
                <a:latin typeface="+mj-lt"/>
              </a:rPr>
              <a:t>: Alibaba ra mắt Taobao, một nền tảng TMĐT hàng đầu tại Trung Quốc.</a:t>
            </a:r>
            <a:br>
              <a:rPr lang="vi-VN" sz="1800" dirty="0">
                <a:latin typeface="+mj-lt"/>
              </a:rPr>
            </a:br>
            <a:r>
              <a:rPr lang="vi-VN" sz="1800" b="1" dirty="0">
                <a:latin typeface="+mj-lt"/>
              </a:rPr>
              <a:t>2005</a:t>
            </a:r>
            <a:r>
              <a:rPr lang="vi-VN" sz="1800" dirty="0">
                <a:latin typeface="+mj-lt"/>
              </a:rPr>
              <a:t>: Amazon giới thiệu Amazon Prime, dịch vụ giao hàng nhanh và các ưu đãi đặc biệt cho thành viên.</a:t>
            </a:r>
            <a:br>
              <a:rPr lang="vi-VN" sz="1800" dirty="0">
                <a:latin typeface="+mj-lt"/>
              </a:rPr>
            </a:br>
            <a:r>
              <a:rPr lang="vi-VN" sz="1800" b="1" dirty="0">
                <a:latin typeface="+mj-lt"/>
              </a:rPr>
              <a:t>2007</a:t>
            </a:r>
            <a:r>
              <a:rPr lang="vi-VN" sz="1800" dirty="0">
                <a:latin typeface="+mj-lt"/>
              </a:rPr>
              <a:t>: Ra mắt iPhone, mở ra kỷ nguyên của TMĐT di động.</a:t>
            </a:r>
            <a:br>
              <a:rPr lang="vi-VN" sz="1800" dirty="0">
                <a:latin typeface="+mj-lt"/>
              </a:rPr>
            </a:br>
            <a:r>
              <a:rPr lang="vi-VN" sz="1800" b="1" dirty="0">
                <a:latin typeface="+mj-lt"/>
              </a:rPr>
              <a:t>2008</a:t>
            </a:r>
            <a:r>
              <a:rPr lang="vi-VN" sz="1800" dirty="0">
                <a:latin typeface="+mj-lt"/>
              </a:rPr>
              <a:t>: Apple ra mắt App Store, cung cấp ứng dụng di động và mở rộng cơ hội cho TMĐT.</a:t>
            </a:r>
            <a:br>
              <a:rPr lang="vi-VN" sz="1800" dirty="0">
                <a:latin typeface="+mj-lt"/>
              </a:rPr>
            </a:br>
            <a:r>
              <a:rPr lang="vi-VN" sz="1800" b="1" dirty="0">
                <a:latin typeface="+mj-lt"/>
              </a:rPr>
              <a:t>2010s: Thời kỳ hiện đại</a:t>
            </a:r>
            <a:br>
              <a:rPr lang="vi-VN" sz="1800" b="1" dirty="0">
                <a:latin typeface="+mj-lt"/>
              </a:rPr>
            </a:br>
            <a:r>
              <a:rPr lang="vi-VN" sz="1800" b="1" dirty="0">
                <a:latin typeface="+mj-lt"/>
              </a:rPr>
              <a:t>2010</a:t>
            </a:r>
            <a:r>
              <a:rPr lang="vi-VN" sz="1800" dirty="0">
                <a:latin typeface="+mj-lt"/>
              </a:rPr>
              <a:t>: Groupon IPO, mở ra thị trường deal hàng ngày và khuyến mãi.</a:t>
            </a:r>
            <a:br>
              <a:rPr lang="vi-VN" sz="1800" dirty="0">
                <a:latin typeface="+mj-lt"/>
              </a:rPr>
            </a:br>
            <a:r>
              <a:rPr lang="vi-VN" sz="1800" b="1" dirty="0">
                <a:latin typeface="+mj-lt"/>
              </a:rPr>
              <a:t>2011</a:t>
            </a:r>
            <a:r>
              <a:rPr lang="vi-VN" sz="1800" dirty="0">
                <a:latin typeface="+mj-lt"/>
              </a:rPr>
              <a:t>: Google Wallet ra mắt, cung cấp dịch vụ thanh toán di động.</a:t>
            </a:r>
            <a:br>
              <a:rPr lang="vi-VN" sz="1800" dirty="0">
                <a:latin typeface="+mj-lt"/>
              </a:rPr>
            </a:br>
            <a:r>
              <a:rPr lang="vi-VN" sz="1800" b="1" dirty="0">
                <a:latin typeface="+mj-lt"/>
              </a:rPr>
              <a:t>2015</a:t>
            </a:r>
            <a:r>
              <a:rPr lang="vi-VN" sz="1800" dirty="0">
                <a:latin typeface="+mj-lt"/>
              </a:rPr>
              <a:t>: Alibaba IPO, trở thành đợt chào bán cổ phiếu lớn nhất trong lịch sử tại thời điểm đó.</a:t>
            </a:r>
            <a:br>
              <a:rPr lang="vi-VN" sz="1800" dirty="0">
                <a:latin typeface="+mj-lt"/>
              </a:rPr>
            </a:br>
            <a:r>
              <a:rPr lang="vi-VN" sz="1800" b="1" dirty="0">
                <a:latin typeface="+mj-lt"/>
              </a:rPr>
              <a:t>2015</a:t>
            </a:r>
            <a:r>
              <a:rPr lang="vi-VN" sz="1800" dirty="0">
                <a:latin typeface="+mj-lt"/>
              </a:rPr>
              <a:t>: Amazon Dash, giúp đặt hàng sản phẩm nhanh chóng chỉ bằng một nút bấm.</a:t>
            </a:r>
            <a:br>
              <a:rPr lang="vi-VN" sz="1800" dirty="0">
                <a:latin typeface="+mj-lt"/>
              </a:rPr>
            </a:br>
            <a:r>
              <a:rPr lang="vi-VN" sz="1800" b="1" dirty="0">
                <a:latin typeface="+mj-lt"/>
              </a:rPr>
              <a:t>2016</a:t>
            </a:r>
            <a:r>
              <a:rPr lang="vi-VN" sz="1800" dirty="0">
                <a:latin typeface="+mj-lt"/>
              </a:rPr>
              <a:t>: Lazada được Alibaba mua lại, mở rộng quy mô và cải thiện dịch vụ tại Đông Nam Á.</a:t>
            </a:r>
            <a:br>
              <a:rPr lang="vi-VN" sz="1800" dirty="0">
                <a:latin typeface="+mj-lt"/>
              </a:rPr>
            </a:br>
            <a:r>
              <a:rPr lang="vi-VN" sz="1800" b="1" dirty="0">
                <a:latin typeface="+mj-lt"/>
              </a:rPr>
              <a:t>2020s: Tương lai của TMĐT</a:t>
            </a:r>
            <a:br>
              <a:rPr lang="vi-VN" sz="1800" b="1" dirty="0">
                <a:latin typeface="+mj-lt"/>
              </a:rPr>
            </a:br>
            <a:r>
              <a:rPr lang="en-US" sz="1800" dirty="0">
                <a:latin typeface="Times New Roman" panose="02020603050405020304" pitchFamily="18" charset="0"/>
                <a:cs typeface="Times New Roman" panose="02020603050405020304" pitchFamily="18" charset="0"/>
              </a:rPr>
              <a:t>2020: </a:t>
            </a:r>
            <a:r>
              <a:rPr lang="en-US" sz="1800" dirty="0" err="1">
                <a:latin typeface="Times New Roman" panose="02020603050405020304" pitchFamily="18" charset="0"/>
                <a:cs typeface="Times New Roman" panose="02020603050405020304" pitchFamily="18" charset="0"/>
              </a:rPr>
              <a:t>Đại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dịch</a:t>
            </a:r>
            <a:r>
              <a:rPr lang="en-US" sz="1800" dirty="0">
                <a:latin typeface="Times New Roman" panose="02020603050405020304" pitchFamily="18" charset="0"/>
                <a:cs typeface="Times New Roman" panose="02020603050405020304" pitchFamily="18" charset="0"/>
              </a:rPr>
              <a:t> COVID-19 </a:t>
            </a:r>
            <a:r>
              <a:rPr lang="en-US" sz="1800" dirty="0" err="1">
                <a:latin typeface="Times New Roman" panose="02020603050405020304" pitchFamily="18" charset="0"/>
                <a:cs typeface="Times New Roman" panose="02020603050405020304" pitchFamily="18" charset="0"/>
              </a:rPr>
              <a:t>thúc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nổ</a:t>
            </a:r>
            <a:r>
              <a:rPr lang="en-US" sz="1800" dirty="0">
                <a:latin typeface="Times New Roman" panose="02020603050405020304" pitchFamily="18" charset="0"/>
                <a:cs typeface="Times New Roman" panose="02020603050405020304" pitchFamily="18" charset="0"/>
              </a:rPr>
              <a:t> TMĐT </a:t>
            </a:r>
            <a:r>
              <a:rPr lang="en-US" sz="1800" dirty="0" err="1">
                <a:latin typeface="Times New Roman" panose="02020603050405020304" pitchFamily="18" charset="0"/>
                <a:cs typeface="Times New Roman" panose="02020603050405020304" pitchFamily="18" charset="0"/>
              </a:rPr>
              <a:t>toàn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cầu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đang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dần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chuyển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hướng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sắm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trực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tuyến</a:t>
            </a:r>
            <a:r>
              <a:rPr lang="en-US" sz="1800" dirty="0">
                <a:latin typeface="Times New Roman" panose="02020603050405020304" pitchFamily="18" charset="0"/>
                <a:cs typeface="Times New Roman" panose="02020603050405020304" pitchFamily="18" charset="0"/>
              </a:rPr>
              <a:t>.</a:t>
            </a:r>
            <a:br>
              <a:rPr lang="vi-VN"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2021: </a:t>
            </a:r>
            <a:r>
              <a:rPr lang="en-US" sz="1800" dirty="0" err="1">
                <a:latin typeface="Times New Roman" panose="02020603050405020304" pitchFamily="18" charset="0"/>
                <a:cs typeface="Times New Roman" panose="02020603050405020304" pitchFamily="18" charset="0"/>
              </a:rPr>
              <a:t>Sự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phát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triển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mạnh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mẽ</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TMĐT </a:t>
            </a:r>
            <a:r>
              <a:rPr lang="en-US" sz="1800" dirty="0" err="1">
                <a:latin typeface="Times New Roman" panose="02020603050405020304" pitchFamily="18" charset="0"/>
                <a:cs typeface="Times New Roman" panose="02020603050405020304" pitchFamily="18" charset="0"/>
              </a:rPr>
              <a:t>xã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hội</a:t>
            </a:r>
            <a:r>
              <a:rPr lang="en-US" sz="1800" dirty="0">
                <a:latin typeface="Times New Roman" panose="02020603050405020304" pitchFamily="18" charset="0"/>
                <a:cs typeface="Times New Roman" panose="02020603050405020304" pitchFamily="18" charset="0"/>
              </a:rPr>
              <a:t> (Social Commerce)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nền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tảng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như</a:t>
            </a:r>
            <a:r>
              <a:rPr lang="en-US" sz="1800" dirty="0">
                <a:latin typeface="Times New Roman" panose="02020603050405020304" pitchFamily="18" charset="0"/>
                <a:cs typeface="Times New Roman" panose="02020603050405020304" pitchFamily="18" charset="0"/>
              </a:rPr>
              <a:t> Instagram, TikTok Shop,…</a:t>
            </a:r>
            <a:br>
              <a:rPr lang="vi-VN" sz="1800" dirty="0">
                <a:latin typeface="+mj-lt"/>
              </a:rPr>
            </a:br>
            <a:r>
              <a:rPr lang="vi-VN" sz="1800" b="1" dirty="0">
                <a:latin typeface="+mj-lt"/>
              </a:rPr>
              <a:t>2022</a:t>
            </a:r>
            <a:r>
              <a:rPr lang="vi-VN" sz="1800" dirty="0">
                <a:latin typeface="+mj-lt"/>
              </a:rPr>
              <a:t>: Tiếp tục ứng dụng trí tuệ nhân tạo và học máy trong cá nhân hóa trải nghiệm mua sắm.</a:t>
            </a:r>
            <a:br>
              <a:rPr lang="vi-VN" sz="1800" dirty="0">
                <a:latin typeface="+mj-lt"/>
              </a:rPr>
            </a:br>
            <a:r>
              <a:rPr lang="en-US" sz="1800" b="1" dirty="0">
                <a:latin typeface="Times New Roman" panose="02020603050405020304" pitchFamily="18" charset="0"/>
                <a:cs typeface="Times New Roman" panose="02020603050405020304" pitchFamily="18" charset="0"/>
              </a:rPr>
              <a:t>2023</a:t>
            </a:r>
            <a:r>
              <a:rPr lang="en-US" sz="1800" dirty="0">
                <a:latin typeface="+mj-lt"/>
              </a:rPr>
              <a:t>: </a:t>
            </a:r>
            <a:r>
              <a:rPr lang="en-US" sz="1800" dirty="0">
                <a:latin typeface="Times New Roman" panose="02020603050405020304" pitchFamily="18" charset="0"/>
                <a:cs typeface="Times New Roman" panose="02020603050405020304" pitchFamily="18" charset="0"/>
              </a:rPr>
              <a:t>Blockchain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AI </a:t>
            </a:r>
            <a:r>
              <a:rPr lang="en-US" sz="1800" dirty="0" err="1">
                <a:latin typeface="Times New Roman" panose="02020603050405020304" pitchFamily="18" charset="0"/>
                <a:cs typeface="Times New Roman" panose="02020603050405020304" pitchFamily="18" charset="0"/>
              </a:rPr>
              <a:t>càng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nhiều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cường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mật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nhân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hóa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trải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nghiệm</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424567675"/>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B7F41-7135-EF36-28EA-053414A72ACA}"/>
              </a:ext>
            </a:extLst>
          </p:cNvPr>
          <p:cNvSpPr>
            <a:spLocks noGrp="1"/>
          </p:cNvSpPr>
          <p:nvPr>
            <p:ph type="title"/>
          </p:nvPr>
        </p:nvSpPr>
        <p:spPr>
          <a:xfrm>
            <a:off x="1" y="0"/>
            <a:ext cx="5791200" cy="329184"/>
          </a:xfrm>
        </p:spPr>
        <p:txBody>
          <a:bodyPr/>
          <a:lstStyle/>
          <a:p>
            <a:r>
              <a:rPr lang="en-US" sz="2400" dirty="0">
                <a:latin typeface="Times New Roman" panose="02020603050405020304" pitchFamily="18" charset="0"/>
                <a:cs typeface="Times New Roman" panose="02020603050405020304" pitchFamily="18" charset="0"/>
              </a:rPr>
              <a:t>3.</a:t>
            </a:r>
            <a:r>
              <a:rPr lang="vi-VN" sz="2400" b="0" i="0" dirty="0">
                <a:solidFill>
                  <a:srgbClr val="282523"/>
                </a:solidFill>
                <a:effectLst/>
                <a:latin typeface="Times New Roman" panose="02020603050405020304" pitchFamily="18" charset="0"/>
                <a:cs typeface="Times New Roman" panose="02020603050405020304" pitchFamily="18" charset="0"/>
              </a:rPr>
              <a:t> </a:t>
            </a:r>
            <a:r>
              <a:rPr lang="en-US" sz="2400" b="0" i="0" dirty="0">
                <a:solidFill>
                  <a:srgbClr val="282523"/>
                </a:solidFill>
                <a:effectLst/>
                <a:latin typeface="Times New Roman" panose="02020603050405020304" pitchFamily="18" charset="0"/>
                <a:cs typeface="Times New Roman" panose="02020603050405020304" pitchFamily="18" charset="0"/>
              </a:rPr>
              <a:t>C</a:t>
            </a:r>
            <a:r>
              <a:rPr lang="vi-VN" sz="2400" b="0" i="0" dirty="0">
                <a:solidFill>
                  <a:srgbClr val="282523"/>
                </a:solidFill>
                <a:effectLst/>
                <a:latin typeface="Times New Roman" panose="02020603050405020304" pitchFamily="18" charset="0"/>
                <a:cs typeface="Times New Roman" panose="02020603050405020304" pitchFamily="18" charset="0"/>
              </a:rPr>
              <a:t>ách thức hoạt động của thương mại điện tử</a:t>
            </a:r>
            <a:endParaRPr lang="en-US" sz="2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F7F6CC9-00D2-0E1E-828B-911EBD55C74C}"/>
              </a:ext>
            </a:extLst>
          </p:cNvPr>
          <p:cNvSpPr>
            <a:spLocks noGrp="1"/>
          </p:cNvSpPr>
          <p:nvPr>
            <p:ph type="subTitle"/>
          </p:nvPr>
        </p:nvSpPr>
        <p:spPr>
          <a:xfrm>
            <a:off x="0" y="329184"/>
            <a:ext cx="10080625" cy="5341366"/>
          </a:xfrm>
        </p:spPr>
        <p:txBody>
          <a:bodyPr/>
          <a:lstStyle/>
          <a:p>
            <a:r>
              <a:rPr lang="vi-VN" sz="1800" b="1" dirty="0"/>
              <a:t>Thiết lập cửa hàng trực tuyến</a:t>
            </a:r>
          </a:p>
          <a:p>
            <a:pPr marL="342900" indent="-342900">
              <a:buFont typeface="Arial" panose="020B0604020202020204" pitchFamily="34" charset="0"/>
              <a:buChar char="•"/>
            </a:pPr>
            <a:r>
              <a:rPr lang="vi-VN" sz="1800" b="1" dirty="0"/>
              <a:t>Trang web/e-store</a:t>
            </a:r>
            <a:r>
              <a:rPr lang="vi-VN" sz="1800" dirty="0"/>
              <a:t>: Tạo và duy trì một trang web hoặc ứng dụng di động để trưng bày sản phẩm và dịch vụ.</a:t>
            </a:r>
          </a:p>
          <a:p>
            <a:pPr marL="342900" indent="-342900">
              <a:buFont typeface="Arial" panose="020B0604020202020204" pitchFamily="34" charset="0"/>
              <a:buChar char="•"/>
            </a:pPr>
            <a:r>
              <a:rPr lang="vi-VN" sz="1800" b="1" dirty="0"/>
              <a:t>Cơ sở dữ liệu</a:t>
            </a:r>
            <a:r>
              <a:rPr lang="vi-VN" sz="1800" dirty="0"/>
              <a:t>: Lưu trữ thông tin về sản phẩm, giá cả, mô tả, hình ảnh, và tình trạng kho hàng.</a:t>
            </a:r>
          </a:p>
          <a:p>
            <a:r>
              <a:rPr lang="vi-VN" sz="1800" b="1" dirty="0"/>
              <a:t>Trưng bày sản phẩm</a:t>
            </a:r>
          </a:p>
          <a:p>
            <a:pPr marL="342900" indent="-342900">
              <a:buFont typeface="Arial" panose="020B0604020202020204" pitchFamily="34" charset="0"/>
              <a:buChar char="•"/>
            </a:pPr>
            <a:r>
              <a:rPr lang="vi-VN" sz="1800" b="1" dirty="0"/>
              <a:t>Danh mục sản phẩm</a:t>
            </a:r>
            <a:r>
              <a:rPr lang="vi-VN" sz="1800" dirty="0"/>
              <a:t>: Hiển thị sản phẩm theo danh mục, giúp khách hàng dễ dàng tìm kiếm và lựa chọn.</a:t>
            </a:r>
          </a:p>
          <a:p>
            <a:pPr marL="342900" indent="-342900">
              <a:buFont typeface="Arial" panose="020B0604020202020204" pitchFamily="34" charset="0"/>
              <a:buChar char="•"/>
            </a:pPr>
            <a:r>
              <a:rPr lang="vi-VN" sz="1800" b="1" dirty="0"/>
              <a:t>Mô tả chi tiết</a:t>
            </a:r>
            <a:r>
              <a:rPr lang="vi-VN" sz="1800" dirty="0"/>
              <a:t>: Cung cấp thông tin chi tiết về sản phẩm, bao gồm mô tả, hình ảnh, giá cả, và đánh giá từ khách hàng khác.</a:t>
            </a:r>
          </a:p>
          <a:p>
            <a:r>
              <a:rPr lang="vi-VN" sz="1800" b="1" dirty="0"/>
              <a:t>Giỏ hàng và thanh toán</a:t>
            </a:r>
          </a:p>
          <a:p>
            <a:pPr marL="342900" indent="-342900">
              <a:buFont typeface="Arial" panose="020B0604020202020204" pitchFamily="34" charset="0"/>
              <a:buChar char="•"/>
            </a:pPr>
            <a:r>
              <a:rPr lang="vi-VN" sz="1800" b="1" dirty="0"/>
              <a:t>Giỏ hàng</a:t>
            </a:r>
            <a:r>
              <a:rPr lang="vi-VN" sz="1800" dirty="0"/>
              <a:t>: Khách hàng thêm sản phẩm vào giỏ hàng khi mua sắm.</a:t>
            </a:r>
          </a:p>
          <a:p>
            <a:pPr marL="342900" indent="-342900">
              <a:buFont typeface="Arial" panose="020B0604020202020204" pitchFamily="34" charset="0"/>
              <a:buChar char="•"/>
            </a:pPr>
            <a:r>
              <a:rPr lang="vi-VN" sz="1800" b="1" dirty="0"/>
              <a:t>Quy trình thanh toán</a:t>
            </a:r>
            <a:r>
              <a:rPr lang="vi-VN" sz="1800" dirty="0"/>
              <a:t>: Cung cấp nhiều phương thức thanh toán (thẻ tín dụng, PayPal, chuyển khoản ngân hàng, COD, v.v.).</a:t>
            </a:r>
          </a:p>
          <a:p>
            <a:pPr marL="342900" indent="-342900">
              <a:buFont typeface="Arial" panose="020B0604020202020204" pitchFamily="34" charset="0"/>
              <a:buChar char="•"/>
            </a:pPr>
            <a:r>
              <a:rPr lang="vi-VN" sz="1800" b="1" dirty="0"/>
              <a:t>Bảo mật thanh toán</a:t>
            </a:r>
            <a:r>
              <a:rPr lang="vi-VN" sz="1800" dirty="0"/>
              <a:t>: Đảm bảo an toàn thông tin thanh toán bằng cách sử dụng các phương thức bảo mật như SSL.</a:t>
            </a:r>
          </a:p>
          <a:p>
            <a:r>
              <a:rPr lang="vi-VN" sz="1800" b="1" dirty="0"/>
              <a:t>Xử lý đơn hàng</a:t>
            </a:r>
          </a:p>
          <a:p>
            <a:pPr marL="342900" indent="-342900">
              <a:buFont typeface="Arial" panose="020B0604020202020204" pitchFamily="34" charset="0"/>
              <a:buChar char="•"/>
            </a:pPr>
            <a:r>
              <a:rPr lang="vi-VN" sz="1800" b="1" dirty="0"/>
              <a:t>Xác nhận đơn hàng</a:t>
            </a:r>
            <a:r>
              <a:rPr lang="vi-VN" sz="1800" dirty="0"/>
              <a:t>: Gửi email hoặc thông báo xác nhận đơn hàng đến khách hàng.</a:t>
            </a:r>
          </a:p>
          <a:p>
            <a:pPr marL="342900" indent="-342900">
              <a:buFont typeface="Arial" panose="020B0604020202020204" pitchFamily="34" charset="0"/>
              <a:buChar char="•"/>
            </a:pPr>
            <a:r>
              <a:rPr lang="vi-VN" sz="1800" b="1" dirty="0"/>
              <a:t>Chuẩn bị hàng hóa</a:t>
            </a:r>
            <a:r>
              <a:rPr lang="vi-VN" sz="1800" dirty="0"/>
              <a:t>: Lấy hàng từ kho và đóng gói.</a:t>
            </a:r>
            <a:endParaRPr lang="en-US" sz="1800" dirty="0"/>
          </a:p>
          <a:p>
            <a:r>
              <a:rPr lang="vi-VN" sz="1800" b="1" dirty="0"/>
              <a:t>Vận chuyển</a:t>
            </a:r>
          </a:p>
          <a:p>
            <a:pPr marL="285750" indent="-285750">
              <a:buFont typeface="Arial" panose="020B0604020202020204" pitchFamily="34" charset="0"/>
              <a:buChar char="•"/>
            </a:pPr>
            <a:r>
              <a:rPr lang="vi-VN" sz="1800" b="1" dirty="0"/>
              <a:t>Chọn đơn vị vận chuyển</a:t>
            </a:r>
            <a:r>
              <a:rPr lang="vi-VN" sz="1800" dirty="0"/>
              <a:t>: Kết nối với các đối tác vận chuyển để giao hàng cho khách hàng.</a:t>
            </a:r>
          </a:p>
          <a:p>
            <a:pPr marL="285750" indent="-285750">
              <a:buFont typeface="Arial" panose="020B0604020202020204" pitchFamily="34" charset="0"/>
              <a:buChar char="•"/>
            </a:pPr>
            <a:r>
              <a:rPr lang="vi-VN" sz="1800" b="1" dirty="0"/>
              <a:t>Theo dõi đơn hàng</a:t>
            </a:r>
            <a:r>
              <a:rPr lang="vi-VN" sz="1800" dirty="0"/>
              <a:t>: Cung cấp mã theo dõi để khách hàng có thể theo dõi quá trình vận chuyển.</a:t>
            </a:r>
          </a:p>
          <a:p>
            <a:endParaRPr lang="vi-VN" sz="1800" dirty="0"/>
          </a:p>
          <a:p>
            <a:pPr marL="0" indent="0" algn="l">
              <a:buNone/>
            </a:pPr>
            <a:endParaRPr lang="en-US" dirty="0"/>
          </a:p>
        </p:txBody>
      </p:sp>
    </p:spTree>
    <p:extLst>
      <p:ext uri="{BB962C8B-B14F-4D97-AF65-F5344CB8AC3E}">
        <p14:creationId xmlns:p14="http://schemas.microsoft.com/office/powerpoint/2010/main" val="1977689543"/>
      </p:ext>
    </p:extLst>
  </p:cSld>
  <p:clrMapOvr>
    <a:masterClrMapping/>
  </p:clrMapOvr>
  <p:transition spd="slow">
    <p:circl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 calcmode="lin" valueType="num">
                                      <p:cBhvr additive="base">
                                        <p:cTn id="5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 presetClass="entr" presetSubtype="4" fill="hold" grpId="0" nodeType="clickEffect">
                                  <p:stCondLst>
                                    <p:cond delay="0"/>
                                  </p:stCondLst>
                                  <p:childTnLst>
                                    <p:set>
                                      <p:cBhvr>
                                        <p:cTn id="61" dur="1" fill="hold">
                                          <p:stCondLst>
                                            <p:cond delay="0"/>
                                          </p:stCondLst>
                                        </p:cTn>
                                        <p:tgtEl>
                                          <p:spTgt spid="3">
                                            <p:txEl>
                                              <p:pRg st="8" end="8"/>
                                            </p:txEl>
                                          </p:spTgt>
                                        </p:tgtEl>
                                        <p:attrNameLst>
                                          <p:attrName>style.visibility</p:attrName>
                                        </p:attrNameLst>
                                      </p:cBhvr>
                                      <p:to>
                                        <p:strVal val="visible"/>
                                      </p:to>
                                    </p:set>
                                    <p:anim calcmode="lin" valueType="num">
                                      <p:cBhvr additive="base">
                                        <p:cTn id="6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0" nodeType="clickEffect">
                                  <p:stCondLst>
                                    <p:cond delay="0"/>
                                  </p:stCondLst>
                                  <p:childTnLst>
                                    <p:set>
                                      <p:cBhvr>
                                        <p:cTn id="67" dur="1" fill="hold">
                                          <p:stCondLst>
                                            <p:cond delay="0"/>
                                          </p:stCondLst>
                                        </p:cTn>
                                        <p:tgtEl>
                                          <p:spTgt spid="3">
                                            <p:txEl>
                                              <p:pRg st="9" end="9"/>
                                            </p:txEl>
                                          </p:spTgt>
                                        </p:tgtEl>
                                        <p:attrNameLst>
                                          <p:attrName>style.visibility</p:attrName>
                                        </p:attrNameLst>
                                      </p:cBhvr>
                                      <p:to>
                                        <p:strVal val="visible"/>
                                      </p:to>
                                    </p:set>
                                    <p:anim calcmode="lin" valueType="num">
                                      <p:cBhvr additive="base">
                                        <p:cTn id="6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3">
                                            <p:txEl>
                                              <p:pRg st="10" end="10"/>
                                            </p:txEl>
                                          </p:spTgt>
                                        </p:tgtEl>
                                        <p:attrNameLst>
                                          <p:attrName>style.visibility</p:attrName>
                                        </p:attrNameLst>
                                      </p:cBhvr>
                                      <p:to>
                                        <p:strVal val="visible"/>
                                      </p:to>
                                    </p:set>
                                    <p:anim calcmode="lin" valueType="num">
                                      <p:cBhvr additive="base">
                                        <p:cTn id="7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4" fill="hold" grpId="0" nodeType="clickEffect">
                                  <p:stCondLst>
                                    <p:cond delay="0"/>
                                  </p:stCondLst>
                                  <p:childTnLst>
                                    <p:set>
                                      <p:cBhvr>
                                        <p:cTn id="79" dur="1" fill="hold">
                                          <p:stCondLst>
                                            <p:cond delay="0"/>
                                          </p:stCondLst>
                                        </p:cTn>
                                        <p:tgtEl>
                                          <p:spTgt spid="3">
                                            <p:txEl>
                                              <p:pRg st="11" end="11"/>
                                            </p:txEl>
                                          </p:spTgt>
                                        </p:tgtEl>
                                        <p:attrNameLst>
                                          <p:attrName>style.visibility</p:attrName>
                                        </p:attrNameLst>
                                      </p:cBhvr>
                                      <p:to>
                                        <p:strVal val="visible"/>
                                      </p:to>
                                    </p:set>
                                    <p:anim calcmode="lin" valueType="num">
                                      <p:cBhvr additive="base">
                                        <p:cTn id="80"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2" presetClass="entr" presetSubtype="4" fill="hold" grpId="0" nodeType="clickEffect">
                                  <p:stCondLst>
                                    <p:cond delay="0"/>
                                  </p:stCondLst>
                                  <p:childTnLst>
                                    <p:set>
                                      <p:cBhvr>
                                        <p:cTn id="85" dur="1" fill="hold">
                                          <p:stCondLst>
                                            <p:cond delay="0"/>
                                          </p:stCondLst>
                                        </p:cTn>
                                        <p:tgtEl>
                                          <p:spTgt spid="3">
                                            <p:txEl>
                                              <p:pRg st="12" end="12"/>
                                            </p:txEl>
                                          </p:spTgt>
                                        </p:tgtEl>
                                        <p:attrNameLst>
                                          <p:attrName>style.visibility</p:attrName>
                                        </p:attrNameLst>
                                      </p:cBhvr>
                                      <p:to>
                                        <p:strVal val="visible"/>
                                      </p:to>
                                    </p:set>
                                    <p:anim calcmode="lin" valueType="num">
                                      <p:cBhvr additive="base">
                                        <p:cTn id="86"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3">
                                            <p:txEl>
                                              <p:pRg st="13" end="13"/>
                                            </p:txEl>
                                          </p:spTgt>
                                        </p:tgtEl>
                                        <p:attrNameLst>
                                          <p:attrName>style.visibility</p:attrName>
                                        </p:attrNameLst>
                                      </p:cBhvr>
                                      <p:to>
                                        <p:strVal val="visible"/>
                                      </p:to>
                                    </p:set>
                                    <p:anim calcmode="lin" valueType="num">
                                      <p:cBhvr additive="base">
                                        <p:cTn id="92"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3">
                                            <p:txEl>
                                              <p:pRg st="14" end="14"/>
                                            </p:txEl>
                                          </p:spTgt>
                                        </p:tgtEl>
                                        <p:attrNameLst>
                                          <p:attrName>style.visibility</p:attrName>
                                        </p:attrNameLst>
                                      </p:cBhvr>
                                      <p:to>
                                        <p:strVal val="visible"/>
                                      </p:to>
                                    </p:set>
                                    <p:anim calcmode="lin" valueType="num">
                                      <p:cBhvr additive="base">
                                        <p:cTn id="98"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9"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3">
                                            <p:txEl>
                                              <p:pRg st="15" end="15"/>
                                            </p:txEl>
                                          </p:spTgt>
                                        </p:tgtEl>
                                        <p:attrNameLst>
                                          <p:attrName>style.visibility</p:attrName>
                                        </p:attrNameLst>
                                      </p:cBhvr>
                                      <p:to>
                                        <p:strVal val="visible"/>
                                      </p:to>
                                    </p:set>
                                    <p:anim calcmode="lin" valueType="num">
                                      <p:cBhvr additive="base">
                                        <p:cTn id="104"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105"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996</TotalTime>
  <Words>3859</Words>
  <Application>Microsoft Office PowerPoint</Application>
  <PresentationFormat>Custom</PresentationFormat>
  <Paragraphs>132</Paragraphs>
  <Slides>21</Slides>
  <Notes>1</Notes>
  <HiddenSlides>0</HiddenSlides>
  <MMClips>0</MMClips>
  <ScaleCrop>false</ScaleCrop>
  <HeadingPairs>
    <vt:vector size="8" baseType="variant">
      <vt:variant>
        <vt:lpstr>Fonts Used</vt:lpstr>
      </vt:variant>
      <vt:variant>
        <vt:i4>11</vt:i4>
      </vt:variant>
      <vt:variant>
        <vt:lpstr>Theme</vt:lpstr>
      </vt:variant>
      <vt:variant>
        <vt:i4>3</vt:i4>
      </vt:variant>
      <vt:variant>
        <vt:lpstr>Slide Titles</vt:lpstr>
      </vt:variant>
      <vt:variant>
        <vt:i4>21</vt:i4>
      </vt:variant>
      <vt:variant>
        <vt:lpstr>Custom Shows</vt:lpstr>
      </vt:variant>
      <vt:variant>
        <vt:i4>1</vt:i4>
      </vt:variant>
    </vt:vector>
  </HeadingPairs>
  <TitlesOfParts>
    <vt:vector size="36" baseType="lpstr">
      <vt:lpstr>Aptos</vt:lpstr>
      <vt:lpstr>Aptos Display</vt:lpstr>
      <vt:lpstr>Arial</vt:lpstr>
      <vt:lpstr>Gill Sans MT</vt:lpstr>
      <vt:lpstr>Ginto</vt:lpstr>
      <vt:lpstr>Symbol</vt:lpstr>
      <vt:lpstr>Times New Roman</vt:lpstr>
      <vt:lpstr>Times New Roman </vt:lpstr>
      <vt:lpstr>Trebuchet MS</vt:lpstr>
      <vt:lpstr>Wingdings</vt:lpstr>
      <vt:lpstr>Wingdings 3</vt:lpstr>
      <vt:lpstr>Gallery</vt:lpstr>
      <vt:lpstr>Office Theme</vt:lpstr>
      <vt:lpstr>Facet</vt:lpstr>
      <vt:lpstr>PowerPoint Presentation</vt:lpstr>
      <vt:lpstr>PowerPoint Presentation</vt:lpstr>
      <vt:lpstr>BÀI TẬP LỚN Học phần:Nhập môn Công nghệ thông tin Chủ đề:Công nghệ thương mại điện tử, phân tích với sàn TMĐT Lazada</vt:lpstr>
      <vt:lpstr>I. Thương mại điện tử 1. Giới thiệu về thương mại điện tử 2. Lịch sử phát triển 3. Cách thức hoạt động  4. Mô hình kinh doanh 5. Ưu và nhược điểm  6. Ứng dụng    </vt:lpstr>
      <vt:lpstr>1. Giới thiệu về thương mại điện tử</vt:lpstr>
      <vt:lpstr>PowerPoint Presentation</vt:lpstr>
      <vt:lpstr>2. Lịch sử phát triển của thương mại điện tử</vt:lpstr>
      <vt:lpstr> </vt:lpstr>
      <vt:lpstr>3. Cách thức hoạt động của thương mại điện tử</vt:lpstr>
      <vt:lpstr>PowerPoint Presentation</vt:lpstr>
      <vt:lpstr>4.Mô hình kinh doanh của thương mại điện tử</vt:lpstr>
      <vt:lpstr>4.Ưu điểm và nhược điểm của thương mại điện tử</vt:lpstr>
      <vt:lpstr>5. Ứng dụng của thương mại điện tử</vt:lpstr>
      <vt:lpstr>Bất động sản: Các nền tảng như Zillow, Realtor.com cho phép người dùng tìm kiếm, so sánh và mua bán bất động sản trực tuyến. Giáo dục: Các nền tảng học trực tuyến như Coursera, Udemy, Khan Academy, và edX cung cấp các khóa học và tài liệu học tập trực tuyến. Truyền thông và giải trí: Các dịch vụ streaming như Netflix, Spotify, YouTube, và TikTok cung cấp nội dung giải trí trực tuyến. </vt:lpstr>
      <vt:lpstr>II.Phân tích với TMĐT Lazada</vt:lpstr>
      <vt:lpstr>PowerPoint Presentation</vt:lpstr>
      <vt:lpstr>2.Lịch sử phát triển của TMĐT Lazada</vt:lpstr>
      <vt:lpstr>3. Mô hình kinh doanh của Lazada</vt:lpstr>
      <vt:lpstr>4.Chiến lược Marketing của Lazada</vt:lpstr>
      <vt:lpstr>4. Tiếp thị qua email (Email Marketing) Newsletter: Gửi bản tin định kỳ với thông tin về sản phẩm mới, chương trình khuyến mãi và cập nhật tin tức. Automated Email Campaigns: Thiết lập các chiến dịch email tự động để chăm sóc khách hàng từ khi đăng ký đến khi mua hàng, và cả sau khi mua hàng. 5. Tiếp thị nội dung (Content Marketing) Blog và bài viết: Viết các bài blog cung cấp thông tin hữu ích về sản phẩm, hướng dẫn sử dụng, và xu hướng mua sắm. Video Marketing: Tạo video hướng dẫn, đánh giá sản phẩm và chia sẻ trên YouTube, Facebook và Instagram. 6. SEO và SEM (Search Engine Optimization and Marketing) SEO: Tối ưu hóa nội dung và cấu trúc trang web để cải thiện thứ hạng trên các công cụ tìm kiếm. SEM: Sử dụng quảng cáo trả phí trên các công cụ tìm kiếm như Google để thu hút lưu lượng truy cập và tăng doanh số. 7. LazMall Thương hiệu chính hãng: LazMall cung cấp các sản phẩm từ các thương hiệu uy tín, đảm bảo chất lượng và niềm tin của khách hàng. Chương trình bảo vệ người tiêu dùng: Cam kết hoàn tiền nếu phát hiện hàng giả, hỗ trợ đổi trả dễ dàng. 8. Ứng dụng di động Tối ưu hóa trải nghiệm di động: Phát triển và cải thiện ứng dụng di động, giúp người dùng mua sắm dễ dàng, nhận thông báo về khuyến mãi và theo dõi đơn hàng. Chương trình khuyến mãi đặc biệt: Cung cấp các ưu đãi và giảm giá đặc biệt cho người dùng mua sắm qua ứng dụng di động. 9. Phân tích và tối ưu hóa dữ liệu Phân tích hành vi khách hàng: Sử dụng dữ liệu để phân tích hành vi mua sắm, từ đó cá nhân hóa trải nghiệm và đề xuất sản phẩm phù hợp. Tối ưu hóa chiến lược: Sử dụng kết quả phân tích để tối ưu hóa các chiến lược marketing, tăng cường hiệu quả và tiết kiệm chi phí. 10. Dịch vụ khách hàng và đổi trả Hỗ trợ 24/7: Cung cấp dịch vụ hỗ trợ khách hàng suốt 24/7 qua điện thoại, email, chat trực tuyến. Chính sách đổi trả linh hoạt: Xây dựng chính sách đổi trả rõ ràng và thuận tiện, giúp khách hàng yên tâm mua sắm. </vt:lpstr>
      <vt:lpstr>5.Ứng dụng của Lazada 1. Bán lẻ trực tuyến (Online Retail) Lazada Mobile App: Ứng dụng chính cho phép người dùng mua sắm mọi lúc, mọi nơi trên điện thoại di động. Lazada Website: Trang web chính thức của Lazada cung cấp trải nghiệm mua sắm tiện lợi trên máy tính. 2. Thanh toán trực tuyến (Online Payment) Lazada Wallet: Ví điện tử của Lazada giúp người dùng thanh toán một cách an toàn và tiện lợi. Tích hợp thanh toán đa dạng: Hỗ trợ nhiều phương thức thanh toán như thẻ tín dụng, ví điện tử, chuyển khoản ngân hàng. 3. Giao hàng và logistics (Delivery and Logistics) Lazada Express (LEX): Dịch vụ giao hàng nhanh của Lazada, đảm bảo đơn hàng được giao đúng hẹn. Theo dõi đơn hàng: Công cụ theo dõi giúp người dùng kiểm tra trạng thái đơn hàng theo thời gian thực. 4. Tiếp thị và quảng cáo (Marketing and Advertising) Quảng cáo trực tuyến: Sử dụng Google Ads, Facebook Ads để tiếp cận đối tượng khách hàng mục tiêu. Email Marketing: Gửi bản tin định kỳ và thông báo khuyến mãi đến khách hàng. 5. Quản lý khách hàng và chăm sóc khách hàng (Customer Management and Service) Hỗ trợ khách hàng 24/7: Dịch vụ hỗ trợ khách hàng qua điện thoại, email, chat trực tuyến. Lazada Seller Center: Công cụ giúp người bán quản lý cửa hàng, theo dõi doanh số và phân tích hiệu quả kinh doanh. 6. Quản lý kho hàng và sản phẩm (Inventory and Product Management) Hệ thống quản lý kho (WMS): Tích hợp công nghệ quản lý kho hàng để theo dõi và tối ưu hóa hàng tồn kho. Quản lý sản phẩm: Cung cấp công cụ để người bán cập nhật thông tin sản phẩm, giá cả và khuyến mãi. 7. Giải trí và tương tác xã hội (Entertainment and Social Interaction) Lazada Live: Tính năng livestream cho phép người bán giới thiệu sản phẩm trực tiếp và tương tác với khách hàng. Mạng xã hội: Sử dụng các nền tảng như Facebook, Instagram để quảng bá sản phẩm và tương tác với người dùng. 8. Phân tích dữ liệu và trí tuệ nhân tạo (Data Analysis and Artificial Intelligence) Phân tích hành vi khách hàng: Sử dụng công nghệ AI để phân tích dữ liệu mua sắm và cá nhân hóa trải nghiệm người dùng. Dự báo nhu cầu: Sử dụng dữ liệu lớn (Big Data) để dự báo nhu cầu và tối ưu hóa quy trình cung ứng.  </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1871020437 Nguyễn Thành Nguyên</cp:lastModifiedBy>
  <cp:revision>30</cp:revision>
  <dcterms:created xsi:type="dcterms:W3CDTF">2024-10-05T15:37:36Z</dcterms:created>
  <dcterms:modified xsi:type="dcterms:W3CDTF">2024-11-20T14:06:00Z</dcterms:modified>
  <dc:language>en-US</dc:language>
</cp:coreProperties>
</file>