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3" r:id="rId4"/>
  </p:sldMasterIdLst>
  <p:notesMasterIdLst>
    <p:notesMasterId r:id="rId18"/>
  </p:notesMasterIdLst>
  <p:handoutMasterIdLst>
    <p:handoutMasterId r:id="rId19"/>
  </p:handoutMasterIdLst>
  <p:sldIdLst>
    <p:sldId id="267" r:id="rId5"/>
    <p:sldId id="260" r:id="rId6"/>
    <p:sldId id="319" r:id="rId7"/>
    <p:sldId id="296" r:id="rId8"/>
    <p:sldId id="320" r:id="rId9"/>
    <p:sldId id="297" r:id="rId10"/>
    <p:sldId id="312" r:id="rId11"/>
    <p:sldId id="317" r:id="rId12"/>
    <p:sldId id="321" r:id="rId13"/>
    <p:sldId id="322" r:id="rId14"/>
    <p:sldId id="323" r:id="rId15"/>
    <p:sldId id="324" r:id="rId16"/>
    <p:sldId id="31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1" d="100"/>
          <a:sy n="71" d="100"/>
        </p:scale>
        <p:origin x="696" y="78"/>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29AEA-8BFF-4725-984F-490ADD1857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E65A147-B3F9-4836-8604-651A57F1F644}">
      <dgm:prSet phldrT="[Text]"/>
      <dgm:spPr>
        <a:solidFill>
          <a:schemeClr val="tx1"/>
        </a:solidFill>
      </dgm:spPr>
      <dgm:t>
        <a:bodyPr/>
        <a:lstStyle/>
        <a:p>
          <a:r>
            <a:rPr lang="vi-VN" b="1" dirty="0">
              <a:solidFill>
                <a:schemeClr val="bg1"/>
              </a:solidFill>
            </a:rPr>
            <a:t>01. giới thiệu về công nghệ mạng internet</a:t>
          </a:r>
          <a:endParaRPr lang="en-US" b="1" dirty="0">
            <a:solidFill>
              <a:schemeClr val="bg1"/>
            </a:solidFill>
          </a:endParaRPr>
        </a:p>
      </dgm:t>
    </dgm:pt>
    <dgm:pt modelId="{E398740D-B1B2-4566-B62D-1749B669F0E6}" type="parTrans" cxnId="{672AFE10-4C94-4B4C-BFF3-9C252E4EE98F}">
      <dgm:prSet/>
      <dgm:spPr/>
      <dgm:t>
        <a:bodyPr/>
        <a:lstStyle/>
        <a:p>
          <a:endParaRPr lang="en-US"/>
        </a:p>
      </dgm:t>
    </dgm:pt>
    <dgm:pt modelId="{A23C367C-A8EB-42B6-A2A3-299888B5348D}" type="sibTrans" cxnId="{672AFE10-4C94-4B4C-BFF3-9C252E4EE98F}">
      <dgm:prSet/>
      <dgm:spPr/>
      <dgm:t>
        <a:bodyPr/>
        <a:lstStyle/>
        <a:p>
          <a:endParaRPr lang="en-US"/>
        </a:p>
      </dgm:t>
    </dgm:pt>
    <dgm:pt modelId="{EA855F68-648C-43E7-8935-60EE531DCD7A}">
      <dgm:prSet phldrT="[Text]" phldr="1"/>
      <dgm:spPr/>
      <dgm:t>
        <a:bodyPr/>
        <a:lstStyle/>
        <a:p>
          <a:endParaRPr lang="en-US" dirty="0"/>
        </a:p>
      </dgm:t>
    </dgm:pt>
    <dgm:pt modelId="{56E55E2E-6023-494E-8705-9C37211D615C}" type="parTrans" cxnId="{BEA11315-3917-41FF-A135-01BDA3B8B798}">
      <dgm:prSet/>
      <dgm:spPr/>
      <dgm:t>
        <a:bodyPr/>
        <a:lstStyle/>
        <a:p>
          <a:endParaRPr lang="en-US"/>
        </a:p>
      </dgm:t>
    </dgm:pt>
    <dgm:pt modelId="{CF7A4491-F5D0-42BB-876D-2CD6B265896F}" type="sibTrans" cxnId="{BEA11315-3917-41FF-A135-01BDA3B8B798}">
      <dgm:prSet/>
      <dgm:spPr/>
      <dgm:t>
        <a:bodyPr/>
        <a:lstStyle/>
        <a:p>
          <a:endParaRPr lang="en-US"/>
        </a:p>
      </dgm:t>
    </dgm:pt>
    <dgm:pt modelId="{83B987B4-7C24-4B89-9054-43E3C1D2D234}">
      <dgm:prSet phldrT="[Text]"/>
      <dgm:spPr>
        <a:solidFill>
          <a:schemeClr val="tx1"/>
        </a:solidFill>
      </dgm:spPr>
      <dgm:t>
        <a:bodyPr/>
        <a:lstStyle/>
        <a:p>
          <a:r>
            <a:rPr lang="vi-VN" b="1" dirty="0">
              <a:solidFill>
                <a:schemeClr val="bg1"/>
              </a:solidFill>
            </a:rPr>
            <a:t>02.</a:t>
          </a:r>
          <a:r>
            <a:rPr lang="en-US" b="1" i="0" dirty="0">
              <a:solidFill>
                <a:schemeClr val="bg1"/>
              </a:solidFill>
            </a:rPr>
            <a:t> </a:t>
          </a:r>
          <a:r>
            <a:rPr lang="en-US" b="1" i="0" dirty="0" err="1">
              <a:solidFill>
                <a:schemeClr val="bg1"/>
              </a:solidFill>
            </a:rPr>
            <a:t>Lịch</a:t>
          </a:r>
          <a:r>
            <a:rPr lang="en-US" b="1" i="0" dirty="0">
              <a:solidFill>
                <a:schemeClr val="bg1"/>
              </a:solidFill>
            </a:rPr>
            <a:t> </a:t>
          </a:r>
          <a:r>
            <a:rPr lang="en-US" b="1" i="0" dirty="0" err="1">
              <a:solidFill>
                <a:schemeClr val="bg1"/>
              </a:solidFill>
            </a:rPr>
            <a:t>sử</a:t>
          </a:r>
          <a:r>
            <a:rPr lang="en-US" b="1" i="0" dirty="0">
              <a:solidFill>
                <a:schemeClr val="bg1"/>
              </a:solidFill>
            </a:rPr>
            <a:t> </a:t>
          </a:r>
          <a:r>
            <a:rPr lang="en-US" b="1" i="0" dirty="0" err="1">
              <a:solidFill>
                <a:schemeClr val="bg1"/>
              </a:solidFill>
            </a:rPr>
            <a:t>hình</a:t>
          </a:r>
          <a:r>
            <a:rPr lang="en-US" b="1" i="0" dirty="0">
              <a:solidFill>
                <a:schemeClr val="bg1"/>
              </a:solidFill>
            </a:rPr>
            <a:t> </a:t>
          </a:r>
          <a:r>
            <a:rPr lang="en-US" b="1" i="0" dirty="0" err="1">
              <a:solidFill>
                <a:schemeClr val="bg1"/>
              </a:solidFill>
            </a:rPr>
            <a:t>thành</a:t>
          </a:r>
          <a:r>
            <a:rPr lang="en-US" b="1" i="0" dirty="0">
              <a:solidFill>
                <a:schemeClr val="bg1"/>
              </a:solidFill>
            </a:rPr>
            <a:t> </a:t>
          </a:r>
          <a:r>
            <a:rPr lang="en-US" b="1" i="0" dirty="0" err="1">
              <a:solidFill>
                <a:schemeClr val="bg1"/>
              </a:solidFill>
            </a:rPr>
            <a:t>và</a:t>
          </a:r>
          <a:r>
            <a:rPr lang="en-US" b="1" i="0" dirty="0">
              <a:solidFill>
                <a:schemeClr val="bg1"/>
              </a:solidFill>
            </a:rPr>
            <a:t> </a:t>
          </a:r>
          <a:r>
            <a:rPr lang="en-US" b="1" i="0" dirty="0" err="1">
              <a:solidFill>
                <a:schemeClr val="bg1"/>
              </a:solidFill>
            </a:rPr>
            <a:t>phát</a:t>
          </a:r>
          <a:r>
            <a:rPr lang="en-US" b="1" i="0" dirty="0">
              <a:solidFill>
                <a:schemeClr val="bg1"/>
              </a:solidFill>
            </a:rPr>
            <a:t> </a:t>
          </a:r>
          <a:r>
            <a:rPr lang="en-US" b="1" i="0" dirty="0" err="1">
              <a:solidFill>
                <a:schemeClr val="bg1"/>
              </a:solidFill>
            </a:rPr>
            <a:t>triển</a:t>
          </a:r>
          <a:r>
            <a:rPr lang="en-US" b="1" i="0" dirty="0">
              <a:solidFill>
                <a:schemeClr val="bg1"/>
              </a:solidFill>
            </a:rPr>
            <a:t> </a:t>
          </a:r>
          <a:r>
            <a:rPr lang="en-US" b="1" i="0" dirty="0" err="1">
              <a:solidFill>
                <a:schemeClr val="bg1"/>
              </a:solidFill>
            </a:rPr>
            <a:t>của</a:t>
          </a:r>
          <a:r>
            <a:rPr lang="en-US" b="1" i="0" dirty="0">
              <a:solidFill>
                <a:schemeClr val="bg1"/>
              </a:solidFill>
            </a:rPr>
            <a:t> </a:t>
          </a:r>
          <a:r>
            <a:rPr lang="en-US" b="1" i="0" dirty="0" err="1">
              <a:solidFill>
                <a:schemeClr val="bg1"/>
              </a:solidFill>
            </a:rPr>
            <a:t>mạng</a:t>
          </a:r>
          <a:r>
            <a:rPr lang="en-US" b="1" i="0" dirty="0">
              <a:solidFill>
                <a:schemeClr val="bg1"/>
              </a:solidFill>
            </a:rPr>
            <a:t> Internet</a:t>
          </a:r>
          <a:endParaRPr lang="en-US" b="1" dirty="0">
            <a:solidFill>
              <a:schemeClr val="bg1"/>
            </a:solidFill>
          </a:endParaRPr>
        </a:p>
      </dgm:t>
    </dgm:pt>
    <dgm:pt modelId="{0A934959-7EA7-4FE8-BF39-876FD1BEB010}" type="parTrans" cxnId="{BDAF9E79-20F2-4F3A-9CC1-54209AD47BC1}">
      <dgm:prSet/>
      <dgm:spPr/>
      <dgm:t>
        <a:bodyPr/>
        <a:lstStyle/>
        <a:p>
          <a:endParaRPr lang="en-US"/>
        </a:p>
      </dgm:t>
    </dgm:pt>
    <dgm:pt modelId="{4733F923-52E6-434A-AC75-37498E8AB42A}" type="sibTrans" cxnId="{BDAF9E79-20F2-4F3A-9CC1-54209AD47BC1}">
      <dgm:prSet/>
      <dgm:spPr/>
      <dgm:t>
        <a:bodyPr/>
        <a:lstStyle/>
        <a:p>
          <a:endParaRPr lang="en-US"/>
        </a:p>
      </dgm:t>
    </dgm:pt>
    <dgm:pt modelId="{97F5707C-5677-465D-99C5-FB2588CD6029}">
      <dgm:prSet phldrT="[Text]" phldr="1"/>
      <dgm:spPr/>
      <dgm:t>
        <a:bodyPr/>
        <a:lstStyle/>
        <a:p>
          <a:endParaRPr lang="en-US"/>
        </a:p>
      </dgm:t>
    </dgm:pt>
    <dgm:pt modelId="{B83BAD23-2C1D-4C18-BC3C-83BC60458925}" type="parTrans" cxnId="{014F018C-4F06-4D6B-B4F4-3198A0844211}">
      <dgm:prSet/>
      <dgm:spPr/>
      <dgm:t>
        <a:bodyPr/>
        <a:lstStyle/>
        <a:p>
          <a:endParaRPr lang="en-US"/>
        </a:p>
      </dgm:t>
    </dgm:pt>
    <dgm:pt modelId="{03047063-2B1F-4E44-A915-BF1DA0BD07AF}" type="sibTrans" cxnId="{014F018C-4F06-4D6B-B4F4-3198A0844211}">
      <dgm:prSet/>
      <dgm:spPr/>
      <dgm:t>
        <a:bodyPr/>
        <a:lstStyle/>
        <a:p>
          <a:endParaRPr lang="en-US"/>
        </a:p>
      </dgm:t>
    </dgm:pt>
    <dgm:pt modelId="{F17E57B6-FD45-4710-8849-4B41063BC833}" type="pres">
      <dgm:prSet presAssocID="{4BA29AEA-8BFF-4725-984F-490ADD18577B}" presName="linear" presStyleCnt="0">
        <dgm:presLayoutVars>
          <dgm:animLvl val="lvl"/>
          <dgm:resizeHandles val="exact"/>
        </dgm:presLayoutVars>
      </dgm:prSet>
      <dgm:spPr/>
    </dgm:pt>
    <dgm:pt modelId="{DA5856BC-7F2E-4138-9120-AF373725B3B0}" type="pres">
      <dgm:prSet presAssocID="{6E65A147-B3F9-4836-8604-651A57F1F644}" presName="parentText" presStyleLbl="node1" presStyleIdx="0" presStyleCnt="2" custFlipHor="1" custScaleX="100000" custLinFactNeighborY="1871">
        <dgm:presLayoutVars>
          <dgm:chMax val="0"/>
          <dgm:bulletEnabled val="1"/>
        </dgm:presLayoutVars>
      </dgm:prSet>
      <dgm:spPr/>
    </dgm:pt>
    <dgm:pt modelId="{62A5C229-A7F6-4269-A914-4BBEB4A8543D}" type="pres">
      <dgm:prSet presAssocID="{6E65A147-B3F9-4836-8604-651A57F1F644}" presName="childText" presStyleLbl="revTx" presStyleIdx="0" presStyleCnt="2">
        <dgm:presLayoutVars>
          <dgm:bulletEnabled val="1"/>
        </dgm:presLayoutVars>
      </dgm:prSet>
      <dgm:spPr/>
    </dgm:pt>
    <dgm:pt modelId="{C7D48A8D-14F5-425F-8365-AC325BE6C856}" type="pres">
      <dgm:prSet presAssocID="{83B987B4-7C24-4B89-9054-43E3C1D2D234}" presName="parentText" presStyleLbl="node1" presStyleIdx="1" presStyleCnt="2">
        <dgm:presLayoutVars>
          <dgm:chMax val="0"/>
          <dgm:bulletEnabled val="1"/>
        </dgm:presLayoutVars>
      </dgm:prSet>
      <dgm:spPr/>
    </dgm:pt>
    <dgm:pt modelId="{4F059801-B633-4C92-B6F8-E39A19E4F343}" type="pres">
      <dgm:prSet presAssocID="{83B987B4-7C24-4B89-9054-43E3C1D2D234}" presName="childText" presStyleLbl="revTx" presStyleIdx="1" presStyleCnt="2">
        <dgm:presLayoutVars>
          <dgm:bulletEnabled val="1"/>
        </dgm:presLayoutVars>
      </dgm:prSet>
      <dgm:spPr/>
    </dgm:pt>
  </dgm:ptLst>
  <dgm:cxnLst>
    <dgm:cxn modelId="{2E06C408-DF2D-41B6-AFD8-605AA7537F2F}" type="presOf" srcId="{EA855F68-648C-43E7-8935-60EE531DCD7A}" destId="{62A5C229-A7F6-4269-A914-4BBEB4A8543D}" srcOrd="0" destOrd="0" presId="urn:microsoft.com/office/officeart/2005/8/layout/vList2"/>
    <dgm:cxn modelId="{672AFE10-4C94-4B4C-BFF3-9C252E4EE98F}" srcId="{4BA29AEA-8BFF-4725-984F-490ADD18577B}" destId="{6E65A147-B3F9-4836-8604-651A57F1F644}" srcOrd="0" destOrd="0" parTransId="{E398740D-B1B2-4566-B62D-1749B669F0E6}" sibTransId="{A23C367C-A8EB-42B6-A2A3-299888B5348D}"/>
    <dgm:cxn modelId="{BEA11315-3917-41FF-A135-01BDA3B8B798}" srcId="{6E65A147-B3F9-4836-8604-651A57F1F644}" destId="{EA855F68-648C-43E7-8935-60EE531DCD7A}" srcOrd="0" destOrd="0" parTransId="{56E55E2E-6023-494E-8705-9C37211D615C}" sibTransId="{CF7A4491-F5D0-42BB-876D-2CD6B265896F}"/>
    <dgm:cxn modelId="{06EB7F74-F018-4050-B717-C959F7526825}" type="presOf" srcId="{83B987B4-7C24-4B89-9054-43E3C1D2D234}" destId="{C7D48A8D-14F5-425F-8365-AC325BE6C856}" srcOrd="0" destOrd="0" presId="urn:microsoft.com/office/officeart/2005/8/layout/vList2"/>
    <dgm:cxn modelId="{4B343957-43CA-47AB-8645-9562FFE2187C}" type="presOf" srcId="{6E65A147-B3F9-4836-8604-651A57F1F644}" destId="{DA5856BC-7F2E-4138-9120-AF373725B3B0}" srcOrd="0" destOrd="0" presId="urn:microsoft.com/office/officeart/2005/8/layout/vList2"/>
    <dgm:cxn modelId="{BDAF9E79-20F2-4F3A-9CC1-54209AD47BC1}" srcId="{4BA29AEA-8BFF-4725-984F-490ADD18577B}" destId="{83B987B4-7C24-4B89-9054-43E3C1D2D234}" srcOrd="1" destOrd="0" parTransId="{0A934959-7EA7-4FE8-BF39-876FD1BEB010}" sibTransId="{4733F923-52E6-434A-AC75-37498E8AB42A}"/>
    <dgm:cxn modelId="{C2DA9485-F119-4022-918F-98004DA74095}" type="presOf" srcId="{97F5707C-5677-465D-99C5-FB2588CD6029}" destId="{4F059801-B633-4C92-B6F8-E39A19E4F343}" srcOrd="0" destOrd="0" presId="urn:microsoft.com/office/officeart/2005/8/layout/vList2"/>
    <dgm:cxn modelId="{014F018C-4F06-4D6B-B4F4-3198A0844211}" srcId="{83B987B4-7C24-4B89-9054-43E3C1D2D234}" destId="{97F5707C-5677-465D-99C5-FB2588CD6029}" srcOrd="0" destOrd="0" parTransId="{B83BAD23-2C1D-4C18-BC3C-83BC60458925}" sibTransId="{03047063-2B1F-4E44-A915-BF1DA0BD07AF}"/>
    <dgm:cxn modelId="{CFADC0AA-63BE-4170-B4B7-0671782078B8}" type="presOf" srcId="{4BA29AEA-8BFF-4725-984F-490ADD18577B}" destId="{F17E57B6-FD45-4710-8849-4B41063BC833}" srcOrd="0" destOrd="0" presId="urn:microsoft.com/office/officeart/2005/8/layout/vList2"/>
    <dgm:cxn modelId="{9595992F-D721-4D94-ABE8-D140EADD1DDB}" type="presParOf" srcId="{F17E57B6-FD45-4710-8849-4B41063BC833}" destId="{DA5856BC-7F2E-4138-9120-AF373725B3B0}" srcOrd="0" destOrd="0" presId="urn:microsoft.com/office/officeart/2005/8/layout/vList2"/>
    <dgm:cxn modelId="{877BC0F8-1A87-4EFC-9408-0B6D5D5093F5}" type="presParOf" srcId="{F17E57B6-FD45-4710-8849-4B41063BC833}" destId="{62A5C229-A7F6-4269-A914-4BBEB4A8543D}" srcOrd="1" destOrd="0" presId="urn:microsoft.com/office/officeart/2005/8/layout/vList2"/>
    <dgm:cxn modelId="{E9996589-6E86-4726-9D1A-69B641E1B4A8}" type="presParOf" srcId="{F17E57B6-FD45-4710-8849-4B41063BC833}" destId="{C7D48A8D-14F5-425F-8365-AC325BE6C856}" srcOrd="2" destOrd="0" presId="urn:microsoft.com/office/officeart/2005/8/layout/vList2"/>
    <dgm:cxn modelId="{4105C347-CC95-47DE-AF92-E58E5ACB06EE}" type="presParOf" srcId="{F17E57B6-FD45-4710-8849-4B41063BC833}" destId="{4F059801-B633-4C92-B6F8-E39A19E4F34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396ED1-0AA8-4B1A-BA7F-DD1394CEF5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B6ECD7-5826-4009-9F61-713306785355}">
      <dgm:prSet phldrT="[Text]" custT="1"/>
      <dgm:spPr>
        <a:solidFill>
          <a:schemeClr val="tx1"/>
        </a:solidFill>
      </dgm:spPr>
      <dgm:t>
        <a:bodyPr/>
        <a:lstStyle/>
        <a:p>
          <a:r>
            <a:rPr lang="vi-VN" sz="1600" b="1" dirty="0">
              <a:solidFill>
                <a:schemeClr val="bg1"/>
              </a:solidFill>
            </a:rPr>
            <a:t>03.</a:t>
          </a:r>
          <a:r>
            <a:rPr lang="vi-VN" sz="1600" b="1" i="0" dirty="0"/>
            <a:t> </a:t>
          </a:r>
          <a:r>
            <a:rPr lang="vi-VN" sz="1600" b="1" i="0" dirty="0">
              <a:solidFill>
                <a:schemeClr val="bg1"/>
              </a:solidFill>
            </a:rPr>
            <a:t>Internet hoạt động như thế nào?</a:t>
          </a:r>
          <a:endParaRPr lang="en-US" sz="1600" b="1" dirty="0">
            <a:solidFill>
              <a:schemeClr val="bg1"/>
            </a:solidFill>
          </a:endParaRPr>
        </a:p>
      </dgm:t>
    </dgm:pt>
    <dgm:pt modelId="{4D63CDA2-3426-41D4-A4EF-0629F6CEEDFB}" type="parTrans" cxnId="{2A1A3F57-02D0-4E54-9D24-BF1B33E2F2BB}">
      <dgm:prSet/>
      <dgm:spPr/>
      <dgm:t>
        <a:bodyPr/>
        <a:lstStyle/>
        <a:p>
          <a:endParaRPr lang="en-US"/>
        </a:p>
      </dgm:t>
    </dgm:pt>
    <dgm:pt modelId="{32E51FD5-836B-4AAD-BBBB-067BFC65C0ED}" type="sibTrans" cxnId="{2A1A3F57-02D0-4E54-9D24-BF1B33E2F2BB}">
      <dgm:prSet/>
      <dgm:spPr/>
      <dgm:t>
        <a:bodyPr/>
        <a:lstStyle/>
        <a:p>
          <a:endParaRPr lang="en-US"/>
        </a:p>
      </dgm:t>
    </dgm:pt>
    <dgm:pt modelId="{C341B6E6-0771-482E-A5C4-8E5265DC5929}">
      <dgm:prSet phldrT="[Text]" phldr="1"/>
      <dgm:spPr/>
      <dgm:t>
        <a:bodyPr/>
        <a:lstStyle/>
        <a:p>
          <a:endParaRPr lang="en-US" dirty="0"/>
        </a:p>
      </dgm:t>
    </dgm:pt>
    <dgm:pt modelId="{9419CE38-EBB2-46D1-8DA8-B7C8DD877CB6}" type="parTrans" cxnId="{2F1D5F08-945F-41E3-881A-88654E749CF3}">
      <dgm:prSet/>
      <dgm:spPr/>
      <dgm:t>
        <a:bodyPr/>
        <a:lstStyle/>
        <a:p>
          <a:endParaRPr lang="en-US"/>
        </a:p>
      </dgm:t>
    </dgm:pt>
    <dgm:pt modelId="{374C9C7C-309E-47F4-B3AE-DCC7EF25ED72}" type="sibTrans" cxnId="{2F1D5F08-945F-41E3-881A-88654E749CF3}">
      <dgm:prSet/>
      <dgm:spPr/>
      <dgm:t>
        <a:bodyPr/>
        <a:lstStyle/>
        <a:p>
          <a:endParaRPr lang="en-US"/>
        </a:p>
      </dgm:t>
    </dgm:pt>
    <dgm:pt modelId="{A180F762-878C-4A60-AF7C-BC7D9CF66C88}">
      <dgm:prSet phldrT="[Text]" custT="1"/>
      <dgm:spPr>
        <a:solidFill>
          <a:schemeClr val="tx1"/>
        </a:solidFill>
      </dgm:spPr>
      <dgm:t>
        <a:bodyPr/>
        <a:lstStyle/>
        <a:p>
          <a:r>
            <a:rPr lang="vi-VN" sz="1600" b="1" dirty="0">
              <a:solidFill>
                <a:schemeClr val="bg1"/>
              </a:solidFill>
            </a:rPr>
            <a:t>04.sự phát triển trong tương lai</a:t>
          </a:r>
          <a:endParaRPr lang="en-US" sz="1600" b="1" dirty="0">
            <a:solidFill>
              <a:schemeClr val="bg1"/>
            </a:solidFill>
          </a:endParaRPr>
        </a:p>
      </dgm:t>
    </dgm:pt>
    <dgm:pt modelId="{48863DB6-3082-4395-A59D-2498D0FE971E}" type="parTrans" cxnId="{5BE9DC58-2393-490E-AA0F-C8F94FCF2842}">
      <dgm:prSet/>
      <dgm:spPr/>
      <dgm:t>
        <a:bodyPr/>
        <a:lstStyle/>
        <a:p>
          <a:endParaRPr lang="en-US"/>
        </a:p>
      </dgm:t>
    </dgm:pt>
    <dgm:pt modelId="{5E9A3D99-F88D-4483-9E5F-3129332C459F}" type="sibTrans" cxnId="{5BE9DC58-2393-490E-AA0F-C8F94FCF2842}">
      <dgm:prSet/>
      <dgm:spPr/>
      <dgm:t>
        <a:bodyPr/>
        <a:lstStyle/>
        <a:p>
          <a:endParaRPr lang="en-US"/>
        </a:p>
      </dgm:t>
    </dgm:pt>
    <dgm:pt modelId="{DB02E40D-BCAB-4882-BD31-822E9B768914}">
      <dgm:prSet phldrT="[Text]" phldr="1"/>
      <dgm:spPr/>
      <dgm:t>
        <a:bodyPr/>
        <a:lstStyle/>
        <a:p>
          <a:endParaRPr lang="en-US"/>
        </a:p>
      </dgm:t>
    </dgm:pt>
    <dgm:pt modelId="{A1FEACE4-EDC4-4383-8677-198CC5DB90DB}" type="parTrans" cxnId="{1B7CF593-C059-4A70-9D8D-160427C7B6A6}">
      <dgm:prSet/>
      <dgm:spPr/>
      <dgm:t>
        <a:bodyPr/>
        <a:lstStyle/>
        <a:p>
          <a:endParaRPr lang="en-US"/>
        </a:p>
      </dgm:t>
    </dgm:pt>
    <dgm:pt modelId="{8C57A4E5-E9DD-4E19-B488-3293CA446563}" type="sibTrans" cxnId="{1B7CF593-C059-4A70-9D8D-160427C7B6A6}">
      <dgm:prSet/>
      <dgm:spPr/>
      <dgm:t>
        <a:bodyPr/>
        <a:lstStyle/>
        <a:p>
          <a:endParaRPr lang="en-US"/>
        </a:p>
      </dgm:t>
    </dgm:pt>
    <dgm:pt modelId="{837927D4-56C0-44F2-A766-2FE8F5C70416}" type="pres">
      <dgm:prSet presAssocID="{24396ED1-0AA8-4B1A-BA7F-DD1394CEF55C}" presName="linear" presStyleCnt="0">
        <dgm:presLayoutVars>
          <dgm:animLvl val="lvl"/>
          <dgm:resizeHandles val="exact"/>
        </dgm:presLayoutVars>
      </dgm:prSet>
      <dgm:spPr/>
    </dgm:pt>
    <dgm:pt modelId="{5ADFE150-EAC3-4FC9-A06C-F6EDC5DDA44F}" type="pres">
      <dgm:prSet presAssocID="{66B6ECD7-5826-4009-9F61-713306785355}" presName="parentText" presStyleLbl="node1" presStyleIdx="0" presStyleCnt="2" custScaleY="88936" custLinFactNeighborX="0" custLinFactNeighborY="40949">
        <dgm:presLayoutVars>
          <dgm:chMax val="0"/>
          <dgm:bulletEnabled val="1"/>
        </dgm:presLayoutVars>
      </dgm:prSet>
      <dgm:spPr/>
    </dgm:pt>
    <dgm:pt modelId="{FC113DCD-FE51-4848-BC88-CBD7F4A74A0E}" type="pres">
      <dgm:prSet presAssocID="{66B6ECD7-5826-4009-9F61-713306785355}" presName="childText" presStyleLbl="revTx" presStyleIdx="0" presStyleCnt="2">
        <dgm:presLayoutVars>
          <dgm:bulletEnabled val="1"/>
        </dgm:presLayoutVars>
      </dgm:prSet>
      <dgm:spPr/>
    </dgm:pt>
    <dgm:pt modelId="{C63D58EC-9568-4843-8AF8-E751484B3356}" type="pres">
      <dgm:prSet presAssocID="{A180F762-878C-4A60-AF7C-BC7D9CF66C88}" presName="parentText" presStyleLbl="node1" presStyleIdx="1" presStyleCnt="2" custScaleY="87078" custLinFactNeighborX="0" custLinFactNeighborY="7061">
        <dgm:presLayoutVars>
          <dgm:chMax val="0"/>
          <dgm:bulletEnabled val="1"/>
        </dgm:presLayoutVars>
      </dgm:prSet>
      <dgm:spPr/>
    </dgm:pt>
    <dgm:pt modelId="{641DDE11-870A-4D33-A1DF-79E2B08B40B3}" type="pres">
      <dgm:prSet presAssocID="{A180F762-878C-4A60-AF7C-BC7D9CF66C88}" presName="childText" presStyleLbl="revTx" presStyleIdx="1" presStyleCnt="2" custLinFactNeighborX="0" custLinFactNeighborY="23944">
        <dgm:presLayoutVars>
          <dgm:bulletEnabled val="1"/>
        </dgm:presLayoutVars>
      </dgm:prSet>
      <dgm:spPr/>
    </dgm:pt>
  </dgm:ptLst>
  <dgm:cxnLst>
    <dgm:cxn modelId="{2F1D5F08-945F-41E3-881A-88654E749CF3}" srcId="{66B6ECD7-5826-4009-9F61-713306785355}" destId="{C341B6E6-0771-482E-A5C4-8E5265DC5929}" srcOrd="0" destOrd="0" parTransId="{9419CE38-EBB2-46D1-8DA8-B7C8DD877CB6}" sibTransId="{374C9C7C-309E-47F4-B3AE-DCC7EF25ED72}"/>
    <dgm:cxn modelId="{5AC55942-BD60-4931-A534-BE4555201FFB}" type="presOf" srcId="{66B6ECD7-5826-4009-9F61-713306785355}" destId="{5ADFE150-EAC3-4FC9-A06C-F6EDC5DDA44F}" srcOrd="0" destOrd="0" presId="urn:microsoft.com/office/officeart/2005/8/layout/vList2"/>
    <dgm:cxn modelId="{05114C43-071D-4536-A5B8-B11E640E4D9C}" type="presOf" srcId="{A180F762-878C-4A60-AF7C-BC7D9CF66C88}" destId="{C63D58EC-9568-4843-8AF8-E751484B3356}" srcOrd="0" destOrd="0" presId="urn:microsoft.com/office/officeart/2005/8/layout/vList2"/>
    <dgm:cxn modelId="{2A1A3F57-02D0-4E54-9D24-BF1B33E2F2BB}" srcId="{24396ED1-0AA8-4B1A-BA7F-DD1394CEF55C}" destId="{66B6ECD7-5826-4009-9F61-713306785355}" srcOrd="0" destOrd="0" parTransId="{4D63CDA2-3426-41D4-A4EF-0629F6CEEDFB}" sibTransId="{32E51FD5-836B-4AAD-BBBB-067BFC65C0ED}"/>
    <dgm:cxn modelId="{5BE9DC58-2393-490E-AA0F-C8F94FCF2842}" srcId="{24396ED1-0AA8-4B1A-BA7F-DD1394CEF55C}" destId="{A180F762-878C-4A60-AF7C-BC7D9CF66C88}" srcOrd="1" destOrd="0" parTransId="{48863DB6-3082-4395-A59D-2498D0FE971E}" sibTransId="{5E9A3D99-F88D-4483-9E5F-3129332C459F}"/>
    <dgm:cxn modelId="{EE6FE38F-14DF-41B8-810D-DF0F2766D6EA}" type="presOf" srcId="{DB02E40D-BCAB-4882-BD31-822E9B768914}" destId="{641DDE11-870A-4D33-A1DF-79E2B08B40B3}" srcOrd="0" destOrd="0" presId="urn:microsoft.com/office/officeart/2005/8/layout/vList2"/>
    <dgm:cxn modelId="{1B7CF593-C059-4A70-9D8D-160427C7B6A6}" srcId="{A180F762-878C-4A60-AF7C-BC7D9CF66C88}" destId="{DB02E40D-BCAB-4882-BD31-822E9B768914}" srcOrd="0" destOrd="0" parTransId="{A1FEACE4-EDC4-4383-8677-198CC5DB90DB}" sibTransId="{8C57A4E5-E9DD-4E19-B488-3293CA446563}"/>
    <dgm:cxn modelId="{A63C66BE-B3E4-438F-8BFE-362E54ED51F9}" type="presOf" srcId="{C341B6E6-0771-482E-A5C4-8E5265DC5929}" destId="{FC113DCD-FE51-4848-BC88-CBD7F4A74A0E}" srcOrd="0" destOrd="0" presId="urn:microsoft.com/office/officeart/2005/8/layout/vList2"/>
    <dgm:cxn modelId="{C58201F3-E6BB-4C37-955D-72674B3E8146}" type="presOf" srcId="{24396ED1-0AA8-4B1A-BA7F-DD1394CEF55C}" destId="{837927D4-56C0-44F2-A766-2FE8F5C70416}" srcOrd="0" destOrd="0" presId="urn:microsoft.com/office/officeart/2005/8/layout/vList2"/>
    <dgm:cxn modelId="{9D673AFF-7E91-442C-AB4C-86BB3844E874}" type="presParOf" srcId="{837927D4-56C0-44F2-A766-2FE8F5C70416}" destId="{5ADFE150-EAC3-4FC9-A06C-F6EDC5DDA44F}" srcOrd="0" destOrd="0" presId="urn:microsoft.com/office/officeart/2005/8/layout/vList2"/>
    <dgm:cxn modelId="{AAEA4CD7-62F6-4222-89AD-C770F27988B6}" type="presParOf" srcId="{837927D4-56C0-44F2-A766-2FE8F5C70416}" destId="{FC113DCD-FE51-4848-BC88-CBD7F4A74A0E}" srcOrd="1" destOrd="0" presId="urn:microsoft.com/office/officeart/2005/8/layout/vList2"/>
    <dgm:cxn modelId="{27FD4EEA-CEF2-421F-BBFC-2F0D54559A7F}" type="presParOf" srcId="{837927D4-56C0-44F2-A766-2FE8F5C70416}" destId="{C63D58EC-9568-4843-8AF8-E751484B3356}" srcOrd="2" destOrd="0" presId="urn:microsoft.com/office/officeart/2005/8/layout/vList2"/>
    <dgm:cxn modelId="{40D24C72-7E2C-4359-8DE1-0F5B7CB78105}" type="presParOf" srcId="{837927D4-56C0-44F2-A766-2FE8F5C70416}" destId="{641DDE11-870A-4D33-A1DF-79E2B08B40B3}"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856BC-7F2E-4138-9120-AF373725B3B0}">
      <dsp:nvSpPr>
        <dsp:cNvPr id="0" name=""/>
        <dsp:cNvSpPr/>
      </dsp:nvSpPr>
      <dsp:spPr>
        <a:xfrm flipH="1">
          <a:off x="0" y="180931"/>
          <a:ext cx="5163670" cy="361968"/>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kern="1200" dirty="0">
              <a:solidFill>
                <a:schemeClr val="bg1"/>
              </a:solidFill>
            </a:rPr>
            <a:t>01. giới thiệu về công nghệ mạng internet</a:t>
          </a:r>
          <a:endParaRPr lang="en-US" sz="1500" b="1" kern="1200" dirty="0">
            <a:solidFill>
              <a:schemeClr val="bg1"/>
            </a:solidFill>
          </a:endParaRPr>
        </a:p>
      </dsp:txBody>
      <dsp:txXfrm>
        <a:off x="17670" y="198601"/>
        <a:ext cx="5128330" cy="326628"/>
      </dsp:txXfrm>
    </dsp:sp>
    <dsp:sp modelId="{62A5C229-A7F6-4269-A914-4BBEB4A8543D}">
      <dsp:nvSpPr>
        <dsp:cNvPr id="0" name=""/>
        <dsp:cNvSpPr/>
      </dsp:nvSpPr>
      <dsp:spPr>
        <a:xfrm>
          <a:off x="0" y="538253"/>
          <a:ext cx="5163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47"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US" sz="1200" kern="1200" dirty="0"/>
        </a:p>
      </dsp:txBody>
      <dsp:txXfrm>
        <a:off x="0" y="538253"/>
        <a:ext cx="5163670" cy="248400"/>
      </dsp:txXfrm>
    </dsp:sp>
    <dsp:sp modelId="{C7D48A8D-14F5-425F-8365-AC325BE6C856}">
      <dsp:nvSpPr>
        <dsp:cNvPr id="0" name=""/>
        <dsp:cNvSpPr/>
      </dsp:nvSpPr>
      <dsp:spPr>
        <a:xfrm>
          <a:off x="0" y="786653"/>
          <a:ext cx="5163670" cy="361968"/>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kern="1200" dirty="0">
              <a:solidFill>
                <a:schemeClr val="bg1"/>
              </a:solidFill>
            </a:rPr>
            <a:t>02.</a:t>
          </a:r>
          <a:r>
            <a:rPr lang="en-US" sz="1500" b="1" i="0" kern="1200" dirty="0">
              <a:solidFill>
                <a:schemeClr val="bg1"/>
              </a:solidFill>
            </a:rPr>
            <a:t> </a:t>
          </a:r>
          <a:r>
            <a:rPr lang="en-US" sz="1500" b="1" i="0" kern="1200" dirty="0" err="1">
              <a:solidFill>
                <a:schemeClr val="bg1"/>
              </a:solidFill>
            </a:rPr>
            <a:t>Lịch</a:t>
          </a:r>
          <a:r>
            <a:rPr lang="en-US" sz="1500" b="1" i="0" kern="1200" dirty="0">
              <a:solidFill>
                <a:schemeClr val="bg1"/>
              </a:solidFill>
            </a:rPr>
            <a:t> </a:t>
          </a:r>
          <a:r>
            <a:rPr lang="en-US" sz="1500" b="1" i="0" kern="1200" dirty="0" err="1">
              <a:solidFill>
                <a:schemeClr val="bg1"/>
              </a:solidFill>
            </a:rPr>
            <a:t>sử</a:t>
          </a:r>
          <a:r>
            <a:rPr lang="en-US" sz="1500" b="1" i="0" kern="1200" dirty="0">
              <a:solidFill>
                <a:schemeClr val="bg1"/>
              </a:solidFill>
            </a:rPr>
            <a:t> </a:t>
          </a:r>
          <a:r>
            <a:rPr lang="en-US" sz="1500" b="1" i="0" kern="1200" dirty="0" err="1">
              <a:solidFill>
                <a:schemeClr val="bg1"/>
              </a:solidFill>
            </a:rPr>
            <a:t>hình</a:t>
          </a:r>
          <a:r>
            <a:rPr lang="en-US" sz="1500" b="1" i="0" kern="1200" dirty="0">
              <a:solidFill>
                <a:schemeClr val="bg1"/>
              </a:solidFill>
            </a:rPr>
            <a:t> </a:t>
          </a:r>
          <a:r>
            <a:rPr lang="en-US" sz="1500" b="1" i="0" kern="1200" dirty="0" err="1">
              <a:solidFill>
                <a:schemeClr val="bg1"/>
              </a:solidFill>
            </a:rPr>
            <a:t>thành</a:t>
          </a:r>
          <a:r>
            <a:rPr lang="en-US" sz="1500" b="1" i="0" kern="1200" dirty="0">
              <a:solidFill>
                <a:schemeClr val="bg1"/>
              </a:solidFill>
            </a:rPr>
            <a:t> </a:t>
          </a:r>
          <a:r>
            <a:rPr lang="en-US" sz="1500" b="1" i="0" kern="1200" dirty="0" err="1">
              <a:solidFill>
                <a:schemeClr val="bg1"/>
              </a:solidFill>
            </a:rPr>
            <a:t>và</a:t>
          </a:r>
          <a:r>
            <a:rPr lang="en-US" sz="1500" b="1" i="0" kern="1200" dirty="0">
              <a:solidFill>
                <a:schemeClr val="bg1"/>
              </a:solidFill>
            </a:rPr>
            <a:t> </a:t>
          </a:r>
          <a:r>
            <a:rPr lang="en-US" sz="1500" b="1" i="0" kern="1200" dirty="0" err="1">
              <a:solidFill>
                <a:schemeClr val="bg1"/>
              </a:solidFill>
            </a:rPr>
            <a:t>phát</a:t>
          </a:r>
          <a:r>
            <a:rPr lang="en-US" sz="1500" b="1" i="0" kern="1200" dirty="0">
              <a:solidFill>
                <a:schemeClr val="bg1"/>
              </a:solidFill>
            </a:rPr>
            <a:t> </a:t>
          </a:r>
          <a:r>
            <a:rPr lang="en-US" sz="1500" b="1" i="0" kern="1200" dirty="0" err="1">
              <a:solidFill>
                <a:schemeClr val="bg1"/>
              </a:solidFill>
            </a:rPr>
            <a:t>triển</a:t>
          </a:r>
          <a:r>
            <a:rPr lang="en-US" sz="1500" b="1" i="0" kern="1200" dirty="0">
              <a:solidFill>
                <a:schemeClr val="bg1"/>
              </a:solidFill>
            </a:rPr>
            <a:t> </a:t>
          </a:r>
          <a:r>
            <a:rPr lang="en-US" sz="1500" b="1" i="0" kern="1200" dirty="0" err="1">
              <a:solidFill>
                <a:schemeClr val="bg1"/>
              </a:solidFill>
            </a:rPr>
            <a:t>của</a:t>
          </a:r>
          <a:r>
            <a:rPr lang="en-US" sz="1500" b="1" i="0" kern="1200" dirty="0">
              <a:solidFill>
                <a:schemeClr val="bg1"/>
              </a:solidFill>
            </a:rPr>
            <a:t> </a:t>
          </a:r>
          <a:r>
            <a:rPr lang="en-US" sz="1500" b="1" i="0" kern="1200" dirty="0" err="1">
              <a:solidFill>
                <a:schemeClr val="bg1"/>
              </a:solidFill>
            </a:rPr>
            <a:t>mạng</a:t>
          </a:r>
          <a:r>
            <a:rPr lang="en-US" sz="1500" b="1" i="0" kern="1200" dirty="0">
              <a:solidFill>
                <a:schemeClr val="bg1"/>
              </a:solidFill>
            </a:rPr>
            <a:t> Internet</a:t>
          </a:r>
          <a:endParaRPr lang="en-US" sz="1500" b="1" kern="1200" dirty="0">
            <a:solidFill>
              <a:schemeClr val="bg1"/>
            </a:solidFill>
          </a:endParaRPr>
        </a:p>
      </dsp:txBody>
      <dsp:txXfrm>
        <a:off x="17670" y="804323"/>
        <a:ext cx="5128330" cy="326628"/>
      </dsp:txXfrm>
    </dsp:sp>
    <dsp:sp modelId="{4F059801-B633-4C92-B6F8-E39A19E4F343}">
      <dsp:nvSpPr>
        <dsp:cNvPr id="0" name=""/>
        <dsp:cNvSpPr/>
      </dsp:nvSpPr>
      <dsp:spPr>
        <a:xfrm>
          <a:off x="0" y="1148621"/>
          <a:ext cx="5163670"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47" tIns="19050" rIns="106680" bIns="19050" numCol="1" spcCol="1270" anchor="t" anchorCtr="0">
          <a:noAutofit/>
        </a:bodyPr>
        <a:lstStyle/>
        <a:p>
          <a:pPr marL="114300" lvl="1" indent="-114300" algn="l" defTabSz="533400">
            <a:lnSpc>
              <a:spcPct val="90000"/>
            </a:lnSpc>
            <a:spcBef>
              <a:spcPct val="0"/>
            </a:spcBef>
            <a:spcAft>
              <a:spcPct val="20000"/>
            </a:spcAft>
            <a:buChar char="•"/>
          </a:pPr>
          <a:endParaRPr lang="en-US" sz="1200" kern="1200"/>
        </a:p>
      </dsp:txBody>
      <dsp:txXfrm>
        <a:off x="0" y="1148621"/>
        <a:ext cx="5163670" cy="248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FE150-EAC3-4FC9-A06C-F6EDC5DDA44F}">
      <dsp:nvSpPr>
        <dsp:cNvPr id="0" name=""/>
        <dsp:cNvSpPr/>
      </dsp:nvSpPr>
      <dsp:spPr>
        <a:xfrm>
          <a:off x="0" y="160724"/>
          <a:ext cx="5163670" cy="332976"/>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dirty="0">
              <a:solidFill>
                <a:schemeClr val="bg1"/>
              </a:solidFill>
            </a:rPr>
            <a:t>03.</a:t>
          </a:r>
          <a:r>
            <a:rPr lang="vi-VN" sz="1600" b="1" i="0" kern="1200" dirty="0"/>
            <a:t> </a:t>
          </a:r>
          <a:r>
            <a:rPr lang="vi-VN" sz="1600" b="1" i="0" kern="1200" dirty="0">
              <a:solidFill>
                <a:schemeClr val="bg1"/>
              </a:solidFill>
            </a:rPr>
            <a:t>Internet hoạt động như thế nào?</a:t>
          </a:r>
          <a:endParaRPr lang="en-US" sz="1600" b="1" kern="1200" dirty="0">
            <a:solidFill>
              <a:schemeClr val="bg1"/>
            </a:solidFill>
          </a:endParaRPr>
        </a:p>
      </dsp:txBody>
      <dsp:txXfrm>
        <a:off x="16255" y="176979"/>
        <a:ext cx="5131160" cy="300466"/>
      </dsp:txXfrm>
    </dsp:sp>
    <dsp:sp modelId="{FC113DCD-FE51-4848-BC88-CBD7F4A74A0E}">
      <dsp:nvSpPr>
        <dsp:cNvPr id="0" name=""/>
        <dsp:cNvSpPr/>
      </dsp:nvSpPr>
      <dsp:spPr>
        <a:xfrm>
          <a:off x="0" y="358078"/>
          <a:ext cx="516367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47" tIns="17780" rIns="99568" bIns="17780" numCol="1" spcCol="1270" anchor="t" anchorCtr="0">
          <a:noAutofit/>
        </a:bodyPr>
        <a:lstStyle/>
        <a:p>
          <a:pPr marL="57150" lvl="1" indent="-57150" algn="l" defTabSz="488950">
            <a:lnSpc>
              <a:spcPct val="90000"/>
            </a:lnSpc>
            <a:spcBef>
              <a:spcPct val="0"/>
            </a:spcBef>
            <a:spcAft>
              <a:spcPct val="20000"/>
            </a:spcAft>
            <a:buChar char="•"/>
          </a:pPr>
          <a:endParaRPr lang="en-US" sz="1100" kern="1200" dirty="0"/>
        </a:p>
      </dsp:txBody>
      <dsp:txXfrm>
        <a:off x="0" y="358078"/>
        <a:ext cx="5163670" cy="331200"/>
      </dsp:txXfrm>
    </dsp:sp>
    <dsp:sp modelId="{C63D58EC-9568-4843-8AF8-E751484B3356}">
      <dsp:nvSpPr>
        <dsp:cNvPr id="0" name=""/>
        <dsp:cNvSpPr/>
      </dsp:nvSpPr>
      <dsp:spPr>
        <a:xfrm>
          <a:off x="0" y="712664"/>
          <a:ext cx="5163670" cy="326020"/>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dirty="0">
              <a:solidFill>
                <a:schemeClr val="bg1"/>
              </a:solidFill>
            </a:rPr>
            <a:t>04.sự phát triển trong tương lai</a:t>
          </a:r>
          <a:endParaRPr lang="en-US" sz="1600" b="1" kern="1200" dirty="0">
            <a:solidFill>
              <a:schemeClr val="bg1"/>
            </a:solidFill>
          </a:endParaRPr>
        </a:p>
      </dsp:txBody>
      <dsp:txXfrm>
        <a:off x="15915" y="728579"/>
        <a:ext cx="5131840" cy="294190"/>
      </dsp:txXfrm>
    </dsp:sp>
    <dsp:sp modelId="{641DDE11-870A-4D33-A1DF-79E2B08B40B3}">
      <dsp:nvSpPr>
        <dsp:cNvPr id="0" name=""/>
        <dsp:cNvSpPr/>
      </dsp:nvSpPr>
      <dsp:spPr>
        <a:xfrm>
          <a:off x="0" y="1040400"/>
          <a:ext cx="516367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47" tIns="17780" rIns="99568" bIns="17780" numCol="1" spcCol="1270" anchor="t" anchorCtr="0">
          <a:noAutofit/>
        </a:bodyPr>
        <a:lstStyle/>
        <a:p>
          <a:pPr marL="57150" lvl="1" indent="-57150" algn="l" defTabSz="488950">
            <a:lnSpc>
              <a:spcPct val="90000"/>
            </a:lnSpc>
            <a:spcBef>
              <a:spcPct val="0"/>
            </a:spcBef>
            <a:spcAft>
              <a:spcPct val="20000"/>
            </a:spcAft>
            <a:buChar char="•"/>
          </a:pPr>
          <a:endParaRPr lang="en-US" sz="1100" kern="1200"/>
        </a:p>
      </dsp:txBody>
      <dsp:txXfrm>
        <a:off x="0" y="1040400"/>
        <a:ext cx="5163670" cy="331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10/2/2024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10/2/2024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28482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163528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9759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26485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72822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09339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09296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6088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9296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83858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03092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892052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a:t>Click icon to add picture</a:t>
            </a:r>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994703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95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30218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18126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3">
            <a:extLst>
              <a:ext uri="{FF2B5EF4-FFF2-40B4-BE49-F238E27FC236}">
                <a16:creationId xmlns:a16="http://schemas.microsoft.com/office/drawing/2014/main" id="{C95A1E2A-7048-4155-95FC-E912B8E3464D}"/>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7FC25014-0EA7-4EC1-8774-5F83EE74FEDD}"/>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9" name="Graphic 14">
              <a:extLst>
                <a:ext uri="{FF2B5EF4-FFF2-40B4-BE49-F238E27FC236}">
                  <a16:creationId xmlns:a16="http://schemas.microsoft.com/office/drawing/2014/main" id="{674D14E7-D856-4C43-8870-FBAD222B64C3}"/>
                </a:ext>
              </a:extLst>
            </p:cNvPr>
            <p:cNvGrpSpPr/>
            <p:nvPr/>
          </p:nvGrpSpPr>
          <p:grpSpPr>
            <a:xfrm>
              <a:off x="5299423" y="778123"/>
              <a:ext cx="3472328" cy="4380719"/>
              <a:chOff x="5763865" y="1104733"/>
              <a:chExt cx="2672253" cy="3371338"/>
            </a:xfrm>
            <a:solidFill>
              <a:srgbClr val="EE2E61"/>
            </a:solidFill>
          </p:grpSpPr>
          <p:sp>
            <p:nvSpPr>
              <p:cNvPr id="37" name="Freeform 69">
                <a:extLst>
                  <a:ext uri="{FF2B5EF4-FFF2-40B4-BE49-F238E27FC236}">
                    <a16:creationId xmlns:a16="http://schemas.microsoft.com/office/drawing/2014/main" id="{BAA187D0-9667-4E02-A38A-E2302DFA34B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8" name="Freeform 70">
                <a:extLst>
                  <a:ext uri="{FF2B5EF4-FFF2-40B4-BE49-F238E27FC236}">
                    <a16:creationId xmlns:a16="http://schemas.microsoft.com/office/drawing/2014/main" id="{4CCD49B4-F01E-4CCB-90E1-07617B1647F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10" name="Freeform 9">
              <a:extLst>
                <a:ext uri="{FF2B5EF4-FFF2-40B4-BE49-F238E27FC236}">
                  <a16:creationId xmlns:a16="http://schemas.microsoft.com/office/drawing/2014/main" id="{6E443499-989F-44F8-BEFC-0FCDFA087745}"/>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1" name="Freeform 11">
              <a:extLst>
                <a:ext uri="{FF2B5EF4-FFF2-40B4-BE49-F238E27FC236}">
                  <a16:creationId xmlns:a16="http://schemas.microsoft.com/office/drawing/2014/main" id="{4A5DAABE-F6A1-4A01-B224-A2BFAD28EC0E}"/>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2" name="Freeform 12">
              <a:extLst>
                <a:ext uri="{FF2B5EF4-FFF2-40B4-BE49-F238E27FC236}">
                  <a16:creationId xmlns:a16="http://schemas.microsoft.com/office/drawing/2014/main" id="{573D982D-7355-4A36-BDEC-04AB8999EFF2}"/>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3" name="Freeform 13">
              <a:extLst>
                <a:ext uri="{FF2B5EF4-FFF2-40B4-BE49-F238E27FC236}">
                  <a16:creationId xmlns:a16="http://schemas.microsoft.com/office/drawing/2014/main" id="{2526391D-226D-4A7E-A9A9-30F8231616DF}"/>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4" name="Freeform 14">
              <a:extLst>
                <a:ext uri="{FF2B5EF4-FFF2-40B4-BE49-F238E27FC236}">
                  <a16:creationId xmlns:a16="http://schemas.microsoft.com/office/drawing/2014/main" id="{DB76EA4D-1CAC-444A-8027-92BDB24A9B39}"/>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7">
              <a:extLst>
                <a:ext uri="{FF2B5EF4-FFF2-40B4-BE49-F238E27FC236}">
                  <a16:creationId xmlns:a16="http://schemas.microsoft.com/office/drawing/2014/main" id="{BA649707-A12D-46D9-B52B-A85B7342AD4F}"/>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8">
              <a:extLst>
                <a:ext uri="{FF2B5EF4-FFF2-40B4-BE49-F238E27FC236}">
                  <a16:creationId xmlns:a16="http://schemas.microsoft.com/office/drawing/2014/main" id="{8F37BF33-4E11-4197-8A02-A029A3D3A73E}"/>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49">
              <a:extLst>
                <a:ext uri="{FF2B5EF4-FFF2-40B4-BE49-F238E27FC236}">
                  <a16:creationId xmlns:a16="http://schemas.microsoft.com/office/drawing/2014/main" id="{623D6E36-5C1E-4EE1-BA44-F8366B01D5DA}"/>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0">
              <a:extLst>
                <a:ext uri="{FF2B5EF4-FFF2-40B4-BE49-F238E27FC236}">
                  <a16:creationId xmlns:a16="http://schemas.microsoft.com/office/drawing/2014/main" id="{5B0D1EF3-FC99-4DAA-8145-EE536C03C32E}"/>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1">
              <a:extLst>
                <a:ext uri="{FF2B5EF4-FFF2-40B4-BE49-F238E27FC236}">
                  <a16:creationId xmlns:a16="http://schemas.microsoft.com/office/drawing/2014/main" id="{70F5FE68-BB62-4D17-8161-518FBC681125}"/>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2">
              <a:extLst>
                <a:ext uri="{FF2B5EF4-FFF2-40B4-BE49-F238E27FC236}">
                  <a16:creationId xmlns:a16="http://schemas.microsoft.com/office/drawing/2014/main" id="{838384C6-2057-434E-B634-E93BBE29EC8A}"/>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3">
              <a:extLst>
                <a:ext uri="{FF2B5EF4-FFF2-40B4-BE49-F238E27FC236}">
                  <a16:creationId xmlns:a16="http://schemas.microsoft.com/office/drawing/2014/main" id="{274CFB5E-FCA3-4574-BE6F-72E8723D43A9}"/>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4">
              <a:extLst>
                <a:ext uri="{FF2B5EF4-FFF2-40B4-BE49-F238E27FC236}">
                  <a16:creationId xmlns:a16="http://schemas.microsoft.com/office/drawing/2014/main" id="{165B1C51-1111-4642-AEBA-29EE5EA9950E}"/>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5">
              <a:extLst>
                <a:ext uri="{FF2B5EF4-FFF2-40B4-BE49-F238E27FC236}">
                  <a16:creationId xmlns:a16="http://schemas.microsoft.com/office/drawing/2014/main" id="{3E677CDF-2B96-4DFF-A795-70D5B7473B9C}"/>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6">
              <a:extLst>
                <a:ext uri="{FF2B5EF4-FFF2-40B4-BE49-F238E27FC236}">
                  <a16:creationId xmlns:a16="http://schemas.microsoft.com/office/drawing/2014/main" id="{A28CF95A-D3AB-43D3-A554-9ED5A639C30D}"/>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5" name="Freeform 57">
              <a:extLst>
                <a:ext uri="{FF2B5EF4-FFF2-40B4-BE49-F238E27FC236}">
                  <a16:creationId xmlns:a16="http://schemas.microsoft.com/office/drawing/2014/main" id="{8009C5D0-CB8E-4264-A389-EDAA6CA45387}"/>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6" name="Freeform 58">
              <a:extLst>
                <a:ext uri="{FF2B5EF4-FFF2-40B4-BE49-F238E27FC236}">
                  <a16:creationId xmlns:a16="http://schemas.microsoft.com/office/drawing/2014/main" id="{32044857-3DC5-42AF-B8B0-5EFCECEEA07A}"/>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7" name="Graphic 14">
              <a:extLst>
                <a:ext uri="{FF2B5EF4-FFF2-40B4-BE49-F238E27FC236}">
                  <a16:creationId xmlns:a16="http://schemas.microsoft.com/office/drawing/2014/main" id="{571E0E42-EFD3-4DF6-99FF-FA17313DB0D5}"/>
                </a:ext>
              </a:extLst>
            </p:cNvPr>
            <p:cNvGrpSpPr/>
            <p:nvPr/>
          </p:nvGrpSpPr>
          <p:grpSpPr>
            <a:xfrm>
              <a:off x="8278243" y="1954091"/>
              <a:ext cx="483821" cy="380823"/>
              <a:chOff x="8056322" y="2009741"/>
              <a:chExt cx="372342" cy="293076"/>
            </a:xfrm>
            <a:noFill/>
          </p:grpSpPr>
          <p:sp>
            <p:nvSpPr>
              <p:cNvPr id="35" name="Freeform 67">
                <a:extLst>
                  <a:ext uri="{FF2B5EF4-FFF2-40B4-BE49-F238E27FC236}">
                    <a16:creationId xmlns:a16="http://schemas.microsoft.com/office/drawing/2014/main" id="{11152A84-ECC6-409C-9CE0-CA5A46BCFCD8}"/>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6" name="Freeform 68">
                <a:extLst>
                  <a:ext uri="{FF2B5EF4-FFF2-40B4-BE49-F238E27FC236}">
                    <a16:creationId xmlns:a16="http://schemas.microsoft.com/office/drawing/2014/main" id="{56F49468-F800-46D9-B022-8C097E8A35E5}"/>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8" name="Freeform 60">
              <a:extLst>
                <a:ext uri="{FF2B5EF4-FFF2-40B4-BE49-F238E27FC236}">
                  <a16:creationId xmlns:a16="http://schemas.microsoft.com/office/drawing/2014/main" id="{5A1C88DF-778C-4E6B-BB88-745967A8D073}"/>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1">
              <a:extLst>
                <a:ext uri="{FF2B5EF4-FFF2-40B4-BE49-F238E27FC236}">
                  <a16:creationId xmlns:a16="http://schemas.microsoft.com/office/drawing/2014/main" id="{41122A28-1B51-45A3-830D-7555C228C1E6}"/>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2">
              <a:extLst>
                <a:ext uri="{FF2B5EF4-FFF2-40B4-BE49-F238E27FC236}">
                  <a16:creationId xmlns:a16="http://schemas.microsoft.com/office/drawing/2014/main" id="{D0BE6774-8845-4056-AD0C-B71229FC94AC}"/>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1" name="Freeform 63">
              <a:extLst>
                <a:ext uri="{FF2B5EF4-FFF2-40B4-BE49-F238E27FC236}">
                  <a16:creationId xmlns:a16="http://schemas.microsoft.com/office/drawing/2014/main" id="{0C9182A8-2774-4F0C-9060-D65EE4BBCA69}"/>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2" name="Freeform 64">
              <a:extLst>
                <a:ext uri="{FF2B5EF4-FFF2-40B4-BE49-F238E27FC236}">
                  <a16:creationId xmlns:a16="http://schemas.microsoft.com/office/drawing/2014/main" id="{6A229D15-1805-4285-81DD-A0B8E0EA17FD}"/>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3" name="Freeform 65">
              <a:extLst>
                <a:ext uri="{FF2B5EF4-FFF2-40B4-BE49-F238E27FC236}">
                  <a16:creationId xmlns:a16="http://schemas.microsoft.com/office/drawing/2014/main" id="{0B404D38-6ADE-4CA4-AB99-F6735BB47450}"/>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4" name="Freeform 66">
              <a:extLst>
                <a:ext uri="{FF2B5EF4-FFF2-40B4-BE49-F238E27FC236}">
                  <a16:creationId xmlns:a16="http://schemas.microsoft.com/office/drawing/2014/main" id="{BB731C35-C584-4227-840A-75205C4346E4}"/>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42608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32435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4667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7047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01704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53767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2258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39918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8" r:id="rId19"/>
    <p:sldLayoutId id="2147483739" r:id="rId20"/>
    <p:sldLayoutId id="2147483660" r:id="rId21"/>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vi/photo/764622" TargetMode="External"/><Relationship Id="rId2" Type="http://schemas.openxmlformats.org/officeDocument/2006/relationships/image" Target="../media/image23.jp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commons.wikimedia.org/wiki/File:The_Internet_is_Serious_Business.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3.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4.pn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svgsilh.com/image/240471.html" TargetMode="Externa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hyperlink" Target="https://commons.wikimedia.org/wiki/File:Internet_of_things_signed_by_the_author.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580530" y="363071"/>
            <a:ext cx="5486399" cy="5593975"/>
          </a:xfrm>
        </p:spPr>
        <p:txBody>
          <a:bodyPr anchor="ctr" anchorCtr="0"/>
          <a:lstStyle/>
          <a:p>
            <a:r>
              <a:rPr lang="vi-VN" sz="3200" dirty="0">
                <a:solidFill>
                  <a:srgbClr val="FFFF99"/>
                </a:solidFill>
              </a:rPr>
              <a:t>A</a:t>
            </a:r>
            <a:endParaRPr lang="en-US" sz="3200" dirty="0">
              <a:solidFill>
                <a:srgbClr val="FFFF99"/>
              </a:solidFill>
            </a:endParaRPr>
          </a:p>
        </p:txBody>
      </p:sp>
      <p:sp>
        <p:nvSpPr>
          <p:cNvPr id="3" name="Rectangle: Rounded Corners 2">
            <a:extLst>
              <a:ext uri="{FF2B5EF4-FFF2-40B4-BE49-F238E27FC236}">
                <a16:creationId xmlns:a16="http://schemas.microsoft.com/office/drawing/2014/main" id="{FC5E8DD6-001A-4E3F-891F-0B1722619DA0}"/>
              </a:ext>
            </a:extLst>
          </p:cNvPr>
          <p:cNvSpPr/>
          <p:nvPr/>
        </p:nvSpPr>
        <p:spPr>
          <a:xfrm>
            <a:off x="5338481" y="1506071"/>
            <a:ext cx="5970495" cy="3550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solidFill>
                  <a:srgbClr val="FFFF99"/>
                </a:solidFill>
              </a:rPr>
              <a:t>CHÀO CÁC BẠN VÀ THẦY GIÁO CẢM ƠN MỌI NGƯỜI ĐÃ LẮNG NGHE BÀI THUYẾT TRÌNH CỦA TÔI</a:t>
            </a:r>
          </a:p>
          <a:p>
            <a:pPr algn="ctr"/>
            <a:endParaRPr lang="vi-VN" sz="2000" dirty="0">
              <a:solidFill>
                <a:srgbClr val="FFFF99"/>
              </a:solidFill>
            </a:endParaRPr>
          </a:p>
          <a:p>
            <a:pPr algn="ctr"/>
            <a:r>
              <a:rPr lang="vi-VN" sz="1400" dirty="0">
                <a:solidFill>
                  <a:schemeClr val="tx1"/>
                </a:solidFill>
              </a:rPr>
              <a:t>GOOD MORNING</a:t>
            </a:r>
            <a:endParaRPr lang="en-US" sz="1400" dirty="0">
              <a:solidFill>
                <a:schemeClr val="tx1"/>
              </a:solidFill>
            </a:endParaRPr>
          </a:p>
        </p:txBody>
      </p:sp>
      <p:pic>
        <p:nvPicPr>
          <p:cNvPr id="13" name="Graphic 12" descr="Professor">
            <a:extLst>
              <a:ext uri="{FF2B5EF4-FFF2-40B4-BE49-F238E27FC236}">
                <a16:creationId xmlns:a16="http://schemas.microsoft.com/office/drawing/2014/main" id="{9FD22DD5-43D8-41B5-A372-EBCF40767C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0530" y="1653988"/>
            <a:ext cx="614083" cy="614083"/>
          </a:xfrm>
          <a:prstGeom prst="rect">
            <a:avLst/>
          </a:prstGeom>
        </p:spPr>
      </p:pic>
      <p:pic>
        <p:nvPicPr>
          <p:cNvPr id="15" name="Graphic 14" descr="Heart with pulse">
            <a:extLst>
              <a:ext uri="{FF2B5EF4-FFF2-40B4-BE49-F238E27FC236}">
                <a16:creationId xmlns:a16="http://schemas.microsoft.com/office/drawing/2014/main" id="{6C3F62E4-02E8-4FA0-B38E-D574D1D23B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9739" y="4233581"/>
            <a:ext cx="708213" cy="708213"/>
          </a:xfrm>
          <a:prstGeom prst="rect">
            <a:avLst/>
          </a:prstGeom>
        </p:spPr>
      </p:pic>
    </p:spTree>
    <p:extLst>
      <p:ext uri="{BB962C8B-B14F-4D97-AF65-F5344CB8AC3E}">
        <p14:creationId xmlns:p14="http://schemas.microsoft.com/office/powerpoint/2010/main" val="17125537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298D6CA-7883-40E0-ADD5-9CF51A63D532}"/>
              </a:ext>
            </a:extLst>
          </p:cNvPr>
          <p:cNvGraphicFramePr>
            <a:graphicFrameLocks noGrp="1"/>
          </p:cNvGraphicFramePr>
          <p:nvPr>
            <p:extLst>
              <p:ext uri="{D42A27DB-BD31-4B8C-83A1-F6EECF244321}">
                <p14:modId xmlns:p14="http://schemas.microsoft.com/office/powerpoint/2010/main" val="2583425860"/>
              </p:ext>
            </p:extLst>
          </p:nvPr>
        </p:nvGraphicFramePr>
        <p:xfrm>
          <a:off x="1117600" y="921372"/>
          <a:ext cx="8128000" cy="39624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440072161"/>
                    </a:ext>
                  </a:extLst>
                </a:gridCol>
              </a:tblGrid>
              <a:tr h="370840">
                <a:tc>
                  <a:txBody>
                    <a:bodyPr/>
                    <a:lstStyle/>
                    <a:p>
                      <a:pPr algn="ctr"/>
                      <a:r>
                        <a:rPr lang="vi-VN" sz="2000" b="1" i="0" kern="1200" dirty="0">
                          <a:solidFill>
                            <a:schemeClr val="accent2">
                              <a:lumMod val="40000"/>
                              <a:lumOff val="60000"/>
                            </a:schemeClr>
                          </a:solidFill>
                          <a:effectLst>
                            <a:outerShdw blurRad="38100" dist="38100" dir="2700000" algn="tl">
                              <a:srgbClr val="000000">
                                <a:alpha val="43137"/>
                              </a:srgbClr>
                            </a:outerShdw>
                          </a:effectLst>
                          <a:latin typeface="+mn-lt"/>
                          <a:ea typeface="+mn-ea"/>
                          <a:cs typeface="+mn-cs"/>
                        </a:rPr>
                        <a:t>Thiết kế có sự thay đổi linh hoạt tùy theo từng thời điểm</a:t>
                      </a:r>
                      <a:endParaRPr lang="en-US" sz="2000" b="1" dirty="0">
                        <a:solidFill>
                          <a:schemeClr val="accent2">
                            <a:lumMod val="40000"/>
                            <a:lumOff val="60000"/>
                          </a:schemeClr>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290955321"/>
                  </a:ext>
                </a:extLst>
              </a:tr>
            </a:tbl>
          </a:graphicData>
        </a:graphic>
      </p:graphicFrame>
      <p:graphicFrame>
        <p:nvGraphicFramePr>
          <p:cNvPr id="6" name="Table 6">
            <a:extLst>
              <a:ext uri="{FF2B5EF4-FFF2-40B4-BE49-F238E27FC236}">
                <a16:creationId xmlns:a16="http://schemas.microsoft.com/office/drawing/2014/main" id="{5093D381-9865-4BF9-8D50-4BF9DE35A505}"/>
              </a:ext>
            </a:extLst>
          </p:cNvPr>
          <p:cNvGraphicFramePr>
            <a:graphicFrameLocks noGrp="1"/>
          </p:cNvGraphicFramePr>
          <p:nvPr>
            <p:extLst>
              <p:ext uri="{D42A27DB-BD31-4B8C-83A1-F6EECF244321}">
                <p14:modId xmlns:p14="http://schemas.microsoft.com/office/powerpoint/2010/main" val="1214354987"/>
              </p:ext>
            </p:extLst>
          </p:nvPr>
        </p:nvGraphicFramePr>
        <p:xfrm>
          <a:off x="1117600" y="1593725"/>
          <a:ext cx="8128000" cy="201168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3417547867"/>
                    </a:ext>
                  </a:extLst>
                </a:gridCol>
              </a:tblGrid>
              <a:tr h="370840">
                <a:tc>
                  <a:txBody>
                    <a:bodyPr/>
                    <a:lstStyle/>
                    <a:p>
                      <a:r>
                        <a:rPr lang="vi-VN" sz="1800" b="0" i="0" kern="1200" dirty="0">
                          <a:solidFill>
                            <a:schemeClr val="tx1"/>
                          </a:solidFill>
                          <a:effectLst/>
                          <a:latin typeface="+mn-lt"/>
                          <a:ea typeface="+mn-ea"/>
                          <a:cs typeface="+mn-cs"/>
                        </a:rPr>
                        <a:t> Khi bạn truy cập vào một trang web, thiết bị của bản thân sẽ gửi yêu cầu qua các dây cáp tới máy chủ. </a:t>
                      </a:r>
                    </a:p>
                    <a:p>
                      <a:r>
                        <a:rPr lang="vi-VN" sz="1800" b="0" i="0" kern="1200" dirty="0">
                          <a:solidFill>
                            <a:schemeClr val="tx1"/>
                          </a:solidFill>
                          <a:effectLst/>
                          <a:latin typeface="+mn-lt"/>
                          <a:ea typeface="+mn-ea"/>
                          <a:cs typeface="+mn-cs"/>
                        </a:rPr>
                        <a:t>Máy chủ là thiết bị lưu trữ các trang web và hoạt động giống như ổ cứng máy tính. Khi yêu cầu đến, máy chủ sẽ truyền thông tin để thiết lập ISP và chịu trách nhiệm định tuyến yêu cầu này, tìm một miền tương tự như yêu cầu tìm kiếm gọi là DNS. Sau đó, máy chủ truy xuất trang web, gửi dữ liệu được yêu cầu đến thiết bị của bạn một cách chính xác trong vài micro giây.</a:t>
                      </a:r>
                      <a:endParaRPr lang="en-US" dirty="0"/>
                    </a:p>
                  </a:txBody>
                  <a:tcPr/>
                </a:tc>
                <a:extLst>
                  <a:ext uri="{0D108BD9-81ED-4DB2-BD59-A6C34878D82A}">
                    <a16:rowId xmlns:a16="http://schemas.microsoft.com/office/drawing/2014/main" val="2930820880"/>
                  </a:ext>
                </a:extLst>
              </a:tr>
            </a:tbl>
          </a:graphicData>
        </a:graphic>
      </p:graphicFrame>
      <p:pic>
        <p:nvPicPr>
          <p:cNvPr id="9" name="Picture 8">
            <a:extLst>
              <a:ext uri="{FF2B5EF4-FFF2-40B4-BE49-F238E27FC236}">
                <a16:creationId xmlns:a16="http://schemas.microsoft.com/office/drawing/2014/main" id="{218A5840-0AC7-4071-9C04-5B0F7982773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17600" y="3793864"/>
            <a:ext cx="4117041" cy="2744694"/>
          </a:xfrm>
          <a:prstGeom prst="rect">
            <a:avLst/>
          </a:prstGeom>
        </p:spPr>
      </p:pic>
      <p:pic>
        <p:nvPicPr>
          <p:cNvPr id="11" name="Graphic 10" descr="Magnifying glass">
            <a:extLst>
              <a:ext uri="{FF2B5EF4-FFF2-40B4-BE49-F238E27FC236}">
                <a16:creationId xmlns:a16="http://schemas.microsoft.com/office/drawing/2014/main" id="{544B8E6D-311E-4246-86B6-D317479DE7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57364" y="3605405"/>
            <a:ext cx="2616945" cy="2616945"/>
          </a:xfrm>
          <a:prstGeom prst="rect">
            <a:avLst/>
          </a:prstGeom>
        </p:spPr>
      </p:pic>
    </p:spTree>
    <p:extLst>
      <p:ext uri="{BB962C8B-B14F-4D97-AF65-F5344CB8AC3E}">
        <p14:creationId xmlns:p14="http://schemas.microsoft.com/office/powerpoint/2010/main" val="237853683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57F5A3A-0457-424E-8D73-F967F7E83DCF}"/>
              </a:ext>
            </a:extLst>
          </p:cNvPr>
          <p:cNvGraphicFramePr>
            <a:graphicFrameLocks noGrp="1"/>
          </p:cNvGraphicFramePr>
          <p:nvPr>
            <p:extLst>
              <p:ext uri="{D42A27DB-BD31-4B8C-83A1-F6EECF244321}">
                <p14:modId xmlns:p14="http://schemas.microsoft.com/office/powerpoint/2010/main" val="1816834290"/>
              </p:ext>
            </p:extLst>
          </p:nvPr>
        </p:nvGraphicFramePr>
        <p:xfrm>
          <a:off x="808317" y="1808878"/>
          <a:ext cx="8128000" cy="155448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2836369091"/>
                    </a:ext>
                  </a:extLst>
                </a:gridCol>
              </a:tblGrid>
              <a:tr h="370840">
                <a:tc>
                  <a:txBody>
                    <a:bodyPr/>
                    <a:lstStyle/>
                    <a:p>
                      <a:pPr algn="ctr"/>
                      <a:r>
                        <a:rPr lang="vi-VN" sz="4400" dirty="0"/>
                        <a:t>Part four</a:t>
                      </a:r>
                      <a:endParaRPr lang="en-US" sz="4400" dirty="0"/>
                    </a:p>
                  </a:txBody>
                  <a:tcPr/>
                </a:tc>
                <a:extLst>
                  <a:ext uri="{0D108BD9-81ED-4DB2-BD59-A6C34878D82A}">
                    <a16:rowId xmlns:a16="http://schemas.microsoft.com/office/drawing/2014/main" val="1190806127"/>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2800" b="1" dirty="0">
                          <a:solidFill>
                            <a:schemeClr val="tx1"/>
                          </a:solidFill>
                        </a:rPr>
                        <a:t>sự phát triển trong tương lai</a:t>
                      </a:r>
                      <a:endParaRPr lang="en-US" sz="2800" dirty="0">
                        <a:solidFill>
                          <a:schemeClr val="tx1"/>
                        </a:solidFill>
                      </a:endParaRPr>
                    </a:p>
                    <a:p>
                      <a:pPr algn="ctr"/>
                      <a:endParaRPr lang="en-US" dirty="0"/>
                    </a:p>
                  </a:txBody>
                  <a:tcPr/>
                </a:tc>
                <a:extLst>
                  <a:ext uri="{0D108BD9-81ED-4DB2-BD59-A6C34878D82A}">
                    <a16:rowId xmlns:a16="http://schemas.microsoft.com/office/drawing/2014/main" val="3098236181"/>
                  </a:ext>
                </a:extLst>
              </a:tr>
            </a:tbl>
          </a:graphicData>
        </a:graphic>
      </p:graphicFrame>
    </p:spTree>
    <p:extLst>
      <p:ext uri="{BB962C8B-B14F-4D97-AF65-F5344CB8AC3E}">
        <p14:creationId xmlns:p14="http://schemas.microsoft.com/office/powerpoint/2010/main" val="12426964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D84C834-5DBD-477D-B217-648B3A78DE2F}"/>
              </a:ext>
            </a:extLst>
          </p:cNvPr>
          <p:cNvGraphicFramePr>
            <a:graphicFrameLocks noGrp="1"/>
          </p:cNvGraphicFramePr>
          <p:nvPr>
            <p:extLst>
              <p:ext uri="{D42A27DB-BD31-4B8C-83A1-F6EECF244321}">
                <p14:modId xmlns:p14="http://schemas.microsoft.com/office/powerpoint/2010/main" val="943942156"/>
              </p:ext>
            </p:extLst>
          </p:nvPr>
        </p:nvGraphicFramePr>
        <p:xfrm>
          <a:off x="149414" y="1109631"/>
          <a:ext cx="8128000" cy="4297680"/>
        </p:xfrm>
        <a:graphic>
          <a:graphicData uri="http://schemas.openxmlformats.org/drawingml/2006/table">
            <a:tbl>
              <a:tblPr firstRow="1" bandRow="1">
                <a:tableStyleId>{3B4B98B0-60AC-42C2-AFA5-B58CD77FA1E5}</a:tableStyleId>
              </a:tblPr>
              <a:tblGrid>
                <a:gridCol w="8128000">
                  <a:extLst>
                    <a:ext uri="{9D8B030D-6E8A-4147-A177-3AD203B41FA5}">
                      <a16:colId xmlns:a16="http://schemas.microsoft.com/office/drawing/2014/main" val="1305792737"/>
                    </a:ext>
                  </a:extLst>
                </a:gridCol>
              </a:tblGrid>
              <a:tr h="344706">
                <a:tc>
                  <a:txBody>
                    <a:bodyPr/>
                    <a:lstStyle/>
                    <a:p>
                      <a:r>
                        <a:rPr lang="vi-VN" dirty="0"/>
                        <a:t>#1 internet phương thức mới</a:t>
                      </a:r>
                      <a:endParaRPr lang="en-US" dirty="0"/>
                    </a:p>
                  </a:txBody>
                  <a:tcPr/>
                </a:tc>
                <a:extLst>
                  <a:ext uri="{0D108BD9-81ED-4DB2-BD59-A6C34878D82A}">
                    <a16:rowId xmlns:a16="http://schemas.microsoft.com/office/drawing/2014/main" val="4235063534"/>
                  </a:ext>
                </a:extLst>
              </a:tr>
              <a:tr h="594972">
                <a:tc>
                  <a:txBody>
                    <a:bodyPr/>
                    <a:lstStyle/>
                    <a:p>
                      <a:r>
                        <a:rPr lang="vi-VN" dirty="0"/>
                        <a:t>Các chuyên gia đã chắc chắn rằng : sự tiến triến khó nhận biết sẽ không mất nhiều thời gian chắc chắn sẽ nhanh chóng </a:t>
                      </a:r>
                      <a:endParaRPr lang="en-US" dirty="0"/>
                    </a:p>
                  </a:txBody>
                  <a:tcPr/>
                </a:tc>
                <a:extLst>
                  <a:ext uri="{0D108BD9-81ED-4DB2-BD59-A6C34878D82A}">
                    <a16:rowId xmlns:a16="http://schemas.microsoft.com/office/drawing/2014/main" val="2427516969"/>
                  </a:ext>
                </a:extLst>
              </a:tr>
              <a:tr h="344706">
                <a:tc>
                  <a:txBody>
                    <a:bodyPr/>
                    <a:lstStyle/>
                    <a:p>
                      <a:r>
                        <a:rPr lang="vi-VN" b="1" dirty="0"/>
                        <a:t>#2 web 4.0 (mạng thần kinh)</a:t>
                      </a:r>
                      <a:endParaRPr lang="en-US" b="1" dirty="0"/>
                    </a:p>
                  </a:txBody>
                  <a:tcPr/>
                </a:tc>
                <a:extLst>
                  <a:ext uri="{0D108BD9-81ED-4DB2-BD59-A6C34878D82A}">
                    <a16:rowId xmlns:a16="http://schemas.microsoft.com/office/drawing/2014/main" val="3535136770"/>
                  </a:ext>
                </a:extLst>
              </a:tr>
              <a:tr h="594972">
                <a:tc>
                  <a:txBody>
                    <a:bodyPr/>
                    <a:lstStyle/>
                    <a:p>
                      <a:r>
                        <a:rPr lang="vi-VN" dirty="0"/>
                        <a:t>Sẽ thay thế internet hiện đại la một thời kì giả định theo nhiều ước tính khác nhau sẽ đến năm 2040-2050 hoặc sớm hơn</a:t>
                      </a:r>
                      <a:endParaRPr lang="en-US" dirty="0"/>
                    </a:p>
                  </a:txBody>
                  <a:tcPr/>
                </a:tc>
                <a:extLst>
                  <a:ext uri="{0D108BD9-81ED-4DB2-BD59-A6C34878D82A}">
                    <a16:rowId xmlns:a16="http://schemas.microsoft.com/office/drawing/2014/main" val="1461664360"/>
                  </a:ext>
                </a:extLst>
              </a:tr>
              <a:tr h="344706">
                <a:tc>
                  <a:txBody>
                    <a:bodyPr/>
                    <a:lstStyle/>
                    <a:p>
                      <a:r>
                        <a:rPr lang="vi-VN" b="1" dirty="0"/>
                        <a:t>#3 thực tế ảo trở nên phổ biến</a:t>
                      </a:r>
                      <a:endParaRPr lang="en-US" b="1" dirty="0"/>
                    </a:p>
                  </a:txBody>
                  <a:tcPr/>
                </a:tc>
                <a:extLst>
                  <a:ext uri="{0D108BD9-81ED-4DB2-BD59-A6C34878D82A}">
                    <a16:rowId xmlns:a16="http://schemas.microsoft.com/office/drawing/2014/main" val="1602261181"/>
                  </a:ext>
                </a:extLst>
              </a:tr>
              <a:tr h="594972">
                <a:tc>
                  <a:txBody>
                    <a:bodyPr/>
                    <a:lstStyle/>
                    <a:p>
                      <a:r>
                        <a:rPr lang="vi-VN" dirty="0"/>
                        <a:t>Thực tế ảo sẽ phổ biến trước hoặc sau 50 năm nửa tại vì nhu cầu cần thiết của con người vẫn còn rất đang tăng cao</a:t>
                      </a:r>
                      <a:endParaRPr lang="en-US" dirty="0"/>
                    </a:p>
                  </a:txBody>
                  <a:tcPr/>
                </a:tc>
                <a:extLst>
                  <a:ext uri="{0D108BD9-81ED-4DB2-BD59-A6C34878D82A}">
                    <a16:rowId xmlns:a16="http://schemas.microsoft.com/office/drawing/2014/main" val="968904506"/>
                  </a:ext>
                </a:extLst>
              </a:tr>
              <a:tr h="344706">
                <a:tc>
                  <a:txBody>
                    <a:bodyPr/>
                    <a:lstStyle/>
                    <a:p>
                      <a:r>
                        <a:rPr lang="vi-VN" b="1" dirty="0"/>
                        <a:t>#4 thế giới thực và ảo sẽ ngày càng kết nối hơn</a:t>
                      </a:r>
                      <a:endParaRPr lang="en-US" b="1" dirty="0"/>
                    </a:p>
                  </a:txBody>
                  <a:tcPr/>
                </a:tc>
                <a:extLst>
                  <a:ext uri="{0D108BD9-81ED-4DB2-BD59-A6C34878D82A}">
                    <a16:rowId xmlns:a16="http://schemas.microsoft.com/office/drawing/2014/main" val="1558224604"/>
                  </a:ext>
                </a:extLst>
              </a:tr>
              <a:tr h="849960">
                <a:tc>
                  <a:txBody>
                    <a:bodyPr/>
                    <a:lstStyle/>
                    <a:p>
                      <a:r>
                        <a:rPr lang="vi-VN" dirty="0"/>
                        <a:t>Thế giới ngày nay chúng ta đều thấy internet và thế giới thực đang dần kết nối chắc chắn với nhau hơn , điều mà con người đã nghĩ ra từ rất lâu la cấy chip vào não bộ để lưu trữ</a:t>
                      </a:r>
                      <a:endParaRPr lang="en-US" dirty="0"/>
                    </a:p>
                  </a:txBody>
                  <a:tcPr/>
                </a:tc>
                <a:extLst>
                  <a:ext uri="{0D108BD9-81ED-4DB2-BD59-A6C34878D82A}">
                    <a16:rowId xmlns:a16="http://schemas.microsoft.com/office/drawing/2014/main" val="2237905298"/>
                  </a:ext>
                </a:extLst>
              </a:tr>
            </a:tbl>
          </a:graphicData>
        </a:graphic>
      </p:graphicFrame>
      <p:pic>
        <p:nvPicPr>
          <p:cNvPr id="5122" name="Picture 2" descr="Nhận diện công nghệ tương lai của Internet - Nhịp sống kinh tế Việt Nam &amp;  Thế giới">
            <a:extLst>
              <a:ext uri="{FF2B5EF4-FFF2-40B4-BE49-F238E27FC236}">
                <a16:creationId xmlns:a16="http://schemas.microsoft.com/office/drawing/2014/main" id="{63251E99-2D1E-4AF0-903F-17348D526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199" y="1109631"/>
            <a:ext cx="3584387" cy="4143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64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309281" y="1519774"/>
            <a:ext cx="5786719" cy="2447108"/>
          </a:xfrm>
        </p:spPr>
        <p:txBody>
          <a:bodyPr/>
          <a:lstStyle/>
          <a:p>
            <a:pPr algn="ctr"/>
            <a:r>
              <a:rPr lang="vi-VN" sz="3200" u="sng" dirty="0">
                <a:solidFill>
                  <a:schemeClr val="accent1">
                    <a:lumMod val="20000"/>
                    <a:lumOff val="80000"/>
                  </a:schemeClr>
                </a:solidFill>
                <a:effectLst>
                  <a:outerShdw blurRad="38100" dist="38100" dir="2700000" algn="tl">
                    <a:srgbClr val="000000">
                      <a:alpha val="43137"/>
                    </a:srgbClr>
                  </a:outerShdw>
                </a:effectLst>
              </a:rPr>
              <a:t>Cảm ơn mọi người đã lắng nghe và xem hết bài thuyết trình</a:t>
            </a:r>
            <a:br>
              <a:rPr lang="vi-VN" sz="3200" u="sng" dirty="0">
                <a:solidFill>
                  <a:schemeClr val="accent1">
                    <a:lumMod val="20000"/>
                    <a:lumOff val="80000"/>
                  </a:schemeClr>
                </a:solidFill>
                <a:effectLst>
                  <a:outerShdw blurRad="38100" dist="38100" dir="2700000" algn="tl">
                    <a:srgbClr val="000000">
                      <a:alpha val="43137"/>
                    </a:srgbClr>
                  </a:outerShdw>
                </a:effectLst>
              </a:rPr>
            </a:br>
            <a:br>
              <a:rPr lang="vi-VN" sz="3200" u="sng" dirty="0">
                <a:solidFill>
                  <a:schemeClr val="accent1">
                    <a:lumMod val="20000"/>
                    <a:lumOff val="80000"/>
                  </a:schemeClr>
                </a:solidFill>
                <a:effectLst>
                  <a:outerShdw blurRad="38100" dist="38100" dir="2700000" algn="tl">
                    <a:srgbClr val="000000">
                      <a:alpha val="43137"/>
                    </a:srgbClr>
                  </a:outerShdw>
                </a:effectLst>
              </a:rPr>
            </a:br>
            <a:r>
              <a:rPr lang="vi-VN" sz="3200" u="sng" dirty="0">
                <a:solidFill>
                  <a:schemeClr val="accent1">
                    <a:lumMod val="20000"/>
                    <a:lumOff val="80000"/>
                  </a:schemeClr>
                </a:solidFill>
                <a:effectLst>
                  <a:outerShdw blurRad="38100" dist="38100" dir="2700000" algn="tl">
                    <a:srgbClr val="000000">
                      <a:alpha val="43137"/>
                    </a:srgbClr>
                  </a:outerShdw>
                </a:effectLst>
              </a:rPr>
              <a:t>thank for watching</a:t>
            </a:r>
            <a:endParaRPr lang="en-US" sz="3200" u="sng" dirty="0">
              <a:solidFill>
                <a:schemeClr val="accent1">
                  <a:lumMod val="20000"/>
                  <a:lumOff val="80000"/>
                </a:schemeClr>
              </a:solidFill>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6AF1DDBD-1496-5B4C-6F8D-33A1D1147637}"/>
              </a:ext>
            </a:extLst>
          </p:cNvPr>
          <p:cNvSpPr>
            <a:spLocks noGrp="1"/>
          </p:cNvSpPr>
          <p:nvPr>
            <p:ph type="subTitle" idx="1"/>
          </p:nvPr>
        </p:nvSpPr>
        <p:spPr>
          <a:xfrm>
            <a:off x="309281" y="4492426"/>
            <a:ext cx="7375427" cy="1249468"/>
          </a:xfrm>
        </p:spPr>
        <p:txBody>
          <a:bodyPr anchor="t" anchorCtr="0"/>
          <a:lstStyle/>
          <a:p>
            <a:r>
              <a:rPr lang="vi-VN" dirty="0"/>
              <a:t>Trần Quang Minh</a:t>
            </a:r>
            <a:br>
              <a:rPr lang="en-US" dirty="0"/>
            </a:br>
            <a:r>
              <a:rPr lang="vi-VN" dirty="0"/>
              <a:t>tolaminh14102006@gmail.com</a:t>
            </a:r>
            <a:endParaRPr lang="en-US" dirty="0"/>
          </a:p>
        </p:txBody>
      </p:sp>
    </p:spTree>
    <p:extLst>
      <p:ext uri="{BB962C8B-B14F-4D97-AF65-F5344CB8AC3E}">
        <p14:creationId xmlns:p14="http://schemas.microsoft.com/office/powerpoint/2010/main" val="1827241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116107" y="281649"/>
            <a:ext cx="8713693" cy="1217705"/>
          </a:xfrm>
          <a:noFill/>
        </p:spPr>
        <p:txBody>
          <a:bodyPr>
            <a:noAutofit/>
          </a:bodyPr>
          <a:lstStyle/>
          <a:p>
            <a:r>
              <a:rPr lang="vi-VN" sz="20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BÀI TẬP LỚN</a:t>
            </a:r>
            <a:b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vi-VN"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Học</a:t>
            </a:r>
            <a: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phần</a:t>
            </a:r>
            <a: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Nhập</a:t>
            </a:r>
            <a:r>
              <a:rPr lang="en-GB"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môn</a:t>
            </a:r>
            <a:r>
              <a:rPr lang="en-GB"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công</a:t>
            </a:r>
            <a:r>
              <a:rPr lang="en-GB"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nghệ</a:t>
            </a:r>
            <a:r>
              <a:rPr lang="en-GB"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thông</a:t>
            </a:r>
            <a:r>
              <a:rPr lang="en-GB"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tin</a:t>
            </a:r>
            <a:b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vi-VN"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Chủ</a:t>
            </a:r>
            <a: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đề</a:t>
            </a:r>
            <a:r>
              <a:rPr lang="en-GB" sz="2400" b="1" dirty="0">
                <a:solidFill>
                  <a:schemeClr val="accent1">
                    <a:lumMod val="60000"/>
                    <a:lumOff val="4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r>
              <a:rPr lang="vi-VN" sz="24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CÔNG NGHỆ MẠNG INTERNET</a:t>
            </a:r>
            <a:endParaRPr lang="en-US" sz="2400" dirty="0">
              <a:solidFill>
                <a:schemeClr val="accent1">
                  <a:lumMod val="40000"/>
                  <a:lumOff val="6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10988" y="1447255"/>
            <a:ext cx="9601199" cy="1465729"/>
          </a:xfrm>
          <a:noFill/>
        </p:spPr>
        <p:txBody>
          <a:bodyPr>
            <a:normAutofit/>
          </a:bodyPr>
          <a:lstStyle/>
          <a:p>
            <a:pPr marL="0" indent="0" algn="ctr">
              <a:buNone/>
            </a:pP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Sinh</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viên</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thực</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hiện</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vi-VN" sz="2400" b="1" dirty="0">
                <a:solidFill>
                  <a:schemeClr val="accent1">
                    <a:lumMod val="40000"/>
                    <a:lumOff val="60000"/>
                  </a:schemeClr>
                </a:solidFill>
                <a:latin typeface="Times New Roman" panose="02020603050405020304" charset="0"/>
                <a:cs typeface="Times New Roman" panose="02020603050405020304" charset="0"/>
                <a:sym typeface="+mn-ea"/>
              </a:rPr>
              <a:t>Trần Quang Minh</a:t>
            </a:r>
            <a:endParaRPr lang="en-GB" sz="2400" b="1" dirty="0">
              <a:solidFill>
                <a:schemeClr val="accent1">
                  <a:lumMod val="40000"/>
                  <a:lumOff val="60000"/>
                </a:schemeClr>
              </a:solidFill>
              <a:latin typeface="Times New Roman" panose="02020603050405020304" charset="0"/>
              <a:cs typeface="Times New Roman" panose="02020603050405020304" charset="0"/>
              <a:sym typeface="+mn-ea"/>
            </a:endParaRPr>
          </a:p>
          <a:p>
            <a:pPr marL="0" indent="0" algn="ctr">
              <a:buNone/>
            </a:pP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MSV: </a:t>
            </a:r>
            <a:r>
              <a:rPr lang="vi-VN" sz="2400" b="1" dirty="0">
                <a:solidFill>
                  <a:schemeClr val="accent1">
                    <a:lumMod val="40000"/>
                    <a:lumOff val="60000"/>
                  </a:schemeClr>
                </a:solidFill>
                <a:latin typeface="Times New Roman" panose="02020603050405020304" charset="0"/>
                <a:cs typeface="Times New Roman" panose="02020603050405020304" charset="0"/>
                <a:sym typeface="+mn-ea"/>
              </a:rPr>
              <a:t>1871020387</a:t>
            </a:r>
            <a:endParaRPr lang="en-GB" sz="2400" b="1" dirty="0">
              <a:solidFill>
                <a:schemeClr val="accent1">
                  <a:lumMod val="40000"/>
                  <a:lumOff val="60000"/>
                </a:schemeClr>
              </a:solidFill>
              <a:latin typeface="Times New Roman" panose="02020603050405020304" charset="0"/>
              <a:cs typeface="Times New Roman" panose="02020603050405020304" charset="0"/>
              <a:sym typeface="+mn-ea"/>
            </a:endParaRPr>
          </a:p>
          <a:p>
            <a:pPr marL="0" indent="0" algn="ctr">
              <a:buNone/>
            </a:pP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Giáo</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viên</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hướng</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60000"/>
                    <a:lumOff val="40000"/>
                  </a:schemeClr>
                </a:solidFill>
                <a:latin typeface="Times New Roman" panose="02020603050405020304" charset="0"/>
                <a:cs typeface="Times New Roman" panose="02020603050405020304" charset="0"/>
                <a:sym typeface="+mn-ea"/>
              </a:rPr>
              <a:t>dẫn</a:t>
            </a:r>
            <a:r>
              <a:rPr lang="en-GB" sz="2400" b="1" dirty="0">
                <a:solidFill>
                  <a:schemeClr val="accent1">
                    <a:lumMod val="60000"/>
                    <a:lumOff val="40000"/>
                  </a:schemeClr>
                </a:solidFill>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latin typeface="Times New Roman" panose="02020603050405020304" charset="0"/>
                <a:cs typeface="Times New Roman" panose="02020603050405020304" charset="0"/>
                <a:sym typeface="+mn-ea"/>
              </a:rPr>
              <a:t>Đỗ</a:t>
            </a:r>
            <a:r>
              <a:rPr lang="en-GB" sz="2400" b="1" dirty="0">
                <a:solidFill>
                  <a:schemeClr val="accent1">
                    <a:lumMod val="40000"/>
                    <a:lumOff val="60000"/>
                  </a:schemeClr>
                </a:solidFill>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latin typeface="Times New Roman" panose="02020603050405020304" charset="0"/>
                <a:cs typeface="Times New Roman" panose="02020603050405020304" charset="0"/>
                <a:sym typeface="+mn-ea"/>
              </a:rPr>
              <a:t>Ngọc</a:t>
            </a:r>
            <a:r>
              <a:rPr lang="en-GB" sz="2400" b="1" dirty="0">
                <a:solidFill>
                  <a:schemeClr val="accent1">
                    <a:lumMod val="40000"/>
                    <a:lumOff val="60000"/>
                  </a:schemeClr>
                </a:solidFill>
                <a:latin typeface="Times New Roman" panose="02020603050405020304" charset="0"/>
                <a:cs typeface="Times New Roman" panose="02020603050405020304" charset="0"/>
                <a:sym typeface="+mn-ea"/>
              </a:rPr>
              <a:t> </a:t>
            </a:r>
            <a:r>
              <a:rPr lang="en-GB" sz="2400" b="1" dirty="0" err="1">
                <a:solidFill>
                  <a:schemeClr val="accent1">
                    <a:lumMod val="40000"/>
                    <a:lumOff val="60000"/>
                  </a:schemeClr>
                </a:solidFill>
                <a:latin typeface="Times New Roman" panose="02020603050405020304" charset="0"/>
                <a:cs typeface="Times New Roman" panose="02020603050405020304" charset="0"/>
                <a:sym typeface="+mn-ea"/>
              </a:rPr>
              <a:t>Điệp</a:t>
            </a:r>
            <a:endParaRPr lang="en-GB" sz="2400" b="1" dirty="0">
              <a:solidFill>
                <a:schemeClr val="accent1">
                  <a:lumMod val="40000"/>
                  <a:lumOff val="60000"/>
                </a:schemeClr>
              </a:solidFill>
              <a:latin typeface="Times New Roman" panose="02020603050405020304" charset="0"/>
              <a:ea typeface="Calibri" panose="020F0502020204030204" pitchFamily="34" charset="0"/>
              <a:cs typeface="Times New Roman" panose="02020603050405020304" charset="0"/>
            </a:endParaRPr>
          </a:p>
          <a:p>
            <a:endParaRPr lang="en-US" dirty="0"/>
          </a:p>
        </p:txBody>
      </p:sp>
      <p:sp>
        <p:nvSpPr>
          <p:cNvPr id="5" name="Rectangle 1">
            <a:extLst>
              <a:ext uri="{FF2B5EF4-FFF2-40B4-BE49-F238E27FC236}">
                <a16:creationId xmlns:a16="http://schemas.microsoft.com/office/drawing/2014/main" id="{D01BEAF9-D87B-489A-B03B-2D40FB061105}"/>
              </a:ext>
            </a:extLst>
          </p:cNvPr>
          <p:cNvSpPr>
            <a:spLocks noChangeArrowheads="1"/>
          </p:cNvSpPr>
          <p:nvPr/>
        </p:nvSpPr>
        <p:spPr bwMode="auto">
          <a:xfrm>
            <a:off x="2357438" y="3971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F5CBC038-37D3-48ED-83F1-B1AACC3CDF32}"/>
              </a:ext>
            </a:extLst>
          </p:cNvPr>
          <p:cNvSpPr/>
          <p:nvPr/>
        </p:nvSpPr>
        <p:spPr>
          <a:xfrm>
            <a:off x="2375506" y="3076019"/>
            <a:ext cx="5872162" cy="3532269"/>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descr="Arrow Rotate right">
            <a:extLst>
              <a:ext uri="{FF2B5EF4-FFF2-40B4-BE49-F238E27FC236}">
                <a16:creationId xmlns:a16="http://schemas.microsoft.com/office/drawing/2014/main" id="{D93529A3-24EF-4E2F-B2FC-DA0C377117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19929151">
            <a:off x="1106838" y="2099217"/>
            <a:ext cx="1281545" cy="1281545"/>
          </a:xfrm>
          <a:prstGeom prst="rect">
            <a:avLst/>
          </a:prstGeom>
        </p:spPr>
      </p:pic>
      <p:pic>
        <p:nvPicPr>
          <p:cNvPr id="22" name="Graphic 21" descr="Programmer">
            <a:extLst>
              <a:ext uri="{FF2B5EF4-FFF2-40B4-BE49-F238E27FC236}">
                <a16:creationId xmlns:a16="http://schemas.microsoft.com/office/drawing/2014/main" id="{A96A4130-B7D7-4B9E-9884-27F3910AAD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988" y="2998045"/>
            <a:ext cx="1581710" cy="1581710"/>
          </a:xfrm>
          <a:prstGeom prst="rect">
            <a:avLst/>
          </a:prstGeom>
        </p:spPr>
      </p:pic>
    </p:spTree>
    <p:extLst>
      <p:ext uri="{BB962C8B-B14F-4D97-AF65-F5344CB8AC3E}">
        <p14:creationId xmlns:p14="http://schemas.microsoft.com/office/powerpoint/2010/main" val="4169552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B159-3937-4D28-B49C-FBF65A879828}"/>
              </a:ext>
            </a:extLst>
          </p:cNvPr>
          <p:cNvSpPr>
            <a:spLocks noGrp="1"/>
          </p:cNvSpPr>
          <p:nvPr>
            <p:ph type="title"/>
          </p:nvPr>
        </p:nvSpPr>
        <p:spPr>
          <a:xfrm>
            <a:off x="1525914" y="846420"/>
            <a:ext cx="7283187" cy="377264"/>
          </a:xfrm>
        </p:spPr>
        <p:txBody>
          <a:bodyPr>
            <a:normAutofit fontScale="90000"/>
          </a:bodyPr>
          <a:lstStyle/>
          <a:p>
            <a:r>
              <a:rPr lang="vi-VN" sz="2000" b="1" dirty="0">
                <a:solidFill>
                  <a:schemeClr val="accent1">
                    <a:lumMod val="40000"/>
                    <a:lumOff val="6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CÔNG NGHỆ MẠNG INTERNET</a:t>
            </a:r>
            <a:endParaRPr lang="en-US" sz="2000" b="1" dirty="0">
              <a:solidFill>
                <a:schemeClr val="tx1"/>
              </a:solidFill>
            </a:endParaRPr>
          </a:p>
        </p:txBody>
      </p:sp>
      <p:pic>
        <p:nvPicPr>
          <p:cNvPr id="2050" name="Picture 2">
            <a:extLst>
              <a:ext uri="{FF2B5EF4-FFF2-40B4-BE49-F238E27FC236}">
                <a16:creationId xmlns:a16="http://schemas.microsoft.com/office/drawing/2014/main" id="{92832D65-69E2-445C-921F-79FA2D3998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9919" y="1356658"/>
            <a:ext cx="8215179" cy="4144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6" name="Graphic 15" descr="Arrow Slight curve">
            <a:extLst>
              <a:ext uri="{FF2B5EF4-FFF2-40B4-BE49-F238E27FC236}">
                <a16:creationId xmlns:a16="http://schemas.microsoft.com/office/drawing/2014/main" id="{55DCD258-4C41-4C73-AA6A-517A4B5941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719" y="846420"/>
            <a:ext cx="634410" cy="645832"/>
          </a:xfrm>
          <a:prstGeom prst="rect">
            <a:avLst/>
          </a:prstGeom>
        </p:spPr>
      </p:pic>
    </p:spTree>
    <p:extLst>
      <p:ext uri="{BB962C8B-B14F-4D97-AF65-F5344CB8AC3E}">
        <p14:creationId xmlns:p14="http://schemas.microsoft.com/office/powerpoint/2010/main" val="232842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8F40E5-2095-8D56-C4F0-C2558AD0F486}"/>
              </a:ext>
            </a:extLst>
          </p:cNvPr>
          <p:cNvSpPr>
            <a:spLocks noGrp="1"/>
          </p:cNvSpPr>
          <p:nvPr>
            <p:ph type="body" idx="1"/>
          </p:nvPr>
        </p:nvSpPr>
        <p:spPr>
          <a:xfrm flipV="1">
            <a:off x="-470647" y="5419164"/>
            <a:ext cx="1102659" cy="45719"/>
          </a:xfrm>
        </p:spPr>
        <p:txBody>
          <a:bodyPr>
            <a:normAutofit fontScale="25000" lnSpcReduction="20000"/>
          </a:bodyPr>
          <a:lstStyle/>
          <a:p>
            <a:endParaRPr lang="en-US" dirty="0"/>
          </a:p>
        </p:txBody>
      </p:sp>
      <p:graphicFrame>
        <p:nvGraphicFramePr>
          <p:cNvPr id="18" name="Diagram 17">
            <a:extLst>
              <a:ext uri="{FF2B5EF4-FFF2-40B4-BE49-F238E27FC236}">
                <a16:creationId xmlns:a16="http://schemas.microsoft.com/office/drawing/2014/main" id="{B9C19FBA-F322-43F3-A59A-9C561C81C3DF}"/>
              </a:ext>
            </a:extLst>
          </p:cNvPr>
          <p:cNvGraphicFramePr/>
          <p:nvPr>
            <p:extLst>
              <p:ext uri="{D42A27DB-BD31-4B8C-83A1-F6EECF244321}">
                <p14:modId xmlns:p14="http://schemas.microsoft.com/office/powerpoint/2010/main" val="549637444"/>
              </p:ext>
            </p:extLst>
          </p:nvPr>
        </p:nvGraphicFramePr>
        <p:xfrm>
          <a:off x="174812" y="201707"/>
          <a:ext cx="5163671" cy="1573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 18">
            <a:extLst>
              <a:ext uri="{FF2B5EF4-FFF2-40B4-BE49-F238E27FC236}">
                <a16:creationId xmlns:a16="http://schemas.microsoft.com/office/drawing/2014/main" id="{3FBDAEA3-7E3B-400E-BA33-8629C038CCFD}"/>
              </a:ext>
            </a:extLst>
          </p:cNvPr>
          <p:cNvGraphicFramePr/>
          <p:nvPr>
            <p:extLst>
              <p:ext uri="{D42A27DB-BD31-4B8C-83A1-F6EECF244321}">
                <p14:modId xmlns:p14="http://schemas.microsoft.com/office/powerpoint/2010/main" val="2767349259"/>
              </p:ext>
            </p:extLst>
          </p:nvPr>
        </p:nvGraphicFramePr>
        <p:xfrm>
          <a:off x="174811" y="1438835"/>
          <a:ext cx="5163671" cy="1371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074" name="Picture 2" descr="Internet ra đời năm nào? Tìm hiểu về lịch sử hình thành và phát triển của Internet">
            <a:extLst>
              <a:ext uri="{FF2B5EF4-FFF2-40B4-BE49-F238E27FC236}">
                <a16:creationId xmlns:a16="http://schemas.microsoft.com/office/drawing/2014/main" id="{82E9A229-CBC5-4CB8-A166-766B09BE765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87" y="2764716"/>
            <a:ext cx="5325037" cy="35500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27693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E10A9F9-0602-439C-9E92-25EDDC9D981B}"/>
              </a:ext>
            </a:extLst>
          </p:cNvPr>
          <p:cNvGraphicFramePr>
            <a:graphicFrameLocks noGrp="1"/>
          </p:cNvGraphicFramePr>
          <p:nvPr>
            <p:extLst>
              <p:ext uri="{D42A27DB-BD31-4B8C-83A1-F6EECF244321}">
                <p14:modId xmlns:p14="http://schemas.microsoft.com/office/powerpoint/2010/main" val="400898652"/>
              </p:ext>
            </p:extLst>
          </p:nvPr>
        </p:nvGraphicFramePr>
        <p:xfrm>
          <a:off x="94130" y="2259106"/>
          <a:ext cx="9816353" cy="1532966"/>
        </p:xfrm>
        <a:graphic>
          <a:graphicData uri="http://schemas.openxmlformats.org/drawingml/2006/table">
            <a:tbl>
              <a:tblPr firstRow="1" bandRow="1">
                <a:tableStyleId>{3B4B98B0-60AC-42C2-AFA5-B58CD77FA1E5}</a:tableStyleId>
              </a:tblPr>
              <a:tblGrid>
                <a:gridCol w="9816353">
                  <a:extLst>
                    <a:ext uri="{9D8B030D-6E8A-4147-A177-3AD203B41FA5}">
                      <a16:colId xmlns:a16="http://schemas.microsoft.com/office/drawing/2014/main" val="4156826721"/>
                    </a:ext>
                  </a:extLst>
                </a:gridCol>
              </a:tblGrid>
              <a:tr h="912480">
                <a:tc>
                  <a:txBody>
                    <a:bodyPr/>
                    <a:lstStyle/>
                    <a:p>
                      <a:pPr algn="ctr"/>
                      <a:r>
                        <a:rPr lang="vi-VN" sz="4400" b="1" i="1" spc="-150" dirty="0">
                          <a:effectLst>
                            <a:outerShdw blurRad="38100" dist="38100" dir="2700000" algn="tl">
                              <a:srgbClr val="000000">
                                <a:alpha val="43137"/>
                              </a:srgbClr>
                            </a:outerShdw>
                          </a:effectLst>
                        </a:rPr>
                        <a:t>Part one</a:t>
                      </a:r>
                      <a:endParaRPr lang="en-US" sz="4400" b="1" i="1" spc="-15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3346044855"/>
                  </a:ext>
                </a:extLst>
              </a:tr>
              <a:tr h="620486">
                <a:tc>
                  <a:txBody>
                    <a:bodyPr/>
                    <a:lstStyle/>
                    <a:p>
                      <a:pPr algn="ctr"/>
                      <a:r>
                        <a:rPr lang="vi-VN" sz="2800" b="1" spc="-150" dirty="0">
                          <a:effectLst>
                            <a:outerShdw blurRad="38100" dist="38100" dir="2700000" algn="tl">
                              <a:srgbClr val="000000">
                                <a:alpha val="43137"/>
                              </a:srgbClr>
                            </a:outerShdw>
                          </a:effectLst>
                        </a:rPr>
                        <a:t>Giới thiệu về công nghệ mạng internet</a:t>
                      </a:r>
                      <a:endParaRPr lang="en-US" sz="2800" b="1" spc="-15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684530028"/>
                  </a:ext>
                </a:extLst>
              </a:tr>
            </a:tbl>
          </a:graphicData>
        </a:graphic>
      </p:graphicFrame>
    </p:spTree>
    <p:extLst>
      <p:ext uri="{BB962C8B-B14F-4D97-AF65-F5344CB8AC3E}">
        <p14:creationId xmlns:p14="http://schemas.microsoft.com/office/powerpoint/2010/main" val="39176877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227728" y="92805"/>
            <a:ext cx="8318748" cy="4383743"/>
          </a:xfrm>
        </p:spPr>
        <p:txBody>
          <a:bodyPr>
            <a:normAutofit/>
          </a:bodyPr>
          <a:lstStyle/>
          <a:p>
            <a:r>
              <a:rPr lang="en-US" sz="1600" b="0" i="0" dirty="0" err="1">
                <a:solidFill>
                  <a:schemeClr val="tx1"/>
                </a:solidFill>
                <a:effectLst/>
                <a:latin typeface="Roboto" panose="02000000000000000000" pitchFamily="2" charset="0"/>
              </a:rPr>
              <a:t>Mạng</a:t>
            </a:r>
            <a:r>
              <a:rPr lang="en-US" sz="1600" b="0" i="0" dirty="0">
                <a:solidFill>
                  <a:schemeClr val="tx1"/>
                </a:solidFill>
                <a:effectLst/>
                <a:latin typeface="Roboto" panose="02000000000000000000" pitchFamily="2" charset="0"/>
              </a:rPr>
              <a:t> Internet </a:t>
            </a:r>
            <a:r>
              <a:rPr lang="en-US" sz="1600" b="0" i="0" dirty="0" err="1">
                <a:solidFill>
                  <a:schemeClr val="tx1"/>
                </a:solidFill>
                <a:effectLst/>
                <a:latin typeface="Roboto" panose="02000000000000000000" pitchFamily="2" charset="0"/>
              </a:rPr>
              <a:t>là</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hệ</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thống</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thông</a:t>
            </a:r>
            <a:r>
              <a:rPr lang="en-US" sz="1600" b="0" i="0" dirty="0">
                <a:solidFill>
                  <a:schemeClr val="tx1"/>
                </a:solidFill>
                <a:effectLst/>
                <a:latin typeface="Roboto" panose="02000000000000000000" pitchFamily="2" charset="0"/>
              </a:rPr>
              <a:t> tin </a:t>
            </a:r>
            <a:r>
              <a:rPr lang="en-US" sz="1600" b="0" i="0" dirty="0" err="1">
                <a:solidFill>
                  <a:schemeClr val="tx1"/>
                </a:solidFill>
                <a:effectLst/>
                <a:latin typeface="Roboto" panose="02000000000000000000" pitchFamily="2" charset="0"/>
              </a:rPr>
              <a:t>toàn</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cầu</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gồm</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nhiều</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mạng</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máy</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tính</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liên</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kết</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với</a:t>
            </a:r>
            <a:r>
              <a:rPr lang="en-US" sz="1600" b="0" i="0" dirty="0">
                <a:solidFill>
                  <a:schemeClr val="tx1"/>
                </a:solidFill>
                <a:effectLst/>
                <a:latin typeface="Roboto" panose="02000000000000000000" pitchFamily="2" charset="0"/>
              </a:rPr>
              <a:t> </a:t>
            </a:r>
            <a:r>
              <a:rPr lang="en-US" sz="1600" b="0" i="0" dirty="0" err="1">
                <a:solidFill>
                  <a:schemeClr val="tx1"/>
                </a:solidFill>
                <a:effectLst/>
                <a:latin typeface="Roboto" panose="02000000000000000000" pitchFamily="2" charset="0"/>
              </a:rPr>
              <a:t>nhau</a:t>
            </a:r>
            <a:r>
              <a:rPr lang="en-US" sz="1600" dirty="0">
                <a:solidFill>
                  <a:schemeClr val="tx1"/>
                </a:solidFill>
              </a:rPr>
              <a:t>.</a:t>
            </a:r>
            <a:r>
              <a:rPr lang="vi-VN" sz="1600" b="0" i="0" dirty="0">
                <a:solidFill>
                  <a:schemeClr val="tx1"/>
                </a:solidFill>
                <a:effectLst/>
                <a:latin typeface="Roboto" panose="02000000000000000000" pitchFamily="2" charset="0"/>
              </a:rPr>
              <a:t> Hệ thống cho phép người dùng truy cập công cộng miễn phí. Giúp bản thân chúng ta khám phá những thứ ngoài tầm với </a:t>
            </a:r>
          </a:p>
          <a:p>
            <a:r>
              <a:rPr lang="vi-VN" sz="1600" dirty="0">
                <a:solidFill>
                  <a:schemeClr val="tx1"/>
                </a:solidFill>
              </a:rPr>
              <a:t>Internet la một kho tàng kiến thức khổng lồ của nhân loại , nhờ internet chúng ta có thể hiểu biết nhiều hơn tìm tòi học hỏi để bản thân cố gắng thêm</a:t>
            </a:r>
          </a:p>
          <a:p>
            <a:r>
              <a:rPr lang="vi-VN" sz="1600" dirty="0">
                <a:solidFill>
                  <a:schemeClr val="tx1"/>
                </a:solidFill>
              </a:rPr>
              <a:t>Nhưng bên cạnh đó nó cũng la một cái hại đối với chúng ta như</a:t>
            </a:r>
          </a:p>
          <a:p>
            <a:pPr marL="0" indent="0">
              <a:buNone/>
            </a:pPr>
            <a:r>
              <a:rPr lang="vi-VN" sz="1600" dirty="0">
                <a:solidFill>
                  <a:schemeClr val="tx1"/>
                </a:solidFill>
              </a:rPr>
              <a:t>     +</a:t>
            </a:r>
            <a:r>
              <a:rPr lang="vi-VN" sz="1600" b="0" i="0" dirty="0">
                <a:solidFill>
                  <a:schemeClr val="tx1"/>
                </a:solidFill>
                <a:effectLst/>
                <a:latin typeface="Roboto" panose="02000000000000000000" pitchFamily="2" charset="0"/>
              </a:rPr>
              <a:t>Khiến con người lười vận động hơn</a:t>
            </a:r>
          </a:p>
          <a:p>
            <a:pPr marL="0" indent="0">
              <a:buNone/>
            </a:pPr>
            <a:r>
              <a:rPr lang="vi-VN" sz="1600" dirty="0">
                <a:solidFill>
                  <a:schemeClr val="tx1"/>
                </a:solidFill>
                <a:latin typeface="Roboto" panose="02000000000000000000" pitchFamily="2" charset="0"/>
              </a:rPr>
              <a:t>      +</a:t>
            </a:r>
            <a:r>
              <a:rPr lang="vi-VN" sz="1600" b="0" i="0" dirty="0">
                <a:solidFill>
                  <a:schemeClr val="tx1"/>
                </a:solidFill>
                <a:effectLst/>
                <a:latin typeface="Roboto" panose="02000000000000000000" pitchFamily="2" charset="0"/>
              </a:rPr>
              <a:t>Không kiểm soát được nội dung độc hại</a:t>
            </a:r>
          </a:p>
          <a:p>
            <a:r>
              <a:rPr lang="vi-VN" sz="1600" b="0" i="1" dirty="0">
                <a:solidFill>
                  <a:schemeClr val="tx1"/>
                </a:solidFill>
                <a:effectLst/>
                <a:latin typeface="Roboto" panose="02000000000000000000" pitchFamily="2" charset="0"/>
              </a:rPr>
              <a:t>Một số người trở thành “con nghiện” Internet và luôn cảm thấy mệt mỏi, sức khỏe giảm sút.</a:t>
            </a:r>
            <a:endParaRPr lang="vi-VN" sz="1600" b="0" i="0" dirty="0">
              <a:solidFill>
                <a:schemeClr val="tx1"/>
              </a:solidFill>
              <a:effectLst/>
              <a:latin typeface="Roboto" panose="02000000000000000000" pitchFamily="2" charset="0"/>
            </a:endParaRPr>
          </a:p>
        </p:txBody>
      </p:sp>
      <p:pic>
        <p:nvPicPr>
          <p:cNvPr id="9" name="Graphic 8">
            <a:extLst>
              <a:ext uri="{FF2B5EF4-FFF2-40B4-BE49-F238E27FC236}">
                <a16:creationId xmlns:a16="http://schemas.microsoft.com/office/drawing/2014/main" id="{39180D7B-FACA-4BF3-A2B3-352D031702DE}"/>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10800000" flipV="1">
            <a:off x="227728" y="3429000"/>
            <a:ext cx="4780829" cy="2729754"/>
          </a:xfrm>
          <a:prstGeom prst="rect">
            <a:avLst/>
          </a:prstGeom>
        </p:spPr>
      </p:pic>
      <p:pic>
        <p:nvPicPr>
          <p:cNvPr id="11" name="Graphic 10" descr="Lightbulb">
            <a:extLst>
              <a:ext uri="{FF2B5EF4-FFF2-40B4-BE49-F238E27FC236}">
                <a16:creationId xmlns:a16="http://schemas.microsoft.com/office/drawing/2014/main" id="{4927734B-1EA7-47AC-BC2E-5AFF109FC3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9883">
            <a:off x="1757012" y="3542962"/>
            <a:ext cx="262917" cy="408911"/>
          </a:xfrm>
          <a:prstGeom prst="rect">
            <a:avLst/>
          </a:prstGeom>
        </p:spPr>
      </p:pic>
      <p:pic>
        <p:nvPicPr>
          <p:cNvPr id="4098" name="Picture 2" descr="Ai đã phát minh ra Internet? - Hdvnlogic">
            <a:extLst>
              <a:ext uri="{FF2B5EF4-FFF2-40B4-BE49-F238E27FC236}">
                <a16:creationId xmlns:a16="http://schemas.microsoft.com/office/drawing/2014/main" id="{148C1093-6FC8-415B-9E27-F2AC3E9A14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0966" y="3476065"/>
            <a:ext cx="5016681" cy="26356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1432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5452270" y="1744470"/>
            <a:ext cx="5891752" cy="1181042"/>
          </a:xfrm>
        </p:spPr>
        <p:txBody>
          <a:bodyPr/>
          <a:lstStyle/>
          <a:p>
            <a:pPr algn="ctr"/>
            <a:r>
              <a:rPr lang="vi-VN" sz="4400" dirty="0">
                <a:solidFill>
                  <a:schemeClr val="tx1"/>
                </a:solidFill>
              </a:rPr>
              <a:t>Part two</a:t>
            </a:r>
            <a:endParaRPr lang="en-US" sz="4400" dirty="0">
              <a:solidFill>
                <a:schemeClr val="tx1"/>
              </a:solidFill>
            </a:endParaRPr>
          </a:p>
        </p:txBody>
      </p:sp>
      <p:sp>
        <p:nvSpPr>
          <p:cNvPr id="3" name="Subtitle 2">
            <a:extLst>
              <a:ext uri="{FF2B5EF4-FFF2-40B4-BE49-F238E27FC236}">
                <a16:creationId xmlns:a16="http://schemas.microsoft.com/office/drawing/2014/main" id="{2FBDF5ED-BEFF-ECA4-AA11-86E270B12CB9}"/>
              </a:ext>
            </a:extLst>
          </p:cNvPr>
          <p:cNvSpPr>
            <a:spLocks noGrp="1"/>
          </p:cNvSpPr>
          <p:nvPr>
            <p:ph type="subTitle" idx="1"/>
          </p:nvPr>
        </p:nvSpPr>
        <p:spPr>
          <a:xfrm>
            <a:off x="5653976" y="2925512"/>
            <a:ext cx="5891752" cy="1011226"/>
          </a:xfrm>
        </p:spPr>
        <p:txBody>
          <a:bodyPr/>
          <a:lstStyle/>
          <a:p>
            <a:pPr algn="ctr"/>
            <a:r>
              <a:rPr lang="en-US" b="1" i="0" dirty="0" err="1">
                <a:solidFill>
                  <a:schemeClr val="tx1"/>
                </a:solidFill>
              </a:rPr>
              <a:t>Lịch</a:t>
            </a:r>
            <a:r>
              <a:rPr lang="en-US" b="1" i="0" dirty="0">
                <a:solidFill>
                  <a:schemeClr val="tx1"/>
                </a:solidFill>
              </a:rPr>
              <a:t> </a:t>
            </a:r>
            <a:r>
              <a:rPr lang="en-US" b="1" i="0" dirty="0" err="1">
                <a:solidFill>
                  <a:schemeClr val="tx1"/>
                </a:solidFill>
              </a:rPr>
              <a:t>sử</a:t>
            </a:r>
            <a:r>
              <a:rPr lang="en-US" b="1" i="0" dirty="0">
                <a:solidFill>
                  <a:schemeClr val="tx1"/>
                </a:solidFill>
              </a:rPr>
              <a:t> </a:t>
            </a:r>
            <a:r>
              <a:rPr lang="en-US" b="1" i="0" dirty="0" err="1">
                <a:solidFill>
                  <a:schemeClr val="tx1"/>
                </a:solidFill>
              </a:rPr>
              <a:t>hình</a:t>
            </a:r>
            <a:r>
              <a:rPr lang="en-US" b="1" i="0" dirty="0">
                <a:solidFill>
                  <a:schemeClr val="tx1"/>
                </a:solidFill>
              </a:rPr>
              <a:t> </a:t>
            </a:r>
            <a:r>
              <a:rPr lang="en-US" b="1" i="0" dirty="0" err="1">
                <a:solidFill>
                  <a:schemeClr val="tx1"/>
                </a:solidFill>
              </a:rPr>
              <a:t>thành</a:t>
            </a:r>
            <a:r>
              <a:rPr lang="en-US" b="1" i="0" dirty="0">
                <a:solidFill>
                  <a:schemeClr val="tx1"/>
                </a:solidFill>
              </a:rPr>
              <a:t> </a:t>
            </a:r>
            <a:r>
              <a:rPr lang="en-US" b="1" i="0" dirty="0" err="1">
                <a:solidFill>
                  <a:schemeClr val="tx1"/>
                </a:solidFill>
              </a:rPr>
              <a:t>và</a:t>
            </a:r>
            <a:r>
              <a:rPr lang="en-US" b="1" i="0" dirty="0">
                <a:solidFill>
                  <a:schemeClr val="tx1"/>
                </a:solidFill>
              </a:rPr>
              <a:t> </a:t>
            </a:r>
            <a:r>
              <a:rPr lang="en-US" b="1" i="0" dirty="0" err="1">
                <a:solidFill>
                  <a:schemeClr val="tx1"/>
                </a:solidFill>
              </a:rPr>
              <a:t>phát</a:t>
            </a:r>
            <a:r>
              <a:rPr lang="en-US" b="1" i="0" dirty="0">
                <a:solidFill>
                  <a:schemeClr val="tx1"/>
                </a:solidFill>
              </a:rPr>
              <a:t> </a:t>
            </a:r>
            <a:r>
              <a:rPr lang="en-US" b="1" i="0" dirty="0" err="1">
                <a:solidFill>
                  <a:schemeClr val="tx1"/>
                </a:solidFill>
              </a:rPr>
              <a:t>triển</a:t>
            </a:r>
            <a:r>
              <a:rPr lang="en-US" b="1" i="0" dirty="0">
                <a:solidFill>
                  <a:schemeClr val="tx1"/>
                </a:solidFill>
              </a:rPr>
              <a:t> </a:t>
            </a:r>
            <a:r>
              <a:rPr lang="en-US" b="1" i="0" dirty="0" err="1">
                <a:solidFill>
                  <a:schemeClr val="tx1"/>
                </a:solidFill>
              </a:rPr>
              <a:t>của</a:t>
            </a:r>
            <a:r>
              <a:rPr lang="en-US" b="1" i="0" dirty="0">
                <a:solidFill>
                  <a:schemeClr val="tx1"/>
                </a:solidFill>
              </a:rPr>
              <a:t> </a:t>
            </a:r>
            <a:r>
              <a:rPr lang="en-US" b="1" i="0" dirty="0" err="1">
                <a:solidFill>
                  <a:schemeClr val="tx1"/>
                </a:solidFill>
              </a:rPr>
              <a:t>mạng</a:t>
            </a:r>
            <a:r>
              <a:rPr lang="en-US" b="1" i="0" dirty="0">
                <a:solidFill>
                  <a:schemeClr val="tx1"/>
                </a:solidFill>
              </a:rPr>
              <a:t> Internet</a:t>
            </a:r>
            <a:endParaRPr lang="en-US" dirty="0">
              <a:solidFill>
                <a:schemeClr val="tx1"/>
              </a:solidFill>
            </a:endParaRPr>
          </a:p>
          <a:p>
            <a:pPr algn="ctr"/>
            <a:endParaRPr lang="en-US" dirty="0"/>
          </a:p>
        </p:txBody>
      </p:sp>
      <p:pic>
        <p:nvPicPr>
          <p:cNvPr id="15" name="Picture Placeholder 14" descr="A group of people sitting in a circle">
            <a:extLst>
              <a:ext uri="{FF2B5EF4-FFF2-40B4-BE49-F238E27FC236}">
                <a16:creationId xmlns:a16="http://schemas.microsoft.com/office/drawing/2014/main" id="{83CF12B1-5519-F1F3-F111-12E090AA1F3B}"/>
              </a:ext>
            </a:extLst>
          </p:cNvPr>
          <p:cNvPicPr>
            <a:picLocks noGrp="1" noChangeAspect="1"/>
          </p:cNvPicPr>
          <p:nvPr>
            <p:ph type="pic" sz="quarter" idx="13"/>
          </p:nvPr>
        </p:nvPicPr>
        <p:blipFill>
          <a:blip r:embed="rId3"/>
          <a:srcRect l="109" r="109"/>
          <a:stretch/>
        </p:blipFill>
        <p:spPr/>
      </p:pic>
    </p:spTree>
    <p:extLst>
      <p:ext uri="{BB962C8B-B14F-4D97-AF65-F5344CB8AC3E}">
        <p14:creationId xmlns:p14="http://schemas.microsoft.com/office/powerpoint/2010/main" val="25811331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4E02D-4524-FDA9-7FB3-1F498E6B168D}"/>
              </a:ext>
            </a:extLst>
          </p:cNvPr>
          <p:cNvSpPr>
            <a:spLocks noGrp="1"/>
          </p:cNvSpPr>
          <p:nvPr>
            <p:ph idx="1"/>
          </p:nvPr>
        </p:nvSpPr>
        <p:spPr>
          <a:xfrm>
            <a:off x="6096000" y="551329"/>
            <a:ext cx="5561963" cy="4491317"/>
          </a:xfrm>
        </p:spPr>
        <p:txBody>
          <a:bodyPr>
            <a:normAutofit fontScale="92500" lnSpcReduction="20000"/>
          </a:bodyPr>
          <a:lstStyle/>
          <a:p>
            <a:endParaRPr lang="en-US" dirty="0"/>
          </a:p>
          <a:p>
            <a:r>
              <a:rPr lang="vi-VN" sz="2000" b="1" i="0" u="sng" dirty="0">
                <a:solidFill>
                  <a:schemeClr val="bg1">
                    <a:lumMod val="95000"/>
                    <a:lumOff val="5000"/>
                  </a:schemeClr>
                </a:solidFill>
                <a:effectLst>
                  <a:outerShdw blurRad="38100" dist="38100" dir="2700000" algn="tl">
                    <a:srgbClr val="000000">
                      <a:alpha val="43137"/>
                    </a:srgbClr>
                  </a:outerShdw>
                </a:effectLst>
                <a:latin typeface="Roboto" panose="02000000000000000000" pitchFamily="2" charset="0"/>
              </a:rPr>
              <a:t>Lịch sử hình thành của mạng internet</a:t>
            </a:r>
          </a:p>
          <a:p>
            <a:pPr marL="342900" indent="-342900">
              <a:buFont typeface="Arial" panose="020B0604020202020204" pitchFamily="34" charset="0"/>
              <a:buChar char="•"/>
            </a:pPr>
            <a:r>
              <a:rPr lang="vi-VN" sz="2000" b="0" i="0" dirty="0">
                <a:solidFill>
                  <a:schemeClr val="tx1"/>
                </a:solidFill>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Mạng</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Internet ra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đời</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từ</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những</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năm</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1960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với</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tên</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gọi</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t>
            </a:r>
            <a:r>
              <a:rPr lang="en-US" sz="2000" b="0" i="0" dirty="0" err="1">
                <a:solidFill>
                  <a:schemeClr val="tx1"/>
                </a:solidFill>
                <a:effectLst>
                  <a:outerShdw blurRad="38100" dist="38100" dir="2700000" algn="tl">
                    <a:srgbClr val="000000">
                      <a:alpha val="43137"/>
                    </a:srgbClr>
                  </a:outerShdw>
                </a:effectLst>
                <a:latin typeface="Roboto" panose="02000000000000000000" pitchFamily="2" charset="0"/>
              </a:rPr>
              <a:t>là</a:t>
            </a:r>
            <a:r>
              <a:rPr lang="en-US" sz="2000" b="0" i="0" dirty="0">
                <a:solidFill>
                  <a:schemeClr val="tx1"/>
                </a:solidFill>
                <a:effectLst>
                  <a:outerShdw blurRad="38100" dist="38100" dir="2700000" algn="tl">
                    <a:srgbClr val="000000">
                      <a:alpha val="43137"/>
                    </a:srgbClr>
                  </a:outerShdw>
                </a:effectLst>
                <a:latin typeface="Roboto" panose="02000000000000000000" pitchFamily="2" charset="0"/>
              </a:rPr>
              <a:t> ARPANET</a:t>
            </a:r>
            <a:r>
              <a:rPr lang="en-US" sz="2000" dirty="0">
                <a:solidFill>
                  <a:schemeClr val="tx1"/>
                </a:solidFill>
                <a:effectLst>
                  <a:outerShdw blurRad="38100" dist="38100" dir="2700000" algn="tl">
                    <a:srgbClr val="000000">
                      <a:alpha val="43137"/>
                    </a:srgbClr>
                  </a:outerShdw>
                </a:effectLst>
              </a:rPr>
              <a:t>.</a:t>
            </a:r>
            <a:r>
              <a:rPr lang="vi-VN" sz="2000" b="0" i="0" dirty="0">
                <a:solidFill>
                  <a:schemeClr val="tx1"/>
                </a:solidFill>
                <a:effectLst>
                  <a:outerShdw blurRad="38100" dist="38100" dir="2700000" algn="tl">
                    <a:srgbClr val="000000">
                      <a:alpha val="43137"/>
                    </a:srgbClr>
                  </a:outerShdw>
                </a:effectLst>
                <a:latin typeface="Roboto" panose="02000000000000000000" pitchFamily="2" charset="0"/>
              </a:rPr>
              <a:t> Sự ra đời này đã đánh dấu một bước tiến dài trong lịch sử phát triển của nhân loại và là cuộc cách mạng lớn trong lĩnh vực công nghệ thông tin</a:t>
            </a:r>
          </a:p>
          <a:p>
            <a:endParaRPr lang="vi-VN" sz="2000" dirty="0">
              <a:solidFill>
                <a:schemeClr val="tx1"/>
              </a:solidFill>
              <a:latin typeface="Roboto" panose="02000000000000000000" pitchFamily="2" charset="0"/>
            </a:endParaRPr>
          </a:p>
          <a:p>
            <a:r>
              <a:rPr lang="vi-VN" sz="2000" b="1" u="sng" dirty="0">
                <a:solidFill>
                  <a:schemeClr val="bg1">
                    <a:lumMod val="95000"/>
                    <a:lumOff val="5000"/>
                  </a:schemeClr>
                </a:solidFill>
                <a:effectLst>
                  <a:outerShdw blurRad="38100" dist="38100" dir="2700000" algn="tl">
                    <a:srgbClr val="000000">
                      <a:alpha val="43137"/>
                    </a:srgbClr>
                  </a:outerShdw>
                </a:effectLst>
                <a:latin typeface="Roboto" panose="02000000000000000000" pitchFamily="2" charset="0"/>
              </a:rPr>
              <a:t>Sự phát triển của mạng internet</a:t>
            </a:r>
          </a:p>
          <a:p>
            <a:pPr marL="0" indent="0">
              <a:buNone/>
            </a:pPr>
            <a:endParaRPr lang="en-US" sz="2000" dirty="0">
              <a:solidFill>
                <a:schemeClr val="tx1"/>
              </a:solidFill>
            </a:endParaRPr>
          </a:p>
          <a:p>
            <a:pPr>
              <a:buFont typeface="Arial" panose="020B0604020202020204" pitchFamily="34" charset="0"/>
              <a:buChar char="•"/>
            </a:pPr>
            <a:r>
              <a:rPr lang="vi-VN" sz="2000" b="0" i="0" dirty="0">
                <a:solidFill>
                  <a:schemeClr val="tx1"/>
                </a:solidFill>
                <a:effectLst>
                  <a:outerShdw blurRad="38100" dist="38100" dir="2700000" algn="tl">
                    <a:srgbClr val="000000">
                      <a:alpha val="43137"/>
                    </a:srgbClr>
                  </a:outerShdw>
                </a:effectLst>
                <a:latin typeface="Roboto" panose="02000000000000000000" pitchFamily="2" charset="0"/>
              </a:rPr>
              <a:t>Mạng Internet là hệ thống trao đổi thông tin do Paul Baran phát minh. Sau đó, ông kết hợp với Leonard Kleinrock và Donald Davies để hiện thực hóa ý tưởng của bản thân ông và cho xã hội ngày nay</a:t>
            </a:r>
            <a:endParaRPr lang="en-US" sz="2000" dirty="0">
              <a:solidFill>
                <a:schemeClr val="tx1"/>
              </a:solidFill>
              <a:effectLst>
                <a:outerShdw blurRad="38100" dist="38100" dir="2700000" algn="tl">
                  <a:srgbClr val="000000">
                    <a:alpha val="43137"/>
                  </a:srgbClr>
                </a:outerShdw>
              </a:effectLst>
            </a:endParaRPr>
          </a:p>
          <a:p>
            <a:endParaRPr lang="en-US" dirty="0"/>
          </a:p>
        </p:txBody>
      </p:sp>
      <p:sp>
        <p:nvSpPr>
          <p:cNvPr id="14" name="Oval 13">
            <a:extLst>
              <a:ext uri="{FF2B5EF4-FFF2-40B4-BE49-F238E27FC236}">
                <a16:creationId xmlns:a16="http://schemas.microsoft.com/office/drawing/2014/main" id="{E1EB6EC8-0703-405C-8658-D01FB737D765}"/>
              </a:ext>
            </a:extLst>
          </p:cNvPr>
          <p:cNvSpPr/>
          <p:nvPr/>
        </p:nvSpPr>
        <p:spPr>
          <a:xfrm>
            <a:off x="363071" y="806824"/>
            <a:ext cx="5321094" cy="5190564"/>
          </a:xfrm>
          <a:prstGeom prst="ellipse">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Exclamation mark">
            <a:extLst>
              <a:ext uri="{FF2B5EF4-FFF2-40B4-BE49-F238E27FC236}">
                <a16:creationId xmlns:a16="http://schemas.microsoft.com/office/drawing/2014/main" id="{1B7AA573-16FA-4544-855C-F0C28E6AE9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8988770" y="-425234"/>
            <a:ext cx="188258" cy="5973798"/>
          </a:xfrm>
          <a:prstGeom prst="rect">
            <a:avLst/>
          </a:prstGeom>
        </p:spPr>
      </p:pic>
      <p:pic>
        <p:nvPicPr>
          <p:cNvPr id="23" name="Graphic 22" descr="Exclamation mark">
            <a:extLst>
              <a:ext uri="{FF2B5EF4-FFF2-40B4-BE49-F238E27FC236}">
                <a16:creationId xmlns:a16="http://schemas.microsoft.com/office/drawing/2014/main" id="{3CB32EE2-F190-4F42-BD9C-321C41D703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8886310" y="2055747"/>
            <a:ext cx="188258" cy="5973798"/>
          </a:xfrm>
          <a:prstGeom prst="rect">
            <a:avLst/>
          </a:prstGeom>
        </p:spPr>
      </p:pic>
    </p:spTree>
    <p:extLst>
      <p:ext uri="{BB962C8B-B14F-4D97-AF65-F5344CB8AC3E}">
        <p14:creationId xmlns:p14="http://schemas.microsoft.com/office/powerpoint/2010/main" val="29650161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AA7D34A-CEB2-45EB-9FF6-2F53CD84CD1B}"/>
              </a:ext>
            </a:extLst>
          </p:cNvPr>
          <p:cNvGraphicFramePr>
            <a:graphicFrameLocks noGrp="1"/>
          </p:cNvGraphicFramePr>
          <p:nvPr>
            <p:extLst>
              <p:ext uri="{D42A27DB-BD31-4B8C-83A1-F6EECF244321}">
                <p14:modId xmlns:p14="http://schemas.microsoft.com/office/powerpoint/2010/main" val="2674168154"/>
              </p:ext>
            </p:extLst>
          </p:nvPr>
        </p:nvGraphicFramePr>
        <p:xfrm>
          <a:off x="403412" y="2252631"/>
          <a:ext cx="9372600" cy="1554480"/>
        </p:xfrm>
        <a:graphic>
          <a:graphicData uri="http://schemas.openxmlformats.org/drawingml/2006/table">
            <a:tbl>
              <a:tblPr firstRow="1" bandRow="1">
                <a:tableStyleId>{3B4B98B0-60AC-42C2-AFA5-B58CD77FA1E5}</a:tableStyleId>
              </a:tblPr>
              <a:tblGrid>
                <a:gridCol w="9372600">
                  <a:extLst>
                    <a:ext uri="{9D8B030D-6E8A-4147-A177-3AD203B41FA5}">
                      <a16:colId xmlns:a16="http://schemas.microsoft.com/office/drawing/2014/main" val="3615977234"/>
                    </a:ext>
                  </a:extLst>
                </a:gridCol>
              </a:tblGrid>
              <a:tr h="655752">
                <a:tc>
                  <a:txBody>
                    <a:bodyPr/>
                    <a:lstStyle/>
                    <a:p>
                      <a:pPr algn="ctr"/>
                      <a:r>
                        <a:rPr lang="vi-VN" sz="4400" dirty="0"/>
                        <a:t>Part three</a:t>
                      </a:r>
                      <a:endParaRPr lang="en-US" sz="4400" dirty="0"/>
                    </a:p>
                  </a:txBody>
                  <a:tcPr/>
                </a:tc>
                <a:extLst>
                  <a:ext uri="{0D108BD9-81ED-4DB2-BD59-A6C34878D82A}">
                    <a16:rowId xmlns:a16="http://schemas.microsoft.com/office/drawing/2014/main" val="3029489689"/>
                  </a:ext>
                </a:extLst>
              </a:tr>
              <a:tr h="68198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2800" b="1" dirty="0">
                          <a:solidFill>
                            <a:schemeClr val="bg1"/>
                          </a:solidFill>
                        </a:rPr>
                        <a:t>.</a:t>
                      </a:r>
                      <a:r>
                        <a:rPr lang="vi-VN" sz="2800" b="1" i="0" dirty="0">
                          <a:solidFill>
                            <a:schemeClr val="tx1"/>
                          </a:solidFill>
                        </a:rPr>
                        <a:t>Internet hoạt động như thế nào?</a:t>
                      </a:r>
                      <a:endParaRPr lang="en-US" sz="2800" dirty="0">
                        <a:solidFill>
                          <a:schemeClr val="tx1"/>
                        </a:solidFill>
                      </a:endParaRPr>
                    </a:p>
                    <a:p>
                      <a:endParaRPr lang="en-US" dirty="0"/>
                    </a:p>
                  </a:txBody>
                  <a:tcPr/>
                </a:tc>
                <a:extLst>
                  <a:ext uri="{0D108BD9-81ED-4DB2-BD59-A6C34878D82A}">
                    <a16:rowId xmlns:a16="http://schemas.microsoft.com/office/drawing/2014/main" val="1913575303"/>
                  </a:ext>
                </a:extLst>
              </a:tr>
            </a:tbl>
          </a:graphicData>
        </a:graphic>
      </p:graphicFrame>
    </p:spTree>
    <p:extLst>
      <p:ext uri="{BB962C8B-B14F-4D97-AF65-F5344CB8AC3E}">
        <p14:creationId xmlns:p14="http://schemas.microsoft.com/office/powerpoint/2010/main" val="30608380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A92A3E-F2B0-4292-AC0B-570CBB84965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5809F07-C111-4867-90B5-0CE7E302C86C}">
  <ds:schemaRefs>
    <ds:schemaRef ds:uri="http://schemas.microsoft.com/sharepoint/v3/contenttype/forms"/>
  </ds:schemaRefs>
</ds:datastoreItem>
</file>

<file path=customXml/itemProps3.xml><?xml version="1.0" encoding="utf-8"?>
<ds:datastoreItem xmlns:ds="http://schemas.openxmlformats.org/officeDocument/2006/customXml" ds:itemID="{A9D6A77E-EA39-4A1C-BA35-11637B4AD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212</TotalTime>
  <Words>702</Words>
  <Application>Microsoft Office PowerPoint</Application>
  <PresentationFormat>Widescreen</PresentationFormat>
  <Paragraphs>56</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vt:lpstr>
      <vt:lpstr>Arial</vt:lpstr>
      <vt:lpstr>Calibri</vt:lpstr>
      <vt:lpstr>Courier New</vt:lpstr>
      <vt:lpstr>Roboto</vt:lpstr>
      <vt:lpstr>Tahoma</vt:lpstr>
      <vt:lpstr>Times New Roman</vt:lpstr>
      <vt:lpstr>Trebuchet MS</vt:lpstr>
      <vt:lpstr>Wingdings 3</vt:lpstr>
      <vt:lpstr>Facet</vt:lpstr>
      <vt:lpstr>A</vt:lpstr>
      <vt:lpstr>                                           BÀI TẬP LỚN                    Học phần: Nhập môn công nghệ thông tin                   Chủ đề:CÔNG NGHỆ MẠNG INTERNET</vt:lpstr>
      <vt:lpstr>CÔNG NGHỆ MẠNG INTERNET</vt:lpstr>
      <vt:lpstr>PowerPoint Presentation</vt:lpstr>
      <vt:lpstr>PowerPoint Presentation</vt:lpstr>
      <vt:lpstr>PowerPoint Presentation</vt:lpstr>
      <vt:lpstr>Part two</vt:lpstr>
      <vt:lpstr>PowerPoint Presentation</vt:lpstr>
      <vt:lpstr>PowerPoint Presentation</vt:lpstr>
      <vt:lpstr>PowerPoint Presentation</vt:lpstr>
      <vt:lpstr>PowerPoint Presentation</vt:lpstr>
      <vt:lpstr>PowerPoint Presentation</vt:lpstr>
      <vt:lpstr>Cảm ơn mọi người đã lắng nghe và xem hết bài thuyết trình  thank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tolaminh14102006@gmail.com</dc:creator>
  <cp:lastModifiedBy>tolaminh14102006@gmail.com</cp:lastModifiedBy>
  <cp:revision>1</cp:revision>
  <dcterms:created xsi:type="dcterms:W3CDTF">2024-10-02T06:22:25Z</dcterms:created>
  <dcterms:modified xsi:type="dcterms:W3CDTF">2024-10-02T09:55:22Z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