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5143500" type="screen16x9"/>
  <p:notesSz cx="6858000" cy="9144000"/>
  <p:embeddedFontLst>
    <p:embeddedFont>
      <p:font typeface="Cousine" charset="0"/>
      <p:regular r:id="rId8"/>
      <p:bold r:id="rId9"/>
      <p:italic r:id="rId10"/>
      <p:boldItalic r:id="rId11"/>
    </p:embeddedFont>
    <p:embeddedFont>
      <p:font typeface="Copperplate Gothic Light" pitchFamily="3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066800" y="2495550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KÍNH CHÀO MỌI NGƯỜI</a:t>
            </a:r>
            <a:br>
              <a:rPr lang="en-US" dirty="0" smtClean="0"/>
            </a:br>
            <a:r>
              <a:rPr lang="en-US" sz="2000" dirty="0" err="1" smtClean="0"/>
              <a:t>Chào</a:t>
            </a:r>
            <a:r>
              <a:rPr lang="en-US" sz="2000" dirty="0" smtClean="0"/>
              <a:t> </a:t>
            </a:r>
            <a:r>
              <a:rPr lang="en-US" sz="2000" dirty="0" err="1" smtClean="0"/>
              <a:t>mừng</a:t>
            </a:r>
            <a:r>
              <a:rPr lang="en-US" sz="2000" dirty="0" smtClean="0"/>
              <a:t> </a:t>
            </a:r>
            <a:r>
              <a:rPr lang="en-US" sz="2000" dirty="0" err="1" smtClean="0"/>
              <a:t>mọi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hôm</a:t>
            </a:r>
            <a:r>
              <a:rPr lang="en-US" sz="2000" dirty="0" smtClean="0"/>
              <a:t> nay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/>
              <a:t> </a:t>
            </a:r>
            <a:endParaRPr sz="6000" b="1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381000" y="1276350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Em là Đỗ Khôi Nguyên</a:t>
            </a:r>
            <a:endParaRPr sz="36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457200" y="2038350"/>
            <a:ext cx="371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/>
              <a:t>Tuổi</a:t>
            </a:r>
            <a:r>
              <a:rPr lang="en-US" sz="1800" dirty="0" smtClean="0"/>
              <a:t>: 16 </a:t>
            </a:r>
            <a:r>
              <a:rPr lang="en-US" sz="1800" dirty="0" err="1" smtClean="0"/>
              <a:t>tuổi</a:t>
            </a:r>
            <a:r>
              <a:rPr lang="en-US" sz="18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/>
              <a:t>Nơi</a:t>
            </a:r>
            <a:r>
              <a:rPr lang="en-US" sz="1800" dirty="0" smtClean="0"/>
              <a:t> ở: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phố</a:t>
            </a:r>
            <a:r>
              <a:rPr lang="en-US" sz="1800" dirty="0" smtClean="0"/>
              <a:t> </a:t>
            </a:r>
            <a:r>
              <a:rPr lang="en-US" sz="1800" dirty="0" err="1" smtClean="0"/>
              <a:t>Bến</a:t>
            </a:r>
            <a:r>
              <a:rPr lang="en-US" sz="1800" dirty="0" smtClean="0"/>
              <a:t> </a:t>
            </a:r>
            <a:r>
              <a:rPr lang="en-US" sz="1800" dirty="0" err="1" smtClean="0"/>
              <a:t>Tre</a:t>
            </a:r>
            <a:r>
              <a:rPr lang="en-US" sz="18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/>
              <a:t>Lớp</a:t>
            </a:r>
            <a:r>
              <a:rPr lang="en-US" sz="1800" dirty="0" smtClean="0"/>
              <a:t>: JSA 08.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: Shop </a:t>
            </a:r>
            <a:r>
              <a:rPr lang="en-US" sz="1800" dirty="0" err="1" smtClean="0"/>
              <a:t>bán</a:t>
            </a:r>
            <a:r>
              <a:rPr lang="en-US" sz="1800" dirty="0" smtClean="0"/>
              <a:t> </a:t>
            </a:r>
            <a:r>
              <a:rPr lang="en-US" sz="1800" dirty="0" err="1" smtClean="0"/>
              <a:t>quần</a:t>
            </a:r>
            <a:r>
              <a:rPr lang="en-US" sz="1800" dirty="0" smtClean="0"/>
              <a:t> </a:t>
            </a:r>
            <a:r>
              <a:rPr lang="en-US" sz="1800" dirty="0" err="1" smtClean="0"/>
              <a:t>áo</a:t>
            </a:r>
            <a:r>
              <a:rPr lang="en-US" sz="18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533400" y="209550"/>
            <a:ext cx="22860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web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647950"/>
            <a:ext cx="25908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211455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opperplate Gothic Light" pitchFamily="34" charset="0"/>
              </a:rPr>
              <a:t>Sign up</a:t>
            </a:r>
            <a:endParaRPr lang="en-US" sz="28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647950"/>
            <a:ext cx="2667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05200" y="21145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opperplate Gothic Light" pitchFamily="34" charset="0"/>
              </a:rPr>
              <a:t>Sign</a:t>
            </a:r>
            <a:r>
              <a:rPr lang="en-US" sz="2800" dirty="0" smtClean="0">
                <a:solidFill>
                  <a:schemeClr val="bg1"/>
                </a:solidFill>
              </a:rPr>
              <a:t> in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647950"/>
            <a:ext cx="294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781800" y="211455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pperplate Gothic Light" pitchFamily="34" charset="0"/>
              </a:rPr>
              <a:t>Main web</a:t>
            </a:r>
            <a:endParaRPr lang="en-US" sz="2800" dirty="0">
              <a:solidFill>
                <a:schemeClr val="bg1"/>
              </a:solidFill>
              <a:latin typeface="Copperplate Gothic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+ Html.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+ CSS.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+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724150"/>
            <a:ext cx="3760964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724150"/>
            <a:ext cx="354867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590550"/>
            <a:ext cx="3276600" cy="201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066800" y="1352550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3"/>
                </a:solidFill>
              </a:rPr>
              <a:t>SẢN PHẨM C</a:t>
            </a:r>
            <a:r>
              <a:rPr lang="en-US" sz="6000" dirty="0" smtClean="0">
                <a:solidFill>
                  <a:schemeClr val="accent3"/>
                </a:solidFill>
              </a:rPr>
              <a:t>u</a:t>
            </a:r>
            <a:r>
              <a:rPr lang="en" sz="6000" dirty="0" smtClean="0">
                <a:solidFill>
                  <a:schemeClr val="accent3"/>
                </a:solidFill>
              </a:rPr>
              <a:t>ỐI KHÓA 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</Words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Cousine</vt:lpstr>
      <vt:lpstr>Copperplate Gothic Light</vt:lpstr>
      <vt:lpstr>Valentine template</vt:lpstr>
      <vt:lpstr>KÍNH CHÀO MỌI NGƯỜI Chào mừng mọi người đến với bài thuyết trình hôm nay của em.</vt:lpstr>
      <vt:lpstr> </vt:lpstr>
      <vt:lpstr>Slide 3</vt:lpstr>
      <vt:lpstr>Phần kiến thức đã vận dụng.</vt:lpstr>
      <vt:lpstr>SẢN PHẨM CuỐI KHÓA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4</cp:revision>
  <dcterms:modified xsi:type="dcterms:W3CDTF">2023-04-14T12:19:52Z</dcterms:modified>
</cp:coreProperties>
</file>