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F2D4-5CAD-4585-95D0-897AD77D0C6B}" type="datetimeFigureOut">
              <a:rPr lang="vi-VN" smtClean="0"/>
              <a:t>27/05/2016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E330-D5E4-40B0-90A7-EDDB83FECB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6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28086-88A3-406D-AF0D-B481DD3A51E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219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28086-88A3-406D-AF0D-B481DD3A51E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5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5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1388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React + Redux</a:t>
            </a:r>
            <a:endParaRPr lang="vi-V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90328"/>
          </a:xfrm>
        </p:spPr>
        <p:txBody>
          <a:bodyPr/>
          <a:lstStyle/>
          <a:p>
            <a:pPr algn="r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Hoàng</a:t>
            </a:r>
            <a:r>
              <a:rPr lang="en-US" dirty="0" smtClean="0"/>
              <a:t> Anh </a:t>
            </a:r>
            <a:r>
              <a:rPr lang="en-US" dirty="0" err="1" smtClean="0"/>
              <a:t>Tú</a:t>
            </a:r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 </a:t>
            </a:r>
            <a:r>
              <a:rPr lang="en-US" dirty="0" err="1" smtClean="0"/>
              <a:t>Nhóm</a:t>
            </a:r>
            <a:r>
              <a:rPr lang="en-US" dirty="0" smtClean="0"/>
              <a:t> 19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86012" y="414043"/>
            <a:ext cx="464343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Trường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Đại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Tự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nhiên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Công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nghệ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Thông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tin</a:t>
            </a:r>
          </a:p>
          <a:p>
            <a:pPr algn="ctr">
              <a:defRPr/>
            </a:pP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Môn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Ứng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dụng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Phân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Tán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4293292" cy="381643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cha-con</a:t>
            </a:r>
          </a:p>
          <a:p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Redux</a:t>
            </a:r>
            <a:endParaRPr lang="vi-VN" sz="2000" dirty="0"/>
          </a:p>
        </p:txBody>
      </p:sp>
      <p:sp>
        <p:nvSpPr>
          <p:cNvPr id="4" name="AutoShape 2" descr="https://cdn.css-tricks.com/wp-content/uploads/2016/03/redux-article-3-0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04" y="2009104"/>
            <a:ext cx="4622108" cy="32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423" y="1905000"/>
            <a:ext cx="4713109" cy="3929130"/>
          </a:xfrm>
        </p:spPr>
        <p:txBody>
          <a:bodyPr/>
          <a:lstStyle/>
          <a:p>
            <a:r>
              <a:rPr lang="en-US" sz="2000" dirty="0" smtClean="0"/>
              <a:t>Redux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coi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chỗ</a:t>
            </a:r>
            <a:r>
              <a:rPr lang="en-US" sz="2000" dirty="0" smtClean="0"/>
              <a:t>,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“store”.</a:t>
            </a:r>
          </a:p>
          <a:p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mình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“store” ,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“dispatch”.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state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“</a:t>
            </a:r>
            <a:r>
              <a:rPr lang="en-US" sz="2000" dirty="0" err="1" smtClean="0"/>
              <a:t>subcribe</a:t>
            </a:r>
            <a:r>
              <a:rPr lang="en-US" sz="2000" dirty="0" smtClean="0"/>
              <a:t>”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store</a:t>
            </a:r>
            <a:endParaRPr lang="vi-V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32" y="1905000"/>
            <a:ext cx="4610100" cy="31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93536"/>
            <a:ext cx="7907070" cy="50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Với</a:t>
            </a:r>
            <a:r>
              <a:rPr lang="en-US" sz="2800" dirty="0" smtClean="0"/>
              <a:t> Redux,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đều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state </a:t>
            </a:r>
            <a:r>
              <a:rPr lang="en-US" sz="2800" dirty="0" err="1" smtClean="0"/>
              <a:t>từ</a:t>
            </a:r>
            <a:r>
              <a:rPr lang="en-US" sz="2800" dirty="0" smtClean="0"/>
              <a:t> store.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“dispatching”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store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 </a:t>
            </a:r>
            <a:r>
              <a:rPr lang="en-US" sz="2800" dirty="0" err="1" smtClean="0"/>
              <a:t>đếm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mà</a:t>
            </a:r>
            <a:r>
              <a:rPr lang="en-US" sz="2800" dirty="0" smtClean="0"/>
              <a:t> Redux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data flow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.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7401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37" y="1389643"/>
            <a:ext cx="9667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đáng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800" dirty="0"/>
              <a:t>	Redux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trữ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state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nơi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Redux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Single source of </a:t>
            </a:r>
            <a:r>
              <a:rPr lang="en-US" sz="1800" dirty="0" smtClean="0"/>
              <a:t>truth</a:t>
            </a:r>
          </a:p>
          <a:p>
            <a:pPr marL="400050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 err="1" smtClean="0"/>
              <a:t>là</a:t>
            </a:r>
            <a:r>
              <a:rPr lang="en-US" sz="2000" dirty="0" smtClean="0"/>
              <a:t> Read-Only</a:t>
            </a:r>
          </a:p>
          <a:p>
            <a:pPr marL="514350" lvl="1" indent="0">
              <a:buNone/>
            </a:pP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state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,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các</a:t>
            </a:r>
            <a:r>
              <a:rPr lang="en-US" sz="1800" dirty="0" smtClean="0"/>
              <a:t> “action”.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2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React-Redux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726" y="177299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React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rgbClr val="FF0000"/>
                </a:solidFill>
              </a:rPr>
              <a:t>Redux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React-Redux</a:t>
            </a:r>
            <a:r>
              <a:rPr lang="en-US" sz="28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. Module </a:t>
            </a:r>
            <a:r>
              <a:rPr lang="en-US" sz="2800" dirty="0" smtClean="0">
                <a:solidFill>
                  <a:srgbClr val="FF0000"/>
                </a:solidFill>
              </a:rPr>
              <a:t>React-Redux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phép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kết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nối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React component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đến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Redux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một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cách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tiện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lợi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nhất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38" y="2894544"/>
            <a:ext cx="7121479" cy="38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React-Redux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726" y="1772991"/>
            <a:ext cx="8915400" cy="3777622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55" y="1772991"/>
            <a:ext cx="8810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endParaRPr lang="en-US" dirty="0"/>
          </a:p>
        </p:txBody>
      </p:sp>
      <p:pic>
        <p:nvPicPr>
          <p:cNvPr id="4" name="20160527162122-af01a0fbc5.[gif-2-mp4.com]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86235" y="2563834"/>
            <a:ext cx="7410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14250"/>
              </p:ext>
            </p:extLst>
          </p:nvPr>
        </p:nvGraphicFramePr>
        <p:xfrm>
          <a:off x="2592925" y="1743307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MSSV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Miền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1212231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Huỳnh</a:t>
                      </a:r>
                      <a:r>
                        <a:rPr lang="en-US" baseline="0" dirty="0" smtClean="0"/>
                        <a:t> Nhật Nguyên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1212266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Nhạc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1212273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1212293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nội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bày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romanUcPeriod"/>
            </a:pP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Giới</a:t>
            </a: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thiệu</a:t>
            </a: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về</a:t>
            </a:r>
            <a:r>
              <a:rPr lang="en-US" sz="2400" dirty="0" smtClean="0">
                <a:hlinkClick r:id="rId2" action="ppaction://hlinksldjump"/>
              </a:rPr>
              <a:t> React</a:t>
            </a:r>
            <a:endParaRPr lang="en-US" sz="2400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smtClean="0"/>
              <a:t>React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?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smtClean="0"/>
              <a:t>React dung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,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dung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React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sz="2400" dirty="0"/>
              <a:t> 	</a:t>
            </a:r>
            <a:r>
              <a:rPr lang="en-US" sz="2400" dirty="0" err="1" smtClean="0">
                <a:hlinkClick r:id="rId3" action="ppaction://hlinksldjump"/>
              </a:rPr>
              <a:t>Giới</a:t>
            </a:r>
            <a:r>
              <a:rPr lang="en-US" sz="2400" dirty="0" smtClean="0">
                <a:hlinkClick r:id="rId3" action="ppaction://hlinksldjump"/>
              </a:rPr>
              <a:t> </a:t>
            </a:r>
            <a:r>
              <a:rPr lang="en-US" sz="2400" dirty="0" err="1" smtClean="0">
                <a:hlinkClick r:id="rId3" action="ppaction://hlinksldjump"/>
              </a:rPr>
              <a:t>thiệu</a:t>
            </a:r>
            <a:r>
              <a:rPr lang="en-US" sz="2400" dirty="0" smtClean="0">
                <a:hlinkClick r:id="rId3" action="ppaction://hlinksldjump"/>
              </a:rPr>
              <a:t> </a:t>
            </a:r>
            <a:r>
              <a:rPr lang="en-US" sz="2400" dirty="0" err="1" smtClean="0">
                <a:hlinkClick r:id="rId3" action="ppaction://hlinksldjump"/>
              </a:rPr>
              <a:t>về</a:t>
            </a:r>
            <a:r>
              <a:rPr lang="en-US" sz="2400" dirty="0" smtClean="0">
                <a:hlinkClick r:id="rId3" action="ppaction://hlinksldjump"/>
              </a:rPr>
              <a:t> Redux</a:t>
            </a:r>
            <a:endParaRPr lang="en-US" sz="2400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Redux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?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Redux Flow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Redux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 smtClean="0">
                <a:hlinkClick r:id="rId4" action="ppaction://hlinksldjump"/>
              </a:rPr>
              <a:t>Cách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kết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nối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với</a:t>
            </a:r>
            <a:r>
              <a:rPr lang="en-US" sz="2400" dirty="0" smtClean="0">
                <a:hlinkClick r:id="rId4" action="ppaction://hlinksldjump"/>
              </a:rPr>
              <a:t> React-Redux </a:t>
            </a:r>
            <a:endParaRPr lang="en-US" sz="2400" dirty="0" smtClean="0"/>
          </a:p>
          <a:p>
            <a:pPr marL="914400" lvl="1" indent="-457200">
              <a:buFont typeface="+mj-lt"/>
              <a:buAutoNum type="romanUcPeriod"/>
            </a:pPr>
            <a:r>
              <a:rPr lang="vi-VN" sz="2400" dirty="0" smtClean="0">
                <a:hlinkClick r:id="rId5" action="ppaction://hlinksldjump"/>
              </a:rPr>
              <a:t>Hướng dẫn sử dụng và demo sử dụng React + Redux</a:t>
            </a:r>
            <a:endParaRPr lang="en-US" sz="2400" dirty="0" smtClean="0"/>
          </a:p>
          <a:p>
            <a:pPr marL="800100" lvl="1" indent="-342900">
              <a:buFont typeface="+mj-lt"/>
              <a:buAutoNum type="romanUcPeriod"/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4243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React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JavaScript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: “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dung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.</a:t>
            </a:r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React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“components”.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UI,vào</a:t>
            </a:r>
            <a:r>
              <a:rPr lang="en-US" sz="2000" dirty="0" smtClean="0"/>
              <a:t> View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MVC,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môt</a:t>
            </a:r>
            <a:r>
              <a:rPr lang="en-US" sz="2000" dirty="0" smtClean="0"/>
              <a:t> framework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1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(one-way data flow)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soát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Virtual DOM 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2" name="Picture 8" descr="http://labs.septeni-technology.jp/wp-content/uploads/2016/03/react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314325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dung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Facebook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NewsFeed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Facebook ,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rằng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status ta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like, share hay comment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web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Facebook Live, </a:t>
            </a:r>
            <a:r>
              <a:rPr lang="en-US" sz="2000" dirty="0" err="1" smtClean="0"/>
              <a:t>TalkTV,Twitch,Youtube</a:t>
            </a:r>
            <a:r>
              <a:rPr lang="en-US" sz="2000" dirty="0" smtClean="0"/>
              <a:t>,…..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.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3078" name="Picture 6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26" y="5314658"/>
            <a:ext cx="2173578" cy="12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08" y="5332881"/>
            <a:ext cx="1106555" cy="11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.ytimg.com/yts/img/yt_1200-vfl4C3T0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3146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blogs-images.forbes.com/insertcoin/files/2014/06/twi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59" y="5332881"/>
            <a:ext cx="2502091" cy="11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920"/>
            <a:ext cx="8915400" cy="40953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 </a:t>
            </a:r>
            <a:r>
              <a:rPr lang="en-US" sz="2000" dirty="0" err="1" smtClean="0"/>
              <a:t>quanh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Component),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template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JSX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3453" y="3047570"/>
            <a:ext cx="832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var Form = React.createClass({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render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: function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		return 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Click the button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&lt;/h3&gt;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input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type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DF5000"/>
                </a:solidFill>
                <a:latin typeface="Consolas" panose="020B0609020204030204" pitchFamily="49" charset="0"/>
              </a:rPr>
              <a:t>"submit"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); </a:t>
            </a: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0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JSX = JavaScript + XML</a:t>
            </a:r>
          </a:p>
          <a:p>
            <a:r>
              <a:rPr lang="en-US" sz="2000" dirty="0" smtClean="0"/>
              <a:t>JSX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viếc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HTML </a:t>
            </a:r>
            <a:r>
              <a:rPr lang="en-US" sz="2000" dirty="0" err="1" smtClean="0"/>
              <a:t>trong</a:t>
            </a:r>
            <a:r>
              <a:rPr lang="en-US" sz="2000" dirty="0" smtClean="0"/>
              <a:t> JavaScript.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:</a:t>
            </a:r>
          </a:p>
          <a:p>
            <a:pPr lvl="1"/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/>
              <a:t> </a:t>
            </a:r>
            <a:r>
              <a:rPr lang="en-US" sz="1800" dirty="0" smtClean="0"/>
              <a:t>: JSX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sang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.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so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đương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/>
              <a:t>toàn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: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Java, C++ … =&gt; </a:t>
            </a:r>
            <a:r>
              <a:rPr lang="en-US" sz="1800" dirty="0" err="1" smtClean="0"/>
              <a:t>lỗi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88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Được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update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DOM</a:t>
            </a:r>
          </a:p>
          <a:p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DOM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Virtual DOM,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update DOM.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thiểu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DOM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vi-VN" sz="2000" dirty="0"/>
          </a:p>
        </p:txBody>
      </p:sp>
      <p:pic>
        <p:nvPicPr>
          <p:cNvPr id="4098" name="Picture 2" descr="http://blog.ows.vn/content/images/2016/03/virtual-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2" y="4121058"/>
            <a:ext cx="59436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data flow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5718"/>
            <a:ext cx="8915400" cy="3777622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sang </a:t>
            </a:r>
            <a:r>
              <a:rPr lang="en-US" dirty="0" err="1" smtClean="0"/>
              <a:t>lớp</a:t>
            </a:r>
            <a:r>
              <a:rPr lang="en-US" dirty="0" smtClean="0"/>
              <a:t> con.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qua Props </a:t>
            </a:r>
            <a:r>
              <a:rPr lang="en-US" dirty="0" err="1" smtClean="0"/>
              <a:t>và</a:t>
            </a:r>
            <a:r>
              <a:rPr lang="en-US" dirty="0" smtClean="0"/>
              <a:t>  State</a:t>
            </a:r>
          </a:p>
          <a:p>
            <a:r>
              <a:rPr lang="en-US" dirty="0" smtClean="0"/>
              <a:t>Props :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external,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component cha sang component con.</a:t>
            </a:r>
          </a:p>
          <a:p>
            <a:r>
              <a:rPr lang="en-US" dirty="0" smtClean="0"/>
              <a:t>State 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component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vi-VN" dirty="0"/>
          </a:p>
        </p:txBody>
      </p:sp>
      <p:pic>
        <p:nvPicPr>
          <p:cNvPr id="6" name="Picture 2" descr="http://reactjs.cn/react/img/blog/tuts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8" y="3584529"/>
            <a:ext cx="5380797" cy="31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111">
      <a:dk1>
        <a:sysClr val="windowText" lastClr="000000"/>
      </a:dk1>
      <a:lt1>
        <a:srgbClr val="FFFFFF"/>
      </a:lt1>
      <a:dk2>
        <a:srgbClr val="373545"/>
      </a:dk2>
      <a:lt2>
        <a:srgbClr val="DDF0F2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VNF Adobe Caslon Pro"/>
        <a:ea typeface=""/>
        <a:cs typeface=""/>
      </a:majorFont>
      <a:minorFont>
        <a:latin typeface="VNF Adobe Caslon Pr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864</Words>
  <Application>Microsoft Office PowerPoint</Application>
  <PresentationFormat>Widescreen</PresentationFormat>
  <Paragraphs>93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VNF Adobe Caslon Pro</vt:lpstr>
      <vt:lpstr>Wingdings 3</vt:lpstr>
      <vt:lpstr>Wisp</vt:lpstr>
      <vt:lpstr>Giới thiệu về React + Redux</vt:lpstr>
      <vt:lpstr>Các thành viên trong nhóm</vt:lpstr>
      <vt:lpstr>Các nội dung trình bày</vt:lpstr>
      <vt:lpstr> </vt:lpstr>
      <vt:lpstr>React dùng để làm gì ?</vt:lpstr>
      <vt:lpstr>Các thành phần trong React</vt:lpstr>
      <vt:lpstr>JSX là gì ?</vt:lpstr>
      <vt:lpstr>Virtual DOM</vt:lpstr>
      <vt:lpstr>One-way data flow</vt:lpstr>
      <vt:lpstr>Vấn đề nảy sinh</vt:lpstr>
      <vt:lpstr>Redux</vt:lpstr>
      <vt:lpstr>Redux</vt:lpstr>
      <vt:lpstr>Redux</vt:lpstr>
      <vt:lpstr>Redux Flow</vt:lpstr>
      <vt:lpstr>Những đặc điểm của Redux </vt:lpstr>
      <vt:lpstr>Cách kết nối với React-Redux </vt:lpstr>
      <vt:lpstr>Cách kết nối với React-Redux </vt:lpstr>
      <vt:lpstr>Hướng dẫn sử dụng và demo.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React + Redux</dc:title>
  <dc:creator>Nguyên Huỳnh Nhật</dc:creator>
  <cp:lastModifiedBy>Nguyên Huỳnh Nhật</cp:lastModifiedBy>
  <cp:revision>19</cp:revision>
  <dcterms:created xsi:type="dcterms:W3CDTF">2016-05-27T10:37:26Z</dcterms:created>
  <dcterms:modified xsi:type="dcterms:W3CDTF">2016-05-27T16:08:22Z</dcterms:modified>
</cp:coreProperties>
</file>