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75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1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13888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thiệu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về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React + Redux</a:t>
            </a:r>
            <a:endParaRPr lang="vi-VN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Nhóm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86012" y="414043"/>
            <a:ext cx="4643438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Trường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Đại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học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Khoa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học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Tự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nhiên</a:t>
            </a:r>
            <a:endParaRPr lang="en-US" b="1" dirty="0">
              <a:solidFill>
                <a:schemeClr val="accent1">
                  <a:lumMod val="25000"/>
                </a:schemeClr>
              </a:solidFill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Khoa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Công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nghệ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Thông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tin</a:t>
            </a:r>
          </a:p>
          <a:p>
            <a:pPr algn="ctr">
              <a:defRPr/>
            </a:pP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Môn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Ứng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dụng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Phân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Tán</a:t>
            </a:r>
            <a:endParaRPr lang="en-US" b="1" dirty="0">
              <a:solidFill>
                <a:schemeClr val="accent1">
                  <a:lumMod val="25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056957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MSSV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Miền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1212231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Huỳnh</a:t>
                      </a:r>
                      <a:r>
                        <a:rPr lang="en-US" baseline="0" dirty="0" smtClean="0"/>
                        <a:t> Nhật Nguyên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1212266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Nhạc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Phúc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1212293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nội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dung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bày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30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443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React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?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viện</a:t>
            </a:r>
            <a:r>
              <a:rPr lang="en-US" sz="1800" dirty="0" smtClean="0"/>
              <a:t> JavaScript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quyết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: “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nhật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dung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.</a:t>
            </a:r>
          </a:p>
          <a:p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,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React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“components”.</a:t>
            </a:r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UI,vào</a:t>
            </a:r>
            <a:r>
              <a:rPr lang="en-US" sz="2000" dirty="0" smtClean="0"/>
              <a:t> View </a:t>
            </a:r>
            <a:r>
              <a:rPr lang="en-US" sz="2000" dirty="0" err="1" smtClean="0"/>
              <a:t>trong</a:t>
            </a:r>
            <a:r>
              <a:rPr lang="en-US" sz="2000" dirty="0" smtClean="0"/>
              <a:t> MVC,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môt</a:t>
            </a:r>
            <a:r>
              <a:rPr lang="en-US" sz="2000" dirty="0" smtClean="0"/>
              <a:t> framework</a:t>
            </a:r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1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(one-way data flow)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soát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Virtual DOM 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endParaRPr lang="vi-VN" sz="2000" dirty="0"/>
          </a:p>
        </p:txBody>
      </p:sp>
      <p:sp>
        <p:nvSpPr>
          <p:cNvPr id="8" name="AutoShape 6" descr="http://formatjs.io/img/rea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2" name="Picture 8" descr="http://labs.septeni-technology.jp/wp-content/uploads/2016/03/react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50" y="314325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44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React dung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.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kéo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Facebook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NewsFeed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Facebook ,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rằng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status ta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like, share hay comment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web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Facebook Live, </a:t>
            </a:r>
            <a:r>
              <a:rPr lang="en-US" sz="2000" dirty="0" err="1" smtClean="0"/>
              <a:t>TalkTV,Twitch,Youtube</a:t>
            </a:r>
            <a:r>
              <a:rPr lang="en-US" sz="2000" dirty="0" smtClean="0"/>
              <a:t>,…..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.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React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ích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endParaRPr lang="vi-VN" sz="2000" dirty="0"/>
          </a:p>
        </p:txBody>
      </p:sp>
      <p:sp>
        <p:nvSpPr>
          <p:cNvPr id="8" name="AutoShape 6" descr="http://formatjs.io/img/rea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3078" name="Picture 6" descr="https://learnable-images.s3.amazonaws.com/screencasts/a2a2543d-1502-4fac-9336-8f96275101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026" y="5314658"/>
            <a:ext cx="2173578" cy="12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08" y="5332881"/>
            <a:ext cx="1106555" cy="110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s.ytimg.com/yts/img/yt_1200-vfl4C3T0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531465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blogs-images.forbes.com/insertcoin/files/2014/06/twit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59" y="5332881"/>
            <a:ext cx="2502091" cy="11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5920"/>
            <a:ext cx="8915400" cy="40953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React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xung</a:t>
            </a:r>
            <a:r>
              <a:rPr lang="en-US" sz="2000" dirty="0" smtClean="0"/>
              <a:t> </a:t>
            </a:r>
            <a:r>
              <a:rPr lang="en-US" sz="2000" dirty="0" err="1" smtClean="0"/>
              <a:t>quanh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component(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Component),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template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khác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JSX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3453" y="3047570"/>
            <a:ext cx="832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var Form = React.createClass({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render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: function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		return 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div&gt;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h3&gt;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Click the button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&lt;/h3&gt;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input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type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DF5000"/>
                </a:solidFill>
                <a:latin typeface="Consolas" panose="020B0609020204030204" pitchFamily="49" charset="0"/>
              </a:rPr>
              <a:t>"submit"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div&gt;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); </a:t>
            </a:r>
          </a:p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});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025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= JavaScript + XML</a:t>
            </a:r>
          </a:p>
          <a:p>
            <a:r>
              <a:rPr lang="en-US" dirty="0" smtClean="0"/>
              <a:t>JSX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viếc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87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endParaRPr lang="en-US" dirty="0"/>
          </a:p>
        </p:txBody>
      </p:sp>
      <p:pic>
        <p:nvPicPr>
          <p:cNvPr id="4" name="20160527162122-af01a0fbc5.[gif-2-mp4.com]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86235" y="2563834"/>
            <a:ext cx="74104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111">
      <a:dk1>
        <a:sysClr val="windowText" lastClr="000000"/>
      </a:dk1>
      <a:lt1>
        <a:srgbClr val="FFFFFF"/>
      </a:lt1>
      <a:dk2>
        <a:srgbClr val="373545"/>
      </a:dk2>
      <a:lt2>
        <a:srgbClr val="DDF0F2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VNF Adobe Caslon Pro"/>
        <a:ea typeface=""/>
        <a:cs typeface=""/>
      </a:majorFont>
      <a:minorFont>
        <a:latin typeface="VNF Adobe Caslon Pr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</TotalTime>
  <Words>408</Words>
  <Application>Microsoft Office PowerPoint</Application>
  <PresentationFormat>Widescreen</PresentationFormat>
  <Paragraphs>47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VNF Adobe Caslon Pro</vt:lpstr>
      <vt:lpstr>Wingdings 3</vt:lpstr>
      <vt:lpstr>Wisp</vt:lpstr>
      <vt:lpstr>Giới thiệu về React + Redux</vt:lpstr>
      <vt:lpstr>Các thành viên trong nhóm</vt:lpstr>
      <vt:lpstr>Các nội dung trình bày</vt:lpstr>
      <vt:lpstr> </vt:lpstr>
      <vt:lpstr>React dùng để làm gì ?</vt:lpstr>
      <vt:lpstr>Các thành phần trong React</vt:lpstr>
      <vt:lpstr>JSX là gì ?</vt:lpstr>
      <vt:lpstr>Hướng dẫn sử dụng và demo.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React + Redux</dc:title>
  <dc:creator>Nguyên Huỳnh Nhật</dc:creator>
  <cp:lastModifiedBy>Nhan Anh</cp:lastModifiedBy>
  <cp:revision>15</cp:revision>
  <dcterms:created xsi:type="dcterms:W3CDTF">2016-05-27T10:37:26Z</dcterms:created>
  <dcterms:modified xsi:type="dcterms:W3CDTF">2016-05-27T15:43:46Z</dcterms:modified>
</cp:coreProperties>
</file>