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5" r:id="rId1"/>
  </p:sldMasterIdLst>
  <p:notesMasterIdLst>
    <p:notesMasterId r:id="rId21"/>
  </p:notesMasterIdLst>
  <p:sldIdLst>
    <p:sldId id="264" r:id="rId2"/>
    <p:sldId id="265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63" r:id="rId19"/>
    <p:sldId id="281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393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9FF2D4-5CAD-4585-95D0-897AD77D0C6B}" type="datetimeFigureOut">
              <a:rPr lang="vi-VN" smtClean="0"/>
              <a:t>27/05/2016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32E330-D5E4-40B0-90A7-EDDB83FECB9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726260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428086-88A3-406D-AF0D-B481DD3A51E7}" type="slidenum">
              <a:rPr lang="vi-VN" smtClean="0"/>
              <a:t>16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021974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428086-88A3-406D-AF0D-B481DD3A51E7}" type="slidenum">
              <a:rPr lang="vi-VN" smtClean="0"/>
              <a:t>17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715103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985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733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0837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6946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057576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86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3091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519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569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018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839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836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215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545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088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628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888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8.xml"/><Relationship Id="rId4" Type="http://schemas.openxmlformats.org/officeDocument/2006/relationships/slide" Target="slide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1413888"/>
            <a:ext cx="8915399" cy="2262781"/>
          </a:xfrm>
        </p:spPr>
        <p:txBody>
          <a:bodyPr>
            <a:normAutofit/>
          </a:bodyPr>
          <a:lstStyle/>
          <a:p>
            <a:pPr algn="r"/>
            <a:r>
              <a:rPr lang="en-US" sz="60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Giới</a:t>
            </a:r>
            <a:r>
              <a:rPr lang="en-US" sz="6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60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thiệu</a:t>
            </a:r>
            <a:r>
              <a:rPr lang="en-US" sz="6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60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về</a:t>
            </a:r>
            <a:r>
              <a:rPr lang="en-US" sz="6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React + Redux</a:t>
            </a:r>
            <a:endParaRPr lang="vi-VN" sz="6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690328"/>
          </a:xfrm>
        </p:spPr>
        <p:txBody>
          <a:bodyPr/>
          <a:lstStyle/>
          <a:p>
            <a:pPr algn="r"/>
            <a:r>
              <a:rPr lang="en-US" dirty="0" err="1" smtClean="0"/>
              <a:t>Giáo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phụ</a:t>
            </a:r>
            <a:r>
              <a:rPr lang="en-US" dirty="0" smtClean="0"/>
              <a:t> </a:t>
            </a:r>
            <a:r>
              <a:rPr lang="en-US" dirty="0" err="1" smtClean="0"/>
              <a:t>trách</a:t>
            </a:r>
            <a:r>
              <a:rPr lang="en-US" dirty="0" smtClean="0"/>
              <a:t> </a:t>
            </a:r>
          </a:p>
          <a:p>
            <a:pPr algn="r"/>
            <a:r>
              <a:rPr lang="en-US" dirty="0" err="1" smtClean="0"/>
              <a:t>Hoàng</a:t>
            </a:r>
            <a:r>
              <a:rPr lang="en-US" dirty="0" smtClean="0"/>
              <a:t> Anh </a:t>
            </a:r>
            <a:r>
              <a:rPr lang="en-US" dirty="0" err="1" smtClean="0"/>
              <a:t>Tú</a:t>
            </a:r>
            <a:endParaRPr lang="en-US" dirty="0" smtClean="0"/>
          </a:p>
          <a:p>
            <a:pPr algn="r"/>
            <a:endParaRPr lang="en-US" dirty="0"/>
          </a:p>
          <a:p>
            <a:pPr algn="r"/>
            <a:r>
              <a:rPr lang="en-US" dirty="0" err="1" smtClean="0"/>
              <a:t>Nhóm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: </a:t>
            </a:r>
            <a:r>
              <a:rPr lang="en-US" dirty="0" err="1" smtClean="0"/>
              <a:t>Nhóm</a:t>
            </a:r>
            <a:r>
              <a:rPr lang="en-US" dirty="0" smtClean="0"/>
              <a:t> 19</a:t>
            </a:r>
            <a:endParaRPr lang="vi-VN" dirty="0"/>
          </a:p>
        </p:txBody>
      </p:sp>
      <p:sp>
        <p:nvSpPr>
          <p:cNvPr id="5" name="TextBox 4"/>
          <p:cNvSpPr txBox="1"/>
          <p:nvPr/>
        </p:nvSpPr>
        <p:spPr>
          <a:xfrm>
            <a:off x="3986012" y="414043"/>
            <a:ext cx="4643438" cy="92333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b="1" dirty="0" err="1">
                <a:solidFill>
                  <a:schemeClr val="accent1">
                    <a:lumMod val="25000"/>
                  </a:schemeClr>
                </a:solidFill>
                <a:latin typeface="+mj-lt"/>
                <a:cs typeface="Arial" charset="0"/>
              </a:rPr>
              <a:t>Trường</a:t>
            </a:r>
            <a:r>
              <a:rPr lang="en-US" b="1" dirty="0">
                <a:solidFill>
                  <a:schemeClr val="accent1">
                    <a:lumMod val="25000"/>
                  </a:schemeClr>
                </a:solidFill>
                <a:latin typeface="+mj-lt"/>
                <a:cs typeface="Arial" charset="0"/>
              </a:rPr>
              <a:t> </a:t>
            </a:r>
            <a:r>
              <a:rPr lang="en-US" b="1" dirty="0" err="1">
                <a:solidFill>
                  <a:schemeClr val="accent1">
                    <a:lumMod val="25000"/>
                  </a:schemeClr>
                </a:solidFill>
                <a:latin typeface="+mj-lt"/>
                <a:cs typeface="Arial" charset="0"/>
              </a:rPr>
              <a:t>Đại</a:t>
            </a:r>
            <a:r>
              <a:rPr lang="en-US" b="1" dirty="0">
                <a:solidFill>
                  <a:schemeClr val="accent1">
                    <a:lumMod val="25000"/>
                  </a:schemeClr>
                </a:solidFill>
                <a:latin typeface="+mj-lt"/>
                <a:cs typeface="Arial" charset="0"/>
              </a:rPr>
              <a:t> </a:t>
            </a:r>
            <a:r>
              <a:rPr lang="en-US" b="1" dirty="0" err="1">
                <a:solidFill>
                  <a:schemeClr val="accent1">
                    <a:lumMod val="25000"/>
                  </a:schemeClr>
                </a:solidFill>
                <a:latin typeface="+mj-lt"/>
                <a:cs typeface="Arial" charset="0"/>
              </a:rPr>
              <a:t>học</a:t>
            </a:r>
            <a:r>
              <a:rPr lang="en-US" b="1" dirty="0">
                <a:solidFill>
                  <a:schemeClr val="accent1">
                    <a:lumMod val="25000"/>
                  </a:schemeClr>
                </a:solidFill>
                <a:latin typeface="+mj-lt"/>
                <a:cs typeface="Arial" charset="0"/>
              </a:rPr>
              <a:t> </a:t>
            </a:r>
            <a:r>
              <a:rPr lang="en-US" b="1" dirty="0" err="1">
                <a:solidFill>
                  <a:schemeClr val="accent1">
                    <a:lumMod val="25000"/>
                  </a:schemeClr>
                </a:solidFill>
                <a:latin typeface="+mj-lt"/>
                <a:cs typeface="Arial" charset="0"/>
              </a:rPr>
              <a:t>Khoa</a:t>
            </a:r>
            <a:r>
              <a:rPr lang="en-US" b="1" dirty="0">
                <a:solidFill>
                  <a:schemeClr val="accent1">
                    <a:lumMod val="25000"/>
                  </a:schemeClr>
                </a:solidFill>
                <a:latin typeface="+mj-lt"/>
                <a:cs typeface="Arial" charset="0"/>
              </a:rPr>
              <a:t> </a:t>
            </a:r>
            <a:r>
              <a:rPr lang="en-US" b="1" dirty="0" err="1">
                <a:solidFill>
                  <a:schemeClr val="accent1">
                    <a:lumMod val="25000"/>
                  </a:schemeClr>
                </a:solidFill>
                <a:latin typeface="+mj-lt"/>
                <a:cs typeface="Arial" charset="0"/>
              </a:rPr>
              <a:t>học</a:t>
            </a:r>
            <a:r>
              <a:rPr lang="en-US" b="1" dirty="0">
                <a:solidFill>
                  <a:schemeClr val="accent1">
                    <a:lumMod val="25000"/>
                  </a:schemeClr>
                </a:solidFill>
                <a:latin typeface="+mj-lt"/>
                <a:cs typeface="Arial" charset="0"/>
              </a:rPr>
              <a:t> </a:t>
            </a:r>
            <a:r>
              <a:rPr lang="en-US" b="1" dirty="0" err="1">
                <a:solidFill>
                  <a:schemeClr val="accent1">
                    <a:lumMod val="25000"/>
                  </a:schemeClr>
                </a:solidFill>
                <a:latin typeface="+mj-lt"/>
                <a:cs typeface="Arial" charset="0"/>
              </a:rPr>
              <a:t>Tự</a:t>
            </a:r>
            <a:r>
              <a:rPr lang="en-US" b="1" dirty="0">
                <a:solidFill>
                  <a:schemeClr val="accent1">
                    <a:lumMod val="25000"/>
                  </a:schemeClr>
                </a:solidFill>
                <a:latin typeface="+mj-lt"/>
                <a:cs typeface="Arial" charset="0"/>
              </a:rPr>
              <a:t> </a:t>
            </a:r>
            <a:r>
              <a:rPr lang="en-US" b="1" dirty="0" err="1">
                <a:solidFill>
                  <a:schemeClr val="accent1">
                    <a:lumMod val="25000"/>
                  </a:schemeClr>
                </a:solidFill>
                <a:latin typeface="+mj-lt"/>
                <a:cs typeface="Arial" charset="0"/>
              </a:rPr>
              <a:t>nhiên</a:t>
            </a:r>
            <a:endParaRPr lang="en-US" b="1" dirty="0">
              <a:solidFill>
                <a:schemeClr val="accent1">
                  <a:lumMod val="25000"/>
                </a:schemeClr>
              </a:solidFill>
              <a:latin typeface="+mj-lt"/>
              <a:cs typeface="Arial" charset="0"/>
            </a:endParaRPr>
          </a:p>
          <a:p>
            <a:pPr algn="ctr">
              <a:defRPr/>
            </a:pPr>
            <a:r>
              <a:rPr lang="en-US" b="1" dirty="0" err="1">
                <a:solidFill>
                  <a:schemeClr val="accent1">
                    <a:lumMod val="25000"/>
                  </a:schemeClr>
                </a:solidFill>
                <a:latin typeface="+mj-lt"/>
                <a:cs typeface="Arial" charset="0"/>
              </a:rPr>
              <a:t>Khoa</a:t>
            </a:r>
            <a:r>
              <a:rPr lang="en-US" b="1" dirty="0">
                <a:solidFill>
                  <a:schemeClr val="accent1">
                    <a:lumMod val="25000"/>
                  </a:schemeClr>
                </a:solidFill>
                <a:latin typeface="+mj-lt"/>
                <a:cs typeface="Arial" charset="0"/>
              </a:rPr>
              <a:t> </a:t>
            </a:r>
            <a:r>
              <a:rPr lang="en-US" b="1" dirty="0" err="1">
                <a:solidFill>
                  <a:schemeClr val="accent1">
                    <a:lumMod val="25000"/>
                  </a:schemeClr>
                </a:solidFill>
                <a:latin typeface="+mj-lt"/>
                <a:cs typeface="Arial" charset="0"/>
              </a:rPr>
              <a:t>Công</a:t>
            </a:r>
            <a:r>
              <a:rPr lang="en-US" b="1" dirty="0">
                <a:solidFill>
                  <a:schemeClr val="accent1">
                    <a:lumMod val="25000"/>
                  </a:schemeClr>
                </a:solidFill>
                <a:latin typeface="+mj-lt"/>
                <a:cs typeface="Arial" charset="0"/>
              </a:rPr>
              <a:t> </a:t>
            </a:r>
            <a:r>
              <a:rPr lang="en-US" b="1" dirty="0" err="1">
                <a:solidFill>
                  <a:schemeClr val="accent1">
                    <a:lumMod val="25000"/>
                  </a:schemeClr>
                </a:solidFill>
                <a:latin typeface="+mj-lt"/>
                <a:cs typeface="Arial" charset="0"/>
              </a:rPr>
              <a:t>nghệ</a:t>
            </a:r>
            <a:r>
              <a:rPr lang="en-US" b="1" dirty="0">
                <a:solidFill>
                  <a:schemeClr val="accent1">
                    <a:lumMod val="25000"/>
                  </a:schemeClr>
                </a:solidFill>
                <a:latin typeface="+mj-lt"/>
                <a:cs typeface="Arial" charset="0"/>
              </a:rPr>
              <a:t> </a:t>
            </a:r>
            <a:r>
              <a:rPr lang="en-US" b="1" dirty="0" err="1">
                <a:solidFill>
                  <a:schemeClr val="accent1">
                    <a:lumMod val="25000"/>
                  </a:schemeClr>
                </a:solidFill>
                <a:latin typeface="+mj-lt"/>
                <a:cs typeface="Arial" charset="0"/>
              </a:rPr>
              <a:t>Thông</a:t>
            </a:r>
            <a:r>
              <a:rPr lang="en-US" b="1" dirty="0">
                <a:solidFill>
                  <a:schemeClr val="accent1">
                    <a:lumMod val="25000"/>
                  </a:schemeClr>
                </a:solidFill>
                <a:latin typeface="+mj-lt"/>
                <a:cs typeface="Arial" charset="0"/>
              </a:rPr>
              <a:t> </a:t>
            </a:r>
            <a:r>
              <a:rPr lang="en-US" b="1" dirty="0" smtClean="0">
                <a:solidFill>
                  <a:schemeClr val="accent1">
                    <a:lumMod val="25000"/>
                  </a:schemeClr>
                </a:solidFill>
                <a:latin typeface="+mj-lt"/>
                <a:cs typeface="Arial" charset="0"/>
              </a:rPr>
              <a:t>tin</a:t>
            </a:r>
          </a:p>
          <a:p>
            <a:pPr algn="ctr">
              <a:defRPr/>
            </a:pPr>
            <a:r>
              <a:rPr lang="en-US" b="1" dirty="0" err="1" smtClean="0">
                <a:solidFill>
                  <a:schemeClr val="accent1">
                    <a:lumMod val="25000"/>
                  </a:schemeClr>
                </a:solidFill>
                <a:latin typeface="+mj-lt"/>
                <a:cs typeface="Arial" charset="0"/>
              </a:rPr>
              <a:t>Môn</a:t>
            </a:r>
            <a:r>
              <a:rPr lang="en-US" b="1" dirty="0" smtClean="0">
                <a:solidFill>
                  <a:schemeClr val="accent1">
                    <a:lumMod val="25000"/>
                  </a:schemeClr>
                </a:solidFill>
                <a:latin typeface="+mj-lt"/>
                <a:cs typeface="Arial" charset="0"/>
              </a:rPr>
              <a:t> </a:t>
            </a:r>
            <a:r>
              <a:rPr lang="en-US" b="1" dirty="0" err="1" smtClean="0">
                <a:solidFill>
                  <a:schemeClr val="accent1">
                    <a:lumMod val="25000"/>
                  </a:schemeClr>
                </a:solidFill>
                <a:latin typeface="+mj-lt"/>
                <a:cs typeface="Arial" charset="0"/>
              </a:rPr>
              <a:t>Ứng</a:t>
            </a:r>
            <a:r>
              <a:rPr lang="en-US" b="1" dirty="0" smtClean="0">
                <a:solidFill>
                  <a:schemeClr val="accent1">
                    <a:lumMod val="25000"/>
                  </a:schemeClr>
                </a:solidFill>
                <a:latin typeface="+mj-lt"/>
                <a:cs typeface="Arial" charset="0"/>
              </a:rPr>
              <a:t> </a:t>
            </a:r>
            <a:r>
              <a:rPr lang="en-US" b="1" dirty="0" err="1" smtClean="0">
                <a:solidFill>
                  <a:schemeClr val="accent1">
                    <a:lumMod val="25000"/>
                  </a:schemeClr>
                </a:solidFill>
                <a:latin typeface="+mj-lt"/>
                <a:cs typeface="Arial" charset="0"/>
              </a:rPr>
              <a:t>dụng</a:t>
            </a:r>
            <a:r>
              <a:rPr lang="en-US" b="1" dirty="0" smtClean="0">
                <a:solidFill>
                  <a:schemeClr val="accent1">
                    <a:lumMod val="25000"/>
                  </a:schemeClr>
                </a:solidFill>
                <a:latin typeface="+mj-lt"/>
                <a:cs typeface="Arial" charset="0"/>
              </a:rPr>
              <a:t> </a:t>
            </a:r>
            <a:r>
              <a:rPr lang="en-US" b="1" dirty="0" err="1" smtClean="0">
                <a:solidFill>
                  <a:schemeClr val="accent1">
                    <a:lumMod val="25000"/>
                  </a:schemeClr>
                </a:solidFill>
                <a:latin typeface="+mj-lt"/>
                <a:cs typeface="Arial" charset="0"/>
              </a:rPr>
              <a:t>Phân</a:t>
            </a:r>
            <a:r>
              <a:rPr lang="en-US" b="1" dirty="0" smtClean="0">
                <a:solidFill>
                  <a:schemeClr val="accent1">
                    <a:lumMod val="25000"/>
                  </a:schemeClr>
                </a:solidFill>
                <a:latin typeface="+mj-lt"/>
                <a:cs typeface="Arial" charset="0"/>
              </a:rPr>
              <a:t> </a:t>
            </a:r>
            <a:r>
              <a:rPr lang="en-US" b="1" dirty="0" err="1" smtClean="0">
                <a:solidFill>
                  <a:schemeClr val="accent1">
                    <a:lumMod val="25000"/>
                  </a:schemeClr>
                </a:solidFill>
                <a:latin typeface="+mj-lt"/>
                <a:cs typeface="Arial" charset="0"/>
              </a:rPr>
              <a:t>Tán</a:t>
            </a:r>
            <a:endParaRPr lang="en-US" b="1" dirty="0">
              <a:solidFill>
                <a:schemeClr val="accent1">
                  <a:lumMod val="25000"/>
                </a:schemeClr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8934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nảy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599"/>
            <a:ext cx="4293292" cy="3816439"/>
          </a:xfrm>
        </p:spPr>
        <p:txBody>
          <a:bodyPr>
            <a:normAutofit/>
          </a:bodyPr>
          <a:lstStyle/>
          <a:p>
            <a:r>
              <a:rPr lang="en-US" sz="2000" dirty="0" err="1" smtClean="0"/>
              <a:t>Không</a:t>
            </a:r>
            <a:r>
              <a:rPr lang="en-US" sz="2000" dirty="0" smtClean="0"/>
              <a:t> </a:t>
            </a:r>
            <a:r>
              <a:rPr lang="en-US" sz="2000" dirty="0" err="1" smtClean="0"/>
              <a:t>thể</a:t>
            </a:r>
            <a:r>
              <a:rPr lang="en-US" sz="2000" dirty="0" smtClean="0"/>
              <a:t> </a:t>
            </a:r>
            <a:r>
              <a:rPr lang="en-US" sz="2000" dirty="0" err="1" smtClean="0"/>
              <a:t>giao</a:t>
            </a:r>
            <a:r>
              <a:rPr lang="en-US" sz="2000" dirty="0" smtClean="0"/>
              <a:t> </a:t>
            </a:r>
            <a:r>
              <a:rPr lang="en-US" sz="2000" dirty="0" err="1" smtClean="0"/>
              <a:t>tiếp</a:t>
            </a:r>
            <a:r>
              <a:rPr lang="en-US" sz="2000" dirty="0" smtClean="0"/>
              <a:t> </a:t>
            </a:r>
            <a:r>
              <a:rPr lang="en-US" sz="2000" dirty="0" err="1" smtClean="0"/>
              <a:t>với</a:t>
            </a:r>
            <a:r>
              <a:rPr lang="en-US" sz="2000" dirty="0" smtClean="0"/>
              <a:t> </a:t>
            </a:r>
            <a:r>
              <a:rPr lang="en-US" sz="2000" dirty="0" err="1" smtClean="0"/>
              <a:t>các</a:t>
            </a:r>
            <a:r>
              <a:rPr lang="en-US" sz="2000" dirty="0" smtClean="0"/>
              <a:t> component </a:t>
            </a:r>
            <a:r>
              <a:rPr lang="en-US" sz="2000" dirty="0" err="1" smtClean="0"/>
              <a:t>không</a:t>
            </a:r>
            <a:r>
              <a:rPr lang="en-US" sz="2000" dirty="0" smtClean="0"/>
              <a:t> </a:t>
            </a:r>
            <a:r>
              <a:rPr lang="en-US" sz="2000" dirty="0" err="1" smtClean="0"/>
              <a:t>phải</a:t>
            </a:r>
            <a:r>
              <a:rPr lang="en-US" sz="2000" dirty="0" smtClean="0"/>
              <a:t> </a:t>
            </a:r>
            <a:r>
              <a:rPr lang="en-US" sz="2000" dirty="0" err="1" smtClean="0"/>
              <a:t>là</a:t>
            </a:r>
            <a:r>
              <a:rPr lang="en-US" sz="2000" dirty="0" smtClean="0"/>
              <a:t> cha-con</a:t>
            </a:r>
          </a:p>
          <a:p>
            <a:r>
              <a:rPr lang="en-US" sz="2000" dirty="0" err="1" smtClean="0"/>
              <a:t>Dẫn</a:t>
            </a:r>
            <a:r>
              <a:rPr lang="en-US" sz="2000" dirty="0" smtClean="0"/>
              <a:t> </a:t>
            </a:r>
            <a:r>
              <a:rPr lang="en-US" sz="2000" dirty="0" err="1" smtClean="0"/>
              <a:t>đến</a:t>
            </a:r>
            <a:r>
              <a:rPr lang="en-US" sz="2000" dirty="0" smtClean="0"/>
              <a:t> </a:t>
            </a:r>
            <a:r>
              <a:rPr lang="en-US" sz="2000" dirty="0" err="1" smtClean="0"/>
              <a:t>việc</a:t>
            </a:r>
            <a:r>
              <a:rPr lang="en-US" sz="2000" dirty="0" smtClean="0"/>
              <a:t> </a:t>
            </a:r>
            <a:r>
              <a:rPr lang="en-US" sz="2000" dirty="0" err="1" smtClean="0"/>
              <a:t>đề</a:t>
            </a:r>
            <a:r>
              <a:rPr lang="en-US" sz="2000" dirty="0" smtClean="0"/>
              <a:t> </a:t>
            </a:r>
            <a:r>
              <a:rPr lang="en-US" sz="2000" dirty="0" err="1" smtClean="0"/>
              <a:t>xuất</a:t>
            </a:r>
            <a:r>
              <a:rPr lang="en-US" sz="2000" dirty="0" smtClean="0"/>
              <a:t> </a:t>
            </a:r>
            <a:r>
              <a:rPr lang="en-US" sz="2000" dirty="0" err="1" smtClean="0"/>
              <a:t>sử</a:t>
            </a:r>
            <a:r>
              <a:rPr lang="en-US" sz="2000" dirty="0" smtClean="0"/>
              <a:t> </a:t>
            </a:r>
            <a:r>
              <a:rPr lang="en-US" sz="2000" dirty="0" err="1" smtClean="0"/>
              <a:t>dụng</a:t>
            </a:r>
            <a:r>
              <a:rPr lang="en-US" sz="2000" dirty="0" smtClean="0"/>
              <a:t> Redux</a:t>
            </a:r>
            <a:endParaRPr lang="vi-VN" sz="2000" dirty="0"/>
          </a:p>
        </p:txBody>
      </p:sp>
      <p:sp>
        <p:nvSpPr>
          <p:cNvPr id="4" name="AutoShape 2" descr="https://cdn.css-tricks.com/wp-content/uploads/2016/03/redux-article-3-01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vi-V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2504" y="2009104"/>
            <a:ext cx="4622108" cy="3271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330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Redux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60423" y="1905000"/>
            <a:ext cx="4713109" cy="3929130"/>
          </a:xfrm>
        </p:spPr>
        <p:txBody>
          <a:bodyPr/>
          <a:lstStyle/>
          <a:p>
            <a:r>
              <a:rPr lang="en-US" sz="2000" dirty="0" smtClean="0"/>
              <a:t>Redux </a:t>
            </a:r>
            <a:r>
              <a:rPr lang="en-US" sz="2000" dirty="0" err="1" smtClean="0"/>
              <a:t>được</a:t>
            </a:r>
            <a:r>
              <a:rPr lang="en-US" sz="2000" dirty="0" smtClean="0"/>
              <a:t> </a:t>
            </a:r>
            <a:r>
              <a:rPr lang="en-US" sz="2000" dirty="0" err="1" smtClean="0"/>
              <a:t>coi</a:t>
            </a:r>
            <a:r>
              <a:rPr lang="en-US" sz="2000" dirty="0" smtClean="0"/>
              <a:t> </a:t>
            </a:r>
            <a:r>
              <a:rPr lang="en-US" sz="2000" dirty="0" err="1" smtClean="0"/>
              <a:t>là</a:t>
            </a:r>
            <a:r>
              <a:rPr lang="en-US" sz="2000" dirty="0" smtClean="0"/>
              <a:t> </a:t>
            </a:r>
            <a:r>
              <a:rPr lang="en-US" sz="2000" dirty="0" err="1" smtClean="0"/>
              <a:t>giải</a:t>
            </a:r>
            <a:r>
              <a:rPr lang="en-US" sz="2000" dirty="0" smtClean="0"/>
              <a:t> </a:t>
            </a:r>
            <a:r>
              <a:rPr lang="en-US" sz="2000" dirty="0" err="1" smtClean="0"/>
              <a:t>pháp</a:t>
            </a:r>
            <a:r>
              <a:rPr lang="en-US" sz="2000" dirty="0" smtClean="0"/>
              <a:t> </a:t>
            </a:r>
            <a:r>
              <a:rPr lang="en-US" sz="2000" dirty="0" err="1" smtClean="0"/>
              <a:t>cho</a:t>
            </a:r>
            <a:r>
              <a:rPr lang="en-US" sz="2000" dirty="0" smtClean="0"/>
              <a:t> </a:t>
            </a:r>
            <a:r>
              <a:rPr lang="en-US" sz="2000" dirty="0" err="1" smtClean="0"/>
              <a:t>sự</a:t>
            </a:r>
            <a:r>
              <a:rPr lang="en-US" sz="2000" dirty="0" smtClean="0"/>
              <a:t> </a:t>
            </a:r>
            <a:r>
              <a:rPr lang="en-US" sz="2000" dirty="0" err="1" smtClean="0"/>
              <a:t>lưu</a:t>
            </a:r>
            <a:r>
              <a:rPr lang="en-US" sz="2000" dirty="0" smtClean="0"/>
              <a:t> </a:t>
            </a:r>
            <a:r>
              <a:rPr lang="en-US" sz="2000" dirty="0" err="1" smtClean="0"/>
              <a:t>trữ</a:t>
            </a:r>
            <a:r>
              <a:rPr lang="en-US" sz="2000" dirty="0" smtClean="0"/>
              <a:t> </a:t>
            </a:r>
            <a:r>
              <a:rPr lang="en-US" sz="2000" dirty="0" err="1" smtClean="0"/>
              <a:t>các</a:t>
            </a:r>
            <a:r>
              <a:rPr lang="en-US" sz="2000" dirty="0" smtClean="0"/>
              <a:t> state </a:t>
            </a:r>
            <a:r>
              <a:rPr lang="en-US" sz="2000" dirty="0" err="1" smtClean="0"/>
              <a:t>của</a:t>
            </a:r>
            <a:r>
              <a:rPr lang="en-US" sz="2000" dirty="0" smtClean="0"/>
              <a:t> </a:t>
            </a:r>
            <a:r>
              <a:rPr lang="en-US" sz="2000" dirty="0" err="1" smtClean="0"/>
              <a:t>ứng</a:t>
            </a:r>
            <a:r>
              <a:rPr lang="en-US" sz="2000" dirty="0" smtClean="0"/>
              <a:t> </a:t>
            </a:r>
            <a:r>
              <a:rPr lang="en-US" sz="2000" dirty="0" err="1" smtClean="0"/>
              <a:t>dụng</a:t>
            </a:r>
            <a:r>
              <a:rPr lang="en-US" sz="2000" dirty="0" smtClean="0"/>
              <a:t> </a:t>
            </a:r>
            <a:r>
              <a:rPr lang="en-US" sz="2000" dirty="0" err="1" smtClean="0"/>
              <a:t>vào</a:t>
            </a:r>
            <a:r>
              <a:rPr lang="en-US" sz="2000" dirty="0" smtClean="0"/>
              <a:t> </a:t>
            </a:r>
            <a:r>
              <a:rPr lang="en-US" sz="2000" dirty="0" err="1" smtClean="0"/>
              <a:t>một</a:t>
            </a:r>
            <a:r>
              <a:rPr lang="en-US" sz="2000" dirty="0" smtClean="0"/>
              <a:t> </a:t>
            </a:r>
            <a:r>
              <a:rPr lang="en-US" sz="2000" dirty="0" err="1" smtClean="0"/>
              <a:t>chỗ</a:t>
            </a:r>
            <a:r>
              <a:rPr lang="en-US" sz="2000" dirty="0" smtClean="0"/>
              <a:t>, </a:t>
            </a:r>
            <a:r>
              <a:rPr lang="en-US" sz="2000" dirty="0" err="1" smtClean="0"/>
              <a:t>được</a:t>
            </a:r>
            <a:r>
              <a:rPr lang="en-US" sz="2000" dirty="0" smtClean="0"/>
              <a:t> </a:t>
            </a:r>
            <a:r>
              <a:rPr lang="en-US" sz="2000" dirty="0" err="1" smtClean="0"/>
              <a:t>gọi</a:t>
            </a:r>
            <a:r>
              <a:rPr lang="en-US" sz="2000" dirty="0" smtClean="0"/>
              <a:t> </a:t>
            </a:r>
            <a:r>
              <a:rPr lang="en-US" sz="2000" dirty="0" err="1" smtClean="0"/>
              <a:t>là</a:t>
            </a:r>
            <a:r>
              <a:rPr lang="en-US" sz="2000" dirty="0" smtClean="0"/>
              <a:t> “store”.</a:t>
            </a:r>
          </a:p>
          <a:p>
            <a:r>
              <a:rPr lang="en-US" sz="2000" dirty="0" err="1" smtClean="0"/>
              <a:t>Các</a:t>
            </a:r>
            <a:r>
              <a:rPr lang="en-US" sz="2000" dirty="0" smtClean="0"/>
              <a:t> component </a:t>
            </a:r>
            <a:r>
              <a:rPr lang="en-US" sz="2000" dirty="0" err="1" smtClean="0"/>
              <a:t>lúc</a:t>
            </a:r>
            <a:r>
              <a:rPr lang="en-US" sz="2000" dirty="0" smtClean="0"/>
              <a:t> </a:t>
            </a:r>
            <a:r>
              <a:rPr lang="en-US" sz="2000" dirty="0" err="1" smtClean="0"/>
              <a:t>này</a:t>
            </a:r>
            <a:r>
              <a:rPr lang="en-US" sz="2000" dirty="0" smtClean="0"/>
              <a:t> </a:t>
            </a:r>
            <a:r>
              <a:rPr lang="en-US" sz="2000" dirty="0" err="1" smtClean="0"/>
              <a:t>sẽ</a:t>
            </a:r>
            <a:r>
              <a:rPr lang="en-US" sz="2000" dirty="0" smtClean="0"/>
              <a:t> </a:t>
            </a:r>
            <a:r>
              <a:rPr lang="en-US" sz="2000" dirty="0" err="1" smtClean="0"/>
              <a:t>gửi</a:t>
            </a:r>
            <a:r>
              <a:rPr lang="en-US" sz="2000" dirty="0" smtClean="0"/>
              <a:t> </a:t>
            </a:r>
            <a:r>
              <a:rPr lang="en-US" sz="2000" dirty="0" err="1" smtClean="0"/>
              <a:t>các</a:t>
            </a:r>
            <a:r>
              <a:rPr lang="en-US" sz="2000" dirty="0" smtClean="0"/>
              <a:t> state </a:t>
            </a:r>
            <a:r>
              <a:rPr lang="en-US" sz="2000" dirty="0" err="1" smtClean="0"/>
              <a:t>của</a:t>
            </a:r>
            <a:r>
              <a:rPr lang="en-US" sz="2000" dirty="0" smtClean="0"/>
              <a:t> </a:t>
            </a:r>
            <a:r>
              <a:rPr lang="en-US" sz="2000" dirty="0" err="1" smtClean="0"/>
              <a:t>mình</a:t>
            </a:r>
            <a:r>
              <a:rPr lang="en-US" sz="2000" dirty="0" smtClean="0"/>
              <a:t> </a:t>
            </a:r>
            <a:r>
              <a:rPr lang="en-US" sz="2000" dirty="0" err="1" smtClean="0"/>
              <a:t>vào</a:t>
            </a:r>
            <a:r>
              <a:rPr lang="en-US" sz="2000" dirty="0" smtClean="0"/>
              <a:t> “store” , </a:t>
            </a:r>
            <a:r>
              <a:rPr lang="en-US" sz="2000" dirty="0" err="1" smtClean="0"/>
              <a:t>công</a:t>
            </a:r>
            <a:r>
              <a:rPr lang="en-US" sz="2000" dirty="0" smtClean="0"/>
              <a:t> </a:t>
            </a:r>
            <a:r>
              <a:rPr lang="en-US" sz="2000" dirty="0" err="1" smtClean="0"/>
              <a:t>việc</a:t>
            </a:r>
            <a:r>
              <a:rPr lang="en-US" sz="2000" dirty="0" smtClean="0"/>
              <a:t> </a:t>
            </a:r>
            <a:r>
              <a:rPr lang="en-US" sz="2000" dirty="0" err="1" smtClean="0"/>
              <a:t>này</a:t>
            </a:r>
            <a:r>
              <a:rPr lang="en-US" sz="2000" dirty="0" smtClean="0"/>
              <a:t> </a:t>
            </a:r>
            <a:r>
              <a:rPr lang="en-US" sz="2000" dirty="0" err="1" smtClean="0"/>
              <a:t>được</a:t>
            </a:r>
            <a:r>
              <a:rPr lang="en-US" sz="2000" dirty="0" smtClean="0"/>
              <a:t> </a:t>
            </a:r>
            <a:r>
              <a:rPr lang="en-US" sz="2000" dirty="0" err="1" smtClean="0"/>
              <a:t>gọi</a:t>
            </a:r>
            <a:r>
              <a:rPr lang="en-US" sz="2000" dirty="0" smtClean="0"/>
              <a:t> </a:t>
            </a:r>
            <a:r>
              <a:rPr lang="en-US" sz="2000" dirty="0" err="1" smtClean="0"/>
              <a:t>là</a:t>
            </a:r>
            <a:r>
              <a:rPr lang="en-US" sz="2000" dirty="0" smtClean="0"/>
              <a:t> “dispatch”. </a:t>
            </a:r>
            <a:r>
              <a:rPr lang="en-US" sz="2000" dirty="0" err="1" smtClean="0"/>
              <a:t>Và</a:t>
            </a:r>
            <a:r>
              <a:rPr lang="en-US" sz="2000" dirty="0" smtClean="0"/>
              <a:t> </a:t>
            </a:r>
            <a:r>
              <a:rPr lang="en-US" sz="2000" dirty="0" err="1" smtClean="0"/>
              <a:t>các</a:t>
            </a:r>
            <a:r>
              <a:rPr lang="en-US" sz="2000" dirty="0" smtClean="0"/>
              <a:t> component </a:t>
            </a:r>
            <a:r>
              <a:rPr lang="en-US" sz="2000" dirty="0" err="1" smtClean="0"/>
              <a:t>khác</a:t>
            </a:r>
            <a:r>
              <a:rPr lang="en-US" sz="2000" dirty="0" smtClean="0"/>
              <a:t> </a:t>
            </a:r>
            <a:r>
              <a:rPr lang="en-US" sz="2000" dirty="0" err="1" smtClean="0"/>
              <a:t>nếu</a:t>
            </a:r>
            <a:r>
              <a:rPr lang="en-US" sz="2000" dirty="0" smtClean="0"/>
              <a:t> </a:t>
            </a:r>
            <a:r>
              <a:rPr lang="en-US" sz="2000" dirty="0" err="1" smtClean="0"/>
              <a:t>muốn</a:t>
            </a:r>
            <a:r>
              <a:rPr lang="en-US" sz="2000" dirty="0" smtClean="0"/>
              <a:t> </a:t>
            </a:r>
            <a:r>
              <a:rPr lang="en-US" sz="2000" dirty="0" err="1" smtClean="0"/>
              <a:t>biết</a:t>
            </a:r>
            <a:r>
              <a:rPr lang="en-US" sz="2000" dirty="0" smtClean="0"/>
              <a:t> </a:t>
            </a:r>
            <a:r>
              <a:rPr lang="en-US" sz="2000" dirty="0" err="1" smtClean="0"/>
              <a:t>sự</a:t>
            </a:r>
            <a:r>
              <a:rPr lang="en-US" sz="2000" dirty="0" smtClean="0"/>
              <a:t> </a:t>
            </a:r>
            <a:r>
              <a:rPr lang="en-US" sz="2000" dirty="0" err="1" smtClean="0"/>
              <a:t>thay</a:t>
            </a:r>
            <a:r>
              <a:rPr lang="en-US" sz="2000" dirty="0" smtClean="0"/>
              <a:t> </a:t>
            </a:r>
            <a:r>
              <a:rPr lang="en-US" sz="2000" dirty="0" err="1" smtClean="0"/>
              <a:t>đổi</a:t>
            </a:r>
            <a:r>
              <a:rPr lang="en-US" sz="2000" dirty="0" smtClean="0"/>
              <a:t> </a:t>
            </a:r>
            <a:r>
              <a:rPr lang="en-US" sz="2000" dirty="0" err="1" smtClean="0"/>
              <a:t>của</a:t>
            </a:r>
            <a:r>
              <a:rPr lang="en-US" sz="2000" dirty="0" smtClean="0"/>
              <a:t> state </a:t>
            </a:r>
            <a:r>
              <a:rPr lang="en-US" sz="2000" dirty="0" err="1" smtClean="0"/>
              <a:t>thì</a:t>
            </a:r>
            <a:r>
              <a:rPr lang="en-US" sz="2000" dirty="0" smtClean="0"/>
              <a:t> </a:t>
            </a:r>
            <a:r>
              <a:rPr lang="en-US" sz="2000" dirty="0" err="1" smtClean="0"/>
              <a:t>có</a:t>
            </a:r>
            <a:r>
              <a:rPr lang="en-US" sz="2000" dirty="0" smtClean="0"/>
              <a:t> </a:t>
            </a:r>
            <a:r>
              <a:rPr lang="en-US" sz="2000" dirty="0" err="1" smtClean="0"/>
              <a:t>thể</a:t>
            </a:r>
            <a:r>
              <a:rPr lang="en-US" sz="2000" dirty="0" smtClean="0"/>
              <a:t> “</a:t>
            </a:r>
            <a:r>
              <a:rPr lang="en-US" sz="2000" dirty="0" err="1" smtClean="0"/>
              <a:t>subcribe</a:t>
            </a:r>
            <a:r>
              <a:rPr lang="en-US" sz="2000" dirty="0" smtClean="0"/>
              <a:t>” </a:t>
            </a:r>
            <a:r>
              <a:rPr lang="en-US" sz="2000" dirty="0" err="1" smtClean="0"/>
              <a:t>đến</a:t>
            </a:r>
            <a:r>
              <a:rPr lang="en-US" sz="2000" dirty="0" smtClean="0"/>
              <a:t> store</a:t>
            </a:r>
            <a:endParaRPr lang="vi-VN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3532" y="1905000"/>
            <a:ext cx="4610100" cy="3190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699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Redux</a:t>
            </a:r>
            <a:endParaRPr lang="vi-V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1593536"/>
            <a:ext cx="7907070" cy="5091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697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Redux</a:t>
            </a:r>
            <a:endParaRPr lang="vi-V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err="1" smtClean="0"/>
              <a:t>Với</a:t>
            </a:r>
            <a:r>
              <a:rPr lang="en-US" sz="2800" dirty="0" smtClean="0"/>
              <a:t> Redux, </a:t>
            </a:r>
            <a:r>
              <a:rPr lang="en-US" sz="2800" dirty="0" err="1" smtClean="0"/>
              <a:t>tất</a:t>
            </a:r>
            <a:r>
              <a:rPr lang="en-US" sz="2800" dirty="0" smtClean="0"/>
              <a:t> </a:t>
            </a:r>
            <a:r>
              <a:rPr lang="en-US" sz="2800" dirty="0" err="1" smtClean="0"/>
              <a:t>cả</a:t>
            </a:r>
            <a:r>
              <a:rPr lang="en-US" sz="2800" dirty="0" smtClean="0"/>
              <a:t> </a:t>
            </a:r>
            <a:r>
              <a:rPr lang="en-US" sz="2800" dirty="0" err="1" smtClean="0"/>
              <a:t>các</a:t>
            </a:r>
            <a:r>
              <a:rPr lang="en-US" sz="2800" dirty="0" smtClean="0"/>
              <a:t> component </a:t>
            </a:r>
            <a:r>
              <a:rPr lang="en-US" sz="2800" dirty="0" err="1" smtClean="0"/>
              <a:t>đều</a:t>
            </a:r>
            <a:r>
              <a:rPr lang="en-US" sz="2800" dirty="0" smtClean="0"/>
              <a:t> </a:t>
            </a:r>
            <a:r>
              <a:rPr lang="en-US" sz="2800" dirty="0" err="1" smtClean="0"/>
              <a:t>có</a:t>
            </a:r>
            <a:r>
              <a:rPr lang="en-US" sz="2800" dirty="0" smtClean="0"/>
              <a:t> </a:t>
            </a:r>
            <a:r>
              <a:rPr lang="en-US" sz="2800" dirty="0" err="1" smtClean="0"/>
              <a:t>thể</a:t>
            </a:r>
            <a:r>
              <a:rPr lang="en-US" sz="2800" dirty="0" smtClean="0"/>
              <a:t> </a:t>
            </a:r>
            <a:r>
              <a:rPr lang="en-US" sz="2800" dirty="0" err="1" smtClean="0"/>
              <a:t>lấy</a:t>
            </a:r>
            <a:r>
              <a:rPr lang="en-US" sz="2800" dirty="0" smtClean="0"/>
              <a:t> state </a:t>
            </a:r>
            <a:r>
              <a:rPr lang="en-US" sz="2800" dirty="0" err="1" smtClean="0"/>
              <a:t>từ</a:t>
            </a:r>
            <a:r>
              <a:rPr lang="en-US" sz="2800" dirty="0" smtClean="0"/>
              <a:t> store. </a:t>
            </a:r>
            <a:r>
              <a:rPr lang="en-US" sz="2800" dirty="0" err="1" smtClean="0"/>
              <a:t>Các</a:t>
            </a:r>
            <a:r>
              <a:rPr lang="en-US" sz="2800" dirty="0" smtClean="0"/>
              <a:t> component </a:t>
            </a:r>
            <a:r>
              <a:rPr lang="en-US" sz="2800" dirty="0" err="1" smtClean="0"/>
              <a:t>chỉ</a:t>
            </a:r>
            <a:r>
              <a:rPr lang="en-US" sz="2800" dirty="0" smtClean="0"/>
              <a:t> </a:t>
            </a:r>
            <a:r>
              <a:rPr lang="en-US" sz="2800" dirty="0" err="1" smtClean="0"/>
              <a:t>cần</a:t>
            </a:r>
            <a:r>
              <a:rPr lang="en-US" sz="2800" dirty="0" smtClean="0"/>
              <a:t> </a:t>
            </a:r>
            <a:r>
              <a:rPr lang="en-US" sz="2800" dirty="0" err="1" smtClean="0"/>
              <a:t>khai</a:t>
            </a:r>
            <a:r>
              <a:rPr lang="en-US" sz="2800" dirty="0" smtClean="0"/>
              <a:t> </a:t>
            </a:r>
            <a:r>
              <a:rPr lang="en-US" sz="2800" dirty="0" err="1" smtClean="0"/>
              <a:t>báo</a:t>
            </a:r>
            <a:r>
              <a:rPr lang="en-US" sz="2800" dirty="0" smtClean="0"/>
              <a:t> </a:t>
            </a:r>
            <a:r>
              <a:rPr lang="en-US" sz="2800" dirty="0" err="1" smtClean="0"/>
              <a:t>sự</a:t>
            </a:r>
            <a:r>
              <a:rPr lang="en-US" sz="2800" dirty="0" smtClean="0"/>
              <a:t> </a:t>
            </a:r>
            <a:r>
              <a:rPr lang="en-US" sz="2800" dirty="0" err="1" smtClean="0"/>
              <a:t>thay</a:t>
            </a:r>
            <a:r>
              <a:rPr lang="en-US" sz="2800" dirty="0" smtClean="0"/>
              <a:t> </a:t>
            </a:r>
            <a:r>
              <a:rPr lang="en-US" sz="2800" dirty="0" err="1" smtClean="0"/>
              <a:t>đổi</a:t>
            </a:r>
            <a:r>
              <a:rPr lang="en-US" sz="2800" dirty="0" smtClean="0"/>
              <a:t> </a:t>
            </a:r>
            <a:r>
              <a:rPr lang="en-US" sz="2800" dirty="0" err="1" smtClean="0"/>
              <a:t>dữ</a:t>
            </a:r>
            <a:r>
              <a:rPr lang="en-US" sz="2800" dirty="0" smtClean="0"/>
              <a:t> </a:t>
            </a:r>
            <a:r>
              <a:rPr lang="en-US" sz="2800" dirty="0" err="1" smtClean="0"/>
              <a:t>liệu</a:t>
            </a:r>
            <a:r>
              <a:rPr lang="en-US" sz="2800" dirty="0" smtClean="0"/>
              <a:t> </a:t>
            </a:r>
            <a:r>
              <a:rPr lang="en-US" sz="2800" dirty="0" err="1" smtClean="0"/>
              <a:t>chỉ</a:t>
            </a:r>
            <a:r>
              <a:rPr lang="en-US" sz="2800" dirty="0" smtClean="0"/>
              <a:t> </a:t>
            </a:r>
            <a:r>
              <a:rPr lang="en-US" sz="2800" dirty="0" err="1" smtClean="0"/>
              <a:t>liên</a:t>
            </a:r>
            <a:r>
              <a:rPr lang="en-US" sz="2800" dirty="0" smtClean="0"/>
              <a:t> </a:t>
            </a:r>
            <a:r>
              <a:rPr lang="en-US" sz="2800" dirty="0" err="1" smtClean="0"/>
              <a:t>quan</a:t>
            </a:r>
            <a:r>
              <a:rPr lang="en-US" sz="2800" dirty="0" smtClean="0"/>
              <a:t> </a:t>
            </a:r>
            <a:r>
              <a:rPr lang="en-US" sz="2800" dirty="0" err="1" smtClean="0"/>
              <a:t>đến</a:t>
            </a:r>
            <a:r>
              <a:rPr lang="en-US" sz="2800" dirty="0" smtClean="0"/>
              <a:t> </a:t>
            </a:r>
            <a:r>
              <a:rPr lang="en-US" sz="2800" dirty="0" err="1" smtClean="0"/>
              <a:t>việc</a:t>
            </a:r>
            <a:r>
              <a:rPr lang="en-US" sz="2800" dirty="0" smtClean="0"/>
              <a:t> “dispatching” </a:t>
            </a:r>
            <a:r>
              <a:rPr lang="en-US" sz="2800" dirty="0" err="1" smtClean="0"/>
              <a:t>sự</a:t>
            </a:r>
            <a:r>
              <a:rPr lang="en-US" sz="2800" dirty="0" smtClean="0"/>
              <a:t> </a:t>
            </a:r>
            <a:r>
              <a:rPr lang="en-US" sz="2800" dirty="0" err="1" smtClean="0"/>
              <a:t>thay</a:t>
            </a:r>
            <a:r>
              <a:rPr lang="en-US" sz="2800" dirty="0" smtClean="0"/>
              <a:t> </a:t>
            </a:r>
            <a:r>
              <a:rPr lang="en-US" sz="2800" dirty="0" err="1" smtClean="0"/>
              <a:t>đổi</a:t>
            </a:r>
            <a:r>
              <a:rPr lang="en-US" sz="2800" dirty="0" smtClean="0"/>
              <a:t> </a:t>
            </a:r>
            <a:r>
              <a:rPr lang="en-US" sz="2800" dirty="0" err="1" smtClean="0"/>
              <a:t>đến</a:t>
            </a:r>
            <a:r>
              <a:rPr lang="en-US" sz="2800" dirty="0" smtClean="0"/>
              <a:t> store </a:t>
            </a:r>
            <a:r>
              <a:rPr lang="en-US" sz="2800" dirty="0" err="1" smtClean="0"/>
              <a:t>mà</a:t>
            </a:r>
            <a:r>
              <a:rPr lang="en-US" sz="2800" dirty="0" smtClean="0"/>
              <a:t> </a:t>
            </a:r>
            <a:r>
              <a:rPr lang="en-US" sz="2800" dirty="0" err="1" smtClean="0"/>
              <a:t>không</a:t>
            </a:r>
            <a:r>
              <a:rPr lang="en-US" sz="2800" dirty="0" smtClean="0"/>
              <a:t> </a:t>
            </a:r>
            <a:r>
              <a:rPr lang="en-US" sz="2800" dirty="0" err="1" smtClean="0"/>
              <a:t>cần</a:t>
            </a:r>
            <a:r>
              <a:rPr lang="en-US" sz="2800" dirty="0" smtClean="0"/>
              <a:t> </a:t>
            </a:r>
            <a:r>
              <a:rPr lang="en-US" sz="2800" dirty="0" err="1" smtClean="0"/>
              <a:t>quan</a:t>
            </a:r>
            <a:r>
              <a:rPr lang="en-US" sz="2800" dirty="0" smtClean="0"/>
              <a:t> </a:t>
            </a:r>
            <a:r>
              <a:rPr lang="en-US" sz="2800" dirty="0" err="1" smtClean="0"/>
              <a:t>tâm</a:t>
            </a:r>
            <a:r>
              <a:rPr lang="en-US" sz="2800" dirty="0" smtClean="0"/>
              <a:t> </a:t>
            </a:r>
            <a:r>
              <a:rPr lang="en-US" sz="2800" dirty="0" err="1" smtClean="0"/>
              <a:t>đếm</a:t>
            </a:r>
            <a:r>
              <a:rPr lang="en-US" sz="2800" dirty="0" smtClean="0"/>
              <a:t> </a:t>
            </a:r>
            <a:r>
              <a:rPr lang="en-US" sz="2800" dirty="0" err="1" smtClean="0"/>
              <a:t>các</a:t>
            </a:r>
            <a:r>
              <a:rPr lang="en-US" sz="2800" dirty="0" smtClean="0"/>
              <a:t> component </a:t>
            </a:r>
            <a:r>
              <a:rPr lang="en-US" sz="2800" dirty="0" err="1" smtClean="0"/>
              <a:t>cần</a:t>
            </a:r>
            <a:r>
              <a:rPr lang="en-US" sz="2800" dirty="0" smtClean="0"/>
              <a:t> </a:t>
            </a:r>
            <a:r>
              <a:rPr lang="en-US" sz="2800" dirty="0" err="1" smtClean="0"/>
              <a:t>biết</a:t>
            </a:r>
            <a:r>
              <a:rPr lang="en-US" sz="2800" dirty="0" smtClean="0"/>
              <a:t> </a:t>
            </a:r>
            <a:r>
              <a:rPr lang="en-US" sz="2800" dirty="0" err="1" smtClean="0"/>
              <a:t>đến</a:t>
            </a:r>
            <a:r>
              <a:rPr lang="en-US" sz="2800" dirty="0" smtClean="0"/>
              <a:t> </a:t>
            </a:r>
            <a:r>
              <a:rPr lang="en-US" sz="2800" dirty="0" err="1" smtClean="0"/>
              <a:t>sự</a:t>
            </a:r>
            <a:r>
              <a:rPr lang="en-US" sz="2800" dirty="0" smtClean="0"/>
              <a:t> </a:t>
            </a:r>
            <a:r>
              <a:rPr lang="en-US" sz="2800" dirty="0" err="1" smtClean="0"/>
              <a:t>thay</a:t>
            </a:r>
            <a:r>
              <a:rPr lang="en-US" sz="2800" dirty="0" smtClean="0"/>
              <a:t> </a:t>
            </a:r>
            <a:r>
              <a:rPr lang="en-US" sz="2800" dirty="0" err="1" smtClean="0"/>
              <a:t>đổi</a:t>
            </a:r>
            <a:r>
              <a:rPr lang="en-US" sz="2800" dirty="0" smtClean="0"/>
              <a:t> </a:t>
            </a:r>
            <a:r>
              <a:rPr lang="en-US" sz="2800" dirty="0" err="1" smtClean="0"/>
              <a:t>đó</a:t>
            </a:r>
            <a:r>
              <a:rPr lang="en-US" sz="2800" dirty="0" smtClean="0"/>
              <a:t>. </a:t>
            </a:r>
            <a:r>
              <a:rPr lang="en-US" sz="2800" dirty="0" err="1" smtClean="0"/>
              <a:t>Đó</a:t>
            </a:r>
            <a:r>
              <a:rPr lang="en-US" sz="2800" dirty="0" smtClean="0"/>
              <a:t> </a:t>
            </a:r>
            <a:r>
              <a:rPr lang="en-US" sz="2800" dirty="0" err="1" smtClean="0"/>
              <a:t>là</a:t>
            </a:r>
            <a:r>
              <a:rPr lang="en-US" sz="2800" dirty="0" smtClean="0"/>
              <a:t> </a:t>
            </a:r>
            <a:r>
              <a:rPr lang="en-US" sz="2800" dirty="0" err="1" smtClean="0"/>
              <a:t>cách</a:t>
            </a:r>
            <a:r>
              <a:rPr lang="en-US" sz="2800" dirty="0" smtClean="0"/>
              <a:t> </a:t>
            </a:r>
            <a:r>
              <a:rPr lang="en-US" sz="2800" dirty="0" err="1" smtClean="0"/>
              <a:t>mà</a:t>
            </a:r>
            <a:r>
              <a:rPr lang="en-US" sz="2800" dirty="0" smtClean="0"/>
              <a:t> Redux </a:t>
            </a:r>
            <a:r>
              <a:rPr lang="en-US" sz="2800" dirty="0" err="1" smtClean="0"/>
              <a:t>làm</a:t>
            </a:r>
            <a:r>
              <a:rPr lang="en-US" sz="2800" dirty="0" smtClean="0"/>
              <a:t> </a:t>
            </a:r>
            <a:r>
              <a:rPr lang="en-US" sz="2800" dirty="0" err="1" smtClean="0"/>
              <a:t>cho</a:t>
            </a:r>
            <a:r>
              <a:rPr lang="en-US" sz="2800" dirty="0" smtClean="0"/>
              <a:t> data flow </a:t>
            </a:r>
            <a:r>
              <a:rPr lang="en-US" sz="2800" dirty="0" err="1" smtClean="0"/>
              <a:t>dễ</a:t>
            </a:r>
            <a:r>
              <a:rPr lang="en-US" sz="2800" dirty="0" smtClean="0"/>
              <a:t> </a:t>
            </a:r>
            <a:r>
              <a:rPr lang="en-US" sz="2800" dirty="0" err="1" smtClean="0"/>
              <a:t>dàng</a:t>
            </a:r>
            <a:r>
              <a:rPr lang="en-US" sz="2800" dirty="0" smtClean="0"/>
              <a:t> </a:t>
            </a:r>
            <a:r>
              <a:rPr lang="en-US" sz="2800" dirty="0" err="1" smtClean="0"/>
              <a:t>hơn</a:t>
            </a:r>
            <a:r>
              <a:rPr lang="en-US" sz="2800" dirty="0" smtClean="0"/>
              <a:t>.</a:t>
            </a:r>
          </a:p>
          <a:p>
            <a:endParaRPr lang="vi-VN" sz="2000" dirty="0"/>
          </a:p>
        </p:txBody>
      </p:sp>
    </p:spTree>
    <p:extLst>
      <p:ext uri="{BB962C8B-B14F-4D97-AF65-F5344CB8AC3E}">
        <p14:creationId xmlns:p14="http://schemas.microsoft.com/office/powerpoint/2010/main" val="2740131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Redux Flow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6737" y="1389643"/>
            <a:ext cx="9667875" cy="461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399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Redux</a:t>
            </a:r>
            <a:br>
              <a:rPr lang="en-US" dirty="0" smtClean="0"/>
            </a:b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sz="2000" dirty="0"/>
              <a:t>	</a:t>
            </a:r>
            <a:r>
              <a:rPr lang="en-US" sz="2000" dirty="0" err="1"/>
              <a:t>Nguồn</a:t>
            </a:r>
            <a:r>
              <a:rPr lang="en-US" sz="2000" dirty="0"/>
              <a:t> </a:t>
            </a:r>
            <a:r>
              <a:rPr lang="en-US" sz="2000" dirty="0" err="1"/>
              <a:t>dữ</a:t>
            </a:r>
            <a:r>
              <a:rPr lang="en-US" sz="2000" dirty="0"/>
              <a:t> </a:t>
            </a:r>
            <a:r>
              <a:rPr lang="en-US" sz="2000" dirty="0" err="1"/>
              <a:t>liệu</a:t>
            </a:r>
            <a:r>
              <a:rPr lang="en-US" sz="2000" dirty="0"/>
              <a:t> </a:t>
            </a:r>
            <a:r>
              <a:rPr lang="en-US" sz="2000" dirty="0" err="1"/>
              <a:t>đáng</a:t>
            </a:r>
            <a:r>
              <a:rPr lang="en-US" sz="2000" dirty="0"/>
              <a:t> tin </a:t>
            </a:r>
            <a:r>
              <a:rPr lang="en-US" sz="2000" dirty="0" err="1"/>
              <a:t>cậy</a:t>
            </a:r>
            <a:r>
              <a:rPr lang="en-US" sz="2000" dirty="0"/>
              <a:t> </a:t>
            </a:r>
            <a:r>
              <a:rPr lang="en-US" sz="2000" dirty="0" err="1"/>
              <a:t>duy</a:t>
            </a:r>
            <a:r>
              <a:rPr lang="en-US" sz="2000" dirty="0"/>
              <a:t> </a:t>
            </a:r>
            <a:r>
              <a:rPr lang="en-US" sz="2000" dirty="0" err="1" smtClean="0"/>
              <a:t>nhất</a:t>
            </a:r>
            <a:endParaRPr lang="en-US" sz="2000" dirty="0" smtClean="0"/>
          </a:p>
          <a:p>
            <a:pPr marL="457200" lvl="1" indent="0">
              <a:buNone/>
            </a:pPr>
            <a:r>
              <a:rPr lang="en-US" sz="1800" dirty="0"/>
              <a:t>	Redux </a:t>
            </a:r>
            <a:r>
              <a:rPr lang="en-US" sz="1800" dirty="0" err="1"/>
              <a:t>dùng</a:t>
            </a:r>
            <a:r>
              <a:rPr lang="en-US" sz="1800" dirty="0"/>
              <a:t> </a:t>
            </a:r>
            <a:r>
              <a:rPr lang="en-US" sz="1800" dirty="0" err="1"/>
              <a:t>để</a:t>
            </a:r>
            <a:r>
              <a:rPr lang="en-US" sz="1800" dirty="0"/>
              <a:t> </a:t>
            </a:r>
            <a:r>
              <a:rPr lang="en-US" sz="1800" dirty="0" err="1"/>
              <a:t>lưu</a:t>
            </a:r>
            <a:r>
              <a:rPr lang="en-US" sz="1800" dirty="0"/>
              <a:t> </a:t>
            </a:r>
            <a:r>
              <a:rPr lang="en-US" sz="1800" dirty="0" err="1"/>
              <a:t>trữ</a:t>
            </a:r>
            <a:r>
              <a:rPr lang="en-US" sz="1800" dirty="0"/>
              <a:t> </a:t>
            </a:r>
            <a:r>
              <a:rPr lang="en-US" sz="1800" dirty="0" err="1"/>
              <a:t>các</a:t>
            </a:r>
            <a:r>
              <a:rPr lang="en-US" sz="1800" dirty="0"/>
              <a:t> state </a:t>
            </a:r>
            <a:r>
              <a:rPr lang="en-US" sz="1800" dirty="0" err="1"/>
              <a:t>của</a:t>
            </a:r>
            <a:r>
              <a:rPr lang="en-US" sz="1800" dirty="0"/>
              <a:t> </a:t>
            </a:r>
            <a:r>
              <a:rPr lang="en-US" sz="1800" dirty="0" err="1"/>
              <a:t>ứng</a:t>
            </a:r>
            <a:r>
              <a:rPr lang="en-US" sz="1800" dirty="0"/>
              <a:t> </a:t>
            </a:r>
            <a:r>
              <a:rPr lang="en-US" sz="1800" dirty="0" err="1"/>
              <a:t>dụng</a:t>
            </a:r>
            <a:r>
              <a:rPr lang="en-US" sz="1800" dirty="0"/>
              <a:t> </a:t>
            </a:r>
            <a:r>
              <a:rPr lang="en-US" sz="1800" dirty="0" err="1"/>
              <a:t>vào</a:t>
            </a:r>
            <a:r>
              <a:rPr lang="en-US" sz="1800" dirty="0"/>
              <a:t> </a:t>
            </a:r>
            <a:r>
              <a:rPr lang="en-US" sz="1800" dirty="0" err="1"/>
              <a:t>một</a:t>
            </a:r>
            <a:r>
              <a:rPr lang="en-US" sz="1800" dirty="0"/>
              <a:t> </a:t>
            </a:r>
            <a:r>
              <a:rPr lang="en-US" sz="1800" dirty="0" err="1"/>
              <a:t>nơi</a:t>
            </a:r>
            <a:r>
              <a:rPr lang="en-US" sz="1800" dirty="0"/>
              <a:t>, </a:t>
            </a:r>
            <a:r>
              <a:rPr lang="en-US" sz="1800" dirty="0" err="1"/>
              <a:t>và</a:t>
            </a:r>
            <a:r>
              <a:rPr lang="en-US" sz="1800" dirty="0"/>
              <a:t> Redux </a:t>
            </a:r>
            <a:r>
              <a:rPr lang="en-US" sz="1800" dirty="0" err="1"/>
              <a:t>gọi</a:t>
            </a:r>
            <a:r>
              <a:rPr lang="en-US" sz="1800" dirty="0"/>
              <a:t> </a:t>
            </a:r>
            <a:r>
              <a:rPr lang="en-US" sz="1800" dirty="0" err="1"/>
              <a:t>nó</a:t>
            </a:r>
            <a:r>
              <a:rPr lang="en-US" sz="1800" dirty="0"/>
              <a:t> </a:t>
            </a:r>
            <a:r>
              <a:rPr lang="en-US" sz="1800" dirty="0" err="1"/>
              <a:t>là</a:t>
            </a:r>
            <a:r>
              <a:rPr lang="en-US" sz="1800" dirty="0"/>
              <a:t> Single source of </a:t>
            </a:r>
            <a:r>
              <a:rPr lang="en-US" sz="1800" dirty="0" smtClean="0"/>
              <a:t>truth</a:t>
            </a:r>
          </a:p>
          <a:p>
            <a:pPr marL="400050">
              <a:buFont typeface="+mj-lt"/>
              <a:buAutoNum type="arabicPeriod"/>
            </a:pPr>
            <a:r>
              <a:rPr lang="en-US" sz="2000" dirty="0" smtClean="0"/>
              <a:t>State </a:t>
            </a:r>
            <a:r>
              <a:rPr lang="en-US" sz="2000" dirty="0" err="1" smtClean="0"/>
              <a:t>là</a:t>
            </a:r>
            <a:r>
              <a:rPr lang="en-US" sz="2000" dirty="0" smtClean="0"/>
              <a:t> Read-Only</a:t>
            </a:r>
          </a:p>
          <a:p>
            <a:pPr marL="514350" lvl="1" indent="0">
              <a:buNone/>
            </a:pPr>
            <a:r>
              <a:rPr lang="en-US" sz="1800" dirty="0" err="1" smtClean="0"/>
              <a:t>Chúng</a:t>
            </a:r>
            <a:r>
              <a:rPr lang="en-US" sz="1800" dirty="0" smtClean="0"/>
              <a:t> ta </a:t>
            </a:r>
            <a:r>
              <a:rPr lang="en-US" sz="1800" dirty="0" err="1" smtClean="0"/>
              <a:t>không</a:t>
            </a:r>
            <a:r>
              <a:rPr lang="en-US" sz="1800" dirty="0" smtClean="0"/>
              <a:t> </a:t>
            </a:r>
            <a:r>
              <a:rPr lang="en-US" sz="1800" dirty="0" err="1" smtClean="0"/>
              <a:t>thể</a:t>
            </a:r>
            <a:r>
              <a:rPr lang="en-US" sz="1800" dirty="0" smtClean="0"/>
              <a:t> </a:t>
            </a:r>
            <a:r>
              <a:rPr lang="en-US" sz="1800" dirty="0" err="1" smtClean="0"/>
              <a:t>thay</a:t>
            </a:r>
            <a:r>
              <a:rPr lang="en-US" sz="1800" dirty="0"/>
              <a:t> </a:t>
            </a:r>
            <a:r>
              <a:rPr lang="en-US" sz="1800" dirty="0" err="1" smtClean="0"/>
              <a:t>đổi</a:t>
            </a:r>
            <a:r>
              <a:rPr lang="en-US" sz="1800" dirty="0" smtClean="0"/>
              <a:t> state </a:t>
            </a:r>
            <a:r>
              <a:rPr lang="en-US" sz="1800" dirty="0" err="1" smtClean="0"/>
              <a:t>một</a:t>
            </a:r>
            <a:r>
              <a:rPr lang="en-US" sz="1800" dirty="0" smtClean="0"/>
              <a:t> </a:t>
            </a:r>
            <a:r>
              <a:rPr lang="en-US" sz="1800" dirty="0" err="1" smtClean="0"/>
              <a:t>cách</a:t>
            </a:r>
            <a:r>
              <a:rPr lang="en-US" sz="1800" dirty="0" smtClean="0"/>
              <a:t> </a:t>
            </a:r>
            <a:r>
              <a:rPr lang="en-US" sz="1800" dirty="0" err="1" smtClean="0"/>
              <a:t>trực</a:t>
            </a:r>
            <a:r>
              <a:rPr lang="en-US" sz="1800" dirty="0" smtClean="0"/>
              <a:t> </a:t>
            </a:r>
            <a:r>
              <a:rPr lang="en-US" sz="1800" dirty="0" err="1" smtClean="0"/>
              <a:t>tiếp</a:t>
            </a:r>
            <a:r>
              <a:rPr lang="en-US" sz="1800" dirty="0" smtClean="0"/>
              <a:t>, </a:t>
            </a:r>
            <a:r>
              <a:rPr lang="en-US" sz="1800" dirty="0" err="1" smtClean="0"/>
              <a:t>nó</a:t>
            </a:r>
            <a:r>
              <a:rPr lang="en-US" sz="1800" dirty="0" smtClean="0"/>
              <a:t> </a:t>
            </a:r>
            <a:r>
              <a:rPr lang="en-US" sz="1800" dirty="0" err="1" smtClean="0"/>
              <a:t>chỉ</a:t>
            </a:r>
            <a:r>
              <a:rPr lang="en-US" sz="1800" dirty="0" smtClean="0"/>
              <a:t> </a:t>
            </a:r>
            <a:r>
              <a:rPr lang="en-US" sz="1800" dirty="0" err="1" smtClean="0"/>
              <a:t>được</a:t>
            </a:r>
            <a:r>
              <a:rPr lang="en-US" sz="1800" dirty="0" smtClean="0"/>
              <a:t> </a:t>
            </a:r>
            <a:r>
              <a:rPr lang="en-US" sz="1800" dirty="0" err="1" smtClean="0"/>
              <a:t>thay</a:t>
            </a:r>
            <a:r>
              <a:rPr lang="en-US" sz="1800" dirty="0" smtClean="0"/>
              <a:t> </a:t>
            </a:r>
            <a:r>
              <a:rPr lang="en-US" sz="1800" dirty="0" err="1" smtClean="0"/>
              <a:t>đổi</a:t>
            </a:r>
            <a:r>
              <a:rPr lang="en-US" sz="1800" dirty="0" smtClean="0"/>
              <a:t> </a:t>
            </a:r>
            <a:r>
              <a:rPr lang="en-US" sz="1800" dirty="0" err="1" smtClean="0"/>
              <a:t>thông</a:t>
            </a:r>
            <a:r>
              <a:rPr lang="en-US" sz="1800" dirty="0" smtClean="0"/>
              <a:t> qua </a:t>
            </a:r>
            <a:r>
              <a:rPr lang="en-US" sz="1800" dirty="0" err="1" smtClean="0"/>
              <a:t>các</a:t>
            </a:r>
            <a:r>
              <a:rPr lang="en-US" sz="1800" dirty="0" smtClean="0"/>
              <a:t> “action”.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975217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React-Redux</a:t>
            </a:r>
            <a:br>
              <a:rPr lang="en-US" dirty="0" smtClean="0"/>
            </a:b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67726" y="1772991"/>
            <a:ext cx="8915400" cy="3777622"/>
          </a:xfrm>
        </p:spPr>
        <p:txBody>
          <a:bodyPr>
            <a:normAutofit/>
          </a:bodyPr>
          <a:lstStyle/>
          <a:p>
            <a:r>
              <a:rPr lang="en-US" sz="2000" dirty="0" err="1" smtClean="0"/>
              <a:t>Cài</a:t>
            </a:r>
            <a:r>
              <a:rPr lang="en-US" sz="2000" dirty="0" smtClean="0"/>
              <a:t> </a:t>
            </a:r>
            <a:r>
              <a:rPr lang="en-US" sz="2000" dirty="0" err="1" smtClean="0"/>
              <a:t>đặt</a:t>
            </a:r>
            <a:r>
              <a:rPr lang="en-US" sz="2000" dirty="0" smtClean="0"/>
              <a:t> </a:t>
            </a:r>
            <a:r>
              <a:rPr lang="en-US" sz="2800" dirty="0" smtClean="0">
                <a:solidFill>
                  <a:srgbClr val="FF0000"/>
                </a:solidFill>
              </a:rPr>
              <a:t>React</a:t>
            </a:r>
            <a:r>
              <a:rPr lang="en-US" sz="2800" dirty="0" smtClean="0"/>
              <a:t> , </a:t>
            </a:r>
            <a:r>
              <a:rPr lang="en-US" sz="2800" dirty="0" smtClean="0">
                <a:solidFill>
                  <a:srgbClr val="FF0000"/>
                </a:solidFill>
              </a:rPr>
              <a:t>Redux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rgbClr val="FF0000"/>
                </a:solidFill>
              </a:rPr>
              <a:t>React-Redux</a:t>
            </a:r>
            <a:r>
              <a:rPr lang="en-US" sz="2800" dirty="0" smtClean="0"/>
              <a:t> </a:t>
            </a:r>
            <a:r>
              <a:rPr lang="en-US" sz="2000" dirty="0" smtClean="0"/>
              <a:t> </a:t>
            </a:r>
            <a:r>
              <a:rPr lang="en-US" sz="2000" dirty="0" err="1" smtClean="0"/>
              <a:t>trên</a:t>
            </a:r>
            <a:r>
              <a:rPr lang="en-US" sz="2000" dirty="0" smtClean="0"/>
              <a:t> </a:t>
            </a:r>
            <a:r>
              <a:rPr lang="en-US" sz="2000" dirty="0" err="1" smtClean="0"/>
              <a:t>npm</a:t>
            </a:r>
            <a:r>
              <a:rPr lang="en-US" sz="2000" dirty="0" smtClean="0"/>
              <a:t>. Module </a:t>
            </a:r>
            <a:r>
              <a:rPr lang="en-US" sz="2800" dirty="0" smtClean="0">
                <a:solidFill>
                  <a:srgbClr val="FF0000"/>
                </a:solidFill>
              </a:rPr>
              <a:t>React-Redux</a:t>
            </a:r>
            <a:r>
              <a:rPr lang="en-US" sz="28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sz="20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cho</a:t>
            </a:r>
            <a:r>
              <a:rPr 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sz="20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phép</a:t>
            </a:r>
            <a:r>
              <a:rPr 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sz="20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kết</a:t>
            </a:r>
            <a:r>
              <a:rPr 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sz="20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nối</a:t>
            </a:r>
            <a:r>
              <a:rPr 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sz="20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các</a:t>
            </a:r>
            <a:r>
              <a:rPr 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React component </a:t>
            </a:r>
            <a:r>
              <a:rPr lang="en-US" sz="20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đến</a:t>
            </a:r>
            <a:r>
              <a:rPr 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Redux </a:t>
            </a:r>
            <a:r>
              <a:rPr lang="en-US" sz="20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một</a:t>
            </a:r>
            <a:r>
              <a:rPr 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sz="20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cách</a:t>
            </a:r>
            <a:r>
              <a:rPr 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sz="20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tiện</a:t>
            </a:r>
            <a:r>
              <a:rPr 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sz="20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lợi</a:t>
            </a:r>
            <a:r>
              <a:rPr 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sz="20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nhất</a:t>
            </a:r>
            <a:r>
              <a:rPr 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8138" y="2894544"/>
            <a:ext cx="7121479" cy="38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569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React-Redux</a:t>
            </a:r>
            <a:br>
              <a:rPr lang="en-US" dirty="0" smtClean="0"/>
            </a:b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67726" y="1772991"/>
            <a:ext cx="8915400" cy="3777622"/>
          </a:xfrm>
        </p:spPr>
        <p:txBody>
          <a:bodyPr>
            <a:normAutofit/>
          </a:bodyPr>
          <a:lstStyle/>
          <a:p>
            <a:endParaRPr lang="en-US" sz="20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3455" y="1772991"/>
            <a:ext cx="8810625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886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dẫn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demo.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Video </a:t>
            </a:r>
            <a:endParaRPr lang="en-US" dirty="0"/>
          </a:p>
        </p:txBody>
      </p:sp>
      <p:pic>
        <p:nvPicPr>
          <p:cNvPr id="4" name="20160527162122-af01a0fbc5.[gif-2-mp4.com]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086235" y="2563834"/>
            <a:ext cx="7410450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915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7132" y="5312020"/>
            <a:ext cx="9508387" cy="985749"/>
          </a:xfrm>
        </p:spPr>
        <p:txBody>
          <a:bodyPr>
            <a:noAutofit/>
          </a:bodyPr>
          <a:lstStyle/>
          <a:p>
            <a:pPr algn="ctr"/>
            <a:r>
              <a:rPr lang="vi-VN" sz="4400" dirty="0" smtClean="0"/>
              <a:t>Cám ơn thầy cô và các bạn đã lắng nghe</a:t>
            </a:r>
            <a:endParaRPr lang="vi-VN" sz="4400" dirty="0"/>
          </a:p>
        </p:txBody>
      </p:sp>
      <p:pic>
        <p:nvPicPr>
          <p:cNvPr id="1026" name="Picture 2" descr="https://s3.amazonaws.com/img.charteo.com/art_pictures/C0076/Contact-Thank-You-Slides_C0076_012_c01_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8914" y="413106"/>
            <a:ext cx="6438127" cy="4828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9912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nhóm</a:t>
            </a:r>
            <a:endParaRPr lang="vi-V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1614250"/>
              </p:ext>
            </p:extLst>
          </p:nvPr>
        </p:nvGraphicFramePr>
        <p:xfrm>
          <a:off x="2592925" y="1743307"/>
          <a:ext cx="89154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7700"/>
                <a:gridCol w="44577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Họ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và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tên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MSSV</a:t>
                      </a:r>
                      <a:endParaRPr lang="vi-V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Hoàng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Viết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Miền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1212231</a:t>
                      </a:r>
                      <a:endParaRPr lang="vi-V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Huỳnh</a:t>
                      </a:r>
                      <a:r>
                        <a:rPr lang="en-US" baseline="0" dirty="0" smtClean="0"/>
                        <a:t> Nhật Nguyên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1212266</a:t>
                      </a:r>
                      <a:endParaRPr lang="vi-V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Lê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Nguyễn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Nhạc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1212273</a:t>
                      </a:r>
                      <a:endParaRPr lang="vi-V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Nguyễn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Ngọc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Phúc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1212293</a:t>
                      </a:r>
                      <a:endParaRPr lang="vi-V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5333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Các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nội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dung </a:t>
            </a:r>
            <a:r>
              <a:rPr lang="en-US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trình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bày</a:t>
            </a:r>
            <a:endParaRPr lang="vi-V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971550" lvl="1" indent="-514350">
              <a:buFont typeface="+mj-lt"/>
              <a:buAutoNum type="romanUcPeriod"/>
            </a:pPr>
            <a:r>
              <a:rPr lang="en-US" sz="2400" dirty="0" smtClean="0">
                <a:hlinkClick r:id="rId2" action="ppaction://hlinksldjump"/>
              </a:rPr>
              <a:t> </a:t>
            </a:r>
            <a:r>
              <a:rPr lang="en-US" sz="2400" dirty="0" err="1" smtClean="0">
                <a:hlinkClick r:id="rId2" action="ppaction://hlinksldjump"/>
              </a:rPr>
              <a:t>Giới</a:t>
            </a:r>
            <a:r>
              <a:rPr lang="en-US" sz="2400" dirty="0" smtClean="0">
                <a:hlinkClick r:id="rId2" action="ppaction://hlinksldjump"/>
              </a:rPr>
              <a:t> </a:t>
            </a:r>
            <a:r>
              <a:rPr lang="en-US" sz="2400" dirty="0" err="1" smtClean="0">
                <a:hlinkClick r:id="rId2" action="ppaction://hlinksldjump"/>
              </a:rPr>
              <a:t>thiệu</a:t>
            </a:r>
            <a:r>
              <a:rPr lang="en-US" sz="2400" dirty="0" smtClean="0">
                <a:hlinkClick r:id="rId2" action="ppaction://hlinksldjump"/>
              </a:rPr>
              <a:t> </a:t>
            </a:r>
            <a:r>
              <a:rPr lang="en-US" sz="2400" dirty="0" err="1" smtClean="0">
                <a:hlinkClick r:id="rId2" action="ppaction://hlinksldjump"/>
              </a:rPr>
              <a:t>về</a:t>
            </a:r>
            <a:r>
              <a:rPr lang="en-US" sz="2400" dirty="0" smtClean="0">
                <a:hlinkClick r:id="rId2" action="ppaction://hlinksldjump"/>
              </a:rPr>
              <a:t> React</a:t>
            </a:r>
            <a:endParaRPr lang="en-US" sz="2400" dirty="0" smtClean="0"/>
          </a:p>
          <a:p>
            <a:pPr marL="1200150" lvl="2" indent="-342900">
              <a:buFont typeface="+mj-lt"/>
              <a:buAutoNum type="arabicPeriod"/>
            </a:pPr>
            <a:r>
              <a:rPr lang="en-US" sz="2200" dirty="0" smtClean="0"/>
              <a:t>React </a:t>
            </a:r>
            <a:r>
              <a:rPr lang="en-US" sz="2200" dirty="0" err="1" smtClean="0"/>
              <a:t>là</a:t>
            </a:r>
            <a:r>
              <a:rPr lang="en-US" sz="2200" dirty="0" smtClean="0"/>
              <a:t> </a:t>
            </a:r>
            <a:r>
              <a:rPr lang="en-US" sz="2200" dirty="0" err="1" smtClean="0"/>
              <a:t>gì</a:t>
            </a:r>
            <a:r>
              <a:rPr lang="en-US" sz="2200" dirty="0" smtClean="0"/>
              <a:t>?</a:t>
            </a:r>
          </a:p>
          <a:p>
            <a:pPr marL="1200150" lvl="2" indent="-342900">
              <a:buFont typeface="+mj-lt"/>
              <a:buAutoNum type="arabicPeriod"/>
            </a:pPr>
            <a:r>
              <a:rPr lang="en-US" sz="2200" dirty="0" smtClean="0"/>
              <a:t>React dung </a:t>
            </a:r>
            <a:r>
              <a:rPr lang="en-US" sz="2200" dirty="0" err="1" smtClean="0"/>
              <a:t>để</a:t>
            </a:r>
            <a:r>
              <a:rPr lang="en-US" sz="2200" dirty="0" smtClean="0"/>
              <a:t> </a:t>
            </a:r>
            <a:r>
              <a:rPr lang="en-US" sz="2200" dirty="0" err="1" smtClean="0"/>
              <a:t>làm</a:t>
            </a:r>
            <a:r>
              <a:rPr lang="en-US" sz="2200" dirty="0" smtClean="0"/>
              <a:t> </a:t>
            </a:r>
            <a:r>
              <a:rPr lang="en-US" sz="2200" dirty="0" err="1" smtClean="0"/>
              <a:t>gì</a:t>
            </a:r>
            <a:r>
              <a:rPr lang="en-US" sz="2200" dirty="0" smtClean="0"/>
              <a:t>, </a:t>
            </a:r>
            <a:r>
              <a:rPr lang="en-US" sz="2200" dirty="0" err="1" smtClean="0"/>
              <a:t>khi</a:t>
            </a:r>
            <a:r>
              <a:rPr lang="en-US" sz="2200" dirty="0" smtClean="0"/>
              <a:t> </a:t>
            </a:r>
            <a:r>
              <a:rPr lang="en-US" sz="2200" dirty="0" err="1" smtClean="0"/>
              <a:t>nào</a:t>
            </a:r>
            <a:r>
              <a:rPr lang="en-US" sz="2200" dirty="0" smtClean="0"/>
              <a:t> </a:t>
            </a:r>
            <a:r>
              <a:rPr lang="en-US" sz="2200" dirty="0" err="1" smtClean="0"/>
              <a:t>thì</a:t>
            </a:r>
            <a:r>
              <a:rPr lang="en-US" sz="2200" dirty="0" smtClean="0"/>
              <a:t> dung</a:t>
            </a:r>
          </a:p>
          <a:p>
            <a:pPr marL="1200150" lvl="2" indent="-342900">
              <a:buFont typeface="+mj-lt"/>
              <a:buAutoNum type="arabicPeriod"/>
            </a:pPr>
            <a:r>
              <a:rPr lang="en-US" sz="2200" dirty="0" err="1" smtClean="0"/>
              <a:t>Các</a:t>
            </a:r>
            <a:r>
              <a:rPr lang="en-US" sz="2200" dirty="0" smtClean="0"/>
              <a:t> </a:t>
            </a:r>
            <a:r>
              <a:rPr lang="en-US" sz="2200" dirty="0" err="1" smtClean="0"/>
              <a:t>thành</a:t>
            </a:r>
            <a:r>
              <a:rPr lang="en-US" sz="2200" dirty="0" smtClean="0"/>
              <a:t> </a:t>
            </a:r>
            <a:r>
              <a:rPr lang="en-US" sz="2200" dirty="0" err="1" smtClean="0"/>
              <a:t>phần</a:t>
            </a:r>
            <a:r>
              <a:rPr lang="en-US" sz="2200" dirty="0" smtClean="0"/>
              <a:t> </a:t>
            </a:r>
            <a:r>
              <a:rPr lang="en-US" sz="2200" dirty="0" err="1" smtClean="0"/>
              <a:t>trong</a:t>
            </a:r>
            <a:r>
              <a:rPr lang="en-US" sz="2200" dirty="0" smtClean="0"/>
              <a:t> React</a:t>
            </a:r>
          </a:p>
          <a:p>
            <a:pPr marL="800100" lvl="1" indent="-342900">
              <a:buFont typeface="+mj-lt"/>
              <a:buAutoNum type="romanUcPeriod"/>
            </a:pPr>
            <a:r>
              <a:rPr lang="en-US" sz="2400" dirty="0"/>
              <a:t> 	</a:t>
            </a:r>
            <a:r>
              <a:rPr lang="en-US" sz="2400" dirty="0" err="1" smtClean="0">
                <a:hlinkClick r:id="rId3" action="ppaction://hlinksldjump"/>
              </a:rPr>
              <a:t>Giới</a:t>
            </a:r>
            <a:r>
              <a:rPr lang="en-US" sz="2400" dirty="0" smtClean="0">
                <a:hlinkClick r:id="rId3" action="ppaction://hlinksldjump"/>
              </a:rPr>
              <a:t> </a:t>
            </a:r>
            <a:r>
              <a:rPr lang="en-US" sz="2400" dirty="0" err="1" smtClean="0">
                <a:hlinkClick r:id="rId3" action="ppaction://hlinksldjump"/>
              </a:rPr>
              <a:t>thiệu</a:t>
            </a:r>
            <a:r>
              <a:rPr lang="en-US" sz="2400" dirty="0" smtClean="0">
                <a:hlinkClick r:id="rId3" action="ppaction://hlinksldjump"/>
              </a:rPr>
              <a:t> </a:t>
            </a:r>
            <a:r>
              <a:rPr lang="en-US" sz="2400" dirty="0" err="1" smtClean="0">
                <a:hlinkClick r:id="rId3" action="ppaction://hlinksldjump"/>
              </a:rPr>
              <a:t>về</a:t>
            </a:r>
            <a:r>
              <a:rPr lang="en-US" sz="2400" dirty="0" smtClean="0">
                <a:hlinkClick r:id="rId3" action="ppaction://hlinksldjump"/>
              </a:rPr>
              <a:t> Redux</a:t>
            </a:r>
            <a:endParaRPr lang="en-US" sz="2400" dirty="0" smtClean="0"/>
          </a:p>
          <a:p>
            <a:pPr marL="1314450" lvl="2" indent="-457200">
              <a:buFont typeface="+mj-lt"/>
              <a:buAutoNum type="arabicPeriod"/>
            </a:pPr>
            <a:r>
              <a:rPr lang="en-US" sz="2200" dirty="0" smtClean="0"/>
              <a:t>Redux </a:t>
            </a:r>
            <a:r>
              <a:rPr lang="en-US" sz="2200" dirty="0" err="1" smtClean="0"/>
              <a:t>là</a:t>
            </a:r>
            <a:r>
              <a:rPr lang="en-US" sz="2200" dirty="0" smtClean="0"/>
              <a:t> </a:t>
            </a:r>
            <a:r>
              <a:rPr lang="en-US" sz="2200" dirty="0" err="1" smtClean="0"/>
              <a:t>gì</a:t>
            </a:r>
            <a:r>
              <a:rPr lang="en-US" sz="2200" dirty="0" smtClean="0"/>
              <a:t>?</a:t>
            </a:r>
          </a:p>
          <a:p>
            <a:pPr marL="1314450" lvl="2" indent="-457200">
              <a:buFont typeface="+mj-lt"/>
              <a:buAutoNum type="arabicPeriod"/>
            </a:pPr>
            <a:r>
              <a:rPr lang="en-US" sz="2200" dirty="0" smtClean="0"/>
              <a:t>Redux Flow</a:t>
            </a:r>
          </a:p>
          <a:p>
            <a:pPr marL="1314450" lvl="2" indent="-457200">
              <a:buFont typeface="+mj-lt"/>
              <a:buAutoNum type="arabicPeriod"/>
            </a:pPr>
            <a:r>
              <a:rPr lang="en-US" sz="2200" dirty="0" err="1" smtClean="0"/>
              <a:t>Các</a:t>
            </a:r>
            <a:r>
              <a:rPr lang="en-US" sz="2200" dirty="0" smtClean="0"/>
              <a:t> </a:t>
            </a:r>
            <a:r>
              <a:rPr lang="en-US" sz="2200" dirty="0" err="1" smtClean="0"/>
              <a:t>đặc</a:t>
            </a:r>
            <a:r>
              <a:rPr lang="en-US" sz="2200" dirty="0" smtClean="0"/>
              <a:t> </a:t>
            </a:r>
            <a:r>
              <a:rPr lang="en-US" sz="2200" dirty="0" err="1" smtClean="0"/>
              <a:t>điểm</a:t>
            </a:r>
            <a:r>
              <a:rPr lang="en-US" sz="2200" dirty="0" smtClean="0"/>
              <a:t> </a:t>
            </a:r>
            <a:r>
              <a:rPr lang="en-US" sz="2200" dirty="0" err="1" smtClean="0"/>
              <a:t>của</a:t>
            </a:r>
            <a:r>
              <a:rPr lang="en-US" sz="2200" dirty="0" smtClean="0"/>
              <a:t> Redux</a:t>
            </a:r>
          </a:p>
          <a:p>
            <a:pPr marL="914400" lvl="1" indent="-457200">
              <a:buFont typeface="+mj-lt"/>
              <a:buAutoNum type="romanUcPeriod"/>
            </a:pPr>
            <a:r>
              <a:rPr lang="en-US" sz="2400" dirty="0"/>
              <a:t> </a:t>
            </a:r>
            <a:r>
              <a:rPr lang="en-US" sz="2400" dirty="0" err="1" smtClean="0">
                <a:hlinkClick r:id="rId4" action="ppaction://hlinksldjump"/>
              </a:rPr>
              <a:t>Cách</a:t>
            </a:r>
            <a:r>
              <a:rPr lang="en-US" sz="2400" dirty="0" smtClean="0">
                <a:hlinkClick r:id="rId4" action="ppaction://hlinksldjump"/>
              </a:rPr>
              <a:t> </a:t>
            </a:r>
            <a:r>
              <a:rPr lang="en-US" sz="2400" dirty="0" err="1" smtClean="0">
                <a:hlinkClick r:id="rId4" action="ppaction://hlinksldjump"/>
              </a:rPr>
              <a:t>kết</a:t>
            </a:r>
            <a:r>
              <a:rPr lang="en-US" sz="2400" dirty="0" smtClean="0">
                <a:hlinkClick r:id="rId4" action="ppaction://hlinksldjump"/>
              </a:rPr>
              <a:t> </a:t>
            </a:r>
            <a:r>
              <a:rPr lang="en-US" sz="2400" dirty="0" err="1" smtClean="0">
                <a:hlinkClick r:id="rId4" action="ppaction://hlinksldjump"/>
              </a:rPr>
              <a:t>nối</a:t>
            </a:r>
            <a:r>
              <a:rPr lang="en-US" sz="2400" dirty="0" smtClean="0">
                <a:hlinkClick r:id="rId4" action="ppaction://hlinksldjump"/>
              </a:rPr>
              <a:t> </a:t>
            </a:r>
            <a:r>
              <a:rPr lang="en-US" sz="2400" dirty="0" err="1" smtClean="0">
                <a:hlinkClick r:id="rId4" action="ppaction://hlinksldjump"/>
              </a:rPr>
              <a:t>với</a:t>
            </a:r>
            <a:r>
              <a:rPr lang="en-US" sz="2400" dirty="0" smtClean="0">
                <a:hlinkClick r:id="rId4" action="ppaction://hlinksldjump"/>
              </a:rPr>
              <a:t> React-Redux </a:t>
            </a:r>
            <a:endParaRPr lang="en-US" sz="2400" dirty="0" smtClean="0"/>
          </a:p>
          <a:p>
            <a:pPr marL="914400" lvl="1" indent="-457200">
              <a:buFont typeface="+mj-lt"/>
              <a:buAutoNum type="romanUcPeriod"/>
            </a:pPr>
            <a:r>
              <a:rPr lang="vi-VN" sz="2400" dirty="0" smtClean="0">
                <a:hlinkClick r:id="rId5" action="ppaction://hlinksldjump"/>
              </a:rPr>
              <a:t>Hướng dẫn sử dụng và demo sử dụng React + Redux</a:t>
            </a:r>
            <a:endParaRPr lang="en-US" sz="2400" dirty="0" smtClean="0"/>
          </a:p>
          <a:p>
            <a:pPr marL="800100" lvl="1" indent="-342900">
              <a:buFont typeface="+mj-lt"/>
              <a:buAutoNum type="romanUcPeriod"/>
            </a:pPr>
            <a:endParaRPr lang="vi-VN" sz="2400" dirty="0"/>
          </a:p>
        </p:txBody>
      </p:sp>
    </p:spTree>
    <p:extLst>
      <p:ext uri="{BB962C8B-B14F-4D97-AF65-F5344CB8AC3E}">
        <p14:creationId xmlns:p14="http://schemas.microsoft.com/office/powerpoint/2010/main" val="1424313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904999"/>
            <a:ext cx="8915400" cy="4534437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React </a:t>
            </a:r>
            <a:r>
              <a:rPr lang="en-US" sz="2400" dirty="0" err="1" smtClean="0"/>
              <a:t>là</a:t>
            </a:r>
            <a:r>
              <a:rPr lang="en-US" sz="2400" dirty="0" smtClean="0"/>
              <a:t> </a:t>
            </a:r>
            <a:r>
              <a:rPr lang="en-US" sz="2400" dirty="0" err="1" smtClean="0"/>
              <a:t>gì</a:t>
            </a:r>
            <a:r>
              <a:rPr lang="en-US" sz="2400" dirty="0" smtClean="0"/>
              <a:t> ?</a:t>
            </a:r>
          </a:p>
          <a:p>
            <a:pPr lvl="1"/>
            <a:r>
              <a:rPr lang="en-US" sz="1800" dirty="0" smtClean="0"/>
              <a:t>React </a:t>
            </a:r>
            <a:r>
              <a:rPr lang="en-US" sz="1800" dirty="0" err="1" smtClean="0"/>
              <a:t>là</a:t>
            </a:r>
            <a:r>
              <a:rPr lang="en-US" sz="1800" dirty="0" smtClean="0"/>
              <a:t> </a:t>
            </a:r>
            <a:r>
              <a:rPr lang="en-US" sz="1800" dirty="0" err="1" smtClean="0"/>
              <a:t>một</a:t>
            </a:r>
            <a:r>
              <a:rPr lang="en-US" sz="1800" dirty="0" smtClean="0"/>
              <a:t> </a:t>
            </a:r>
            <a:r>
              <a:rPr lang="en-US" sz="1800" dirty="0" err="1" smtClean="0"/>
              <a:t>thư</a:t>
            </a:r>
            <a:r>
              <a:rPr lang="en-US" sz="1800" dirty="0" smtClean="0"/>
              <a:t> </a:t>
            </a:r>
            <a:r>
              <a:rPr lang="en-US" sz="1800" dirty="0" err="1" smtClean="0"/>
              <a:t>viện</a:t>
            </a:r>
            <a:r>
              <a:rPr lang="en-US" sz="1800" dirty="0" smtClean="0"/>
              <a:t> JavaScript </a:t>
            </a:r>
            <a:r>
              <a:rPr lang="en-US" sz="1800" dirty="0" err="1" smtClean="0"/>
              <a:t>để</a:t>
            </a:r>
            <a:r>
              <a:rPr lang="en-US" sz="1800" dirty="0" smtClean="0"/>
              <a:t> </a:t>
            </a:r>
            <a:r>
              <a:rPr lang="en-US" sz="1800" dirty="0" err="1" smtClean="0"/>
              <a:t>xây</a:t>
            </a:r>
            <a:r>
              <a:rPr lang="en-US" sz="1800" dirty="0" smtClean="0"/>
              <a:t> </a:t>
            </a:r>
            <a:r>
              <a:rPr lang="en-US" sz="1800" dirty="0" err="1" smtClean="0"/>
              <a:t>dựng</a:t>
            </a:r>
            <a:r>
              <a:rPr lang="en-US" sz="1800" dirty="0"/>
              <a:t> </a:t>
            </a:r>
            <a:r>
              <a:rPr lang="en-US" sz="1800" dirty="0" err="1" smtClean="0"/>
              <a:t>các</a:t>
            </a:r>
            <a:r>
              <a:rPr lang="en-US" sz="1800" dirty="0" smtClean="0"/>
              <a:t> </a:t>
            </a:r>
            <a:r>
              <a:rPr lang="en-US" sz="1800" dirty="0" err="1" smtClean="0"/>
              <a:t>giao</a:t>
            </a:r>
            <a:r>
              <a:rPr lang="en-US" sz="1800" dirty="0" smtClean="0"/>
              <a:t> </a:t>
            </a:r>
            <a:r>
              <a:rPr lang="en-US" sz="1800" dirty="0" err="1" smtClean="0"/>
              <a:t>diện</a:t>
            </a:r>
            <a:r>
              <a:rPr lang="en-US" sz="1800" dirty="0" smtClean="0"/>
              <a:t> </a:t>
            </a:r>
            <a:r>
              <a:rPr lang="en-US" sz="1800" dirty="0" err="1" smtClean="0"/>
              <a:t>người</a:t>
            </a:r>
            <a:r>
              <a:rPr lang="en-US" sz="1800" dirty="0" smtClean="0"/>
              <a:t> </a:t>
            </a:r>
            <a:r>
              <a:rPr lang="en-US" sz="1800" dirty="0" err="1" smtClean="0"/>
              <a:t>dùng</a:t>
            </a:r>
            <a:r>
              <a:rPr lang="en-US" sz="1800" dirty="0" smtClean="0"/>
              <a:t>.</a:t>
            </a:r>
          </a:p>
          <a:p>
            <a:pPr lvl="1"/>
            <a:r>
              <a:rPr lang="en-US" sz="1800" dirty="0" err="1" smtClean="0"/>
              <a:t>Được</a:t>
            </a:r>
            <a:r>
              <a:rPr lang="en-US" sz="1800" dirty="0" smtClean="0"/>
              <a:t> </a:t>
            </a:r>
            <a:r>
              <a:rPr lang="en-US" sz="1800" dirty="0" err="1" smtClean="0"/>
              <a:t>tạo</a:t>
            </a:r>
            <a:r>
              <a:rPr lang="en-US" sz="1800" dirty="0" smtClean="0"/>
              <a:t> </a:t>
            </a:r>
            <a:r>
              <a:rPr lang="en-US" sz="1800" dirty="0" err="1" smtClean="0"/>
              <a:t>ra</a:t>
            </a:r>
            <a:r>
              <a:rPr lang="en-US" sz="1800" dirty="0" smtClean="0"/>
              <a:t> </a:t>
            </a:r>
            <a:r>
              <a:rPr lang="en-US" sz="1800" dirty="0" err="1" smtClean="0"/>
              <a:t>để</a:t>
            </a:r>
            <a:r>
              <a:rPr lang="en-US" sz="1800" dirty="0" smtClean="0"/>
              <a:t> </a:t>
            </a:r>
            <a:r>
              <a:rPr lang="en-US" sz="1800" dirty="0" err="1" smtClean="0"/>
              <a:t>giải</a:t>
            </a:r>
            <a:r>
              <a:rPr lang="en-US" sz="1800" dirty="0" smtClean="0"/>
              <a:t> </a:t>
            </a:r>
            <a:r>
              <a:rPr lang="en-US" sz="1800" dirty="0" err="1" smtClean="0"/>
              <a:t>quyết</a:t>
            </a:r>
            <a:r>
              <a:rPr lang="en-US" sz="1800" dirty="0" smtClean="0"/>
              <a:t> </a:t>
            </a:r>
            <a:r>
              <a:rPr lang="en-US" sz="1800" dirty="0" err="1" smtClean="0"/>
              <a:t>vấn</a:t>
            </a:r>
            <a:r>
              <a:rPr lang="en-US" sz="1800" dirty="0" smtClean="0"/>
              <a:t> </a:t>
            </a:r>
            <a:r>
              <a:rPr lang="en-US" sz="1800" dirty="0" err="1" smtClean="0"/>
              <a:t>đề</a:t>
            </a:r>
            <a:r>
              <a:rPr lang="en-US" sz="1800" dirty="0" smtClean="0"/>
              <a:t> : “</a:t>
            </a:r>
            <a:r>
              <a:rPr lang="en-US" sz="1800" dirty="0" err="1" smtClean="0"/>
              <a:t>Xây</a:t>
            </a:r>
            <a:r>
              <a:rPr lang="en-US" sz="1800" dirty="0" smtClean="0"/>
              <a:t> </a:t>
            </a:r>
            <a:r>
              <a:rPr lang="en-US" sz="1800" dirty="0" err="1" smtClean="0"/>
              <a:t>dựng</a:t>
            </a:r>
            <a:r>
              <a:rPr lang="en-US" sz="1800" dirty="0" smtClean="0"/>
              <a:t> </a:t>
            </a:r>
            <a:r>
              <a:rPr lang="en-US" sz="1800" dirty="0" err="1" smtClean="0"/>
              <a:t>một</a:t>
            </a:r>
            <a:r>
              <a:rPr lang="en-US" sz="1800" dirty="0" smtClean="0"/>
              <a:t> </a:t>
            </a:r>
            <a:r>
              <a:rPr lang="en-US" sz="1800" dirty="0" err="1" smtClean="0"/>
              <a:t>ứng</a:t>
            </a:r>
            <a:r>
              <a:rPr lang="en-US" sz="1800" dirty="0" smtClean="0"/>
              <a:t> </a:t>
            </a:r>
            <a:r>
              <a:rPr lang="en-US" sz="1800" dirty="0" err="1" smtClean="0"/>
              <a:t>dụng</a:t>
            </a:r>
            <a:r>
              <a:rPr lang="en-US" sz="1800" dirty="0" smtClean="0"/>
              <a:t> </a:t>
            </a:r>
            <a:r>
              <a:rPr lang="en-US" sz="1800" dirty="0" err="1" smtClean="0"/>
              <a:t>lớn</a:t>
            </a:r>
            <a:r>
              <a:rPr lang="en-US" sz="1800" dirty="0" smtClean="0"/>
              <a:t> </a:t>
            </a:r>
            <a:r>
              <a:rPr lang="en-US" sz="1800" dirty="0" err="1" smtClean="0"/>
              <a:t>với</a:t>
            </a:r>
            <a:r>
              <a:rPr lang="en-US" sz="1800" dirty="0" smtClean="0"/>
              <a:t> </a:t>
            </a:r>
            <a:r>
              <a:rPr lang="en-US" sz="1800" dirty="0" err="1" smtClean="0"/>
              <a:t>dữ</a:t>
            </a:r>
            <a:r>
              <a:rPr lang="en-US" sz="1800" dirty="0" smtClean="0"/>
              <a:t> </a:t>
            </a:r>
            <a:r>
              <a:rPr lang="en-US" sz="1800" dirty="0" err="1" smtClean="0"/>
              <a:t>liệu</a:t>
            </a:r>
            <a:r>
              <a:rPr lang="en-US" sz="1800" dirty="0" smtClean="0"/>
              <a:t> </a:t>
            </a:r>
            <a:r>
              <a:rPr lang="en-US" sz="1800" dirty="0" err="1" smtClean="0"/>
              <a:t>thay</a:t>
            </a:r>
            <a:r>
              <a:rPr lang="en-US" sz="1800" dirty="0" smtClean="0"/>
              <a:t> </a:t>
            </a:r>
            <a:r>
              <a:rPr lang="en-US" sz="1800" dirty="0" err="1" smtClean="0"/>
              <a:t>đổi</a:t>
            </a:r>
            <a:r>
              <a:rPr lang="en-US" sz="1800" dirty="0" smtClean="0"/>
              <a:t> </a:t>
            </a:r>
            <a:r>
              <a:rPr lang="en-US" sz="1800" dirty="0" err="1" smtClean="0"/>
              <a:t>theo</a:t>
            </a:r>
            <a:r>
              <a:rPr lang="en-US" sz="1800" dirty="0" smtClean="0"/>
              <a:t> </a:t>
            </a:r>
            <a:r>
              <a:rPr lang="en-US" sz="1800" dirty="0" err="1" smtClean="0"/>
              <a:t>thời</a:t>
            </a:r>
            <a:r>
              <a:rPr lang="en-US" sz="1800" dirty="0" smtClean="0"/>
              <a:t> </a:t>
            </a:r>
            <a:r>
              <a:rPr lang="en-US" sz="1800" dirty="0" err="1" smtClean="0"/>
              <a:t>gian</a:t>
            </a:r>
            <a:r>
              <a:rPr lang="en-US" sz="1800" dirty="0" smtClean="0"/>
              <a:t>”</a:t>
            </a:r>
          </a:p>
          <a:p>
            <a:pPr lvl="1"/>
            <a:r>
              <a:rPr lang="en-US" sz="1800" dirty="0" smtClean="0"/>
              <a:t>React </a:t>
            </a:r>
            <a:r>
              <a:rPr lang="en-US" sz="1800" dirty="0" err="1" smtClean="0"/>
              <a:t>sẽ</a:t>
            </a:r>
            <a:r>
              <a:rPr lang="en-US" sz="1800" dirty="0" smtClean="0"/>
              <a:t> </a:t>
            </a:r>
            <a:r>
              <a:rPr lang="en-US" sz="1800" dirty="0" err="1" smtClean="0"/>
              <a:t>tự</a:t>
            </a:r>
            <a:r>
              <a:rPr lang="en-US" sz="1800" dirty="0" smtClean="0"/>
              <a:t> </a:t>
            </a:r>
            <a:r>
              <a:rPr lang="en-US" sz="1800" dirty="0" err="1" smtClean="0"/>
              <a:t>động</a:t>
            </a:r>
            <a:r>
              <a:rPr lang="en-US" sz="1800" dirty="0" smtClean="0"/>
              <a:t> </a:t>
            </a:r>
            <a:r>
              <a:rPr lang="en-US" sz="1800" dirty="0" err="1" smtClean="0"/>
              <a:t>quản</a:t>
            </a:r>
            <a:r>
              <a:rPr lang="en-US" sz="1800" dirty="0" smtClean="0"/>
              <a:t> </a:t>
            </a:r>
            <a:r>
              <a:rPr lang="en-US" sz="1800" dirty="0" err="1" smtClean="0"/>
              <a:t>lý</a:t>
            </a:r>
            <a:r>
              <a:rPr lang="en-US" sz="1800" dirty="0" smtClean="0"/>
              <a:t> </a:t>
            </a:r>
            <a:r>
              <a:rPr lang="en-US" sz="1800" dirty="0" err="1" smtClean="0"/>
              <a:t>việc</a:t>
            </a:r>
            <a:r>
              <a:rPr lang="en-US" sz="1800" dirty="0" smtClean="0"/>
              <a:t> </a:t>
            </a:r>
            <a:r>
              <a:rPr lang="en-US" sz="1800" dirty="0" err="1" smtClean="0"/>
              <a:t>cập</a:t>
            </a:r>
            <a:r>
              <a:rPr lang="en-US" sz="1800" dirty="0" smtClean="0"/>
              <a:t> </a:t>
            </a:r>
            <a:r>
              <a:rPr lang="en-US" sz="1800" dirty="0" err="1" smtClean="0"/>
              <a:t>nhật</a:t>
            </a:r>
            <a:r>
              <a:rPr lang="en-US" sz="1800" dirty="0" smtClean="0"/>
              <a:t> </a:t>
            </a:r>
            <a:r>
              <a:rPr lang="en-US" sz="1800" dirty="0" err="1" smtClean="0"/>
              <a:t>các</a:t>
            </a:r>
            <a:r>
              <a:rPr lang="en-US" sz="1800" dirty="0" smtClean="0"/>
              <a:t> </a:t>
            </a:r>
            <a:r>
              <a:rPr lang="en-US" sz="1800" dirty="0" err="1" smtClean="0"/>
              <a:t>giao</a:t>
            </a:r>
            <a:r>
              <a:rPr lang="en-US" sz="1800" dirty="0" smtClean="0"/>
              <a:t> </a:t>
            </a:r>
            <a:r>
              <a:rPr lang="en-US" sz="1800" dirty="0" err="1" smtClean="0"/>
              <a:t>diện</a:t>
            </a:r>
            <a:r>
              <a:rPr lang="en-US" sz="1800" dirty="0" smtClean="0"/>
              <a:t> </a:t>
            </a:r>
            <a:r>
              <a:rPr lang="en-US" sz="1800" dirty="0" err="1" smtClean="0"/>
              <a:t>người</a:t>
            </a:r>
            <a:r>
              <a:rPr lang="en-US" sz="1800" dirty="0" smtClean="0"/>
              <a:t> dung </a:t>
            </a:r>
            <a:r>
              <a:rPr lang="en-US" sz="1800" dirty="0" err="1" smtClean="0"/>
              <a:t>khi</a:t>
            </a:r>
            <a:r>
              <a:rPr lang="en-US" sz="1800" dirty="0" smtClean="0"/>
              <a:t> </a:t>
            </a:r>
            <a:r>
              <a:rPr lang="en-US" sz="1800" dirty="0" err="1" smtClean="0"/>
              <a:t>dữ</a:t>
            </a:r>
            <a:r>
              <a:rPr lang="en-US" sz="1800" dirty="0" smtClean="0"/>
              <a:t> </a:t>
            </a:r>
            <a:r>
              <a:rPr lang="en-US" sz="1800" dirty="0" err="1" smtClean="0"/>
              <a:t>liệu</a:t>
            </a:r>
            <a:r>
              <a:rPr lang="en-US" sz="1800" dirty="0" smtClean="0"/>
              <a:t> </a:t>
            </a:r>
            <a:r>
              <a:rPr lang="en-US" sz="1800" dirty="0" err="1" smtClean="0"/>
              <a:t>thay</a:t>
            </a:r>
            <a:r>
              <a:rPr lang="en-US" sz="1800" dirty="0" smtClean="0"/>
              <a:t> </a:t>
            </a:r>
            <a:r>
              <a:rPr lang="en-US" sz="1800" dirty="0" err="1" smtClean="0"/>
              <a:t>đổi</a:t>
            </a:r>
            <a:r>
              <a:rPr lang="en-US" sz="1800" dirty="0" smtClean="0"/>
              <a:t>.</a:t>
            </a:r>
          </a:p>
          <a:p>
            <a:r>
              <a:rPr lang="en-US" sz="2000" dirty="0" err="1" smtClean="0"/>
              <a:t>Trong</a:t>
            </a:r>
            <a:r>
              <a:rPr lang="en-US" sz="2000" dirty="0" smtClean="0"/>
              <a:t> </a:t>
            </a:r>
            <a:r>
              <a:rPr lang="en-US" sz="2000" dirty="0" err="1" smtClean="0"/>
              <a:t>thực</a:t>
            </a:r>
            <a:r>
              <a:rPr lang="en-US" sz="2000" dirty="0" smtClean="0"/>
              <a:t> </a:t>
            </a:r>
            <a:r>
              <a:rPr lang="en-US" sz="2000" dirty="0" err="1" smtClean="0"/>
              <a:t>tế</a:t>
            </a:r>
            <a:r>
              <a:rPr lang="en-US" sz="2000" dirty="0" smtClean="0"/>
              <a:t>, </a:t>
            </a:r>
            <a:r>
              <a:rPr lang="en-US" sz="2000" dirty="0" err="1" smtClean="0"/>
              <a:t>khi</a:t>
            </a:r>
            <a:r>
              <a:rPr lang="en-US" sz="2000" dirty="0" smtClean="0"/>
              <a:t> </a:t>
            </a:r>
            <a:r>
              <a:rPr lang="en-US" sz="2000" dirty="0" err="1" smtClean="0"/>
              <a:t>làm</a:t>
            </a:r>
            <a:r>
              <a:rPr lang="en-US" sz="2000" dirty="0" smtClean="0"/>
              <a:t> </a:t>
            </a:r>
            <a:r>
              <a:rPr lang="en-US" sz="2000" dirty="0" err="1" smtClean="0"/>
              <a:t>việc</a:t>
            </a:r>
            <a:r>
              <a:rPr lang="en-US" sz="2000" dirty="0" smtClean="0"/>
              <a:t> </a:t>
            </a:r>
            <a:r>
              <a:rPr lang="en-US" sz="2000" dirty="0" err="1" smtClean="0"/>
              <a:t>với</a:t>
            </a:r>
            <a:r>
              <a:rPr lang="en-US" sz="2000" dirty="0" smtClean="0"/>
              <a:t> React </a:t>
            </a:r>
            <a:r>
              <a:rPr lang="en-US" sz="2000" dirty="0" err="1" smtClean="0"/>
              <a:t>thì</a:t>
            </a:r>
            <a:r>
              <a:rPr lang="en-US" sz="2000" dirty="0" smtClean="0"/>
              <a:t> </a:t>
            </a:r>
            <a:r>
              <a:rPr lang="en-US" sz="2000" dirty="0" err="1" smtClean="0"/>
              <a:t>điều</a:t>
            </a:r>
            <a:r>
              <a:rPr lang="en-US" sz="2000" dirty="0" smtClean="0"/>
              <a:t> </a:t>
            </a:r>
            <a:r>
              <a:rPr lang="en-US" sz="2000" dirty="0" err="1" smtClean="0"/>
              <a:t>duy</a:t>
            </a:r>
            <a:r>
              <a:rPr lang="en-US" sz="2000" dirty="0" smtClean="0"/>
              <a:t> </a:t>
            </a:r>
            <a:r>
              <a:rPr lang="en-US" sz="2000" dirty="0" err="1" smtClean="0"/>
              <a:t>nhất</a:t>
            </a:r>
            <a:r>
              <a:rPr lang="en-US" sz="2000" dirty="0" smtClean="0"/>
              <a:t> </a:t>
            </a:r>
            <a:r>
              <a:rPr lang="en-US" sz="2000" dirty="0" err="1" smtClean="0"/>
              <a:t>cần</a:t>
            </a:r>
            <a:r>
              <a:rPr lang="en-US" sz="2000" dirty="0" smtClean="0"/>
              <a:t> </a:t>
            </a:r>
            <a:r>
              <a:rPr lang="en-US" sz="2000" dirty="0" err="1" smtClean="0"/>
              <a:t>làm</a:t>
            </a:r>
            <a:r>
              <a:rPr lang="en-US" sz="2000" dirty="0" smtClean="0"/>
              <a:t> </a:t>
            </a:r>
            <a:r>
              <a:rPr lang="en-US" sz="2000" dirty="0" err="1" smtClean="0"/>
              <a:t>đó</a:t>
            </a:r>
            <a:r>
              <a:rPr lang="en-US" sz="2000" dirty="0" smtClean="0"/>
              <a:t> </a:t>
            </a:r>
            <a:r>
              <a:rPr lang="en-US" sz="2000" dirty="0" err="1" smtClean="0"/>
              <a:t>là</a:t>
            </a:r>
            <a:r>
              <a:rPr lang="en-US" sz="2000" dirty="0" smtClean="0"/>
              <a:t> </a:t>
            </a:r>
            <a:r>
              <a:rPr lang="en-US" sz="2000" dirty="0" err="1" smtClean="0"/>
              <a:t>xây</a:t>
            </a:r>
            <a:r>
              <a:rPr lang="en-US" sz="2000" dirty="0" smtClean="0"/>
              <a:t> </a:t>
            </a:r>
            <a:r>
              <a:rPr lang="en-US" sz="2000" dirty="0" err="1" smtClean="0"/>
              <a:t>dựng</a:t>
            </a:r>
            <a:r>
              <a:rPr lang="en-US" sz="2000" dirty="0" smtClean="0"/>
              <a:t> </a:t>
            </a:r>
            <a:r>
              <a:rPr lang="en-US" sz="2000" dirty="0" err="1" smtClean="0"/>
              <a:t>các</a:t>
            </a:r>
            <a:r>
              <a:rPr lang="en-US" sz="2000" dirty="0" smtClean="0"/>
              <a:t> “components”.</a:t>
            </a:r>
          </a:p>
          <a:p>
            <a:r>
              <a:rPr lang="en-US" sz="2000" dirty="0" smtClean="0"/>
              <a:t>React </a:t>
            </a:r>
            <a:r>
              <a:rPr lang="en-US" sz="2000" dirty="0" err="1" smtClean="0"/>
              <a:t>chỉ</a:t>
            </a:r>
            <a:r>
              <a:rPr lang="en-US" sz="2000" dirty="0" smtClean="0"/>
              <a:t> </a:t>
            </a:r>
            <a:r>
              <a:rPr lang="en-US" sz="2000" dirty="0" err="1" smtClean="0"/>
              <a:t>tập</a:t>
            </a:r>
            <a:r>
              <a:rPr lang="en-US" sz="2000" dirty="0" smtClean="0"/>
              <a:t> </a:t>
            </a:r>
            <a:r>
              <a:rPr lang="en-US" sz="2000" dirty="0" err="1" smtClean="0"/>
              <a:t>trung</a:t>
            </a:r>
            <a:r>
              <a:rPr lang="en-US" sz="2000" dirty="0" smtClean="0"/>
              <a:t> </a:t>
            </a:r>
            <a:r>
              <a:rPr lang="en-US" sz="2000" dirty="0" err="1" smtClean="0"/>
              <a:t>vào</a:t>
            </a:r>
            <a:r>
              <a:rPr lang="en-US" sz="2000" dirty="0" smtClean="0"/>
              <a:t> </a:t>
            </a:r>
            <a:r>
              <a:rPr lang="en-US" sz="2000" dirty="0" err="1" smtClean="0"/>
              <a:t>UI,vào</a:t>
            </a:r>
            <a:r>
              <a:rPr lang="en-US" sz="2000" dirty="0" smtClean="0"/>
              <a:t> View </a:t>
            </a:r>
            <a:r>
              <a:rPr lang="en-US" sz="2000" dirty="0" err="1" smtClean="0"/>
              <a:t>trong</a:t>
            </a:r>
            <a:r>
              <a:rPr lang="en-US" sz="2000" dirty="0" smtClean="0"/>
              <a:t> MVC, </a:t>
            </a:r>
            <a:r>
              <a:rPr lang="en-US" sz="2000" dirty="0" err="1" smtClean="0"/>
              <a:t>nó</a:t>
            </a:r>
            <a:r>
              <a:rPr lang="en-US" sz="2000" dirty="0" smtClean="0"/>
              <a:t> </a:t>
            </a:r>
            <a:r>
              <a:rPr lang="en-US" sz="2000" dirty="0" err="1" smtClean="0"/>
              <a:t>không</a:t>
            </a:r>
            <a:r>
              <a:rPr lang="en-US" sz="2000" dirty="0" smtClean="0"/>
              <a:t> </a:t>
            </a:r>
            <a:r>
              <a:rPr lang="en-US" sz="2000" dirty="0" err="1" smtClean="0"/>
              <a:t>phải</a:t>
            </a:r>
            <a:r>
              <a:rPr lang="en-US" sz="2000" dirty="0" smtClean="0"/>
              <a:t> </a:t>
            </a:r>
            <a:r>
              <a:rPr lang="en-US" sz="2000" dirty="0" err="1" smtClean="0"/>
              <a:t>là</a:t>
            </a:r>
            <a:r>
              <a:rPr lang="en-US" sz="2000" dirty="0" smtClean="0"/>
              <a:t> </a:t>
            </a:r>
            <a:r>
              <a:rPr lang="en-US" sz="2000" dirty="0" err="1" smtClean="0"/>
              <a:t>môt</a:t>
            </a:r>
            <a:r>
              <a:rPr lang="en-US" sz="2000" dirty="0" smtClean="0"/>
              <a:t> framework</a:t>
            </a:r>
          </a:p>
          <a:p>
            <a:r>
              <a:rPr lang="en-US" sz="2000" dirty="0" smtClean="0"/>
              <a:t>React </a:t>
            </a:r>
            <a:r>
              <a:rPr lang="en-US" sz="2000" dirty="0" err="1" smtClean="0"/>
              <a:t>sử</a:t>
            </a:r>
            <a:r>
              <a:rPr lang="en-US" sz="2000" dirty="0" smtClean="0"/>
              <a:t> </a:t>
            </a:r>
            <a:r>
              <a:rPr lang="en-US" sz="2000" dirty="0" err="1" smtClean="0"/>
              <a:t>dụng</a:t>
            </a:r>
            <a:r>
              <a:rPr lang="en-US" sz="2000" dirty="0" smtClean="0"/>
              <a:t> </a:t>
            </a:r>
            <a:r>
              <a:rPr lang="en-US" sz="2000" dirty="0" err="1" smtClean="0"/>
              <a:t>luồng</a:t>
            </a:r>
            <a:r>
              <a:rPr lang="en-US" sz="2000" dirty="0" smtClean="0"/>
              <a:t> </a:t>
            </a:r>
            <a:r>
              <a:rPr lang="en-US" sz="2000" dirty="0" err="1" smtClean="0"/>
              <a:t>dữ</a:t>
            </a:r>
            <a:r>
              <a:rPr lang="en-US" sz="2000" dirty="0" smtClean="0"/>
              <a:t> </a:t>
            </a:r>
            <a:r>
              <a:rPr lang="en-US" sz="2000" dirty="0" err="1" smtClean="0"/>
              <a:t>liệu</a:t>
            </a:r>
            <a:r>
              <a:rPr lang="en-US" sz="2000" dirty="0" smtClean="0"/>
              <a:t> 1 </a:t>
            </a:r>
            <a:r>
              <a:rPr lang="en-US" sz="2000" dirty="0" err="1" smtClean="0"/>
              <a:t>chiều</a:t>
            </a:r>
            <a:r>
              <a:rPr lang="en-US" sz="2000" dirty="0" smtClean="0"/>
              <a:t>(one-way data flow) </a:t>
            </a:r>
            <a:r>
              <a:rPr lang="en-US" sz="2000" dirty="0" err="1" smtClean="0"/>
              <a:t>để</a:t>
            </a:r>
            <a:r>
              <a:rPr lang="en-US" sz="2000" dirty="0" smtClean="0"/>
              <a:t> </a:t>
            </a:r>
            <a:r>
              <a:rPr lang="en-US" sz="2000" dirty="0" err="1" smtClean="0"/>
              <a:t>kiểm</a:t>
            </a:r>
            <a:r>
              <a:rPr lang="en-US" sz="2000" dirty="0" smtClean="0"/>
              <a:t> </a:t>
            </a:r>
            <a:r>
              <a:rPr lang="en-US" sz="2000" dirty="0" err="1" smtClean="0"/>
              <a:t>soát</a:t>
            </a:r>
            <a:r>
              <a:rPr lang="en-US" sz="2000" dirty="0" smtClean="0"/>
              <a:t> </a:t>
            </a:r>
            <a:r>
              <a:rPr lang="en-US" sz="2000" dirty="0" err="1" smtClean="0"/>
              <a:t>dữ</a:t>
            </a:r>
            <a:r>
              <a:rPr lang="en-US" sz="2000" dirty="0" smtClean="0"/>
              <a:t> </a:t>
            </a:r>
            <a:r>
              <a:rPr lang="en-US" sz="2000" dirty="0" err="1" smtClean="0"/>
              <a:t>liệu</a:t>
            </a:r>
            <a:r>
              <a:rPr lang="en-US" sz="2000" dirty="0" smtClean="0"/>
              <a:t> </a:t>
            </a:r>
            <a:r>
              <a:rPr lang="en-US" sz="2000" dirty="0" err="1" smtClean="0"/>
              <a:t>dễ</a:t>
            </a:r>
            <a:r>
              <a:rPr lang="en-US" sz="2000" dirty="0" smtClean="0"/>
              <a:t> </a:t>
            </a:r>
            <a:r>
              <a:rPr lang="en-US" sz="2000" dirty="0" err="1" smtClean="0"/>
              <a:t>dàng</a:t>
            </a:r>
            <a:r>
              <a:rPr lang="en-US" sz="2000" dirty="0" smtClean="0"/>
              <a:t> </a:t>
            </a:r>
            <a:r>
              <a:rPr lang="en-US" sz="2000" dirty="0" err="1" smtClean="0"/>
              <a:t>hơn</a:t>
            </a:r>
            <a:endParaRPr lang="en-US" sz="2000" dirty="0" smtClean="0"/>
          </a:p>
          <a:p>
            <a:r>
              <a:rPr lang="en-US" sz="2000" dirty="0" smtClean="0"/>
              <a:t>React </a:t>
            </a:r>
            <a:r>
              <a:rPr lang="en-US" sz="2000" dirty="0" err="1" smtClean="0"/>
              <a:t>sử</a:t>
            </a:r>
            <a:r>
              <a:rPr lang="en-US" sz="2000" dirty="0" smtClean="0"/>
              <a:t> </a:t>
            </a:r>
            <a:r>
              <a:rPr lang="en-US" sz="2000" dirty="0" err="1" smtClean="0"/>
              <a:t>dụng</a:t>
            </a:r>
            <a:r>
              <a:rPr lang="en-US" sz="2000" dirty="0" smtClean="0"/>
              <a:t> Virtual DOM  </a:t>
            </a:r>
            <a:r>
              <a:rPr lang="en-US" sz="2000" dirty="0" err="1" smtClean="0"/>
              <a:t>giúp</a:t>
            </a:r>
            <a:r>
              <a:rPr lang="en-US" sz="2000" dirty="0" smtClean="0"/>
              <a:t> </a:t>
            </a:r>
            <a:r>
              <a:rPr lang="en-US" sz="2000" dirty="0" err="1" smtClean="0"/>
              <a:t>tăng</a:t>
            </a:r>
            <a:r>
              <a:rPr lang="en-US" sz="2000" dirty="0" smtClean="0"/>
              <a:t> </a:t>
            </a:r>
            <a:r>
              <a:rPr lang="en-US" sz="2000" dirty="0" err="1" smtClean="0"/>
              <a:t>hiệu</a:t>
            </a:r>
            <a:r>
              <a:rPr lang="en-US" sz="2000" dirty="0" smtClean="0"/>
              <a:t> </a:t>
            </a:r>
            <a:r>
              <a:rPr lang="en-US" sz="2000" dirty="0" err="1" smtClean="0"/>
              <a:t>năng</a:t>
            </a:r>
            <a:r>
              <a:rPr lang="en-US" sz="2000" dirty="0" smtClean="0"/>
              <a:t> </a:t>
            </a:r>
            <a:r>
              <a:rPr lang="en-US" sz="2000" dirty="0" err="1" smtClean="0"/>
              <a:t>của</a:t>
            </a:r>
            <a:r>
              <a:rPr lang="en-US" sz="2000" dirty="0" smtClean="0"/>
              <a:t> </a:t>
            </a:r>
            <a:r>
              <a:rPr lang="en-US" sz="2000" dirty="0" err="1" smtClean="0"/>
              <a:t>ứng</a:t>
            </a:r>
            <a:r>
              <a:rPr lang="en-US" sz="2000" dirty="0" smtClean="0"/>
              <a:t> </a:t>
            </a:r>
            <a:r>
              <a:rPr lang="en-US" sz="2000" dirty="0" err="1" smtClean="0"/>
              <a:t>dụng</a:t>
            </a:r>
            <a:endParaRPr lang="en-US" sz="2000" dirty="0" smtClean="0"/>
          </a:p>
          <a:p>
            <a:endParaRPr lang="vi-VN" sz="2000" dirty="0"/>
          </a:p>
        </p:txBody>
      </p:sp>
      <p:sp>
        <p:nvSpPr>
          <p:cNvPr id="8" name="AutoShape 6" descr="http://formatjs.io/img/react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vi-VN"/>
          </a:p>
        </p:txBody>
      </p:sp>
      <p:pic>
        <p:nvPicPr>
          <p:cNvPr id="1032" name="Picture 8" descr="http://labs.septeni-technology.jp/wp-content/uploads/2016/03/reactj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6650" y="314325"/>
            <a:ext cx="5715000" cy="159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345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r>
              <a:rPr lang="en-US" dirty="0" smtClean="0"/>
              <a:t> ?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904999"/>
            <a:ext cx="8915400" cy="4534437"/>
          </a:xfrm>
        </p:spPr>
        <p:txBody>
          <a:bodyPr>
            <a:normAutofit/>
          </a:bodyPr>
          <a:lstStyle/>
          <a:p>
            <a:r>
              <a:rPr lang="en-US" sz="2000" dirty="0" smtClean="0"/>
              <a:t>React dung </a:t>
            </a:r>
            <a:r>
              <a:rPr lang="en-US" sz="2000" dirty="0" err="1" smtClean="0"/>
              <a:t>để</a:t>
            </a:r>
            <a:r>
              <a:rPr lang="en-US" sz="2000" dirty="0" smtClean="0"/>
              <a:t> </a:t>
            </a:r>
            <a:r>
              <a:rPr lang="en-US" sz="2000" dirty="0" err="1" smtClean="0"/>
              <a:t>xây</a:t>
            </a:r>
            <a:r>
              <a:rPr lang="en-US" sz="2000" dirty="0" smtClean="0"/>
              <a:t> </a:t>
            </a:r>
            <a:r>
              <a:rPr lang="en-US" sz="2000" dirty="0" err="1" smtClean="0"/>
              <a:t>dựng</a:t>
            </a:r>
            <a:r>
              <a:rPr lang="en-US" sz="2000" dirty="0" smtClean="0"/>
              <a:t> </a:t>
            </a:r>
            <a:r>
              <a:rPr lang="en-US" sz="2000" dirty="0" err="1" smtClean="0"/>
              <a:t>những</a:t>
            </a:r>
            <a:r>
              <a:rPr lang="en-US" sz="2000" dirty="0" smtClean="0"/>
              <a:t> </a:t>
            </a:r>
            <a:r>
              <a:rPr lang="en-US" sz="2000" dirty="0" err="1" smtClean="0"/>
              <a:t>ứng</a:t>
            </a:r>
            <a:r>
              <a:rPr lang="en-US" sz="2000" dirty="0" smtClean="0"/>
              <a:t> </a:t>
            </a:r>
            <a:r>
              <a:rPr lang="en-US" sz="2000" dirty="0" err="1" smtClean="0"/>
              <a:t>dụng</a:t>
            </a:r>
            <a:r>
              <a:rPr lang="en-US" sz="2000" dirty="0" smtClean="0"/>
              <a:t> </a:t>
            </a:r>
            <a:r>
              <a:rPr lang="en-US" sz="2000" dirty="0" err="1" smtClean="0"/>
              <a:t>lớn</a:t>
            </a:r>
            <a:r>
              <a:rPr lang="en-US" sz="2000" dirty="0" smtClean="0"/>
              <a:t> </a:t>
            </a:r>
            <a:r>
              <a:rPr lang="en-US" sz="2000" dirty="0" err="1" smtClean="0"/>
              <a:t>mà</a:t>
            </a:r>
            <a:r>
              <a:rPr lang="en-US" sz="2000" dirty="0" smtClean="0"/>
              <a:t> </a:t>
            </a:r>
            <a:r>
              <a:rPr lang="en-US" sz="2000" dirty="0" err="1" smtClean="0"/>
              <a:t>trong</a:t>
            </a:r>
            <a:r>
              <a:rPr lang="en-US" sz="2000" dirty="0" smtClean="0"/>
              <a:t> </a:t>
            </a:r>
            <a:r>
              <a:rPr lang="en-US" sz="2000" dirty="0" err="1" smtClean="0"/>
              <a:t>đó</a:t>
            </a:r>
            <a:r>
              <a:rPr lang="en-US" sz="2000" dirty="0" smtClean="0"/>
              <a:t> </a:t>
            </a:r>
            <a:r>
              <a:rPr lang="en-US" sz="2000" dirty="0" err="1" smtClean="0"/>
              <a:t>các</a:t>
            </a:r>
            <a:r>
              <a:rPr lang="en-US" sz="2000" dirty="0" smtClean="0"/>
              <a:t> </a:t>
            </a:r>
            <a:r>
              <a:rPr lang="en-US" sz="2000" dirty="0" err="1" smtClean="0"/>
              <a:t>dữ</a:t>
            </a:r>
            <a:r>
              <a:rPr lang="en-US" sz="2000" dirty="0" smtClean="0"/>
              <a:t> </a:t>
            </a:r>
            <a:r>
              <a:rPr lang="en-US" sz="2000" dirty="0" err="1" smtClean="0"/>
              <a:t>liệu</a:t>
            </a:r>
            <a:r>
              <a:rPr lang="en-US" sz="2000" dirty="0" smtClean="0"/>
              <a:t> </a:t>
            </a:r>
            <a:r>
              <a:rPr lang="en-US" sz="2000" dirty="0" err="1" smtClean="0"/>
              <a:t>thay</a:t>
            </a:r>
            <a:r>
              <a:rPr lang="en-US" sz="2000" dirty="0" smtClean="0"/>
              <a:t> </a:t>
            </a:r>
            <a:r>
              <a:rPr lang="en-US" sz="2000" dirty="0" err="1" smtClean="0"/>
              <a:t>đổi</a:t>
            </a:r>
            <a:r>
              <a:rPr lang="en-US" sz="2000" dirty="0" smtClean="0"/>
              <a:t> </a:t>
            </a:r>
            <a:r>
              <a:rPr lang="en-US" sz="2000" dirty="0" err="1" smtClean="0"/>
              <a:t>liên</a:t>
            </a:r>
            <a:r>
              <a:rPr lang="en-US" sz="2000" dirty="0" smtClean="0"/>
              <a:t> </a:t>
            </a:r>
            <a:r>
              <a:rPr lang="en-US" sz="2000" dirty="0" err="1" smtClean="0"/>
              <a:t>tục</a:t>
            </a:r>
            <a:r>
              <a:rPr lang="en-US" sz="2000" dirty="0" smtClean="0"/>
              <a:t> </a:t>
            </a:r>
            <a:r>
              <a:rPr lang="en-US" sz="2000" dirty="0" err="1" smtClean="0"/>
              <a:t>theo</a:t>
            </a:r>
            <a:r>
              <a:rPr lang="en-US" sz="2000" dirty="0" smtClean="0"/>
              <a:t> </a:t>
            </a:r>
            <a:r>
              <a:rPr lang="en-US" sz="2000" dirty="0" err="1" smtClean="0"/>
              <a:t>thời</a:t>
            </a:r>
            <a:r>
              <a:rPr lang="en-US" sz="2000" dirty="0" smtClean="0"/>
              <a:t> </a:t>
            </a:r>
            <a:r>
              <a:rPr lang="en-US" sz="2000" dirty="0" err="1" smtClean="0"/>
              <a:t>gian</a:t>
            </a:r>
            <a:r>
              <a:rPr lang="en-US" sz="2000" dirty="0" smtClean="0"/>
              <a:t>. </a:t>
            </a:r>
            <a:r>
              <a:rPr lang="en-US" sz="2000" dirty="0" err="1" smtClean="0"/>
              <a:t>Lúc</a:t>
            </a:r>
            <a:r>
              <a:rPr lang="en-US" sz="2000" dirty="0" smtClean="0"/>
              <a:t> </a:t>
            </a:r>
            <a:r>
              <a:rPr lang="en-US" sz="2000" dirty="0" err="1" smtClean="0"/>
              <a:t>này</a:t>
            </a:r>
            <a:r>
              <a:rPr lang="en-US" sz="2000" dirty="0" smtClean="0"/>
              <a:t> </a:t>
            </a:r>
            <a:r>
              <a:rPr lang="en-US" sz="2000" dirty="0" err="1" smtClean="0"/>
              <a:t>khi</a:t>
            </a:r>
            <a:r>
              <a:rPr lang="en-US" sz="2000" dirty="0" smtClean="0"/>
              <a:t> </a:t>
            </a:r>
            <a:r>
              <a:rPr lang="en-US" sz="2000" dirty="0" err="1" smtClean="0"/>
              <a:t>dữ</a:t>
            </a:r>
            <a:r>
              <a:rPr lang="en-US" sz="2000" dirty="0" smtClean="0"/>
              <a:t> </a:t>
            </a:r>
            <a:r>
              <a:rPr lang="en-US" sz="2000" dirty="0" err="1" smtClean="0"/>
              <a:t>liệu</a:t>
            </a:r>
            <a:r>
              <a:rPr lang="en-US" sz="2000" dirty="0" smtClean="0"/>
              <a:t> </a:t>
            </a:r>
            <a:r>
              <a:rPr lang="en-US" sz="2000" dirty="0" err="1" smtClean="0"/>
              <a:t>thay</a:t>
            </a:r>
            <a:r>
              <a:rPr lang="en-US" sz="2000" dirty="0" smtClean="0"/>
              <a:t> </a:t>
            </a:r>
            <a:r>
              <a:rPr lang="en-US" sz="2000" dirty="0" err="1" smtClean="0"/>
              <a:t>đổi</a:t>
            </a:r>
            <a:r>
              <a:rPr lang="en-US" sz="2000" dirty="0" smtClean="0"/>
              <a:t> </a:t>
            </a:r>
            <a:r>
              <a:rPr lang="en-US" sz="2000" dirty="0" err="1" smtClean="0"/>
              <a:t>thì</a:t>
            </a:r>
            <a:r>
              <a:rPr lang="en-US" sz="2000" dirty="0" smtClean="0"/>
              <a:t> </a:t>
            </a:r>
            <a:r>
              <a:rPr lang="en-US" sz="2000" dirty="0" err="1" smtClean="0"/>
              <a:t>với</a:t>
            </a:r>
            <a:r>
              <a:rPr lang="en-US" sz="2000" dirty="0" smtClean="0"/>
              <a:t> </a:t>
            </a:r>
            <a:r>
              <a:rPr lang="en-US" sz="2000" dirty="0" err="1" smtClean="0"/>
              <a:t>một</a:t>
            </a:r>
            <a:r>
              <a:rPr lang="en-US" sz="2000" dirty="0" smtClean="0"/>
              <a:t> </a:t>
            </a:r>
            <a:r>
              <a:rPr lang="en-US" sz="2000" dirty="0" err="1" smtClean="0"/>
              <a:t>số</a:t>
            </a:r>
            <a:r>
              <a:rPr lang="en-US" sz="2000" dirty="0" smtClean="0"/>
              <a:t> </a:t>
            </a:r>
            <a:r>
              <a:rPr lang="en-US" sz="2000" dirty="0" err="1" smtClean="0"/>
              <a:t>ứng</a:t>
            </a:r>
            <a:r>
              <a:rPr lang="en-US" sz="2000" dirty="0" smtClean="0"/>
              <a:t> </a:t>
            </a:r>
            <a:r>
              <a:rPr lang="en-US" sz="2000" dirty="0" err="1" smtClean="0"/>
              <a:t>dụng</a:t>
            </a:r>
            <a:r>
              <a:rPr lang="en-US" sz="2000" dirty="0" smtClean="0"/>
              <a:t>, </a:t>
            </a:r>
            <a:r>
              <a:rPr lang="en-US" sz="2000" dirty="0" err="1" smtClean="0"/>
              <a:t>thì</a:t>
            </a:r>
            <a:r>
              <a:rPr lang="en-US" sz="2000" dirty="0" smtClean="0"/>
              <a:t> </a:t>
            </a:r>
            <a:r>
              <a:rPr lang="en-US" sz="2000" dirty="0" err="1" smtClean="0"/>
              <a:t>sự</a:t>
            </a:r>
            <a:r>
              <a:rPr lang="en-US" sz="2000" dirty="0" smtClean="0"/>
              <a:t> </a:t>
            </a:r>
            <a:r>
              <a:rPr lang="en-US" sz="2000" dirty="0" err="1" smtClean="0"/>
              <a:t>thay</a:t>
            </a:r>
            <a:r>
              <a:rPr lang="en-US" sz="2000" dirty="0" smtClean="0"/>
              <a:t> </a:t>
            </a:r>
            <a:r>
              <a:rPr lang="en-US" sz="2000" dirty="0" err="1" smtClean="0"/>
              <a:t>đổi</a:t>
            </a:r>
            <a:r>
              <a:rPr lang="en-US" sz="2000" dirty="0" smtClean="0"/>
              <a:t> </a:t>
            </a:r>
            <a:r>
              <a:rPr lang="en-US" sz="2000" dirty="0" err="1" smtClean="0"/>
              <a:t>này</a:t>
            </a:r>
            <a:r>
              <a:rPr lang="en-US" sz="2000" dirty="0" smtClean="0"/>
              <a:t> </a:t>
            </a:r>
            <a:r>
              <a:rPr lang="en-US" sz="2000" dirty="0" err="1" smtClean="0"/>
              <a:t>cũng</a:t>
            </a:r>
            <a:r>
              <a:rPr lang="en-US" sz="2000" dirty="0" smtClean="0"/>
              <a:t> </a:t>
            </a:r>
            <a:r>
              <a:rPr lang="en-US" sz="2000" dirty="0" err="1" smtClean="0"/>
              <a:t>kéo</a:t>
            </a:r>
            <a:r>
              <a:rPr lang="en-US" sz="2000" dirty="0" smtClean="0"/>
              <a:t> </a:t>
            </a:r>
            <a:r>
              <a:rPr lang="en-US" sz="2000" dirty="0" err="1" smtClean="0"/>
              <a:t>theo</a:t>
            </a:r>
            <a:r>
              <a:rPr lang="en-US" sz="2000" dirty="0" smtClean="0"/>
              <a:t> </a:t>
            </a:r>
            <a:r>
              <a:rPr lang="en-US" sz="2000" dirty="0" err="1" smtClean="0"/>
              <a:t>sự</a:t>
            </a:r>
            <a:r>
              <a:rPr lang="en-US" sz="2000" dirty="0" smtClean="0"/>
              <a:t> </a:t>
            </a:r>
            <a:r>
              <a:rPr lang="en-US" sz="2000" dirty="0" err="1" smtClean="0"/>
              <a:t>thay</a:t>
            </a:r>
            <a:r>
              <a:rPr lang="en-US" sz="2000" dirty="0" smtClean="0"/>
              <a:t> </a:t>
            </a:r>
            <a:r>
              <a:rPr lang="en-US" sz="2000" dirty="0" err="1" smtClean="0"/>
              <a:t>đổi</a:t>
            </a:r>
            <a:r>
              <a:rPr lang="en-US" sz="2000" dirty="0" smtClean="0"/>
              <a:t> </a:t>
            </a:r>
            <a:r>
              <a:rPr lang="en-US" sz="2000" dirty="0" err="1" smtClean="0"/>
              <a:t>của</a:t>
            </a:r>
            <a:r>
              <a:rPr lang="en-US" sz="2000" dirty="0" smtClean="0"/>
              <a:t> </a:t>
            </a:r>
            <a:r>
              <a:rPr lang="en-US" sz="2000" dirty="0" err="1" smtClean="0"/>
              <a:t>giao</a:t>
            </a:r>
            <a:r>
              <a:rPr lang="en-US" sz="2000" dirty="0" smtClean="0"/>
              <a:t> </a:t>
            </a:r>
            <a:r>
              <a:rPr lang="en-US" sz="2000" dirty="0" err="1" smtClean="0"/>
              <a:t>diện</a:t>
            </a:r>
            <a:r>
              <a:rPr lang="en-US" sz="2000" dirty="0" smtClean="0"/>
              <a:t>.</a:t>
            </a:r>
          </a:p>
          <a:p>
            <a:r>
              <a:rPr lang="en-US" sz="2000" dirty="0" err="1" smtClean="0"/>
              <a:t>Ví</a:t>
            </a:r>
            <a:r>
              <a:rPr lang="en-US" sz="2000" dirty="0" smtClean="0"/>
              <a:t> </a:t>
            </a:r>
            <a:r>
              <a:rPr lang="en-US" sz="2000" dirty="0" err="1" smtClean="0"/>
              <a:t>dụ</a:t>
            </a:r>
            <a:r>
              <a:rPr lang="en-US" sz="2000" dirty="0" smtClean="0"/>
              <a:t> </a:t>
            </a:r>
            <a:r>
              <a:rPr lang="en-US" sz="2000" dirty="0" err="1" smtClean="0"/>
              <a:t>về</a:t>
            </a:r>
            <a:r>
              <a:rPr lang="en-US" sz="2000" dirty="0" smtClean="0"/>
              <a:t> Facebook : </a:t>
            </a:r>
            <a:r>
              <a:rPr lang="en-US" sz="2000" dirty="0" err="1" smtClean="0"/>
              <a:t>Khi</a:t>
            </a:r>
            <a:r>
              <a:rPr lang="en-US" sz="2000" dirty="0" smtClean="0"/>
              <a:t> </a:t>
            </a:r>
            <a:r>
              <a:rPr lang="en-US" sz="2000" dirty="0" err="1" smtClean="0"/>
              <a:t>chúng</a:t>
            </a:r>
            <a:r>
              <a:rPr lang="en-US" sz="2000" dirty="0" smtClean="0"/>
              <a:t> ta </a:t>
            </a:r>
            <a:r>
              <a:rPr lang="en-US" sz="2000" dirty="0" err="1" smtClean="0"/>
              <a:t>xem</a:t>
            </a:r>
            <a:r>
              <a:rPr lang="en-US" sz="2000" dirty="0" smtClean="0"/>
              <a:t> </a:t>
            </a:r>
            <a:r>
              <a:rPr lang="en-US" sz="2000" dirty="0" err="1" smtClean="0"/>
              <a:t>các</a:t>
            </a:r>
            <a:r>
              <a:rPr lang="en-US" sz="2000" dirty="0" smtClean="0"/>
              <a:t> </a:t>
            </a:r>
            <a:r>
              <a:rPr lang="en-US" sz="2000" dirty="0" err="1" smtClean="0"/>
              <a:t>NewsFeed</a:t>
            </a:r>
            <a:r>
              <a:rPr lang="en-US" sz="2000" dirty="0" smtClean="0"/>
              <a:t> </a:t>
            </a:r>
            <a:r>
              <a:rPr lang="en-US" sz="2000" dirty="0" err="1" smtClean="0"/>
              <a:t>của</a:t>
            </a:r>
            <a:r>
              <a:rPr lang="en-US" sz="2000" dirty="0" smtClean="0"/>
              <a:t> Facebook , ta </a:t>
            </a:r>
            <a:r>
              <a:rPr lang="en-US" sz="2000" dirty="0" err="1" smtClean="0"/>
              <a:t>có</a:t>
            </a:r>
            <a:r>
              <a:rPr lang="en-US" sz="2000" dirty="0" smtClean="0"/>
              <a:t> </a:t>
            </a:r>
            <a:r>
              <a:rPr lang="en-US" sz="2000" dirty="0" err="1" smtClean="0"/>
              <a:t>thể</a:t>
            </a:r>
            <a:r>
              <a:rPr lang="en-US" sz="2000" dirty="0" smtClean="0"/>
              <a:t> </a:t>
            </a:r>
            <a:r>
              <a:rPr lang="en-US" sz="2000" dirty="0" err="1" smtClean="0"/>
              <a:t>nhận</a:t>
            </a:r>
            <a:r>
              <a:rPr lang="en-US" sz="2000" dirty="0" smtClean="0"/>
              <a:t> </a:t>
            </a:r>
            <a:r>
              <a:rPr lang="en-US" sz="2000" dirty="0" err="1" smtClean="0"/>
              <a:t>thấy</a:t>
            </a:r>
            <a:r>
              <a:rPr lang="en-US" sz="2000" dirty="0" smtClean="0"/>
              <a:t> </a:t>
            </a:r>
            <a:r>
              <a:rPr lang="en-US" sz="2000" dirty="0" err="1" smtClean="0"/>
              <a:t>rằng</a:t>
            </a:r>
            <a:r>
              <a:rPr lang="en-US" sz="2000" dirty="0" smtClean="0"/>
              <a:t> </a:t>
            </a:r>
            <a:r>
              <a:rPr lang="en-US" sz="2000" dirty="0" err="1" smtClean="0"/>
              <a:t>với</a:t>
            </a:r>
            <a:r>
              <a:rPr lang="en-US" sz="2000" dirty="0" smtClean="0"/>
              <a:t> </a:t>
            </a:r>
            <a:r>
              <a:rPr lang="en-US" sz="2000" dirty="0" err="1" smtClean="0"/>
              <a:t>các</a:t>
            </a:r>
            <a:r>
              <a:rPr lang="en-US" sz="2000" dirty="0" smtClean="0"/>
              <a:t> status </a:t>
            </a:r>
            <a:r>
              <a:rPr lang="en-US" sz="2000" dirty="0" err="1" smtClean="0"/>
              <a:t>khác</a:t>
            </a:r>
            <a:r>
              <a:rPr lang="en-US" sz="2000" dirty="0" smtClean="0"/>
              <a:t> </a:t>
            </a:r>
            <a:r>
              <a:rPr lang="en-US" sz="2000" dirty="0" err="1" smtClean="0"/>
              <a:t>nhau</a:t>
            </a:r>
            <a:r>
              <a:rPr lang="en-US" sz="2000" dirty="0" smtClean="0"/>
              <a:t> </a:t>
            </a:r>
            <a:r>
              <a:rPr lang="en-US" sz="2000" dirty="0" err="1" smtClean="0"/>
              <a:t>thì</a:t>
            </a:r>
            <a:r>
              <a:rPr lang="en-US" sz="2000" dirty="0" smtClean="0"/>
              <a:t> </a:t>
            </a:r>
            <a:r>
              <a:rPr lang="en-US" sz="2000" dirty="0" err="1" smtClean="0"/>
              <a:t>với</a:t>
            </a:r>
            <a:r>
              <a:rPr lang="en-US" sz="2000" dirty="0" smtClean="0"/>
              <a:t> </a:t>
            </a:r>
            <a:r>
              <a:rPr lang="en-US" sz="2000" dirty="0" err="1" smtClean="0"/>
              <a:t>mỗi</a:t>
            </a:r>
            <a:r>
              <a:rPr lang="en-US" sz="2000" dirty="0" smtClean="0"/>
              <a:t> status ta </a:t>
            </a:r>
            <a:r>
              <a:rPr lang="en-US" sz="2000" dirty="0" err="1" smtClean="0"/>
              <a:t>đều</a:t>
            </a:r>
            <a:r>
              <a:rPr lang="en-US" sz="2000" dirty="0" smtClean="0"/>
              <a:t> </a:t>
            </a:r>
            <a:r>
              <a:rPr lang="en-US" sz="2000" dirty="0" err="1" smtClean="0"/>
              <a:t>thấy</a:t>
            </a:r>
            <a:r>
              <a:rPr lang="en-US" sz="2000" dirty="0" smtClean="0"/>
              <a:t> </a:t>
            </a:r>
            <a:r>
              <a:rPr lang="en-US" sz="2000" dirty="0" err="1" smtClean="0"/>
              <a:t>số</a:t>
            </a:r>
            <a:r>
              <a:rPr lang="en-US" sz="2000" dirty="0" smtClean="0"/>
              <a:t> </a:t>
            </a:r>
            <a:r>
              <a:rPr lang="en-US" sz="2000" dirty="0" err="1" smtClean="0"/>
              <a:t>lượng</a:t>
            </a:r>
            <a:r>
              <a:rPr lang="en-US" sz="2000" dirty="0" smtClean="0"/>
              <a:t> like, share hay comment </a:t>
            </a:r>
            <a:r>
              <a:rPr lang="en-US" sz="2000" dirty="0" err="1" smtClean="0"/>
              <a:t>sẽ</a:t>
            </a:r>
            <a:r>
              <a:rPr lang="en-US" sz="2000" dirty="0" smtClean="0"/>
              <a:t> </a:t>
            </a:r>
            <a:r>
              <a:rPr lang="en-US" sz="2000" dirty="0" err="1" smtClean="0"/>
              <a:t>thay</a:t>
            </a:r>
            <a:r>
              <a:rPr lang="en-US" sz="2000" dirty="0" smtClean="0"/>
              <a:t> </a:t>
            </a:r>
            <a:r>
              <a:rPr lang="en-US" sz="2000" dirty="0" err="1" smtClean="0"/>
              <a:t>đổi</a:t>
            </a:r>
            <a:r>
              <a:rPr lang="en-US" sz="2000" dirty="0" smtClean="0"/>
              <a:t> </a:t>
            </a:r>
            <a:r>
              <a:rPr lang="en-US" sz="2000" dirty="0" err="1" smtClean="0"/>
              <a:t>liên</a:t>
            </a:r>
            <a:r>
              <a:rPr lang="en-US" sz="2000" dirty="0" smtClean="0"/>
              <a:t> </a:t>
            </a:r>
            <a:r>
              <a:rPr lang="en-US" sz="2000" dirty="0" err="1" smtClean="0"/>
              <a:t>tục</a:t>
            </a:r>
            <a:r>
              <a:rPr lang="en-US" sz="2000" dirty="0" smtClean="0"/>
              <a:t>.</a:t>
            </a:r>
          </a:p>
          <a:p>
            <a:r>
              <a:rPr lang="en-US" sz="2000" dirty="0" err="1" smtClean="0"/>
              <a:t>Ví</a:t>
            </a:r>
            <a:r>
              <a:rPr lang="en-US" sz="2000" dirty="0" smtClean="0"/>
              <a:t> </a:t>
            </a:r>
            <a:r>
              <a:rPr lang="en-US" sz="2000" dirty="0" err="1" smtClean="0"/>
              <a:t>dụ</a:t>
            </a:r>
            <a:r>
              <a:rPr lang="en-US" sz="2000" dirty="0" smtClean="0"/>
              <a:t> </a:t>
            </a:r>
            <a:r>
              <a:rPr lang="en-US" sz="2000" dirty="0" err="1" smtClean="0"/>
              <a:t>khác</a:t>
            </a:r>
            <a:r>
              <a:rPr lang="en-US" sz="2000" dirty="0" smtClean="0"/>
              <a:t> : </a:t>
            </a:r>
            <a:r>
              <a:rPr lang="en-US" sz="2000" dirty="0" err="1" smtClean="0"/>
              <a:t>Khi</a:t>
            </a:r>
            <a:r>
              <a:rPr lang="en-US" sz="2000" dirty="0" smtClean="0"/>
              <a:t> </a:t>
            </a:r>
            <a:r>
              <a:rPr lang="en-US" sz="2000" dirty="0" err="1" smtClean="0"/>
              <a:t>chúng</a:t>
            </a:r>
            <a:r>
              <a:rPr lang="en-US" sz="2000" dirty="0" smtClean="0"/>
              <a:t> ta </a:t>
            </a:r>
            <a:r>
              <a:rPr lang="en-US" sz="2000" dirty="0" err="1" smtClean="0"/>
              <a:t>xem</a:t>
            </a:r>
            <a:r>
              <a:rPr lang="en-US" sz="2000" dirty="0" smtClean="0"/>
              <a:t> </a:t>
            </a:r>
            <a:r>
              <a:rPr lang="en-US" sz="2000" dirty="0" err="1" smtClean="0"/>
              <a:t>các</a:t>
            </a:r>
            <a:r>
              <a:rPr lang="en-US" sz="2000" dirty="0" smtClean="0"/>
              <a:t> </a:t>
            </a:r>
            <a:r>
              <a:rPr lang="en-US" sz="2000" dirty="0" err="1" smtClean="0"/>
              <a:t>chương</a:t>
            </a:r>
            <a:r>
              <a:rPr lang="en-US" sz="2000" dirty="0" smtClean="0"/>
              <a:t> </a:t>
            </a:r>
            <a:r>
              <a:rPr lang="en-US" sz="2000" dirty="0" err="1" smtClean="0"/>
              <a:t>trình</a:t>
            </a:r>
            <a:r>
              <a:rPr lang="en-US" sz="2000" dirty="0" smtClean="0"/>
              <a:t> </a:t>
            </a:r>
            <a:r>
              <a:rPr lang="en-US" sz="2000" dirty="0" err="1" smtClean="0"/>
              <a:t>truyền</a:t>
            </a:r>
            <a:r>
              <a:rPr lang="en-US" sz="2000" dirty="0" smtClean="0"/>
              <a:t> </a:t>
            </a:r>
            <a:r>
              <a:rPr lang="en-US" sz="2000" dirty="0" err="1" smtClean="0"/>
              <a:t>hình</a:t>
            </a:r>
            <a:r>
              <a:rPr lang="en-US" sz="2000" dirty="0" smtClean="0"/>
              <a:t> </a:t>
            </a:r>
            <a:r>
              <a:rPr lang="en-US" sz="2000" dirty="0" err="1" smtClean="0"/>
              <a:t>trực</a:t>
            </a:r>
            <a:r>
              <a:rPr lang="en-US" sz="2000" dirty="0" smtClean="0"/>
              <a:t> </a:t>
            </a:r>
            <a:r>
              <a:rPr lang="en-US" sz="2000" dirty="0" err="1" smtClean="0"/>
              <a:t>tiếp</a:t>
            </a:r>
            <a:r>
              <a:rPr lang="en-US" sz="2000" dirty="0" smtClean="0"/>
              <a:t> </a:t>
            </a:r>
            <a:r>
              <a:rPr lang="en-US" sz="2000" dirty="0" err="1" smtClean="0"/>
              <a:t>trên</a:t>
            </a:r>
            <a:r>
              <a:rPr lang="en-US" sz="2000" dirty="0" smtClean="0"/>
              <a:t> web </a:t>
            </a:r>
            <a:r>
              <a:rPr lang="en-US" sz="2000" dirty="0" err="1" smtClean="0"/>
              <a:t>ví</a:t>
            </a:r>
            <a:r>
              <a:rPr lang="en-US" sz="2000" dirty="0" smtClean="0"/>
              <a:t> </a:t>
            </a:r>
            <a:r>
              <a:rPr lang="en-US" sz="2000" dirty="0" err="1" smtClean="0"/>
              <a:t>dụ</a:t>
            </a:r>
            <a:r>
              <a:rPr lang="en-US" sz="2000" dirty="0" smtClean="0"/>
              <a:t> </a:t>
            </a:r>
            <a:r>
              <a:rPr lang="en-US" sz="2000" dirty="0" err="1" smtClean="0"/>
              <a:t>như</a:t>
            </a:r>
            <a:r>
              <a:rPr lang="en-US" sz="2000" dirty="0" smtClean="0"/>
              <a:t> Facebook Live, </a:t>
            </a:r>
            <a:r>
              <a:rPr lang="en-US" sz="2000" dirty="0" err="1" smtClean="0"/>
              <a:t>TalkTV,Twitch,Youtube</a:t>
            </a:r>
            <a:r>
              <a:rPr lang="en-US" sz="2000" dirty="0" smtClean="0"/>
              <a:t>,….. </a:t>
            </a:r>
            <a:r>
              <a:rPr lang="en-US" sz="2000" dirty="0" err="1" smtClean="0"/>
              <a:t>Thì</a:t>
            </a:r>
            <a:r>
              <a:rPr lang="en-US" sz="2000" dirty="0" smtClean="0"/>
              <a:t> </a:t>
            </a:r>
            <a:r>
              <a:rPr lang="en-US" sz="2000" dirty="0" err="1" smtClean="0"/>
              <a:t>chúng</a:t>
            </a:r>
            <a:r>
              <a:rPr lang="en-US" sz="2000" dirty="0" smtClean="0"/>
              <a:t> ta </a:t>
            </a:r>
            <a:r>
              <a:rPr lang="en-US" sz="2000" dirty="0" err="1" smtClean="0"/>
              <a:t>có</a:t>
            </a:r>
            <a:r>
              <a:rPr lang="en-US" sz="2000" dirty="0" smtClean="0"/>
              <a:t> </a:t>
            </a:r>
            <a:r>
              <a:rPr lang="en-US" sz="2000" dirty="0" err="1" smtClean="0"/>
              <a:t>thể</a:t>
            </a:r>
            <a:r>
              <a:rPr lang="en-US" sz="2000" dirty="0" smtClean="0"/>
              <a:t> </a:t>
            </a:r>
            <a:r>
              <a:rPr lang="en-US" sz="2000" dirty="0" err="1" smtClean="0"/>
              <a:t>thấy</a:t>
            </a:r>
            <a:r>
              <a:rPr lang="en-US" sz="2000" dirty="0" smtClean="0"/>
              <a:t> </a:t>
            </a:r>
            <a:r>
              <a:rPr lang="en-US" sz="2000" dirty="0" err="1" smtClean="0"/>
              <a:t>được</a:t>
            </a:r>
            <a:r>
              <a:rPr lang="en-US" sz="2000" dirty="0" smtClean="0"/>
              <a:t> </a:t>
            </a:r>
            <a:r>
              <a:rPr lang="en-US" sz="2000" dirty="0" err="1" smtClean="0"/>
              <a:t>số</a:t>
            </a:r>
            <a:r>
              <a:rPr lang="en-US" sz="2000" dirty="0" smtClean="0"/>
              <a:t> </a:t>
            </a:r>
            <a:r>
              <a:rPr lang="en-US" sz="2000" dirty="0" err="1" smtClean="0"/>
              <a:t>lượng</a:t>
            </a:r>
            <a:r>
              <a:rPr lang="en-US" sz="2000" dirty="0" smtClean="0"/>
              <a:t> </a:t>
            </a:r>
            <a:r>
              <a:rPr lang="en-US" sz="2000" dirty="0" err="1" smtClean="0"/>
              <a:t>người</a:t>
            </a:r>
            <a:r>
              <a:rPr lang="en-US" sz="2000" dirty="0" smtClean="0"/>
              <a:t> </a:t>
            </a:r>
            <a:r>
              <a:rPr lang="en-US" sz="2000" dirty="0" err="1" smtClean="0"/>
              <a:t>đang</a:t>
            </a:r>
            <a:r>
              <a:rPr lang="en-US" sz="2000" dirty="0" smtClean="0"/>
              <a:t> </a:t>
            </a:r>
            <a:r>
              <a:rPr lang="en-US" sz="2000" dirty="0" err="1" smtClean="0"/>
              <a:t>xem</a:t>
            </a:r>
            <a:r>
              <a:rPr lang="en-US" sz="2000" dirty="0" smtClean="0"/>
              <a:t>. </a:t>
            </a:r>
            <a:r>
              <a:rPr lang="en-US" sz="2000" dirty="0" err="1" smtClean="0"/>
              <a:t>Khi</a:t>
            </a:r>
            <a:r>
              <a:rPr lang="en-US" sz="2000" dirty="0" smtClean="0"/>
              <a:t> </a:t>
            </a:r>
            <a:r>
              <a:rPr lang="en-US" sz="2000" dirty="0" err="1" smtClean="0"/>
              <a:t>đó</a:t>
            </a:r>
            <a:r>
              <a:rPr lang="en-US" sz="2000" dirty="0" smtClean="0"/>
              <a:t> React </a:t>
            </a:r>
            <a:r>
              <a:rPr lang="en-US" sz="2000" dirty="0" err="1" smtClean="0"/>
              <a:t>sẽ</a:t>
            </a:r>
            <a:r>
              <a:rPr lang="en-US" sz="2000" dirty="0" smtClean="0"/>
              <a:t> </a:t>
            </a:r>
            <a:r>
              <a:rPr lang="en-US" sz="2000" dirty="0" err="1" smtClean="0"/>
              <a:t>rất</a:t>
            </a:r>
            <a:r>
              <a:rPr lang="en-US" sz="2000" dirty="0"/>
              <a:t> </a:t>
            </a:r>
            <a:r>
              <a:rPr lang="en-US" sz="2000" dirty="0" err="1" smtClean="0"/>
              <a:t>có</a:t>
            </a:r>
            <a:r>
              <a:rPr lang="en-US" sz="2000" dirty="0" smtClean="0"/>
              <a:t> </a:t>
            </a:r>
            <a:r>
              <a:rPr lang="en-US" sz="2000" dirty="0" err="1" smtClean="0"/>
              <a:t>ích</a:t>
            </a:r>
            <a:r>
              <a:rPr lang="en-US" sz="2000" dirty="0" smtClean="0"/>
              <a:t> </a:t>
            </a:r>
            <a:r>
              <a:rPr lang="en-US" sz="2000" dirty="0" err="1" smtClean="0"/>
              <a:t>để</a:t>
            </a:r>
            <a:r>
              <a:rPr lang="en-US" sz="2000" dirty="0" smtClean="0"/>
              <a:t> </a:t>
            </a:r>
            <a:r>
              <a:rPr lang="en-US" sz="2000" dirty="0" err="1" smtClean="0"/>
              <a:t>áp</a:t>
            </a:r>
            <a:r>
              <a:rPr lang="en-US" sz="2000" dirty="0" smtClean="0"/>
              <a:t> </a:t>
            </a:r>
            <a:r>
              <a:rPr lang="en-US" sz="2000" dirty="0" err="1" smtClean="0"/>
              <a:t>dụng</a:t>
            </a:r>
            <a:r>
              <a:rPr lang="en-US" sz="2000" dirty="0" smtClean="0"/>
              <a:t> </a:t>
            </a:r>
            <a:r>
              <a:rPr lang="en-US" sz="2000" dirty="0" err="1" smtClean="0"/>
              <a:t>vào</a:t>
            </a:r>
            <a:r>
              <a:rPr lang="en-US" sz="2000" dirty="0" smtClean="0"/>
              <a:t> </a:t>
            </a:r>
            <a:r>
              <a:rPr lang="en-US" sz="2000" dirty="0" err="1" smtClean="0"/>
              <a:t>các</a:t>
            </a:r>
            <a:r>
              <a:rPr lang="en-US" sz="2000" dirty="0" smtClean="0"/>
              <a:t> </a:t>
            </a:r>
            <a:r>
              <a:rPr lang="en-US" sz="2000" dirty="0" err="1" smtClean="0"/>
              <a:t>trường</a:t>
            </a:r>
            <a:r>
              <a:rPr lang="en-US" sz="2000" dirty="0" smtClean="0"/>
              <a:t> </a:t>
            </a:r>
            <a:r>
              <a:rPr lang="en-US" sz="2000" dirty="0" err="1" smtClean="0"/>
              <a:t>hợp</a:t>
            </a:r>
            <a:r>
              <a:rPr lang="en-US" sz="2000" dirty="0" smtClean="0"/>
              <a:t> </a:t>
            </a:r>
            <a:r>
              <a:rPr lang="en-US" sz="2000" dirty="0" err="1" smtClean="0"/>
              <a:t>này</a:t>
            </a:r>
            <a:endParaRPr lang="vi-VN" sz="2000" dirty="0"/>
          </a:p>
        </p:txBody>
      </p:sp>
      <p:sp>
        <p:nvSpPr>
          <p:cNvPr id="8" name="AutoShape 6" descr="http://formatjs.io/img/react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vi-VN"/>
          </a:p>
        </p:txBody>
      </p:sp>
      <p:pic>
        <p:nvPicPr>
          <p:cNvPr id="3078" name="Picture 6" descr="https://learnable-images.s3.amazonaws.com/screencasts/a2a2543d-1502-4fac-9336-8f962751010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7026" y="5314658"/>
            <a:ext cx="2173578" cy="1222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https://www.facebook.com/images/fb_icon_325x32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808" y="5332881"/>
            <a:ext cx="1106555" cy="1106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https://s.ytimg.com/yts/img/yt_1200-vfl4C3T0K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1938" y="5314658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 descr="http://blogs-images.forbes.com/insertcoin/files/2014/06/twitch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6959" y="5332881"/>
            <a:ext cx="2502091" cy="1144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215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18324"/>
          </a:xfrm>
        </p:spPr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React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815920"/>
            <a:ext cx="8915400" cy="4095301"/>
          </a:xfrm>
        </p:spPr>
        <p:txBody>
          <a:bodyPr>
            <a:normAutofit/>
          </a:bodyPr>
          <a:lstStyle/>
          <a:p>
            <a:r>
              <a:rPr lang="en-US" sz="2000" dirty="0" smtClean="0"/>
              <a:t>React </a:t>
            </a:r>
            <a:r>
              <a:rPr lang="en-US" sz="2000" dirty="0" err="1" smtClean="0"/>
              <a:t>được</a:t>
            </a:r>
            <a:r>
              <a:rPr lang="en-US" sz="2000" dirty="0" smtClean="0"/>
              <a:t> </a:t>
            </a:r>
            <a:r>
              <a:rPr lang="en-US" sz="2000" dirty="0" err="1" smtClean="0"/>
              <a:t>xây</a:t>
            </a:r>
            <a:r>
              <a:rPr lang="en-US" sz="2000" dirty="0" smtClean="0"/>
              <a:t> </a:t>
            </a:r>
            <a:r>
              <a:rPr lang="en-US" sz="2000" dirty="0" err="1" smtClean="0"/>
              <a:t>dựng</a:t>
            </a:r>
            <a:r>
              <a:rPr lang="en-US" sz="2000" dirty="0" smtClean="0"/>
              <a:t> </a:t>
            </a:r>
            <a:r>
              <a:rPr lang="en-US" sz="2000" dirty="0" err="1" smtClean="0"/>
              <a:t>xung</a:t>
            </a:r>
            <a:r>
              <a:rPr lang="en-US" sz="2000" dirty="0" smtClean="0"/>
              <a:t> </a:t>
            </a:r>
            <a:r>
              <a:rPr lang="en-US" sz="2000" dirty="0" err="1" smtClean="0"/>
              <a:t>quanh</a:t>
            </a:r>
            <a:r>
              <a:rPr lang="en-US" sz="2000" dirty="0" smtClean="0"/>
              <a:t> </a:t>
            </a:r>
            <a:r>
              <a:rPr lang="en-US" sz="2000" dirty="0" err="1" smtClean="0"/>
              <a:t>các</a:t>
            </a:r>
            <a:r>
              <a:rPr lang="en-US" sz="2000" dirty="0" smtClean="0"/>
              <a:t> component(</a:t>
            </a:r>
            <a:r>
              <a:rPr lang="en-US" sz="2000" dirty="0" err="1" smtClean="0"/>
              <a:t>Javascript</a:t>
            </a:r>
            <a:r>
              <a:rPr lang="en-US" sz="2000" dirty="0" smtClean="0"/>
              <a:t> Component), </a:t>
            </a:r>
            <a:r>
              <a:rPr lang="en-US" sz="2000" dirty="0" err="1" smtClean="0"/>
              <a:t>không</a:t>
            </a:r>
            <a:r>
              <a:rPr lang="en-US" sz="2000" dirty="0" smtClean="0"/>
              <a:t> </a:t>
            </a:r>
            <a:r>
              <a:rPr lang="en-US" sz="2000" dirty="0" err="1" smtClean="0"/>
              <a:t>dùng</a:t>
            </a:r>
            <a:r>
              <a:rPr lang="en-US" sz="2000" dirty="0" smtClean="0"/>
              <a:t> template </a:t>
            </a:r>
            <a:r>
              <a:rPr lang="en-US" sz="2000" dirty="0" err="1" smtClean="0"/>
              <a:t>như</a:t>
            </a:r>
            <a:r>
              <a:rPr lang="en-US" sz="2000" dirty="0" smtClean="0"/>
              <a:t> </a:t>
            </a:r>
            <a:r>
              <a:rPr lang="en-US" sz="2000" dirty="0" err="1" smtClean="0"/>
              <a:t>các</a:t>
            </a:r>
            <a:r>
              <a:rPr lang="en-US" sz="2000" dirty="0" smtClean="0"/>
              <a:t> framework </a:t>
            </a:r>
            <a:r>
              <a:rPr lang="en-US" sz="2000" dirty="0" err="1" smtClean="0"/>
              <a:t>khác</a:t>
            </a:r>
            <a:r>
              <a:rPr lang="en-US" sz="2000" dirty="0" smtClean="0"/>
              <a:t>.</a:t>
            </a:r>
          </a:p>
          <a:p>
            <a:r>
              <a:rPr lang="en-US" sz="2000" dirty="0" err="1" smtClean="0"/>
              <a:t>Sử</a:t>
            </a:r>
            <a:r>
              <a:rPr lang="en-US" sz="2000" dirty="0" smtClean="0"/>
              <a:t> </a:t>
            </a:r>
            <a:r>
              <a:rPr lang="en-US" sz="2000" dirty="0" err="1" smtClean="0"/>
              <a:t>dụng</a:t>
            </a:r>
            <a:r>
              <a:rPr lang="en-US" sz="2000" dirty="0" smtClean="0"/>
              <a:t> </a:t>
            </a:r>
            <a:r>
              <a:rPr lang="en-US" sz="2000" dirty="0" err="1" smtClean="0"/>
              <a:t>ngôn</a:t>
            </a:r>
            <a:r>
              <a:rPr lang="en-US" sz="2000" dirty="0" smtClean="0"/>
              <a:t> </a:t>
            </a:r>
            <a:r>
              <a:rPr lang="en-US" sz="2000" dirty="0" err="1" smtClean="0"/>
              <a:t>ngữ</a:t>
            </a:r>
            <a:r>
              <a:rPr lang="en-US" sz="2000" dirty="0" smtClean="0"/>
              <a:t> JSX</a:t>
            </a:r>
          </a:p>
        </p:txBody>
      </p:sp>
      <p:sp>
        <p:nvSpPr>
          <p:cNvPr id="5" name="Rectangle 4"/>
          <p:cNvSpPr/>
          <p:nvPr/>
        </p:nvSpPr>
        <p:spPr>
          <a:xfrm>
            <a:off x="2893453" y="3047570"/>
            <a:ext cx="832404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dirty="0">
                <a:solidFill>
                  <a:srgbClr val="333333"/>
                </a:solidFill>
                <a:latin typeface="Consolas" panose="020B0609020204030204" pitchFamily="49" charset="0"/>
              </a:rPr>
              <a:t>var Form = React.createClass({ </a:t>
            </a:r>
            <a:endParaRPr lang="vi-VN" dirty="0" smtClean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vi-VN" dirty="0" smtClean="0">
                <a:solidFill>
                  <a:srgbClr val="333333"/>
                </a:solidFill>
                <a:latin typeface="Consolas" panose="020B0609020204030204" pitchFamily="49" charset="0"/>
              </a:rPr>
              <a:t>	render</a:t>
            </a:r>
            <a:r>
              <a:rPr lang="vi-VN" dirty="0">
                <a:solidFill>
                  <a:srgbClr val="333333"/>
                </a:solidFill>
                <a:latin typeface="Consolas" panose="020B0609020204030204" pitchFamily="49" charset="0"/>
              </a:rPr>
              <a:t>: function</a:t>
            </a:r>
            <a:r>
              <a:rPr lang="vi-VN" dirty="0" smtClean="0">
                <a:solidFill>
                  <a:srgbClr val="333333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vi-VN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		return </a:t>
            </a:r>
            <a:r>
              <a:rPr lang="vi-VN" dirty="0">
                <a:solidFill>
                  <a:srgbClr val="333333"/>
                </a:solidFill>
                <a:latin typeface="Consolas" panose="020B0609020204030204" pitchFamily="49" charset="0"/>
              </a:rPr>
              <a:t>( </a:t>
            </a:r>
            <a:endParaRPr lang="vi-VN" dirty="0" smtClean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lvl="1"/>
            <a:r>
              <a:rPr lang="vi-VN" dirty="0">
                <a:solidFill>
                  <a:srgbClr val="333333"/>
                </a:solidFill>
                <a:latin typeface="Consolas" panose="020B0609020204030204" pitchFamily="49" charset="0"/>
              </a:rPr>
              <a:t>	</a:t>
            </a:r>
            <a:r>
              <a:rPr lang="vi-VN" dirty="0" smtClean="0">
                <a:solidFill>
                  <a:srgbClr val="333333"/>
                </a:solidFill>
                <a:latin typeface="Consolas" panose="020B0609020204030204" pitchFamily="49" charset="0"/>
              </a:rPr>
              <a:t>	</a:t>
            </a:r>
            <a:r>
              <a:rPr lang="vi-VN" dirty="0" smtClean="0">
                <a:solidFill>
                  <a:srgbClr val="000080"/>
                </a:solidFill>
                <a:latin typeface="Consolas" panose="020B0609020204030204" pitchFamily="49" charset="0"/>
              </a:rPr>
              <a:t>&lt;</a:t>
            </a:r>
            <a:r>
              <a:rPr lang="vi-VN" dirty="0">
                <a:solidFill>
                  <a:srgbClr val="000080"/>
                </a:solidFill>
                <a:latin typeface="Consolas" panose="020B0609020204030204" pitchFamily="49" charset="0"/>
              </a:rPr>
              <a:t>div&gt;</a:t>
            </a:r>
            <a:r>
              <a:rPr lang="vi-VN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endParaRPr lang="vi-VN" dirty="0" smtClean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lvl="1"/>
            <a:r>
              <a:rPr lang="vi-VN" dirty="0">
                <a:solidFill>
                  <a:srgbClr val="333333"/>
                </a:solidFill>
                <a:latin typeface="Consolas" panose="020B0609020204030204" pitchFamily="49" charset="0"/>
              </a:rPr>
              <a:t>	</a:t>
            </a:r>
            <a:r>
              <a:rPr lang="vi-VN" dirty="0" smtClean="0">
                <a:solidFill>
                  <a:srgbClr val="333333"/>
                </a:solidFill>
                <a:latin typeface="Consolas" panose="020B0609020204030204" pitchFamily="49" charset="0"/>
              </a:rPr>
              <a:t>		</a:t>
            </a:r>
            <a:r>
              <a:rPr lang="vi-VN" dirty="0" smtClean="0">
                <a:solidFill>
                  <a:srgbClr val="000080"/>
                </a:solidFill>
                <a:latin typeface="Consolas" panose="020B0609020204030204" pitchFamily="49" charset="0"/>
              </a:rPr>
              <a:t>&lt;</a:t>
            </a:r>
            <a:r>
              <a:rPr lang="vi-VN" dirty="0">
                <a:solidFill>
                  <a:srgbClr val="000080"/>
                </a:solidFill>
                <a:latin typeface="Consolas" panose="020B0609020204030204" pitchFamily="49" charset="0"/>
              </a:rPr>
              <a:t>h3&gt;</a:t>
            </a:r>
            <a:r>
              <a:rPr lang="vi-VN" dirty="0">
                <a:solidFill>
                  <a:srgbClr val="333333"/>
                </a:solidFill>
                <a:latin typeface="Consolas" panose="020B0609020204030204" pitchFamily="49" charset="0"/>
              </a:rPr>
              <a:t>Click the button</a:t>
            </a:r>
            <a:r>
              <a:rPr lang="vi-VN" dirty="0">
                <a:solidFill>
                  <a:srgbClr val="000080"/>
                </a:solidFill>
                <a:latin typeface="Consolas" panose="020B0609020204030204" pitchFamily="49" charset="0"/>
              </a:rPr>
              <a:t>&lt;/h3&gt;</a:t>
            </a:r>
            <a:r>
              <a:rPr lang="vi-VN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endParaRPr lang="vi-VN" dirty="0" smtClean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lvl="1"/>
            <a:r>
              <a:rPr lang="vi-VN" dirty="0">
                <a:solidFill>
                  <a:srgbClr val="333333"/>
                </a:solidFill>
                <a:latin typeface="Consolas" panose="020B0609020204030204" pitchFamily="49" charset="0"/>
              </a:rPr>
              <a:t>	</a:t>
            </a:r>
            <a:r>
              <a:rPr lang="vi-VN" dirty="0" smtClean="0">
                <a:solidFill>
                  <a:srgbClr val="333333"/>
                </a:solidFill>
                <a:latin typeface="Consolas" panose="020B0609020204030204" pitchFamily="49" charset="0"/>
              </a:rPr>
              <a:t>		</a:t>
            </a:r>
            <a:r>
              <a:rPr lang="vi-VN" dirty="0" smtClean="0">
                <a:solidFill>
                  <a:srgbClr val="000080"/>
                </a:solidFill>
                <a:latin typeface="Consolas" panose="020B0609020204030204" pitchFamily="49" charset="0"/>
              </a:rPr>
              <a:t>&lt;</a:t>
            </a:r>
            <a:r>
              <a:rPr lang="vi-VN" dirty="0">
                <a:solidFill>
                  <a:srgbClr val="000080"/>
                </a:solidFill>
                <a:latin typeface="Consolas" panose="020B0609020204030204" pitchFamily="49" charset="0"/>
              </a:rPr>
              <a:t>input </a:t>
            </a:r>
            <a:r>
              <a:rPr lang="vi-VN" dirty="0">
                <a:solidFill>
                  <a:srgbClr val="008080"/>
                </a:solidFill>
                <a:latin typeface="Consolas" panose="020B0609020204030204" pitchFamily="49" charset="0"/>
              </a:rPr>
              <a:t>type</a:t>
            </a:r>
            <a:r>
              <a:rPr lang="vi-VN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vi-VN" dirty="0">
                <a:solidFill>
                  <a:srgbClr val="DF5000"/>
                </a:solidFill>
                <a:latin typeface="Consolas" panose="020B0609020204030204" pitchFamily="49" charset="0"/>
              </a:rPr>
              <a:t>"submit"</a:t>
            </a:r>
            <a:r>
              <a:rPr lang="vi-VN" dirty="0">
                <a:solidFill>
                  <a:srgbClr val="000080"/>
                </a:solidFill>
                <a:latin typeface="Consolas" panose="020B0609020204030204" pitchFamily="49" charset="0"/>
              </a:rPr>
              <a:t> /&gt;</a:t>
            </a:r>
            <a:r>
              <a:rPr lang="vi-VN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endParaRPr lang="vi-VN" dirty="0" smtClean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lvl="1"/>
            <a:r>
              <a:rPr lang="vi-VN" dirty="0">
                <a:solidFill>
                  <a:srgbClr val="333333"/>
                </a:solidFill>
                <a:latin typeface="Consolas" panose="020B0609020204030204" pitchFamily="49" charset="0"/>
              </a:rPr>
              <a:t>	</a:t>
            </a:r>
            <a:r>
              <a:rPr lang="vi-VN" dirty="0" smtClean="0">
                <a:solidFill>
                  <a:srgbClr val="333333"/>
                </a:solidFill>
                <a:latin typeface="Consolas" panose="020B0609020204030204" pitchFamily="49" charset="0"/>
              </a:rPr>
              <a:t>	</a:t>
            </a:r>
            <a:r>
              <a:rPr lang="vi-VN" dirty="0" smtClean="0">
                <a:solidFill>
                  <a:srgbClr val="000080"/>
                </a:solidFill>
                <a:latin typeface="Consolas" panose="020B0609020204030204" pitchFamily="49" charset="0"/>
              </a:rPr>
              <a:t>&lt;/</a:t>
            </a:r>
            <a:r>
              <a:rPr lang="vi-VN" dirty="0">
                <a:solidFill>
                  <a:srgbClr val="000080"/>
                </a:solidFill>
                <a:latin typeface="Consolas" panose="020B0609020204030204" pitchFamily="49" charset="0"/>
              </a:rPr>
              <a:t>div&gt;</a:t>
            </a:r>
            <a:r>
              <a:rPr lang="vi-VN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endParaRPr lang="vi-VN" dirty="0" smtClean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vi-VN" dirty="0">
                <a:solidFill>
                  <a:srgbClr val="333333"/>
                </a:solidFill>
                <a:latin typeface="Consolas" panose="020B0609020204030204" pitchFamily="49" charset="0"/>
              </a:rPr>
              <a:t>	</a:t>
            </a:r>
            <a:r>
              <a:rPr lang="vi-VN" dirty="0" smtClean="0">
                <a:solidFill>
                  <a:srgbClr val="333333"/>
                </a:solidFill>
                <a:latin typeface="Consolas" panose="020B0609020204030204" pitchFamily="49" charset="0"/>
              </a:rPr>
              <a:t>	); </a:t>
            </a:r>
          </a:p>
          <a:p>
            <a:r>
              <a:rPr lang="vi-VN" dirty="0">
                <a:solidFill>
                  <a:srgbClr val="333333"/>
                </a:solidFill>
                <a:latin typeface="Consolas" panose="020B0609020204030204" pitchFamily="49" charset="0"/>
              </a:rPr>
              <a:t>	</a:t>
            </a:r>
            <a:r>
              <a:rPr lang="vi-VN" dirty="0" smtClean="0">
                <a:solidFill>
                  <a:srgbClr val="333333"/>
                </a:solidFill>
                <a:latin typeface="Consolas" panose="020B0609020204030204" pitchFamily="49" charset="0"/>
              </a:rPr>
              <a:t>} </a:t>
            </a:r>
          </a:p>
          <a:p>
            <a:r>
              <a:rPr lang="vi-VN" dirty="0" smtClean="0">
                <a:solidFill>
                  <a:srgbClr val="333333"/>
                </a:solidFill>
                <a:latin typeface="Consolas" panose="020B0609020204030204" pitchFamily="49" charset="0"/>
              </a:rPr>
              <a:t>}); 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700520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JSX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r>
              <a:rPr lang="en-US" dirty="0" smtClean="0"/>
              <a:t> ?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JSX = JavaScript + XML</a:t>
            </a:r>
          </a:p>
          <a:p>
            <a:r>
              <a:rPr lang="en-US" sz="2000" dirty="0" smtClean="0"/>
              <a:t>JSX </a:t>
            </a:r>
            <a:r>
              <a:rPr lang="en-US" sz="2000" dirty="0" err="1" smtClean="0"/>
              <a:t>là</a:t>
            </a:r>
            <a:r>
              <a:rPr lang="en-US" sz="2000" dirty="0" smtClean="0"/>
              <a:t> </a:t>
            </a:r>
            <a:r>
              <a:rPr lang="en-US" sz="2000" dirty="0" err="1" smtClean="0"/>
              <a:t>một</a:t>
            </a:r>
            <a:r>
              <a:rPr lang="en-US" sz="2000" dirty="0" smtClean="0"/>
              <a:t> </a:t>
            </a:r>
            <a:r>
              <a:rPr lang="en-US" sz="2000" dirty="0" err="1" smtClean="0"/>
              <a:t>dạng</a:t>
            </a:r>
            <a:r>
              <a:rPr lang="en-US" sz="2000" dirty="0" smtClean="0"/>
              <a:t> </a:t>
            </a:r>
            <a:r>
              <a:rPr lang="en-US" sz="2000" dirty="0" err="1" smtClean="0"/>
              <a:t>ngôn</a:t>
            </a:r>
            <a:r>
              <a:rPr lang="en-US" sz="2000" dirty="0" smtClean="0"/>
              <a:t> </a:t>
            </a:r>
            <a:r>
              <a:rPr lang="en-US" sz="2000" dirty="0" err="1" smtClean="0"/>
              <a:t>ngữ</a:t>
            </a:r>
            <a:r>
              <a:rPr lang="en-US" sz="2000" dirty="0" smtClean="0"/>
              <a:t> </a:t>
            </a:r>
            <a:r>
              <a:rPr lang="en-US" sz="2000" dirty="0" err="1" smtClean="0"/>
              <a:t>cho</a:t>
            </a:r>
            <a:r>
              <a:rPr lang="en-US" sz="2000" dirty="0" smtClean="0"/>
              <a:t> </a:t>
            </a:r>
            <a:r>
              <a:rPr lang="en-US" sz="2000" dirty="0" err="1" smtClean="0"/>
              <a:t>phép</a:t>
            </a:r>
            <a:r>
              <a:rPr lang="en-US" sz="2000" dirty="0" smtClean="0"/>
              <a:t> </a:t>
            </a:r>
            <a:r>
              <a:rPr lang="en-US" sz="2000" dirty="0" err="1" smtClean="0"/>
              <a:t>viếc</a:t>
            </a:r>
            <a:r>
              <a:rPr lang="en-US" sz="2000" dirty="0" smtClean="0"/>
              <a:t> </a:t>
            </a:r>
            <a:r>
              <a:rPr lang="en-US" sz="2000" dirty="0" err="1" smtClean="0"/>
              <a:t>các</a:t>
            </a:r>
            <a:r>
              <a:rPr lang="en-US" sz="2000" dirty="0" smtClean="0"/>
              <a:t> </a:t>
            </a:r>
            <a:r>
              <a:rPr lang="en-US" sz="2000" dirty="0" err="1" smtClean="0"/>
              <a:t>mã</a:t>
            </a:r>
            <a:r>
              <a:rPr lang="en-US" sz="2000" dirty="0" smtClean="0"/>
              <a:t> HTML </a:t>
            </a:r>
            <a:r>
              <a:rPr lang="en-US" sz="2000" dirty="0" err="1" smtClean="0"/>
              <a:t>trong</a:t>
            </a:r>
            <a:r>
              <a:rPr lang="en-US" sz="2000" dirty="0" smtClean="0"/>
              <a:t> JavaScript. </a:t>
            </a:r>
            <a:r>
              <a:rPr lang="en-US" sz="2000" dirty="0" err="1" smtClean="0"/>
              <a:t>Đặc</a:t>
            </a:r>
            <a:r>
              <a:rPr lang="en-US" sz="2000" dirty="0" smtClean="0"/>
              <a:t> </a:t>
            </a:r>
            <a:r>
              <a:rPr lang="en-US" sz="2000" dirty="0" err="1" smtClean="0"/>
              <a:t>điểm</a:t>
            </a:r>
            <a:r>
              <a:rPr lang="en-US" sz="2000" dirty="0" smtClean="0"/>
              <a:t> :</a:t>
            </a:r>
          </a:p>
          <a:p>
            <a:pPr lvl="1"/>
            <a:r>
              <a:rPr lang="en-US" sz="1800" dirty="0" err="1" smtClean="0"/>
              <a:t>Nhanh</a:t>
            </a:r>
            <a:r>
              <a:rPr lang="en-US" sz="1800" dirty="0" smtClean="0"/>
              <a:t> </a:t>
            </a:r>
            <a:r>
              <a:rPr lang="en-US" sz="1800" dirty="0" err="1" smtClean="0"/>
              <a:t>hơn</a:t>
            </a:r>
            <a:r>
              <a:rPr lang="en-US" sz="1800" dirty="0"/>
              <a:t> </a:t>
            </a:r>
            <a:r>
              <a:rPr lang="en-US" sz="1800" dirty="0" smtClean="0"/>
              <a:t>: JSX </a:t>
            </a:r>
            <a:r>
              <a:rPr lang="en-US" sz="1800" dirty="0" err="1" smtClean="0"/>
              <a:t>tối</a:t>
            </a:r>
            <a:r>
              <a:rPr lang="en-US" sz="1800" dirty="0" smtClean="0"/>
              <a:t> </a:t>
            </a:r>
            <a:r>
              <a:rPr lang="en-US" sz="1800" dirty="0" err="1" smtClean="0"/>
              <a:t>ưu</a:t>
            </a:r>
            <a:r>
              <a:rPr lang="en-US" sz="1800" dirty="0" smtClean="0"/>
              <a:t> </a:t>
            </a:r>
            <a:r>
              <a:rPr lang="en-US" sz="1800" dirty="0" err="1" smtClean="0"/>
              <a:t>hóa</a:t>
            </a:r>
            <a:r>
              <a:rPr lang="en-US" sz="1800" dirty="0" smtClean="0"/>
              <a:t> </a:t>
            </a:r>
            <a:r>
              <a:rPr lang="en-US" sz="1800" dirty="0" err="1" smtClean="0"/>
              <a:t>trong</a:t>
            </a:r>
            <a:r>
              <a:rPr lang="en-US" sz="1800" dirty="0" smtClean="0"/>
              <a:t> </a:t>
            </a:r>
            <a:r>
              <a:rPr lang="en-US" sz="1800" dirty="0" err="1" smtClean="0"/>
              <a:t>khi</a:t>
            </a:r>
            <a:r>
              <a:rPr lang="en-US" sz="1800" dirty="0" smtClean="0"/>
              <a:t> </a:t>
            </a:r>
            <a:r>
              <a:rPr lang="en-US" sz="1800" dirty="0" err="1" smtClean="0"/>
              <a:t>biên</a:t>
            </a:r>
            <a:r>
              <a:rPr lang="en-US" sz="1800" dirty="0" smtClean="0"/>
              <a:t> </a:t>
            </a:r>
            <a:r>
              <a:rPr lang="en-US" sz="1800" dirty="0" err="1" smtClean="0"/>
              <a:t>dịch</a:t>
            </a:r>
            <a:r>
              <a:rPr lang="en-US" sz="1800" dirty="0" smtClean="0"/>
              <a:t> sang </a:t>
            </a:r>
            <a:r>
              <a:rPr lang="en-US" sz="1800" dirty="0" err="1" smtClean="0"/>
              <a:t>mã</a:t>
            </a:r>
            <a:r>
              <a:rPr lang="en-US" sz="1800" dirty="0" smtClean="0"/>
              <a:t> </a:t>
            </a:r>
            <a:r>
              <a:rPr lang="en-US" sz="1800" dirty="0" err="1" smtClean="0"/>
              <a:t>Javascript</a:t>
            </a:r>
            <a:r>
              <a:rPr lang="en-US" sz="1800" dirty="0" smtClean="0"/>
              <a:t>. </a:t>
            </a:r>
            <a:r>
              <a:rPr lang="en-US" sz="1800" dirty="0" err="1" smtClean="0"/>
              <a:t>Mã</a:t>
            </a:r>
            <a:r>
              <a:rPr lang="en-US" sz="1800" dirty="0" smtClean="0"/>
              <a:t> </a:t>
            </a:r>
            <a:r>
              <a:rPr lang="en-US" sz="1800" dirty="0" err="1" smtClean="0"/>
              <a:t>này</a:t>
            </a:r>
            <a:r>
              <a:rPr lang="en-US" sz="1800" dirty="0" smtClean="0"/>
              <a:t> </a:t>
            </a:r>
            <a:r>
              <a:rPr lang="en-US" sz="1800" dirty="0" err="1" smtClean="0"/>
              <a:t>thực</a:t>
            </a:r>
            <a:r>
              <a:rPr lang="en-US" sz="1800" dirty="0" smtClean="0"/>
              <a:t> </a:t>
            </a:r>
            <a:r>
              <a:rPr lang="en-US" sz="1800" dirty="0" err="1" smtClean="0"/>
              <a:t>hiện</a:t>
            </a:r>
            <a:r>
              <a:rPr lang="en-US" sz="1800" dirty="0" smtClean="0"/>
              <a:t> </a:t>
            </a:r>
            <a:r>
              <a:rPr lang="en-US" sz="1800" dirty="0" err="1" smtClean="0"/>
              <a:t>nhanh</a:t>
            </a:r>
            <a:r>
              <a:rPr lang="en-US" sz="1800" dirty="0" smtClean="0"/>
              <a:t> </a:t>
            </a:r>
            <a:r>
              <a:rPr lang="en-US" sz="1800" dirty="0" err="1" smtClean="0"/>
              <a:t>hơn</a:t>
            </a:r>
            <a:r>
              <a:rPr lang="en-US" sz="1800" dirty="0" smtClean="0"/>
              <a:t> </a:t>
            </a:r>
            <a:r>
              <a:rPr lang="en-US" sz="1800" dirty="0" err="1" smtClean="0"/>
              <a:t>nhiều</a:t>
            </a:r>
            <a:r>
              <a:rPr lang="en-US" sz="1800" dirty="0" smtClean="0"/>
              <a:t> so </a:t>
            </a:r>
            <a:r>
              <a:rPr lang="en-US" sz="1800" dirty="0" err="1" smtClean="0"/>
              <a:t>với</a:t>
            </a:r>
            <a:r>
              <a:rPr lang="en-US" sz="1800" dirty="0" smtClean="0"/>
              <a:t> </a:t>
            </a:r>
            <a:r>
              <a:rPr lang="en-US" sz="1800" dirty="0" err="1" smtClean="0"/>
              <a:t>đoạn</a:t>
            </a:r>
            <a:r>
              <a:rPr lang="en-US" sz="1800" dirty="0" smtClean="0"/>
              <a:t> </a:t>
            </a:r>
            <a:r>
              <a:rPr lang="en-US" sz="1800" dirty="0" err="1" smtClean="0"/>
              <a:t>mã</a:t>
            </a:r>
            <a:r>
              <a:rPr lang="en-US" sz="1800" dirty="0" smtClean="0"/>
              <a:t> </a:t>
            </a:r>
            <a:r>
              <a:rPr lang="en-US" sz="1800" dirty="0" err="1" smtClean="0"/>
              <a:t>tương</a:t>
            </a:r>
            <a:r>
              <a:rPr lang="en-US" sz="1800" dirty="0" smtClean="0"/>
              <a:t> </a:t>
            </a:r>
            <a:r>
              <a:rPr lang="en-US" sz="1800" dirty="0" err="1" smtClean="0"/>
              <a:t>đương</a:t>
            </a:r>
            <a:r>
              <a:rPr lang="en-US" sz="1800" dirty="0" smtClean="0"/>
              <a:t> </a:t>
            </a:r>
            <a:r>
              <a:rPr lang="en-US" sz="1800" dirty="0" err="1" smtClean="0"/>
              <a:t>viết</a:t>
            </a:r>
            <a:r>
              <a:rPr lang="en-US" sz="1800" dirty="0" smtClean="0"/>
              <a:t> </a:t>
            </a:r>
            <a:r>
              <a:rPr lang="en-US" sz="1800" dirty="0" err="1" smtClean="0"/>
              <a:t>trực</a:t>
            </a:r>
            <a:r>
              <a:rPr lang="en-US" sz="1800" dirty="0" smtClean="0"/>
              <a:t> </a:t>
            </a:r>
            <a:r>
              <a:rPr lang="en-US" sz="1800" dirty="0" err="1" smtClean="0"/>
              <a:t>tiếp</a:t>
            </a:r>
            <a:r>
              <a:rPr lang="en-US" sz="1800" dirty="0" smtClean="0"/>
              <a:t> </a:t>
            </a:r>
            <a:r>
              <a:rPr lang="en-US" sz="1800" dirty="0" err="1" smtClean="0"/>
              <a:t>bằng</a:t>
            </a:r>
            <a:r>
              <a:rPr lang="en-US" sz="1800" dirty="0" smtClean="0"/>
              <a:t> </a:t>
            </a:r>
            <a:r>
              <a:rPr lang="en-US" sz="1800" dirty="0" err="1" smtClean="0"/>
              <a:t>Javascript</a:t>
            </a:r>
            <a:endParaRPr lang="en-US" sz="1800" dirty="0" smtClean="0"/>
          </a:p>
          <a:p>
            <a:pPr lvl="1"/>
            <a:r>
              <a:rPr lang="en-US" sz="1800" dirty="0" smtClean="0"/>
              <a:t>An </a:t>
            </a:r>
            <a:r>
              <a:rPr lang="en-US" sz="1800" dirty="0" err="1" smtClean="0"/>
              <a:t>toàn</a:t>
            </a:r>
            <a:r>
              <a:rPr lang="en-US" sz="1800" dirty="0" smtClean="0"/>
              <a:t> </a:t>
            </a:r>
            <a:r>
              <a:rPr lang="en-US" sz="1800" dirty="0" err="1" smtClean="0"/>
              <a:t>hơn</a:t>
            </a:r>
            <a:r>
              <a:rPr lang="en-US" sz="1800" dirty="0" smtClean="0"/>
              <a:t>: </a:t>
            </a:r>
            <a:r>
              <a:rPr lang="en-US" sz="1800" dirty="0" err="1" smtClean="0"/>
              <a:t>được</a:t>
            </a:r>
            <a:r>
              <a:rPr lang="en-US" sz="1800" dirty="0" smtClean="0"/>
              <a:t> </a:t>
            </a:r>
            <a:r>
              <a:rPr lang="en-US" sz="1800" dirty="0" err="1" smtClean="0"/>
              <a:t>biên</a:t>
            </a:r>
            <a:r>
              <a:rPr lang="en-US" sz="1800" dirty="0" smtClean="0"/>
              <a:t> </a:t>
            </a:r>
            <a:r>
              <a:rPr lang="en-US" sz="1800" dirty="0" err="1" smtClean="0"/>
              <a:t>dịch</a:t>
            </a:r>
            <a:r>
              <a:rPr lang="en-US" sz="1800" dirty="0" smtClean="0"/>
              <a:t> </a:t>
            </a:r>
            <a:r>
              <a:rPr lang="en-US" sz="1800" dirty="0" err="1" smtClean="0"/>
              <a:t>trước</a:t>
            </a:r>
            <a:r>
              <a:rPr lang="en-US" sz="1800" dirty="0" smtClean="0"/>
              <a:t> </a:t>
            </a:r>
            <a:r>
              <a:rPr lang="en-US" sz="1800" dirty="0" err="1" smtClean="0"/>
              <a:t>khi</a:t>
            </a:r>
            <a:r>
              <a:rPr lang="en-US" sz="1800" dirty="0" smtClean="0"/>
              <a:t> </a:t>
            </a:r>
            <a:r>
              <a:rPr lang="en-US" sz="1800" dirty="0" err="1" smtClean="0"/>
              <a:t>chạy</a:t>
            </a:r>
            <a:r>
              <a:rPr lang="en-US" sz="1800" dirty="0" smtClean="0"/>
              <a:t> </a:t>
            </a:r>
            <a:r>
              <a:rPr lang="en-US" sz="1800" dirty="0" err="1" smtClean="0"/>
              <a:t>giống</a:t>
            </a:r>
            <a:r>
              <a:rPr lang="en-US" sz="1800" dirty="0" smtClean="0"/>
              <a:t> </a:t>
            </a:r>
            <a:r>
              <a:rPr lang="en-US" sz="1800" dirty="0" err="1" smtClean="0"/>
              <a:t>như</a:t>
            </a:r>
            <a:r>
              <a:rPr lang="en-US" sz="1800" dirty="0" smtClean="0"/>
              <a:t> Java, C++ … =&gt; </a:t>
            </a:r>
            <a:r>
              <a:rPr lang="en-US" sz="1800" dirty="0" err="1" smtClean="0"/>
              <a:t>lỗi</a:t>
            </a:r>
            <a:r>
              <a:rPr lang="en-US" sz="1800" dirty="0" smtClean="0"/>
              <a:t> </a:t>
            </a:r>
            <a:r>
              <a:rPr lang="en-US" sz="1800" dirty="0" err="1" smtClean="0"/>
              <a:t>được</a:t>
            </a:r>
            <a:r>
              <a:rPr lang="en-US" sz="1800" dirty="0" smtClean="0"/>
              <a:t> </a:t>
            </a:r>
            <a:r>
              <a:rPr lang="en-US" sz="1800" dirty="0" err="1" smtClean="0"/>
              <a:t>phát</a:t>
            </a:r>
            <a:r>
              <a:rPr lang="en-US" sz="1800" dirty="0" smtClean="0"/>
              <a:t> </a:t>
            </a:r>
            <a:r>
              <a:rPr lang="en-US" sz="1800" dirty="0" err="1" smtClean="0"/>
              <a:t>hiện</a:t>
            </a:r>
            <a:r>
              <a:rPr lang="en-US" sz="1800" dirty="0" smtClean="0"/>
              <a:t> </a:t>
            </a:r>
            <a:r>
              <a:rPr lang="en-US" sz="1800" dirty="0" err="1" smtClean="0"/>
              <a:t>trong</a:t>
            </a:r>
            <a:r>
              <a:rPr lang="en-US" sz="1800" dirty="0" smtClean="0"/>
              <a:t> </a:t>
            </a:r>
            <a:r>
              <a:rPr lang="en-US" sz="1800" dirty="0" err="1" smtClean="0"/>
              <a:t>quá</a:t>
            </a:r>
            <a:r>
              <a:rPr lang="en-US" sz="1800" dirty="0" smtClean="0"/>
              <a:t> </a:t>
            </a:r>
            <a:r>
              <a:rPr lang="en-US" sz="1800" dirty="0" err="1" smtClean="0"/>
              <a:t>trình</a:t>
            </a:r>
            <a:r>
              <a:rPr lang="en-US" sz="1800" dirty="0" smtClean="0"/>
              <a:t> </a:t>
            </a:r>
            <a:r>
              <a:rPr lang="en-US" sz="1800" dirty="0" err="1" smtClean="0"/>
              <a:t>biên</a:t>
            </a:r>
            <a:r>
              <a:rPr lang="en-US" sz="1800" dirty="0" smtClean="0"/>
              <a:t> </a:t>
            </a:r>
            <a:r>
              <a:rPr lang="en-US" sz="1800" dirty="0" err="1" smtClean="0"/>
              <a:t>dịch</a:t>
            </a:r>
            <a:endParaRPr lang="en-US" sz="1800" dirty="0" smtClean="0"/>
          </a:p>
          <a:p>
            <a:pPr lvl="1"/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4208855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DOM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err="1" smtClean="0"/>
              <a:t>Được</a:t>
            </a:r>
            <a:r>
              <a:rPr lang="en-US" sz="2000" dirty="0" smtClean="0"/>
              <a:t> React </a:t>
            </a:r>
            <a:r>
              <a:rPr lang="en-US" sz="2000" dirty="0" err="1" smtClean="0"/>
              <a:t>sử</a:t>
            </a:r>
            <a:r>
              <a:rPr lang="en-US" sz="2000" dirty="0" smtClean="0"/>
              <a:t> </a:t>
            </a:r>
            <a:r>
              <a:rPr lang="en-US" sz="2000" dirty="0" err="1" smtClean="0"/>
              <a:t>dụng</a:t>
            </a:r>
            <a:r>
              <a:rPr lang="en-US" sz="2000" dirty="0" smtClean="0"/>
              <a:t> </a:t>
            </a:r>
            <a:r>
              <a:rPr lang="en-US" sz="2000" dirty="0" err="1" smtClean="0"/>
              <a:t>để</a:t>
            </a:r>
            <a:r>
              <a:rPr lang="en-US" sz="2000" dirty="0" smtClean="0"/>
              <a:t> </a:t>
            </a:r>
            <a:r>
              <a:rPr lang="en-US" sz="2000" dirty="0" err="1" smtClean="0"/>
              <a:t>tối</a:t>
            </a:r>
            <a:r>
              <a:rPr lang="en-US" sz="2000" dirty="0" smtClean="0"/>
              <a:t> </a:t>
            </a:r>
            <a:r>
              <a:rPr lang="en-US" sz="2000" dirty="0" err="1" smtClean="0"/>
              <a:t>ưu</a:t>
            </a:r>
            <a:r>
              <a:rPr lang="en-US" sz="2000" dirty="0" smtClean="0"/>
              <a:t> </a:t>
            </a:r>
            <a:r>
              <a:rPr lang="en-US" sz="2000" dirty="0" err="1" smtClean="0"/>
              <a:t>việc</a:t>
            </a:r>
            <a:r>
              <a:rPr lang="en-US" sz="2000" dirty="0" smtClean="0"/>
              <a:t> update </a:t>
            </a:r>
            <a:r>
              <a:rPr lang="en-US" sz="2000" dirty="0" err="1" smtClean="0"/>
              <a:t>giao</a:t>
            </a:r>
            <a:r>
              <a:rPr lang="en-US" sz="2000" dirty="0" smtClean="0"/>
              <a:t> </a:t>
            </a:r>
            <a:r>
              <a:rPr lang="en-US" sz="2000" dirty="0" err="1" smtClean="0"/>
              <a:t>diện</a:t>
            </a:r>
            <a:r>
              <a:rPr lang="en-US" sz="2000" dirty="0" smtClean="0"/>
              <a:t> </a:t>
            </a:r>
            <a:r>
              <a:rPr lang="en-US" sz="2000" dirty="0" err="1" smtClean="0"/>
              <a:t>khi</a:t>
            </a:r>
            <a:r>
              <a:rPr lang="en-US" sz="2000" dirty="0" smtClean="0"/>
              <a:t> </a:t>
            </a:r>
            <a:r>
              <a:rPr lang="en-US" sz="2000" dirty="0" err="1" smtClean="0"/>
              <a:t>có</a:t>
            </a:r>
            <a:r>
              <a:rPr lang="en-US" sz="2000" dirty="0" smtClean="0"/>
              <a:t> </a:t>
            </a:r>
            <a:r>
              <a:rPr lang="en-US" sz="2000" dirty="0" err="1" smtClean="0"/>
              <a:t>sự</a:t>
            </a:r>
            <a:r>
              <a:rPr lang="en-US" sz="2000" dirty="0" smtClean="0"/>
              <a:t> </a:t>
            </a:r>
            <a:r>
              <a:rPr lang="en-US" sz="2000" dirty="0" err="1" smtClean="0"/>
              <a:t>thay</a:t>
            </a:r>
            <a:r>
              <a:rPr lang="en-US" sz="2000" dirty="0" smtClean="0"/>
              <a:t> </a:t>
            </a:r>
            <a:r>
              <a:rPr lang="en-US" sz="2000" dirty="0" err="1" smtClean="0"/>
              <a:t>đổi</a:t>
            </a:r>
            <a:r>
              <a:rPr lang="en-US" sz="2000" dirty="0" smtClean="0"/>
              <a:t> </a:t>
            </a:r>
            <a:r>
              <a:rPr lang="en-US" sz="2000" dirty="0" err="1" smtClean="0"/>
              <a:t>về</a:t>
            </a:r>
            <a:r>
              <a:rPr lang="en-US" sz="2000" dirty="0" smtClean="0"/>
              <a:t> </a:t>
            </a:r>
            <a:r>
              <a:rPr lang="en-US" sz="2000" dirty="0" err="1" smtClean="0"/>
              <a:t>dữ</a:t>
            </a:r>
            <a:r>
              <a:rPr lang="en-US" sz="2000" dirty="0" smtClean="0"/>
              <a:t> </a:t>
            </a:r>
            <a:r>
              <a:rPr lang="en-US" sz="2000" dirty="0" err="1" smtClean="0"/>
              <a:t>liệu</a:t>
            </a:r>
            <a:r>
              <a:rPr lang="en-US" sz="2000" dirty="0" smtClean="0"/>
              <a:t>.</a:t>
            </a:r>
          </a:p>
          <a:p>
            <a:r>
              <a:rPr lang="en-US" sz="2000" dirty="0" err="1" smtClean="0"/>
              <a:t>Có</a:t>
            </a:r>
            <a:r>
              <a:rPr lang="en-US" sz="2000" dirty="0" smtClean="0"/>
              <a:t> </a:t>
            </a:r>
            <a:r>
              <a:rPr lang="en-US" sz="2000" dirty="0" err="1" smtClean="0"/>
              <a:t>thể</a:t>
            </a:r>
            <a:r>
              <a:rPr lang="en-US" sz="2000" dirty="0" smtClean="0"/>
              <a:t> </a:t>
            </a:r>
            <a:r>
              <a:rPr lang="en-US" sz="2000" dirty="0" err="1" smtClean="0"/>
              <a:t>hiểu</a:t>
            </a:r>
            <a:r>
              <a:rPr lang="en-US" sz="2000" dirty="0" smtClean="0"/>
              <a:t> </a:t>
            </a:r>
            <a:r>
              <a:rPr lang="en-US" sz="2000" dirty="0" err="1" smtClean="0"/>
              <a:t>nó</a:t>
            </a:r>
            <a:r>
              <a:rPr lang="en-US" sz="2000" dirty="0" smtClean="0"/>
              <a:t> </a:t>
            </a:r>
            <a:r>
              <a:rPr lang="en-US" sz="2000" dirty="0" err="1" smtClean="0"/>
              <a:t>là</a:t>
            </a:r>
            <a:r>
              <a:rPr lang="en-US" sz="2000" dirty="0" smtClean="0"/>
              <a:t> </a:t>
            </a:r>
            <a:r>
              <a:rPr lang="en-US" sz="2000" dirty="0" err="1" smtClean="0"/>
              <a:t>một</a:t>
            </a:r>
            <a:r>
              <a:rPr lang="en-US" sz="2000" dirty="0" smtClean="0"/>
              <a:t> </a:t>
            </a:r>
            <a:r>
              <a:rPr lang="en-US" sz="2000" dirty="0" err="1" smtClean="0"/>
              <a:t>bản</a:t>
            </a:r>
            <a:r>
              <a:rPr lang="en-US" sz="2000" dirty="0" smtClean="0"/>
              <a:t> </a:t>
            </a:r>
            <a:r>
              <a:rPr lang="en-US" sz="2000" dirty="0" err="1" smtClean="0"/>
              <a:t>sao</a:t>
            </a:r>
            <a:r>
              <a:rPr lang="en-US" sz="2000" dirty="0" smtClean="0"/>
              <a:t> </a:t>
            </a:r>
            <a:r>
              <a:rPr lang="en-US" sz="2000" dirty="0" err="1" smtClean="0"/>
              <a:t>của</a:t>
            </a:r>
            <a:r>
              <a:rPr lang="en-US" sz="2000" dirty="0" smtClean="0"/>
              <a:t> DOM</a:t>
            </a:r>
          </a:p>
          <a:p>
            <a:r>
              <a:rPr lang="en-US" sz="2000" dirty="0" err="1" smtClean="0"/>
              <a:t>Cách</a:t>
            </a:r>
            <a:r>
              <a:rPr lang="en-US" sz="2000" dirty="0" smtClean="0"/>
              <a:t> </a:t>
            </a:r>
            <a:r>
              <a:rPr lang="en-US" sz="2000" dirty="0" err="1" smtClean="0"/>
              <a:t>hoạt</a:t>
            </a:r>
            <a:r>
              <a:rPr lang="en-US" sz="2000" dirty="0" smtClean="0"/>
              <a:t> </a:t>
            </a:r>
            <a:r>
              <a:rPr lang="en-US" sz="2000" dirty="0" err="1" smtClean="0"/>
              <a:t>động</a:t>
            </a:r>
            <a:r>
              <a:rPr lang="en-US" sz="2000" dirty="0" smtClean="0"/>
              <a:t> : </a:t>
            </a:r>
            <a:r>
              <a:rPr lang="en-US" sz="2000" dirty="0" err="1" smtClean="0"/>
              <a:t>Khi</a:t>
            </a:r>
            <a:r>
              <a:rPr lang="en-US" sz="2000" dirty="0" smtClean="0"/>
              <a:t> </a:t>
            </a:r>
            <a:r>
              <a:rPr lang="en-US" sz="2000" dirty="0" err="1" smtClean="0"/>
              <a:t>ứng</a:t>
            </a:r>
            <a:r>
              <a:rPr lang="en-US" sz="2000" dirty="0" smtClean="0"/>
              <a:t> </a:t>
            </a:r>
            <a:r>
              <a:rPr lang="en-US" sz="2000" dirty="0" err="1" smtClean="0"/>
              <a:t>dụng</a:t>
            </a:r>
            <a:r>
              <a:rPr lang="en-US" sz="2000" dirty="0" smtClean="0"/>
              <a:t> </a:t>
            </a:r>
            <a:r>
              <a:rPr lang="en-US" sz="2000" dirty="0" err="1" smtClean="0"/>
              <a:t>hoạt</a:t>
            </a:r>
            <a:r>
              <a:rPr lang="en-US" sz="2000" dirty="0" smtClean="0"/>
              <a:t> </a:t>
            </a:r>
            <a:r>
              <a:rPr lang="en-US" sz="2000" dirty="0" err="1" smtClean="0"/>
              <a:t>động</a:t>
            </a:r>
            <a:r>
              <a:rPr lang="en-US" sz="2000" dirty="0" smtClean="0"/>
              <a:t>, </a:t>
            </a:r>
            <a:r>
              <a:rPr lang="en-US" sz="2000" dirty="0" err="1" smtClean="0"/>
              <a:t>các</a:t>
            </a:r>
            <a:r>
              <a:rPr lang="en-US" sz="2000" dirty="0" smtClean="0"/>
              <a:t> </a:t>
            </a:r>
            <a:r>
              <a:rPr lang="en-US" sz="2000" dirty="0" err="1" smtClean="0"/>
              <a:t>thay</a:t>
            </a:r>
            <a:r>
              <a:rPr lang="en-US" sz="2000" dirty="0" smtClean="0"/>
              <a:t> </a:t>
            </a:r>
            <a:r>
              <a:rPr lang="en-US" sz="2000" dirty="0" err="1" smtClean="0"/>
              <a:t>đổi</a:t>
            </a:r>
            <a:r>
              <a:rPr lang="en-US" sz="2000" dirty="0" smtClean="0"/>
              <a:t> </a:t>
            </a:r>
            <a:r>
              <a:rPr lang="en-US" sz="2000" dirty="0" err="1" smtClean="0"/>
              <a:t>trên</a:t>
            </a:r>
            <a:r>
              <a:rPr lang="en-US" sz="2000" dirty="0" smtClean="0"/>
              <a:t> DOM </a:t>
            </a:r>
            <a:r>
              <a:rPr lang="en-US" sz="2000" dirty="0" err="1" smtClean="0"/>
              <a:t>sẽ</a:t>
            </a:r>
            <a:r>
              <a:rPr lang="en-US" sz="2000" dirty="0" smtClean="0"/>
              <a:t> </a:t>
            </a:r>
            <a:r>
              <a:rPr lang="en-US" sz="2000" dirty="0" err="1" smtClean="0"/>
              <a:t>được</a:t>
            </a:r>
            <a:r>
              <a:rPr lang="en-US" sz="2000" dirty="0" smtClean="0"/>
              <a:t> </a:t>
            </a:r>
            <a:r>
              <a:rPr lang="en-US" sz="2000" dirty="0" err="1" smtClean="0"/>
              <a:t>tính</a:t>
            </a:r>
            <a:r>
              <a:rPr lang="en-US" sz="2000" dirty="0" smtClean="0"/>
              <a:t> </a:t>
            </a:r>
            <a:r>
              <a:rPr lang="en-US" sz="2000" dirty="0" err="1" smtClean="0"/>
              <a:t>toán</a:t>
            </a:r>
            <a:r>
              <a:rPr lang="en-US" sz="2000" dirty="0" smtClean="0"/>
              <a:t> </a:t>
            </a:r>
            <a:r>
              <a:rPr lang="en-US" sz="2000" dirty="0" err="1" smtClean="0"/>
              <a:t>trước</a:t>
            </a:r>
            <a:r>
              <a:rPr lang="en-US" sz="2000" dirty="0" smtClean="0"/>
              <a:t> </a:t>
            </a:r>
            <a:r>
              <a:rPr lang="en-US" sz="2000" dirty="0" err="1" smtClean="0"/>
              <a:t>trên</a:t>
            </a:r>
            <a:r>
              <a:rPr lang="en-US" sz="2000" dirty="0" smtClean="0"/>
              <a:t> Virtual DOM, </a:t>
            </a:r>
            <a:r>
              <a:rPr lang="en-US" sz="2000" dirty="0" err="1" smtClean="0"/>
              <a:t>phân</a:t>
            </a:r>
            <a:r>
              <a:rPr lang="en-US" sz="2000" dirty="0" smtClean="0"/>
              <a:t> </a:t>
            </a:r>
            <a:r>
              <a:rPr lang="en-US" sz="2000" dirty="0" err="1" smtClean="0"/>
              <a:t>tích</a:t>
            </a:r>
            <a:r>
              <a:rPr lang="en-US" sz="2000" dirty="0" smtClean="0"/>
              <a:t> </a:t>
            </a:r>
            <a:r>
              <a:rPr lang="en-US" sz="2000" dirty="0" err="1" smtClean="0"/>
              <a:t>và</a:t>
            </a:r>
            <a:r>
              <a:rPr lang="en-US" sz="2000" dirty="0" smtClean="0"/>
              <a:t> </a:t>
            </a:r>
            <a:r>
              <a:rPr lang="en-US" sz="2000" dirty="0" err="1" smtClean="0"/>
              <a:t>tối</a:t>
            </a:r>
            <a:r>
              <a:rPr lang="en-US" sz="2000" dirty="0" smtClean="0"/>
              <a:t> </a:t>
            </a:r>
            <a:r>
              <a:rPr lang="en-US" sz="2000" dirty="0" err="1" smtClean="0"/>
              <a:t>ưu</a:t>
            </a:r>
            <a:r>
              <a:rPr lang="en-US" sz="2000" dirty="0" smtClean="0"/>
              <a:t> </a:t>
            </a:r>
            <a:r>
              <a:rPr lang="en-US" sz="2000" dirty="0" err="1" smtClean="0"/>
              <a:t>sau</a:t>
            </a:r>
            <a:r>
              <a:rPr lang="en-US" sz="2000" dirty="0" smtClean="0"/>
              <a:t> </a:t>
            </a:r>
            <a:r>
              <a:rPr lang="en-US" sz="2000" dirty="0" err="1" smtClean="0"/>
              <a:t>đó</a:t>
            </a:r>
            <a:r>
              <a:rPr lang="en-US" sz="2000" dirty="0" smtClean="0"/>
              <a:t> </a:t>
            </a:r>
            <a:r>
              <a:rPr lang="en-US" sz="2000" dirty="0" err="1" smtClean="0"/>
              <a:t>mới</a:t>
            </a:r>
            <a:r>
              <a:rPr lang="en-US" sz="2000" dirty="0" smtClean="0"/>
              <a:t> update DOM. </a:t>
            </a:r>
            <a:r>
              <a:rPr lang="en-US" sz="2000" dirty="0" err="1" smtClean="0"/>
              <a:t>Việc</a:t>
            </a:r>
            <a:r>
              <a:rPr lang="en-US" sz="2000" dirty="0" smtClean="0"/>
              <a:t> </a:t>
            </a:r>
            <a:r>
              <a:rPr lang="en-US" sz="2000" dirty="0" err="1" smtClean="0"/>
              <a:t>này</a:t>
            </a:r>
            <a:r>
              <a:rPr lang="en-US" sz="2000" dirty="0" smtClean="0"/>
              <a:t> </a:t>
            </a:r>
            <a:r>
              <a:rPr lang="en-US" sz="2000" dirty="0" err="1" smtClean="0"/>
              <a:t>giúp</a:t>
            </a:r>
            <a:r>
              <a:rPr lang="en-US" sz="2000" dirty="0" smtClean="0"/>
              <a:t> </a:t>
            </a:r>
            <a:r>
              <a:rPr lang="en-US" sz="2000" dirty="0" err="1" smtClean="0"/>
              <a:t>giảm</a:t>
            </a:r>
            <a:r>
              <a:rPr lang="en-US" sz="2000" dirty="0" smtClean="0"/>
              <a:t> </a:t>
            </a:r>
            <a:r>
              <a:rPr lang="en-US" sz="2000" dirty="0" err="1" smtClean="0"/>
              <a:t>thiểu</a:t>
            </a:r>
            <a:r>
              <a:rPr lang="en-US" sz="2000" dirty="0" smtClean="0"/>
              <a:t> </a:t>
            </a:r>
            <a:r>
              <a:rPr lang="en-US" sz="2000" dirty="0" err="1" smtClean="0"/>
              <a:t>sự</a:t>
            </a:r>
            <a:r>
              <a:rPr lang="en-US" sz="2000" dirty="0" smtClean="0"/>
              <a:t> </a:t>
            </a:r>
            <a:r>
              <a:rPr lang="en-US" sz="2000" dirty="0" err="1" smtClean="0"/>
              <a:t>thay</a:t>
            </a:r>
            <a:r>
              <a:rPr lang="en-US" sz="2000" dirty="0" smtClean="0"/>
              <a:t> </a:t>
            </a:r>
            <a:r>
              <a:rPr lang="en-US" sz="2000" dirty="0" err="1" smtClean="0"/>
              <a:t>đổi</a:t>
            </a:r>
            <a:r>
              <a:rPr lang="en-US" sz="2000" dirty="0" smtClean="0"/>
              <a:t> </a:t>
            </a:r>
            <a:r>
              <a:rPr lang="en-US" sz="2000" dirty="0" err="1" smtClean="0"/>
              <a:t>trên</a:t>
            </a:r>
            <a:r>
              <a:rPr lang="en-US" sz="2000" dirty="0" smtClean="0"/>
              <a:t> DOM </a:t>
            </a:r>
            <a:r>
              <a:rPr lang="en-US" sz="2000" dirty="0" err="1" smtClean="0"/>
              <a:t>dẫn</a:t>
            </a:r>
            <a:r>
              <a:rPr lang="en-US" sz="2000" dirty="0" smtClean="0"/>
              <a:t> </a:t>
            </a:r>
            <a:r>
              <a:rPr lang="en-US" sz="2000" dirty="0" err="1" smtClean="0"/>
              <a:t>đến</a:t>
            </a:r>
            <a:r>
              <a:rPr lang="en-US" sz="2000" dirty="0" smtClean="0"/>
              <a:t> </a:t>
            </a:r>
            <a:r>
              <a:rPr lang="en-US" sz="2000" dirty="0" err="1" smtClean="0"/>
              <a:t>tăng</a:t>
            </a:r>
            <a:r>
              <a:rPr lang="en-US" sz="2000" dirty="0" smtClean="0"/>
              <a:t> </a:t>
            </a:r>
            <a:r>
              <a:rPr lang="en-US" sz="2000" dirty="0" err="1" smtClean="0"/>
              <a:t>hiệu</a:t>
            </a:r>
            <a:r>
              <a:rPr lang="en-US" sz="2000" dirty="0" smtClean="0"/>
              <a:t> </a:t>
            </a:r>
            <a:r>
              <a:rPr lang="en-US" sz="2000" dirty="0" err="1" smtClean="0"/>
              <a:t>xuất</a:t>
            </a:r>
            <a:r>
              <a:rPr lang="en-US" sz="2000" dirty="0" smtClean="0"/>
              <a:t> </a:t>
            </a:r>
            <a:r>
              <a:rPr lang="en-US" sz="2000" dirty="0" err="1" smtClean="0"/>
              <a:t>của</a:t>
            </a:r>
            <a:r>
              <a:rPr lang="en-US" sz="2000" dirty="0" smtClean="0"/>
              <a:t> </a:t>
            </a:r>
            <a:r>
              <a:rPr lang="en-US" sz="2000" dirty="0" err="1" smtClean="0"/>
              <a:t>ứng</a:t>
            </a:r>
            <a:r>
              <a:rPr lang="en-US" sz="2000" dirty="0" smtClean="0"/>
              <a:t> </a:t>
            </a:r>
            <a:r>
              <a:rPr lang="en-US" sz="2000" dirty="0" err="1" smtClean="0"/>
              <a:t>dụng</a:t>
            </a:r>
            <a:endParaRPr lang="vi-VN" sz="2000" dirty="0"/>
          </a:p>
        </p:txBody>
      </p:sp>
      <p:pic>
        <p:nvPicPr>
          <p:cNvPr id="4098" name="Picture 2" descr="http://blog.ows.vn/content/images/2016/03/virtual-do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5112" y="4121058"/>
            <a:ext cx="5943600" cy="2057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3940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One-way data flow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695718"/>
            <a:ext cx="8915400" cy="3777622"/>
          </a:xfrm>
        </p:spPr>
        <p:txBody>
          <a:bodyPr/>
          <a:lstStyle/>
          <a:p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truyền</a:t>
            </a:r>
            <a:r>
              <a:rPr lang="en-US" dirty="0" smtClean="0"/>
              <a:t> </a:t>
            </a:r>
            <a:r>
              <a:rPr lang="en-US" dirty="0" err="1" smtClean="0"/>
              <a:t>đi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cha sang </a:t>
            </a:r>
            <a:r>
              <a:rPr lang="en-US" dirty="0" err="1" smtClean="0"/>
              <a:t>lớp</a:t>
            </a:r>
            <a:r>
              <a:rPr lang="en-US" dirty="0" smtClean="0"/>
              <a:t> con.</a:t>
            </a:r>
          </a:p>
          <a:p>
            <a:r>
              <a:rPr lang="en-US" dirty="0" err="1" smtClean="0"/>
              <a:t>Thông</a:t>
            </a:r>
            <a:r>
              <a:rPr lang="en-US" dirty="0" smtClean="0"/>
              <a:t> qua Props </a:t>
            </a:r>
            <a:r>
              <a:rPr lang="en-US" dirty="0" err="1" smtClean="0"/>
              <a:t>và</a:t>
            </a:r>
            <a:r>
              <a:rPr lang="en-US" dirty="0" smtClean="0"/>
              <a:t>  State</a:t>
            </a:r>
          </a:p>
          <a:p>
            <a:r>
              <a:rPr lang="en-US" dirty="0" smtClean="0"/>
              <a:t>Props : </a:t>
            </a:r>
            <a:r>
              <a:rPr lang="en-US" dirty="0" err="1" smtClean="0"/>
              <a:t>mang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external,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soát</a:t>
            </a:r>
            <a:r>
              <a:rPr lang="en-US" dirty="0" smtClean="0"/>
              <a:t> </a:t>
            </a:r>
            <a:r>
              <a:rPr lang="en-US" dirty="0" err="1" smtClean="0"/>
              <a:t>bởi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thân</a:t>
            </a:r>
            <a:r>
              <a:rPr lang="en-US" dirty="0" smtClean="0"/>
              <a:t> </a:t>
            </a:r>
            <a:r>
              <a:rPr lang="en-US" dirty="0" err="1" smtClean="0"/>
              <a:t>nó</a:t>
            </a:r>
            <a:r>
              <a:rPr lang="en-US" dirty="0" smtClean="0"/>
              <a:t>. </a:t>
            </a:r>
            <a:r>
              <a:rPr lang="en-US" dirty="0" err="1" smtClean="0"/>
              <a:t>Nó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truyền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component cha sang component con.</a:t>
            </a:r>
          </a:p>
          <a:p>
            <a:r>
              <a:rPr lang="en-US" dirty="0" smtClean="0"/>
              <a:t>State :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bên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thân</a:t>
            </a:r>
            <a:r>
              <a:rPr lang="en-US" dirty="0" smtClean="0"/>
              <a:t> component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endParaRPr lang="vi-VN" dirty="0"/>
          </a:p>
        </p:txBody>
      </p:sp>
      <p:pic>
        <p:nvPicPr>
          <p:cNvPr id="6" name="Picture 2" descr="http://reactjs.cn/react/img/blog/tutsplu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9868" y="3584529"/>
            <a:ext cx="5380797" cy="3131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4190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111">
      <a:dk1>
        <a:sysClr val="windowText" lastClr="000000"/>
      </a:dk1>
      <a:lt1>
        <a:srgbClr val="FFFFFF"/>
      </a:lt1>
      <a:dk2>
        <a:srgbClr val="373545"/>
      </a:dk2>
      <a:lt2>
        <a:srgbClr val="DDF0F2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Custom 1">
      <a:majorFont>
        <a:latin typeface="VNF Adobe Caslon Pro"/>
        <a:ea typeface=""/>
        <a:cs typeface=""/>
      </a:majorFont>
      <a:minorFont>
        <a:latin typeface="VNF Adobe Caslon Pro"/>
        <a:ea typeface=""/>
        <a:cs typeface="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288</TotalTime>
  <Words>874</Words>
  <Application>Microsoft Office PowerPoint</Application>
  <PresentationFormat>Widescreen</PresentationFormat>
  <Paragraphs>94</Paragraphs>
  <Slides>19</Slides>
  <Notes>2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Consolas</vt:lpstr>
      <vt:lpstr>VNF Adobe Caslon Pro</vt:lpstr>
      <vt:lpstr>Wingdings 3</vt:lpstr>
      <vt:lpstr>Wisp</vt:lpstr>
      <vt:lpstr>Giới thiệu về React + Redux</vt:lpstr>
      <vt:lpstr>Các thành viên trong nhóm</vt:lpstr>
      <vt:lpstr>Các nội dung trình bày</vt:lpstr>
      <vt:lpstr> </vt:lpstr>
      <vt:lpstr>React dùng để làm gì ?</vt:lpstr>
      <vt:lpstr>Các thành phần trong React</vt:lpstr>
      <vt:lpstr>JSX là gì ?</vt:lpstr>
      <vt:lpstr>Virtual DOM</vt:lpstr>
      <vt:lpstr>One-way data flow</vt:lpstr>
      <vt:lpstr>Vấn đề nảy sinh</vt:lpstr>
      <vt:lpstr>Redux</vt:lpstr>
      <vt:lpstr>Redux</vt:lpstr>
      <vt:lpstr>Redux</vt:lpstr>
      <vt:lpstr>Redux Flow</vt:lpstr>
      <vt:lpstr>Những đặc điểm của Redux </vt:lpstr>
      <vt:lpstr>Cách kết nối với React-Redux </vt:lpstr>
      <vt:lpstr>Cách kết nối với React-Redux </vt:lpstr>
      <vt:lpstr>Hướng dẫn sử dụng và demo.</vt:lpstr>
      <vt:lpstr>Cám ơn thầy cô và các bạn đã lắng nghe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Giới thiệu về React + Redux</dc:title>
  <dc:creator>Nguyên Huỳnh Nhật</dc:creator>
  <cp:lastModifiedBy>Nguyên Huỳnh Nhật</cp:lastModifiedBy>
  <cp:revision>20</cp:revision>
  <dcterms:created xsi:type="dcterms:W3CDTF">2016-05-27T10:37:26Z</dcterms:created>
  <dcterms:modified xsi:type="dcterms:W3CDTF">2016-05-27T16:20:02Z</dcterms:modified>
</cp:coreProperties>
</file>