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79" r:id="rId2"/>
    <p:sldId id="260" r:id="rId3"/>
    <p:sldId id="261" r:id="rId4"/>
    <p:sldId id="281" r:id="rId5"/>
    <p:sldId id="284" r:id="rId6"/>
    <p:sldId id="283" r:id="rId7"/>
    <p:sldId id="282" r:id="rId8"/>
    <p:sldId id="285" r:id="rId9"/>
    <p:sldId id="275" r:id="rId10"/>
    <p:sldId id="280" r:id="rId11"/>
    <p:sldId id="270" r:id="rId12"/>
  </p:sldIdLst>
  <p:sldSz cx="12192000" cy="6858000"/>
  <p:notesSz cx="6858000" cy="9144000"/>
  <p:embeddedFontLst>
    <p:embeddedFont>
      <p:font typeface="Abril Fatface" panose="02000503000000020003" pitchFamily="2" charset="0"/>
      <p:regular r:id="rId14"/>
    </p:embeddedFont>
    <p:embeddedFont>
      <p:font typeface="Barlow Semi Condensed" panose="00000506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Nunito" pitchFamily="2" charset="0"/>
      <p:regular r:id="rId23"/>
      <p:bold r:id="rId24"/>
      <p:italic r:id="rId25"/>
      <p:boldItalic r:id="rId26"/>
    </p:embeddedFont>
    <p:embeddedFont>
      <p:font typeface="Pacifico" panose="00000500000000000000" pitchFamily="2"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uynh Tien" initials="NH" lastIdx="2" clrIdx="0">
    <p:extLst>
      <p:ext uri="{19B8F6BF-5375-455C-9EA6-DF929625EA0E}">
        <p15:presenceInfo xmlns:p15="http://schemas.microsoft.com/office/powerpoint/2012/main" userId="7ca14ade130218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8" autoAdjust="0"/>
  </p:normalViewPr>
  <p:slideViewPr>
    <p:cSldViewPr snapToGrid="0">
      <p:cViewPr varScale="1">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2401350" y="2374000"/>
            <a:ext cx="7389300" cy="12087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2" name="Google Shape;82;p5"/>
          <p:cNvSpPr txBox="1">
            <a:spLocks noGrp="1"/>
          </p:cNvSpPr>
          <p:nvPr>
            <p:ph type="body" idx="1"/>
          </p:nvPr>
        </p:nvSpPr>
        <p:spPr>
          <a:xfrm>
            <a:off x="2401350" y="4457650"/>
            <a:ext cx="73893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83" name="Google Shape;83;p5"/>
          <p:cNvSpPr/>
          <p:nvPr/>
        </p:nvSpPr>
        <p:spPr>
          <a:xfrm>
            <a:off x="133348" y="209546"/>
            <a:ext cx="2434328" cy="2490663"/>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 name="Google Shape;84;p5"/>
          <p:cNvSpPr/>
          <p:nvPr/>
        </p:nvSpPr>
        <p:spPr>
          <a:xfrm>
            <a:off x="10040974" y="4672430"/>
            <a:ext cx="1716201" cy="1755917"/>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 name="Google Shape;85;p5"/>
          <p:cNvSpPr/>
          <p:nvPr/>
        </p:nvSpPr>
        <p:spPr>
          <a:xfrm>
            <a:off x="11469974" y="4297979"/>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5"/>
          <p:cNvSpPr/>
          <p:nvPr/>
        </p:nvSpPr>
        <p:spPr>
          <a:xfrm>
            <a:off x="271862" y="2700188"/>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5"/>
          <p:cNvSpPr/>
          <p:nvPr/>
        </p:nvSpPr>
        <p:spPr>
          <a:xfrm>
            <a:off x="11095527" y="231705"/>
            <a:ext cx="374439" cy="374439"/>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5" y="0"/>
                  <a:pt x="308181" y="69126"/>
                  <a:pt x="308181" y="154090"/>
                </a:cubicBezTo>
                <a:cubicBezTo>
                  <a:pt x="308181" y="239055"/>
                  <a:pt x="239055" y="308181"/>
                  <a:pt x="154090" y="308181"/>
                </a:cubicBezTo>
                <a:close/>
                <a:moveTo>
                  <a:pt x="154090" y="39010"/>
                </a:moveTo>
                <a:cubicBezTo>
                  <a:pt x="90661" y="39010"/>
                  <a:pt x="39010" y="90660"/>
                  <a:pt x="39010" y="154090"/>
                </a:cubicBezTo>
                <a:cubicBezTo>
                  <a:pt x="39010" y="217521"/>
                  <a:pt x="90661"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95"/>
        <p:cNvGrpSpPr/>
        <p:nvPr/>
      </p:nvGrpSpPr>
      <p:grpSpPr>
        <a:xfrm>
          <a:off x="0" y="0"/>
          <a:ext cx="0" cy="0"/>
          <a:chOff x="0" y="0"/>
          <a:chExt cx="0" cy="0"/>
        </a:xfrm>
      </p:grpSpPr>
      <p:sp>
        <p:nvSpPr>
          <p:cNvPr id="96" name="Google Shape;96;p7"/>
          <p:cNvSpPr/>
          <p:nvPr/>
        </p:nvSpPr>
        <p:spPr>
          <a:xfrm>
            <a:off x="10513844" y="4337881"/>
            <a:ext cx="1357138" cy="1388545"/>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Google Shape;97;p7"/>
          <p:cNvSpPr txBox="1">
            <a:spLocks noGrp="1"/>
          </p:cNvSpPr>
          <p:nvPr>
            <p:ph type="title"/>
          </p:nvPr>
        </p:nvSpPr>
        <p:spPr>
          <a:xfrm>
            <a:off x="920475" y="1093375"/>
            <a:ext cx="68556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8" name="Google Shape;98;p7"/>
          <p:cNvSpPr txBox="1">
            <a:spLocks noGrp="1"/>
          </p:cNvSpPr>
          <p:nvPr>
            <p:ph type="body" idx="1"/>
          </p:nvPr>
        </p:nvSpPr>
        <p:spPr>
          <a:xfrm>
            <a:off x="920475" y="1913175"/>
            <a:ext cx="6855600" cy="4191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99" name="Google Shape;99;p7"/>
          <p:cNvSpPr/>
          <p:nvPr/>
        </p:nvSpPr>
        <p:spPr>
          <a:xfrm>
            <a:off x="6771775" y="1412998"/>
            <a:ext cx="1929205" cy="1973850"/>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Google Shape;100;p7"/>
          <p:cNvSpPr/>
          <p:nvPr/>
        </p:nvSpPr>
        <p:spPr>
          <a:xfrm>
            <a:off x="7509314" y="3940575"/>
            <a:ext cx="296623" cy="296623"/>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7"/>
          <p:cNvSpPr/>
          <p:nvPr/>
        </p:nvSpPr>
        <p:spPr>
          <a:xfrm>
            <a:off x="11318949" y="1122274"/>
            <a:ext cx="296623" cy="296623"/>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5" y="0"/>
                  <a:pt x="308181" y="69126"/>
                  <a:pt x="308181" y="154090"/>
                </a:cubicBezTo>
                <a:cubicBezTo>
                  <a:pt x="308181" y="239055"/>
                  <a:pt x="239055" y="308181"/>
                  <a:pt x="154090" y="308181"/>
                </a:cubicBezTo>
                <a:close/>
                <a:moveTo>
                  <a:pt x="154090" y="39010"/>
                </a:moveTo>
                <a:cubicBezTo>
                  <a:pt x="90661" y="39010"/>
                  <a:pt x="39010" y="90660"/>
                  <a:pt x="39010" y="154090"/>
                </a:cubicBezTo>
                <a:cubicBezTo>
                  <a:pt x="39010" y="217521"/>
                  <a:pt x="90661"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7"/>
          <p:cNvSpPr/>
          <p:nvPr/>
        </p:nvSpPr>
        <p:spPr>
          <a:xfrm>
            <a:off x="10312576" y="5043996"/>
            <a:ext cx="296623" cy="296623"/>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4" y="0"/>
                  <a:pt x="308180" y="69126"/>
                  <a:pt x="308180" y="154090"/>
                </a:cubicBezTo>
                <a:cubicBezTo>
                  <a:pt x="308180" y="239055"/>
                  <a:pt x="239054"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0" y="217521"/>
                  <a:pt x="269170" y="154090"/>
                </a:cubicBezTo>
                <a:cubicBezTo>
                  <a:pt x="269170"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7"/>
          <p:cNvSpPr/>
          <p:nvPr/>
        </p:nvSpPr>
        <p:spPr>
          <a:xfrm>
            <a:off x="8053583" y="2187036"/>
            <a:ext cx="430988" cy="433411"/>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7"/>
          <p:cNvSpPr/>
          <p:nvPr/>
        </p:nvSpPr>
        <p:spPr>
          <a:xfrm>
            <a:off x="11083844" y="2687648"/>
            <a:ext cx="428928" cy="43028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7"/>
          <p:cNvSpPr/>
          <p:nvPr/>
        </p:nvSpPr>
        <p:spPr>
          <a:xfrm>
            <a:off x="7957704" y="1791838"/>
            <a:ext cx="3469119" cy="3470469"/>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7"/>
          <p:cNvSpPr/>
          <p:nvPr/>
        </p:nvSpPr>
        <p:spPr>
          <a:xfrm>
            <a:off x="7941857" y="1910000"/>
            <a:ext cx="3304433" cy="3234082"/>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3"/>
          </a:solidFill>
          <a:ln>
            <a:noFill/>
          </a:ln>
          <a:effectLst>
            <a:outerShdw blurRad="485775"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7"/>
          <p:cNvSpPr/>
          <p:nvPr/>
        </p:nvSpPr>
        <p:spPr>
          <a:xfrm>
            <a:off x="7929526" y="4444876"/>
            <a:ext cx="579053" cy="579053"/>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43"/>
        <p:cNvGrpSpPr/>
        <p:nvPr/>
      </p:nvGrpSpPr>
      <p:grpSpPr>
        <a:xfrm>
          <a:off x="0" y="0"/>
          <a:ext cx="0" cy="0"/>
          <a:chOff x="0" y="0"/>
          <a:chExt cx="0" cy="0"/>
        </a:xfrm>
      </p:grpSpPr>
      <p:sp>
        <p:nvSpPr>
          <p:cNvPr id="144" name="Google Shape;144;p13"/>
          <p:cNvSpPr txBox="1">
            <a:spLocks noGrp="1"/>
          </p:cNvSpPr>
          <p:nvPr>
            <p:ph type="title"/>
          </p:nvPr>
        </p:nvSpPr>
        <p:spPr>
          <a:xfrm>
            <a:off x="4918988" y="2122000"/>
            <a:ext cx="55815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45" name="Google Shape;145;p13"/>
          <p:cNvSpPr txBox="1">
            <a:spLocks noGrp="1"/>
          </p:cNvSpPr>
          <p:nvPr>
            <p:ph type="body" idx="1"/>
          </p:nvPr>
        </p:nvSpPr>
        <p:spPr>
          <a:xfrm>
            <a:off x="4919088" y="3503650"/>
            <a:ext cx="55815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1" name="Shape 146"/>
        <p:cNvGrpSpPr/>
        <p:nvPr/>
      </p:nvGrpSpPr>
      <p:grpSpPr>
        <a:xfrm>
          <a:off x="0" y="0"/>
          <a:ext cx="0" cy="0"/>
          <a:chOff x="0" y="0"/>
          <a:chExt cx="0" cy="0"/>
        </a:xfrm>
      </p:grpSpPr>
      <p:sp>
        <p:nvSpPr>
          <p:cNvPr id="147" name="Google Shape;147;p14"/>
          <p:cNvSpPr txBox="1">
            <a:spLocks noGrp="1"/>
          </p:cNvSpPr>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09475" y="2600347"/>
            <a:ext cx="12401849" cy="4137065"/>
            <a:chOff x="4435" y="7748593"/>
            <a:chExt cx="12182563" cy="5161009"/>
          </a:xfrm>
        </p:grpSpPr>
        <p:sp>
          <p:nvSpPr>
            <p:cNvPr id="7" name="Google Shape;7;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 name="Google Shape;39;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1pPr>
            <a:lvl2pPr lvl="1">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2pPr>
            <a:lvl3pPr lvl="2">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3pPr>
            <a:lvl4pPr lvl="3">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4pPr>
            <a:lvl5pPr lvl="4">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5pPr>
            <a:lvl6pPr lvl="5">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6pPr>
            <a:lvl7pPr lvl="6">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7pPr>
            <a:lvl8pPr lvl="7">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8pPr>
            <a:lvl9pPr lvl="8">
              <a:spcBef>
                <a:spcPts val="0"/>
              </a:spcBef>
              <a:spcAft>
                <a:spcPts val="0"/>
              </a:spcAft>
              <a:buClr>
                <a:schemeClr val="dk1"/>
              </a:buClr>
              <a:buSzPts val="4000"/>
              <a:buFont typeface="Barlow Semi Condensed"/>
              <a:buNone/>
              <a:defRPr sz="4000" b="1">
                <a:solidFill>
                  <a:schemeClr val="dk1"/>
                </a:solidFill>
                <a:latin typeface="Barlow Semi Condensed"/>
                <a:ea typeface="Barlow Semi Condensed"/>
                <a:cs typeface="Barlow Semi Condensed"/>
                <a:sym typeface="Barlow Semi Condensed"/>
              </a:defRPr>
            </a:lvl9pPr>
          </a:lstStyle>
          <a:p>
            <a:endParaRPr/>
          </a:p>
        </p:txBody>
      </p:sp>
      <p:sp>
        <p:nvSpPr>
          <p:cNvPr id="40" name="Google Shape;40;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Nunito"/>
              <a:buChar char="●"/>
              <a:defRPr sz="1900">
                <a:solidFill>
                  <a:schemeClr val="dk2"/>
                </a:solidFill>
                <a:latin typeface="Nunito"/>
                <a:ea typeface="Nunito"/>
                <a:cs typeface="Nunito"/>
                <a:sym typeface="Nunito"/>
              </a:defRPr>
            </a:lvl1pPr>
            <a:lvl2pPr marL="914400" lvl="1"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2pPr>
            <a:lvl3pPr marL="1371600" lvl="2"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3pPr>
            <a:lvl4pPr marL="1828800" lvl="3"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4pPr>
            <a:lvl5pPr marL="2286000" lvl="4"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5pPr>
            <a:lvl6pPr marL="2743200" lvl="5"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6pPr>
            <a:lvl7pPr marL="3200400" lvl="6"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7pPr>
            <a:lvl8pPr marL="3657600" lvl="7" indent="-349250">
              <a:lnSpc>
                <a:spcPct val="115000"/>
              </a:lnSpc>
              <a:spcBef>
                <a:spcPts val="2100"/>
              </a:spcBef>
              <a:spcAft>
                <a:spcPts val="0"/>
              </a:spcAft>
              <a:buClr>
                <a:schemeClr val="dk2"/>
              </a:buClr>
              <a:buSzPts val="1900"/>
              <a:buFont typeface="Nunito"/>
              <a:buChar char="○"/>
              <a:defRPr sz="1900">
                <a:solidFill>
                  <a:schemeClr val="dk2"/>
                </a:solidFill>
                <a:latin typeface="Nunito"/>
                <a:ea typeface="Nunito"/>
                <a:cs typeface="Nunito"/>
                <a:sym typeface="Nunito"/>
              </a:defRPr>
            </a:lvl8pPr>
            <a:lvl9pPr marL="4114800" lvl="8" indent="-349250">
              <a:lnSpc>
                <a:spcPct val="115000"/>
              </a:lnSpc>
              <a:spcBef>
                <a:spcPts val="2100"/>
              </a:spcBef>
              <a:spcAft>
                <a:spcPts val="2100"/>
              </a:spcAft>
              <a:buClr>
                <a:schemeClr val="dk2"/>
              </a:buClr>
              <a:buSzPts val="1900"/>
              <a:buFont typeface="Nunito"/>
              <a:buChar char="■"/>
              <a:defRPr sz="1900">
                <a:solidFill>
                  <a:schemeClr val="dk2"/>
                </a:solidFill>
                <a:latin typeface="Nunito"/>
                <a:ea typeface="Nunito"/>
                <a:cs typeface="Nunito"/>
                <a:sym typeface="Nunito"/>
              </a:defRPr>
            </a:lvl9pPr>
          </a:lstStyle>
          <a:p>
            <a:endParaRPr/>
          </a:p>
        </p:txBody>
      </p:sp>
      <p:sp>
        <p:nvSpPr>
          <p:cNvPr id="41" name="Google Shape;41;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9"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E860-188F-77B7-055B-2DE743BF25A7}"/>
              </a:ext>
            </a:extLst>
          </p:cNvPr>
          <p:cNvSpPr>
            <a:spLocks noGrp="1"/>
          </p:cNvSpPr>
          <p:nvPr>
            <p:ph type="title"/>
          </p:nvPr>
        </p:nvSpPr>
        <p:spPr>
          <a:xfrm>
            <a:off x="2492790" y="1408800"/>
            <a:ext cx="7389300" cy="1208700"/>
          </a:xfrm>
        </p:spPr>
        <p:txBody>
          <a:bodyPr/>
          <a:lstStyle/>
          <a:p>
            <a:r>
              <a:rPr lang="en-US" sz="3200" dirty="0" err="1"/>
              <a:t>Đồ</a:t>
            </a:r>
            <a:r>
              <a:rPr lang="en-US" sz="3200" dirty="0"/>
              <a:t> </a:t>
            </a:r>
            <a:r>
              <a:rPr lang="en-US" sz="3200" dirty="0" err="1"/>
              <a:t>Án</a:t>
            </a:r>
            <a:r>
              <a:rPr lang="en-US" sz="3200" dirty="0"/>
              <a:t> </a:t>
            </a:r>
            <a:r>
              <a:rPr lang="en-US" sz="3200" dirty="0" err="1"/>
              <a:t>Học</a:t>
            </a:r>
            <a:r>
              <a:rPr lang="en-US" sz="3200" dirty="0"/>
              <a:t> </a:t>
            </a:r>
            <a:r>
              <a:rPr lang="en-US" sz="3200" dirty="0" err="1"/>
              <a:t>Phần</a:t>
            </a:r>
            <a:r>
              <a:rPr lang="en-US" sz="3200" dirty="0"/>
              <a:t> </a:t>
            </a:r>
            <a:br>
              <a:rPr lang="en-US" sz="3200" dirty="0"/>
            </a:br>
            <a:r>
              <a:rPr lang="en-US" sz="3200" dirty="0" err="1"/>
              <a:t>Tên</a:t>
            </a:r>
            <a:r>
              <a:rPr lang="en-US" sz="3200" dirty="0"/>
              <a:t> </a:t>
            </a:r>
            <a:r>
              <a:rPr lang="en-US" sz="3200" dirty="0" err="1"/>
              <a:t>Học</a:t>
            </a:r>
            <a:r>
              <a:rPr lang="en-US" sz="3200" dirty="0"/>
              <a:t> </a:t>
            </a:r>
            <a:r>
              <a:rPr lang="en-US" sz="3200" dirty="0" err="1"/>
              <a:t>Phần</a:t>
            </a:r>
            <a:r>
              <a:rPr lang="en-US" sz="3200" dirty="0"/>
              <a:t>: </a:t>
            </a:r>
            <a:r>
              <a:rPr lang="en-US" sz="3200" dirty="0" err="1"/>
              <a:t>Công</a:t>
            </a:r>
            <a:r>
              <a:rPr lang="en-US" sz="3200" dirty="0"/>
              <a:t> </a:t>
            </a:r>
            <a:r>
              <a:rPr lang="en-US" sz="3200" dirty="0" err="1"/>
              <a:t>Nghệ</a:t>
            </a:r>
            <a:r>
              <a:rPr lang="en-US" sz="3200" dirty="0"/>
              <a:t> </a:t>
            </a:r>
            <a:r>
              <a:rPr lang="en-US" sz="3200" dirty="0" err="1"/>
              <a:t>Phần</a:t>
            </a:r>
            <a:r>
              <a:rPr lang="en-US" sz="3200" dirty="0"/>
              <a:t> </a:t>
            </a:r>
            <a:r>
              <a:rPr lang="en-US" sz="3200" dirty="0" err="1"/>
              <a:t>Mềm</a:t>
            </a:r>
            <a:br>
              <a:rPr lang="en-US" sz="3200" dirty="0"/>
            </a:br>
            <a:r>
              <a:rPr lang="en-US" sz="3200" dirty="0" err="1"/>
              <a:t>Tên</a:t>
            </a:r>
            <a:r>
              <a:rPr lang="en-US" sz="3200" dirty="0"/>
              <a:t> </a:t>
            </a:r>
            <a:r>
              <a:rPr lang="en-US" sz="3200" dirty="0" err="1"/>
              <a:t>đề</a:t>
            </a:r>
            <a:r>
              <a:rPr lang="en-US" sz="3200" dirty="0"/>
              <a:t> </a:t>
            </a:r>
            <a:r>
              <a:rPr lang="en-US" sz="3200" dirty="0" err="1"/>
              <a:t>tài</a:t>
            </a:r>
            <a:r>
              <a:rPr lang="en-US" sz="3200" dirty="0"/>
              <a:t> :Hotel Beach Classic</a:t>
            </a:r>
            <a:br>
              <a:rPr lang="en-US" sz="3200" dirty="0"/>
            </a:br>
            <a:r>
              <a:rPr lang="en-US" sz="3200" dirty="0" err="1"/>
              <a:t>Nhóm</a:t>
            </a:r>
            <a:r>
              <a:rPr lang="en-US" sz="3200" dirty="0"/>
              <a:t> TYN – LỚP 21DTHD6</a:t>
            </a:r>
          </a:p>
        </p:txBody>
      </p:sp>
      <p:sp>
        <p:nvSpPr>
          <p:cNvPr id="3" name="Text Placeholder 2">
            <a:extLst>
              <a:ext uri="{FF2B5EF4-FFF2-40B4-BE49-F238E27FC236}">
                <a16:creationId xmlns:a16="http://schemas.microsoft.com/office/drawing/2014/main" id="{A905FE0F-A294-F491-245F-8A20AD283D8C}"/>
              </a:ext>
            </a:extLst>
          </p:cNvPr>
          <p:cNvSpPr>
            <a:spLocks noGrp="1"/>
          </p:cNvSpPr>
          <p:nvPr>
            <p:ph type="body" idx="1"/>
          </p:nvPr>
        </p:nvSpPr>
        <p:spPr>
          <a:xfrm>
            <a:off x="2401350" y="3429000"/>
            <a:ext cx="7389300" cy="2237790"/>
          </a:xfrm>
        </p:spPr>
        <p:txBody>
          <a:bodyPr/>
          <a:lstStyle/>
          <a:p>
            <a:pPr algn="l"/>
            <a:r>
              <a:rPr lang="en-US" sz="2000" dirty="0"/>
              <a:t>GIẢNG VIÊN HƯỚNG DẪN: NGUYỄN HỮU TRUNG</a:t>
            </a:r>
          </a:p>
          <a:p>
            <a:pPr marL="107950" indent="0" algn="l">
              <a:buNone/>
            </a:pPr>
            <a:endParaRPr lang="en-US" sz="2000" dirty="0"/>
          </a:p>
          <a:p>
            <a:pPr marL="107950" indent="0" algn="l">
              <a:buNone/>
            </a:pPr>
            <a:r>
              <a:rPr lang="en-US" sz="2000" dirty="0"/>
              <a:t>SINH VIÊN THỰC HIỆN:</a:t>
            </a:r>
            <a:br>
              <a:rPr lang="en-US" sz="2000" dirty="0"/>
            </a:br>
            <a:r>
              <a:rPr lang="en-US" sz="2000" dirty="0"/>
              <a:t>1. </a:t>
            </a:r>
            <a:r>
              <a:rPr lang="en-US" sz="2000" dirty="0" err="1"/>
              <a:t>Huỳnh</a:t>
            </a:r>
            <a:r>
              <a:rPr lang="en-US" sz="2000" dirty="0"/>
              <a:t> </a:t>
            </a:r>
            <a:r>
              <a:rPr lang="en-US" sz="2000" dirty="0" err="1"/>
              <a:t>Tiến</a:t>
            </a:r>
            <a:r>
              <a:rPr lang="en-US" sz="2000" dirty="0"/>
              <a:t> </a:t>
            </a:r>
            <a:r>
              <a:rPr lang="en-US" sz="2000" dirty="0" err="1"/>
              <a:t>Nguyên</a:t>
            </a:r>
            <a:r>
              <a:rPr lang="en-US" sz="2000" dirty="0"/>
              <a:t> - 2180607800</a:t>
            </a:r>
          </a:p>
          <a:p>
            <a:pPr marL="107950" indent="0" algn="l">
              <a:buNone/>
            </a:pPr>
            <a:r>
              <a:rPr lang="en-US" sz="2000" dirty="0"/>
              <a:t>2. </a:t>
            </a:r>
            <a:r>
              <a:rPr lang="en-US" sz="2000" dirty="0" err="1"/>
              <a:t>Trần</a:t>
            </a:r>
            <a:r>
              <a:rPr lang="en-US" sz="2000" dirty="0"/>
              <a:t> </a:t>
            </a:r>
            <a:r>
              <a:rPr lang="en-US" sz="2000" dirty="0" err="1"/>
              <a:t>Công</a:t>
            </a:r>
            <a:r>
              <a:rPr lang="en-US" sz="2000" dirty="0"/>
              <a:t> </a:t>
            </a:r>
            <a:r>
              <a:rPr lang="en-US" sz="2000" dirty="0" err="1"/>
              <a:t>Thuận</a:t>
            </a:r>
            <a:r>
              <a:rPr lang="en-US" sz="2000" dirty="0"/>
              <a:t> - 2180608740</a:t>
            </a:r>
          </a:p>
          <a:p>
            <a:pPr marL="107950" indent="0" algn="l">
              <a:buNone/>
            </a:pPr>
            <a:r>
              <a:rPr lang="en-US" sz="2000" dirty="0"/>
              <a:t>3. </a:t>
            </a:r>
            <a:r>
              <a:rPr lang="en-US" sz="2000" dirty="0" err="1"/>
              <a:t>Trần</a:t>
            </a:r>
            <a:r>
              <a:rPr lang="en-US" sz="2000" dirty="0"/>
              <a:t> </a:t>
            </a:r>
            <a:r>
              <a:rPr lang="en-US" sz="2000" dirty="0" err="1"/>
              <a:t>Thị</a:t>
            </a:r>
            <a:r>
              <a:rPr lang="en-US" sz="2000" dirty="0"/>
              <a:t> Hoàng </a:t>
            </a:r>
            <a:r>
              <a:rPr lang="en-US" sz="2000" dirty="0" err="1"/>
              <a:t>Yến</a:t>
            </a:r>
            <a:r>
              <a:rPr lang="en-US" sz="2000" dirty="0"/>
              <a:t> - 2180608259</a:t>
            </a:r>
          </a:p>
          <a:p>
            <a:pPr marL="107950" indent="0">
              <a:buNone/>
            </a:pPr>
            <a:endParaRPr lang="en-US" dirty="0"/>
          </a:p>
        </p:txBody>
      </p:sp>
    </p:spTree>
    <p:extLst>
      <p:ext uri="{BB962C8B-B14F-4D97-AF65-F5344CB8AC3E}">
        <p14:creationId xmlns:p14="http://schemas.microsoft.com/office/powerpoint/2010/main" val="70882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25BF07E-D1A0-5ACA-9AD5-C0EC5AB5B10A}"/>
              </a:ext>
            </a:extLst>
          </p:cNvPr>
          <p:cNvSpPr>
            <a:spLocks noGrp="1"/>
          </p:cNvSpPr>
          <p:nvPr>
            <p:ph type="title"/>
          </p:nvPr>
        </p:nvSpPr>
        <p:spPr>
          <a:xfrm>
            <a:off x="-6907252" y="1907180"/>
            <a:ext cx="5581500" cy="1242900"/>
          </a:xfrm>
        </p:spPr>
        <p:txBody>
          <a:bodyPr/>
          <a:lstStyle/>
          <a:p>
            <a:endParaRPr lang="en-US" dirty="0"/>
          </a:p>
        </p:txBody>
      </p:sp>
      <p:sp>
        <p:nvSpPr>
          <p:cNvPr id="15" name="Text Placeholder 14">
            <a:extLst>
              <a:ext uri="{FF2B5EF4-FFF2-40B4-BE49-F238E27FC236}">
                <a16:creationId xmlns:a16="http://schemas.microsoft.com/office/drawing/2014/main" id="{8763927C-D08E-15C4-FAA5-602C70912F04}"/>
              </a:ext>
            </a:extLst>
          </p:cNvPr>
          <p:cNvSpPr>
            <a:spLocks noGrp="1"/>
          </p:cNvSpPr>
          <p:nvPr>
            <p:ph type="body" idx="1"/>
          </p:nvPr>
        </p:nvSpPr>
        <p:spPr>
          <a:xfrm>
            <a:off x="1101968" y="1807417"/>
            <a:ext cx="10269562" cy="1702500"/>
          </a:xfrm>
        </p:spPr>
        <p:txBody>
          <a:bodyPr/>
          <a:lstStyle/>
          <a:p>
            <a:pPr marL="107950" indent="0">
              <a:buNone/>
            </a:pPr>
            <a:r>
              <a:rPr lang="en-US" sz="1800" dirty="0">
                <a:latin typeface="+mn-lt"/>
              </a:rPr>
              <a:t>1. </a:t>
            </a:r>
            <a:r>
              <a:rPr lang="en-US" sz="1800" dirty="0" err="1">
                <a:latin typeface="+mn-lt"/>
              </a:rPr>
              <a:t>Tính</a:t>
            </a:r>
            <a:r>
              <a:rPr lang="en-US" sz="1800" dirty="0">
                <a:latin typeface="+mn-lt"/>
              </a:rPr>
              <a:t> </a:t>
            </a:r>
            <a:r>
              <a:rPr lang="en-US" sz="1800" dirty="0" err="1">
                <a:latin typeface="+mn-lt"/>
              </a:rPr>
              <a:t>linh</a:t>
            </a:r>
            <a:r>
              <a:rPr lang="en-US" sz="1800" dirty="0">
                <a:latin typeface="+mn-lt"/>
              </a:rPr>
              <a:t> </a:t>
            </a:r>
            <a:r>
              <a:rPr lang="en-US" sz="1800" dirty="0" err="1">
                <a:latin typeface="+mn-lt"/>
              </a:rPr>
              <a:t>hoạt</a:t>
            </a:r>
            <a:r>
              <a:rPr lang="en-US" sz="1800" dirty="0">
                <a:latin typeface="+mn-lt"/>
              </a:rPr>
              <a:t> </a:t>
            </a:r>
            <a:r>
              <a:rPr lang="en-US" sz="1800" dirty="0" err="1">
                <a:latin typeface="+mn-lt"/>
              </a:rPr>
              <a:t>hạn</a:t>
            </a:r>
            <a:r>
              <a:rPr lang="en-US" sz="1800" dirty="0">
                <a:latin typeface="+mn-lt"/>
              </a:rPr>
              <a:t> </a:t>
            </a:r>
            <a:r>
              <a:rPr lang="en-US" sz="1800" dirty="0" err="1">
                <a:latin typeface="+mn-lt"/>
              </a:rPr>
              <a:t>chế</a:t>
            </a:r>
            <a:r>
              <a:rPr lang="en-US" sz="1800" dirty="0">
                <a:latin typeface="+mn-lt"/>
              </a:rPr>
              <a:t>: </a:t>
            </a:r>
            <a:r>
              <a:rPr lang="en-US" sz="1800" dirty="0" err="1">
                <a:latin typeface="+mn-lt"/>
              </a:rPr>
              <a:t>Một</a:t>
            </a:r>
            <a:r>
              <a:rPr lang="en-US" sz="1800" dirty="0">
                <a:latin typeface="+mn-lt"/>
              </a:rPr>
              <a:t> </a:t>
            </a:r>
            <a:r>
              <a:rPr lang="en-US" sz="1800" dirty="0" err="1">
                <a:latin typeface="+mn-lt"/>
              </a:rPr>
              <a:t>số</a:t>
            </a:r>
            <a:r>
              <a:rPr lang="en-US" sz="1800" dirty="0">
                <a:latin typeface="+mn-lt"/>
              </a:rPr>
              <a:t> </a:t>
            </a:r>
            <a:r>
              <a:rPr lang="en-US" sz="1800" dirty="0" err="1">
                <a:latin typeface="+mn-lt"/>
              </a:rPr>
              <a:t>hệ</a:t>
            </a:r>
            <a:r>
              <a:rPr lang="en-US" sz="1800" dirty="0">
                <a:latin typeface="+mn-lt"/>
              </a:rPr>
              <a:t> </a:t>
            </a:r>
            <a:r>
              <a:rPr lang="en-US" sz="1800" dirty="0" err="1">
                <a:latin typeface="+mn-lt"/>
              </a:rPr>
              <a:t>thống</a:t>
            </a:r>
            <a:r>
              <a:rPr lang="en-US" sz="1800" dirty="0">
                <a:latin typeface="+mn-lt"/>
              </a:rPr>
              <a:t> ERP </a:t>
            </a:r>
            <a:r>
              <a:rPr lang="en-US" sz="1800" dirty="0" err="1">
                <a:latin typeface="+mn-lt"/>
              </a:rPr>
              <a:t>có</a:t>
            </a:r>
            <a:r>
              <a:rPr lang="en-US" sz="1800" dirty="0">
                <a:latin typeface="+mn-lt"/>
              </a:rPr>
              <a:t> </a:t>
            </a:r>
            <a:r>
              <a:rPr lang="en-US" sz="1800" dirty="0" err="1">
                <a:latin typeface="+mn-lt"/>
              </a:rPr>
              <a:t>thể</a:t>
            </a:r>
            <a:r>
              <a:rPr lang="en-US" sz="1800" dirty="0">
                <a:latin typeface="+mn-lt"/>
              </a:rPr>
              <a:t> </a:t>
            </a:r>
            <a:r>
              <a:rPr lang="en-US" sz="1800" dirty="0" err="1">
                <a:latin typeface="+mn-lt"/>
              </a:rPr>
              <a:t>hạn</a:t>
            </a:r>
            <a:r>
              <a:rPr lang="en-US" sz="1800" dirty="0">
                <a:latin typeface="+mn-lt"/>
              </a:rPr>
              <a:t> </a:t>
            </a:r>
            <a:r>
              <a:rPr lang="en-US" sz="1800" dirty="0" err="1">
                <a:latin typeface="+mn-lt"/>
              </a:rPr>
              <a:t>chế</a:t>
            </a:r>
            <a:r>
              <a:rPr lang="en-US" sz="1800" dirty="0">
                <a:latin typeface="+mn-lt"/>
              </a:rPr>
              <a:t> </a:t>
            </a:r>
            <a:r>
              <a:rPr lang="en-US" sz="1800" dirty="0" err="1">
                <a:latin typeface="+mn-lt"/>
              </a:rPr>
              <a:t>sự</a:t>
            </a:r>
            <a:r>
              <a:rPr lang="en-US" sz="1800" dirty="0">
                <a:latin typeface="+mn-lt"/>
              </a:rPr>
              <a:t> </a:t>
            </a:r>
            <a:r>
              <a:rPr lang="en-US" sz="1800" dirty="0" err="1">
                <a:latin typeface="+mn-lt"/>
              </a:rPr>
              <a:t>linh</a:t>
            </a:r>
            <a:r>
              <a:rPr lang="en-US" sz="1800" dirty="0">
                <a:latin typeface="+mn-lt"/>
              </a:rPr>
              <a:t> </a:t>
            </a:r>
            <a:r>
              <a:rPr lang="en-US" sz="1800" dirty="0" err="1">
                <a:latin typeface="+mn-lt"/>
              </a:rPr>
              <a:t>hoạt</a:t>
            </a:r>
            <a:r>
              <a:rPr lang="en-US" sz="1800" dirty="0">
                <a:latin typeface="+mn-lt"/>
              </a:rPr>
              <a:t> </a:t>
            </a:r>
            <a:r>
              <a:rPr lang="en-US" sz="1800" dirty="0" err="1">
                <a:latin typeface="+mn-lt"/>
              </a:rPr>
              <a:t>trong</a:t>
            </a:r>
            <a:r>
              <a:rPr lang="en-US" sz="1800" dirty="0">
                <a:latin typeface="+mn-lt"/>
              </a:rPr>
              <a:t> </a:t>
            </a:r>
            <a:r>
              <a:rPr lang="en-US" sz="1800" dirty="0" err="1">
                <a:latin typeface="+mn-lt"/>
              </a:rPr>
              <a:t>việc</a:t>
            </a:r>
            <a:r>
              <a:rPr lang="en-US" sz="1800" dirty="0">
                <a:latin typeface="+mn-lt"/>
              </a:rPr>
              <a:t> </a:t>
            </a:r>
            <a:r>
              <a:rPr lang="en-US" sz="1800" dirty="0" err="1">
                <a:latin typeface="+mn-lt"/>
              </a:rPr>
              <a:t>tùy</a:t>
            </a:r>
            <a:r>
              <a:rPr lang="en-US" sz="1800" dirty="0">
                <a:latin typeface="+mn-lt"/>
              </a:rPr>
              <a:t> </a:t>
            </a:r>
            <a:r>
              <a:rPr lang="en-US" sz="1800" dirty="0" err="1">
                <a:latin typeface="+mn-lt"/>
              </a:rPr>
              <a:t>chỉnh</a:t>
            </a:r>
            <a:r>
              <a:rPr lang="en-US" sz="1800" dirty="0">
                <a:latin typeface="+mn-lt"/>
              </a:rPr>
              <a:t> </a:t>
            </a:r>
            <a:r>
              <a:rPr lang="en-US" sz="1800" dirty="0" err="1">
                <a:latin typeface="+mn-lt"/>
              </a:rPr>
              <a:t>theo</a:t>
            </a:r>
            <a:r>
              <a:rPr lang="en-US" sz="1800" dirty="0">
                <a:latin typeface="+mn-lt"/>
              </a:rPr>
              <a:t> </a:t>
            </a:r>
            <a:r>
              <a:rPr lang="en-US" sz="1800" dirty="0" err="1">
                <a:latin typeface="+mn-lt"/>
              </a:rPr>
              <a:t>yêu</a:t>
            </a:r>
            <a:r>
              <a:rPr lang="en-US" sz="1800" dirty="0">
                <a:latin typeface="+mn-lt"/>
              </a:rPr>
              <a:t> </a:t>
            </a:r>
            <a:r>
              <a:rPr lang="en-US" sz="1800" dirty="0" err="1">
                <a:latin typeface="+mn-lt"/>
              </a:rPr>
              <a:t>cầu</a:t>
            </a:r>
            <a:r>
              <a:rPr lang="en-US" sz="1800" dirty="0">
                <a:latin typeface="+mn-lt"/>
              </a:rPr>
              <a:t> </a:t>
            </a:r>
            <a:r>
              <a:rPr lang="en-US" sz="1800" dirty="0" err="1">
                <a:latin typeface="+mn-lt"/>
              </a:rPr>
              <a:t>cụ</a:t>
            </a:r>
            <a:r>
              <a:rPr lang="en-US" sz="1800" dirty="0">
                <a:latin typeface="+mn-lt"/>
              </a:rPr>
              <a:t> </a:t>
            </a:r>
            <a:r>
              <a:rPr lang="en-US" sz="1800" dirty="0" err="1">
                <a:latin typeface="+mn-lt"/>
              </a:rPr>
              <a:t>thể</a:t>
            </a:r>
            <a:r>
              <a:rPr lang="en-US" sz="1800" dirty="0">
                <a:latin typeface="+mn-lt"/>
              </a:rPr>
              <a:t> </a:t>
            </a:r>
            <a:r>
              <a:rPr lang="en-US" sz="1800" dirty="0" err="1">
                <a:latin typeface="+mn-lt"/>
              </a:rPr>
              <a:t>của</a:t>
            </a:r>
            <a:r>
              <a:rPr lang="en-US" sz="1800" dirty="0">
                <a:latin typeface="+mn-lt"/>
              </a:rPr>
              <a:t> </a:t>
            </a:r>
            <a:r>
              <a:rPr lang="en-US" sz="1800" dirty="0" err="1">
                <a:latin typeface="+mn-lt"/>
              </a:rPr>
              <a:t>từng</a:t>
            </a:r>
            <a:r>
              <a:rPr lang="en-US" sz="1800" dirty="0">
                <a:latin typeface="+mn-lt"/>
              </a:rPr>
              <a:t> </a:t>
            </a:r>
            <a:r>
              <a:rPr lang="en-US" sz="1800" dirty="0" err="1">
                <a:latin typeface="+mn-lt"/>
              </a:rPr>
              <a:t>khách</a:t>
            </a:r>
            <a:r>
              <a:rPr lang="en-US" sz="1800" dirty="0">
                <a:latin typeface="+mn-lt"/>
              </a:rPr>
              <a:t> </a:t>
            </a:r>
            <a:r>
              <a:rPr lang="en-US" sz="1800" dirty="0" err="1">
                <a:latin typeface="+mn-lt"/>
              </a:rPr>
              <a:t>sạn</a:t>
            </a:r>
            <a:r>
              <a:rPr lang="en-US" sz="1800" dirty="0">
                <a:latin typeface="+mn-lt"/>
              </a:rPr>
              <a:t>.</a:t>
            </a:r>
          </a:p>
          <a:p>
            <a:pPr marL="107950" indent="0">
              <a:buNone/>
            </a:pPr>
            <a:r>
              <a:rPr lang="en-US" sz="1800" dirty="0">
                <a:latin typeface="+mn-lt"/>
              </a:rPr>
              <a:t>2. </a:t>
            </a:r>
            <a:r>
              <a:rPr lang="vi-VN" sz="1800" dirty="0">
                <a:latin typeface="+mn-lt"/>
              </a:rPr>
              <a:t>Rủi ro về bảo mật: Hệ thống ERP chứa nhiều thông tin nhạy cảm về khách hàng và hoạt động kinh doanh, điều này làm tăng rủi ro về bảo mật nếu hệ thống không được bảo vệ đúng cách.</a:t>
            </a:r>
            <a:endParaRPr lang="en-US" sz="1800" dirty="0">
              <a:latin typeface="+mn-lt"/>
            </a:endParaRPr>
          </a:p>
          <a:p>
            <a:pPr marL="107950" indent="0">
              <a:buNone/>
            </a:pPr>
            <a:r>
              <a:rPr lang="en-US" sz="1800" dirty="0">
                <a:latin typeface="+mn-lt"/>
              </a:rPr>
              <a:t>3. </a:t>
            </a:r>
            <a:r>
              <a:rPr lang="vi-VN" sz="1800" dirty="0">
                <a:latin typeface="+mn-lt"/>
              </a:rPr>
              <a:t>Tích hợp khó khăn: Tích hợp hệ thống ERP với các hệ thống bên ngoài khách sạn như trang web đặt phòng trực tuyến, cổng thanh toán, hoặc các dịch vụ bên ngoài có thể phức tạp và đòi hỏi một số công sức.</a:t>
            </a:r>
            <a:endParaRPr lang="en-US" sz="1800" dirty="0">
              <a:latin typeface="+mn-lt"/>
            </a:endParaRPr>
          </a:p>
          <a:p>
            <a:pPr marL="107950" indent="0">
              <a:buNone/>
            </a:pPr>
            <a:r>
              <a:rPr lang="en-US" sz="1800" dirty="0">
                <a:latin typeface="+mn-lt"/>
              </a:rPr>
              <a:t>4. </a:t>
            </a:r>
            <a:r>
              <a:rPr lang="en-US" sz="1800" dirty="0" err="1">
                <a:latin typeface="+mn-lt"/>
              </a:rPr>
              <a:t>Sử</a:t>
            </a:r>
            <a:r>
              <a:rPr lang="en-US" sz="1800" dirty="0">
                <a:latin typeface="+mn-lt"/>
              </a:rPr>
              <a:t> </a:t>
            </a:r>
            <a:r>
              <a:rPr lang="en-US" sz="1800" dirty="0" err="1">
                <a:latin typeface="+mn-lt"/>
              </a:rPr>
              <a:t>dụng</a:t>
            </a:r>
            <a:r>
              <a:rPr lang="en-US" sz="1800" dirty="0">
                <a:latin typeface="+mn-lt"/>
              </a:rPr>
              <a:t> </a:t>
            </a:r>
            <a:r>
              <a:rPr lang="en-US" sz="1800" dirty="0" err="1">
                <a:latin typeface="+mn-lt"/>
              </a:rPr>
              <a:t>hệ</a:t>
            </a:r>
            <a:r>
              <a:rPr lang="en-US" sz="1800" dirty="0">
                <a:latin typeface="+mn-lt"/>
              </a:rPr>
              <a:t> </a:t>
            </a:r>
            <a:r>
              <a:rPr lang="en-US" sz="1800" dirty="0" err="1">
                <a:latin typeface="+mn-lt"/>
              </a:rPr>
              <a:t>thống</a:t>
            </a:r>
            <a:r>
              <a:rPr lang="en-US" sz="1800" dirty="0">
                <a:latin typeface="+mn-lt"/>
              </a:rPr>
              <a:t> ERP </a:t>
            </a:r>
            <a:r>
              <a:rPr lang="en-US" sz="1800" dirty="0" err="1">
                <a:latin typeface="+mn-lt"/>
              </a:rPr>
              <a:t>khách</a:t>
            </a:r>
            <a:r>
              <a:rPr lang="en-US" sz="1800" dirty="0">
                <a:latin typeface="+mn-lt"/>
              </a:rPr>
              <a:t> </a:t>
            </a:r>
            <a:r>
              <a:rPr lang="en-US" sz="1800" dirty="0" err="1">
                <a:latin typeface="+mn-lt"/>
              </a:rPr>
              <a:t>sạn</a:t>
            </a:r>
            <a:r>
              <a:rPr lang="en-US" sz="1800" dirty="0">
                <a:latin typeface="+mn-lt"/>
              </a:rPr>
              <a:t> </a:t>
            </a:r>
            <a:r>
              <a:rPr lang="en-US" sz="1800" dirty="0" err="1">
                <a:latin typeface="+mn-lt"/>
              </a:rPr>
              <a:t>yêu</a:t>
            </a:r>
            <a:r>
              <a:rPr lang="en-US" sz="1800" dirty="0">
                <a:latin typeface="+mn-lt"/>
              </a:rPr>
              <a:t> </a:t>
            </a:r>
            <a:r>
              <a:rPr lang="en-US" sz="1800" dirty="0" err="1">
                <a:latin typeface="+mn-lt"/>
              </a:rPr>
              <a:t>cầu</a:t>
            </a:r>
            <a:r>
              <a:rPr lang="en-US" sz="1800" dirty="0">
                <a:latin typeface="+mn-lt"/>
              </a:rPr>
              <a:t> </a:t>
            </a:r>
            <a:r>
              <a:rPr lang="en-US" sz="1800" dirty="0" err="1">
                <a:latin typeface="+mn-lt"/>
              </a:rPr>
              <a:t>kiến</a:t>
            </a:r>
            <a:r>
              <a:rPr lang="en-US" sz="1800" dirty="0">
                <a:latin typeface="+mn-lt"/>
              </a:rPr>
              <a:t> </a:t>
            </a:r>
            <a:r>
              <a:rPr lang="en-US" sz="1800" dirty="0" err="1">
                <a:latin typeface="+mn-lt"/>
              </a:rPr>
              <a:t>thức</a:t>
            </a:r>
            <a:r>
              <a:rPr lang="en-US" sz="1800" dirty="0">
                <a:latin typeface="+mn-lt"/>
              </a:rPr>
              <a:t> </a:t>
            </a:r>
            <a:r>
              <a:rPr lang="en-US" sz="1800" dirty="0" err="1">
                <a:latin typeface="+mn-lt"/>
              </a:rPr>
              <a:t>chuyên</a:t>
            </a:r>
            <a:r>
              <a:rPr lang="en-US" sz="1800" dirty="0">
                <a:latin typeface="+mn-lt"/>
              </a:rPr>
              <a:t> </a:t>
            </a:r>
            <a:r>
              <a:rPr lang="en-US" sz="1800" dirty="0" err="1">
                <a:latin typeface="+mn-lt"/>
              </a:rPr>
              <a:t>môn</a:t>
            </a:r>
            <a:r>
              <a:rPr lang="en-US" sz="1800" dirty="0">
                <a:latin typeface="+mn-lt"/>
              </a:rPr>
              <a:t> </a:t>
            </a:r>
            <a:r>
              <a:rPr lang="en-US" sz="1800" dirty="0" err="1">
                <a:latin typeface="+mn-lt"/>
              </a:rPr>
              <a:t>về</a:t>
            </a:r>
            <a:r>
              <a:rPr lang="en-US" sz="1800" dirty="0">
                <a:latin typeface="+mn-lt"/>
              </a:rPr>
              <a:t> </a:t>
            </a:r>
            <a:r>
              <a:rPr lang="en-US" sz="1800" dirty="0" err="1">
                <a:latin typeface="+mn-lt"/>
              </a:rPr>
              <a:t>phần</a:t>
            </a:r>
            <a:r>
              <a:rPr lang="en-US" sz="1800" dirty="0">
                <a:latin typeface="+mn-lt"/>
              </a:rPr>
              <a:t> </a:t>
            </a:r>
            <a:r>
              <a:rPr lang="en-US" sz="1800" dirty="0" err="1">
                <a:latin typeface="+mn-lt"/>
              </a:rPr>
              <a:t>mềm</a:t>
            </a:r>
            <a:r>
              <a:rPr lang="en-US" sz="1800" dirty="0">
                <a:latin typeface="+mn-lt"/>
              </a:rPr>
              <a:t> </a:t>
            </a:r>
            <a:r>
              <a:rPr lang="en-US" sz="1800" dirty="0" err="1">
                <a:latin typeface="+mn-lt"/>
              </a:rPr>
              <a:t>và</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điều</a:t>
            </a:r>
            <a:r>
              <a:rPr lang="en-US" sz="1800" dirty="0">
                <a:latin typeface="+mn-lt"/>
              </a:rPr>
              <a:t> </a:t>
            </a:r>
            <a:r>
              <a:rPr lang="en-US" sz="1800" dirty="0" err="1">
                <a:latin typeface="+mn-lt"/>
              </a:rPr>
              <a:t>này</a:t>
            </a:r>
            <a:r>
              <a:rPr lang="en-US" sz="1800" dirty="0">
                <a:latin typeface="+mn-lt"/>
              </a:rPr>
              <a:t> </a:t>
            </a:r>
            <a:r>
              <a:rPr lang="en-US" sz="1800" dirty="0" err="1">
                <a:latin typeface="+mn-lt"/>
              </a:rPr>
              <a:t>có</a:t>
            </a:r>
            <a:r>
              <a:rPr lang="en-US" sz="1800" dirty="0">
                <a:latin typeface="+mn-lt"/>
              </a:rPr>
              <a:t> </a:t>
            </a:r>
            <a:r>
              <a:rPr lang="en-US" sz="1800" dirty="0" err="1">
                <a:latin typeface="+mn-lt"/>
              </a:rPr>
              <a:t>thể</a:t>
            </a:r>
            <a:r>
              <a:rPr lang="en-US" sz="1800" dirty="0">
                <a:latin typeface="+mn-lt"/>
              </a:rPr>
              <a:t> </a:t>
            </a:r>
            <a:r>
              <a:rPr lang="en-US" sz="1800" dirty="0" err="1">
                <a:latin typeface="+mn-lt"/>
              </a:rPr>
              <a:t>tạo</a:t>
            </a:r>
            <a:r>
              <a:rPr lang="en-US" sz="1800" dirty="0">
                <a:latin typeface="+mn-lt"/>
              </a:rPr>
              <a:t> </a:t>
            </a:r>
            <a:r>
              <a:rPr lang="en-US" sz="1800" dirty="0" err="1">
                <a:latin typeface="+mn-lt"/>
              </a:rPr>
              <a:t>ra</a:t>
            </a:r>
            <a:r>
              <a:rPr lang="en-US" sz="1800" dirty="0">
                <a:latin typeface="+mn-lt"/>
              </a:rPr>
              <a:t> </a:t>
            </a:r>
            <a:r>
              <a:rPr lang="en-US" sz="1800" dirty="0" err="1">
                <a:latin typeface="+mn-lt"/>
              </a:rPr>
              <a:t>khó</a:t>
            </a:r>
            <a:r>
              <a:rPr lang="en-US" sz="1800" dirty="0">
                <a:latin typeface="+mn-lt"/>
              </a:rPr>
              <a:t> </a:t>
            </a:r>
            <a:r>
              <a:rPr lang="en-US" sz="1800" dirty="0" err="1">
                <a:latin typeface="+mn-lt"/>
              </a:rPr>
              <a:t>khăn</a:t>
            </a:r>
            <a:r>
              <a:rPr lang="en-US" sz="1800" dirty="0">
                <a:latin typeface="+mn-lt"/>
              </a:rPr>
              <a:t> </a:t>
            </a:r>
            <a:r>
              <a:rPr lang="en-US" sz="1800" dirty="0" err="1">
                <a:latin typeface="+mn-lt"/>
              </a:rPr>
              <a:t>cho</a:t>
            </a:r>
            <a:r>
              <a:rPr lang="en-US" sz="1800" dirty="0">
                <a:latin typeface="+mn-lt"/>
              </a:rPr>
              <a:t> </a:t>
            </a:r>
            <a:r>
              <a:rPr lang="en-US" sz="1800" dirty="0" err="1">
                <a:latin typeface="+mn-lt"/>
              </a:rPr>
              <a:t>các</a:t>
            </a:r>
            <a:r>
              <a:rPr lang="en-US" sz="1800" dirty="0">
                <a:latin typeface="+mn-lt"/>
              </a:rPr>
              <a:t> </a:t>
            </a:r>
            <a:r>
              <a:rPr lang="en-US" sz="1800" dirty="0" err="1">
                <a:latin typeface="+mn-lt"/>
              </a:rPr>
              <a:t>khách</a:t>
            </a:r>
            <a:r>
              <a:rPr lang="en-US" sz="1800" dirty="0">
                <a:latin typeface="+mn-lt"/>
              </a:rPr>
              <a:t> </a:t>
            </a:r>
            <a:r>
              <a:rPr lang="en-US" sz="1800" dirty="0" err="1">
                <a:latin typeface="+mn-lt"/>
              </a:rPr>
              <a:t>sạn</a:t>
            </a:r>
            <a:r>
              <a:rPr lang="en-US" sz="1800" dirty="0">
                <a:latin typeface="+mn-lt"/>
              </a:rPr>
              <a:t> </a:t>
            </a:r>
            <a:r>
              <a:rPr lang="en-US" sz="1800" dirty="0" err="1">
                <a:latin typeface="+mn-lt"/>
              </a:rPr>
              <a:t>nhỏ</a:t>
            </a:r>
            <a:r>
              <a:rPr lang="en-US" sz="1800" dirty="0">
                <a:latin typeface="+mn-lt"/>
              </a:rPr>
              <a:t> </a:t>
            </a:r>
            <a:r>
              <a:rPr lang="en-US" sz="1800" dirty="0" err="1">
                <a:latin typeface="+mn-lt"/>
              </a:rPr>
              <a:t>hoặc</a:t>
            </a:r>
            <a:r>
              <a:rPr lang="en-US" sz="1800" dirty="0">
                <a:latin typeface="+mn-lt"/>
              </a:rPr>
              <a:t> </a:t>
            </a:r>
            <a:r>
              <a:rPr lang="en-US" sz="1800" dirty="0" err="1">
                <a:latin typeface="+mn-lt"/>
              </a:rPr>
              <a:t>nhân</a:t>
            </a:r>
            <a:r>
              <a:rPr lang="en-US" sz="1800" dirty="0">
                <a:latin typeface="+mn-lt"/>
              </a:rPr>
              <a:t> </a:t>
            </a:r>
            <a:r>
              <a:rPr lang="en-US" sz="1800" dirty="0" err="1">
                <a:latin typeface="+mn-lt"/>
              </a:rPr>
              <a:t>viên</a:t>
            </a:r>
            <a:r>
              <a:rPr lang="en-US" sz="1800" dirty="0">
                <a:latin typeface="+mn-lt"/>
              </a:rPr>
              <a:t> </a:t>
            </a:r>
            <a:r>
              <a:rPr lang="en-US" sz="1800" dirty="0" err="1">
                <a:latin typeface="+mn-lt"/>
              </a:rPr>
              <a:t>không</a:t>
            </a:r>
            <a:r>
              <a:rPr lang="en-US" sz="1800" dirty="0">
                <a:latin typeface="+mn-lt"/>
              </a:rPr>
              <a:t> </a:t>
            </a:r>
            <a:r>
              <a:rPr lang="en-US" sz="1800" dirty="0" err="1">
                <a:latin typeface="+mn-lt"/>
              </a:rPr>
              <a:t>có</a:t>
            </a:r>
            <a:r>
              <a:rPr lang="en-US" sz="1800" dirty="0">
                <a:latin typeface="+mn-lt"/>
              </a:rPr>
              <a:t> </a:t>
            </a:r>
            <a:r>
              <a:rPr lang="en-US" sz="1800" dirty="0" err="1">
                <a:latin typeface="+mn-lt"/>
              </a:rPr>
              <a:t>kiến</a:t>
            </a:r>
            <a:r>
              <a:rPr lang="en-US" sz="1800" dirty="0">
                <a:latin typeface="+mn-lt"/>
              </a:rPr>
              <a:t> </a:t>
            </a:r>
            <a:r>
              <a:rPr lang="en-US" sz="1800" dirty="0" err="1">
                <a:latin typeface="+mn-lt"/>
              </a:rPr>
              <a:t>thức</a:t>
            </a:r>
            <a:r>
              <a:rPr lang="en-US" sz="1800" dirty="0">
                <a:latin typeface="+mn-lt"/>
              </a:rPr>
              <a:t> </a:t>
            </a:r>
            <a:r>
              <a:rPr lang="en-US" sz="1800" dirty="0" err="1">
                <a:latin typeface="+mn-lt"/>
              </a:rPr>
              <a:t>về</a:t>
            </a:r>
            <a:r>
              <a:rPr lang="en-US" sz="1800" dirty="0">
                <a:latin typeface="+mn-lt"/>
              </a:rPr>
              <a:t> </a:t>
            </a:r>
            <a:r>
              <a:rPr lang="en-US" sz="1800" dirty="0" err="1">
                <a:latin typeface="+mn-lt"/>
              </a:rPr>
              <a:t>công</a:t>
            </a:r>
            <a:r>
              <a:rPr lang="en-US" sz="1800" dirty="0">
                <a:latin typeface="+mn-lt"/>
              </a:rPr>
              <a:t> </a:t>
            </a:r>
            <a:r>
              <a:rPr lang="en-US" sz="1800" dirty="0" err="1">
                <a:latin typeface="+mn-lt"/>
              </a:rPr>
              <a:t>nghệ</a:t>
            </a:r>
            <a:r>
              <a:rPr lang="en-US" sz="1800" dirty="0">
                <a:latin typeface="+mn-lt"/>
              </a:rPr>
              <a:t>.</a:t>
            </a:r>
          </a:p>
          <a:p>
            <a:pPr marL="107950" indent="0">
              <a:buNone/>
            </a:pPr>
            <a:r>
              <a:rPr lang="en-US" sz="1800" dirty="0">
                <a:latin typeface="+mn-lt"/>
              </a:rPr>
              <a:t>5. </a:t>
            </a:r>
            <a:r>
              <a:rPr lang="vi-VN" sz="1800" dirty="0">
                <a:latin typeface="+mn-lt"/>
              </a:rPr>
              <a:t>Độ phức tạp: Hệ thống ERP thường phức tạp và đòi hỏi thời gian và đào tạo cho nhân viên để sử dụng một cách hiệu quả. Điều này có thể gây khó khăn cho việc triển khai và tích hợp nó vào môi trường làm việc hiện có.</a:t>
            </a:r>
            <a:endParaRPr lang="en-US" sz="1800" dirty="0">
              <a:latin typeface="+mn-lt"/>
            </a:endParaRPr>
          </a:p>
        </p:txBody>
      </p:sp>
      <p:sp>
        <p:nvSpPr>
          <p:cNvPr id="6" name="Title 8">
            <a:extLst>
              <a:ext uri="{FF2B5EF4-FFF2-40B4-BE49-F238E27FC236}">
                <a16:creationId xmlns:a16="http://schemas.microsoft.com/office/drawing/2014/main" id="{E529B1FF-0332-71FD-2447-BAD0A13AA3BF}"/>
              </a:ext>
            </a:extLst>
          </p:cNvPr>
          <p:cNvSpPr txBox="1">
            <a:spLocks/>
          </p:cNvSpPr>
          <p:nvPr/>
        </p:nvSpPr>
        <p:spPr>
          <a:xfrm>
            <a:off x="2108487" y="259817"/>
            <a:ext cx="3196810" cy="164736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6000"/>
              <a:buFont typeface="Aldrich"/>
              <a:buNone/>
              <a:defRPr sz="6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sz="3600" dirty="0" err="1">
                <a:solidFill>
                  <a:srgbClr val="FFFFFF"/>
                </a:solidFill>
              </a:rPr>
              <a:t>Điểm</a:t>
            </a:r>
            <a:r>
              <a:rPr lang="en-US" sz="3600" dirty="0">
                <a:solidFill>
                  <a:srgbClr val="FFFFFF"/>
                </a:solidFill>
              </a:rPr>
              <a:t> </a:t>
            </a:r>
            <a:r>
              <a:rPr lang="en-US" sz="3600" dirty="0" err="1">
                <a:solidFill>
                  <a:srgbClr val="FFFFFF"/>
                </a:solidFill>
              </a:rPr>
              <a:t>yếu</a:t>
            </a:r>
            <a:endParaRPr lang="en-US" sz="3600" dirty="0"/>
          </a:p>
        </p:txBody>
      </p:sp>
      <p:grpSp>
        <p:nvGrpSpPr>
          <p:cNvPr id="22" name="Google Shape;257;p19">
            <a:extLst>
              <a:ext uri="{FF2B5EF4-FFF2-40B4-BE49-F238E27FC236}">
                <a16:creationId xmlns:a16="http://schemas.microsoft.com/office/drawing/2014/main" id="{16057E88-A95D-0AB3-0254-D1F0D5E9F570}"/>
              </a:ext>
            </a:extLst>
          </p:cNvPr>
          <p:cNvGrpSpPr/>
          <p:nvPr/>
        </p:nvGrpSpPr>
        <p:grpSpPr>
          <a:xfrm>
            <a:off x="920475" y="433855"/>
            <a:ext cx="1467481" cy="1353380"/>
            <a:chOff x="4766626" y="505529"/>
            <a:chExt cx="2445533" cy="2172423"/>
          </a:xfrm>
        </p:grpSpPr>
        <p:sp>
          <p:nvSpPr>
            <p:cNvPr id="23" name="Google Shape;258;p19">
              <a:extLst>
                <a:ext uri="{FF2B5EF4-FFF2-40B4-BE49-F238E27FC236}">
                  <a16:creationId xmlns:a16="http://schemas.microsoft.com/office/drawing/2014/main" id="{DA9BD1DC-246E-0782-E668-2DAA175F7096}"/>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59;p19">
              <a:extLst>
                <a:ext uri="{FF2B5EF4-FFF2-40B4-BE49-F238E27FC236}">
                  <a16:creationId xmlns:a16="http://schemas.microsoft.com/office/drawing/2014/main" id="{62C1814A-C346-FD05-01A5-5D1AFA370C2A}"/>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60;p19">
              <a:extLst>
                <a:ext uri="{FF2B5EF4-FFF2-40B4-BE49-F238E27FC236}">
                  <a16:creationId xmlns:a16="http://schemas.microsoft.com/office/drawing/2014/main" id="{E23CDCB0-FE93-F08A-F304-94A365A2D9CC}"/>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1;p19">
              <a:extLst>
                <a:ext uri="{FF2B5EF4-FFF2-40B4-BE49-F238E27FC236}">
                  <a16:creationId xmlns:a16="http://schemas.microsoft.com/office/drawing/2014/main" id="{806BA5A7-9D98-5B62-7A76-BE206876B2A4}"/>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2"/>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262;p19">
              <a:extLst>
                <a:ext uri="{FF2B5EF4-FFF2-40B4-BE49-F238E27FC236}">
                  <a16:creationId xmlns:a16="http://schemas.microsoft.com/office/drawing/2014/main" id="{061D90F8-2FFD-D8B7-D8F4-CD5799D3744D}"/>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TextBox 27">
            <a:extLst>
              <a:ext uri="{FF2B5EF4-FFF2-40B4-BE49-F238E27FC236}">
                <a16:creationId xmlns:a16="http://schemas.microsoft.com/office/drawing/2014/main" id="{B721E308-F073-02B6-6DD0-E2D657A880A9}"/>
              </a:ext>
            </a:extLst>
          </p:cNvPr>
          <p:cNvSpPr txBox="1"/>
          <p:nvPr/>
        </p:nvSpPr>
        <p:spPr>
          <a:xfrm>
            <a:off x="1257373" y="790531"/>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05</a:t>
            </a:r>
          </a:p>
        </p:txBody>
      </p:sp>
    </p:spTree>
    <p:extLst>
      <p:ext uri="{BB962C8B-B14F-4D97-AF65-F5344CB8AC3E}">
        <p14:creationId xmlns:p14="http://schemas.microsoft.com/office/powerpoint/2010/main" val="362049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0"/>
          <p:cNvSpPr/>
          <p:nvPr/>
        </p:nvSpPr>
        <p:spPr>
          <a:xfrm>
            <a:off x="7219100" y="4291430"/>
            <a:ext cx="1716201" cy="1755917"/>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5" name="Google Shape;475;p30"/>
          <p:cNvSpPr/>
          <p:nvPr/>
        </p:nvSpPr>
        <p:spPr>
          <a:xfrm>
            <a:off x="2494699" y="598746"/>
            <a:ext cx="2434328" cy="2490663"/>
          </a:xfrm>
          <a:custGeom>
            <a:avLst/>
            <a:gdLst/>
            <a:ahLst/>
            <a:cxnLst/>
            <a:rect l="l" t="t" r="r" b="b"/>
            <a:pathLst>
              <a:path w="2434328" h="2490663" extrusionOk="0">
                <a:moveTo>
                  <a:pt x="1613967" y="2439995"/>
                </a:moveTo>
                <a:cubicBezTo>
                  <a:pt x="1627959" y="2439995"/>
                  <a:pt x="1639300" y="2451337"/>
                  <a:pt x="1639300" y="2465328"/>
                </a:cubicBezTo>
                <a:lnTo>
                  <a:pt x="1637961" y="2468561"/>
                </a:lnTo>
                <a:lnTo>
                  <a:pt x="1604714" y="2480730"/>
                </a:lnTo>
                <a:lnTo>
                  <a:pt x="1595946" y="2482984"/>
                </a:lnTo>
                <a:lnTo>
                  <a:pt x="1588632" y="2465328"/>
                </a:lnTo>
                <a:cubicBezTo>
                  <a:pt x="1588632" y="2451337"/>
                  <a:pt x="1599975" y="2439995"/>
                  <a:pt x="1613967" y="2439995"/>
                </a:cubicBezTo>
                <a:close/>
                <a:moveTo>
                  <a:pt x="1454943" y="2439995"/>
                </a:moveTo>
                <a:cubicBezTo>
                  <a:pt x="1468935" y="2439995"/>
                  <a:pt x="1480276" y="2451337"/>
                  <a:pt x="1480276" y="2465328"/>
                </a:cubicBezTo>
                <a:cubicBezTo>
                  <a:pt x="1480276" y="2479320"/>
                  <a:pt x="1468935" y="2490663"/>
                  <a:pt x="1454943" y="2490663"/>
                </a:cubicBezTo>
                <a:cubicBezTo>
                  <a:pt x="1440951" y="2490663"/>
                  <a:pt x="1429608" y="2479320"/>
                  <a:pt x="1429608" y="2465328"/>
                </a:cubicBezTo>
                <a:cubicBezTo>
                  <a:pt x="1429608" y="2451337"/>
                  <a:pt x="1440951" y="2439995"/>
                  <a:pt x="1454943" y="2439995"/>
                </a:cubicBezTo>
                <a:close/>
                <a:moveTo>
                  <a:pt x="1296014" y="2439995"/>
                </a:moveTo>
                <a:cubicBezTo>
                  <a:pt x="1310006" y="2439995"/>
                  <a:pt x="1321347" y="2451337"/>
                  <a:pt x="1321347" y="2465328"/>
                </a:cubicBezTo>
                <a:cubicBezTo>
                  <a:pt x="1321347" y="2479320"/>
                  <a:pt x="1310006" y="2490663"/>
                  <a:pt x="1296014" y="2490663"/>
                </a:cubicBezTo>
                <a:cubicBezTo>
                  <a:pt x="1282022" y="2490663"/>
                  <a:pt x="1270679" y="2479320"/>
                  <a:pt x="1270679" y="2465328"/>
                </a:cubicBezTo>
                <a:cubicBezTo>
                  <a:pt x="1270679" y="2451337"/>
                  <a:pt x="1282022" y="2439995"/>
                  <a:pt x="1296014" y="2439995"/>
                </a:cubicBezTo>
                <a:close/>
                <a:moveTo>
                  <a:pt x="1138413" y="2439995"/>
                </a:moveTo>
                <a:cubicBezTo>
                  <a:pt x="1152405" y="2439995"/>
                  <a:pt x="1163746" y="2451337"/>
                  <a:pt x="1163746" y="2465328"/>
                </a:cubicBezTo>
                <a:cubicBezTo>
                  <a:pt x="1163746" y="2479320"/>
                  <a:pt x="1152405" y="2490663"/>
                  <a:pt x="1138413" y="2490663"/>
                </a:cubicBezTo>
                <a:cubicBezTo>
                  <a:pt x="1124421" y="2490663"/>
                  <a:pt x="1113078" y="2479320"/>
                  <a:pt x="1113078" y="2465328"/>
                </a:cubicBezTo>
                <a:cubicBezTo>
                  <a:pt x="1113078" y="2451337"/>
                  <a:pt x="1124421" y="2439995"/>
                  <a:pt x="1138413" y="2439995"/>
                </a:cubicBezTo>
                <a:close/>
                <a:moveTo>
                  <a:pt x="979386" y="2439995"/>
                </a:moveTo>
                <a:cubicBezTo>
                  <a:pt x="993378" y="2439995"/>
                  <a:pt x="1004720" y="2451337"/>
                  <a:pt x="1004720" y="2465328"/>
                </a:cubicBezTo>
                <a:cubicBezTo>
                  <a:pt x="1004720" y="2479320"/>
                  <a:pt x="993378" y="2490663"/>
                  <a:pt x="979386" y="2490663"/>
                </a:cubicBezTo>
                <a:cubicBezTo>
                  <a:pt x="965395" y="2490663"/>
                  <a:pt x="954052" y="2479320"/>
                  <a:pt x="954052" y="2465328"/>
                </a:cubicBezTo>
                <a:cubicBezTo>
                  <a:pt x="954052" y="2451337"/>
                  <a:pt x="965395" y="2439995"/>
                  <a:pt x="979386" y="2439995"/>
                </a:cubicBezTo>
                <a:close/>
                <a:moveTo>
                  <a:pt x="820362" y="2439995"/>
                </a:moveTo>
                <a:cubicBezTo>
                  <a:pt x="834354" y="2439995"/>
                  <a:pt x="845696" y="2451337"/>
                  <a:pt x="845696" y="2465328"/>
                </a:cubicBezTo>
                <a:lnTo>
                  <a:pt x="840598" y="2477638"/>
                </a:lnTo>
                <a:lnTo>
                  <a:pt x="796600" y="2461535"/>
                </a:lnTo>
                <a:lnTo>
                  <a:pt x="802449" y="2447415"/>
                </a:lnTo>
                <a:cubicBezTo>
                  <a:pt x="807033" y="2442831"/>
                  <a:pt x="813367" y="2439995"/>
                  <a:pt x="820362" y="2439995"/>
                </a:cubicBezTo>
                <a:close/>
                <a:moveTo>
                  <a:pt x="1932015" y="2292925"/>
                </a:moveTo>
                <a:cubicBezTo>
                  <a:pt x="1939011" y="2292925"/>
                  <a:pt x="1945344" y="2295761"/>
                  <a:pt x="1949929" y="2300345"/>
                </a:cubicBezTo>
                <a:lnTo>
                  <a:pt x="1953424" y="2308783"/>
                </a:lnTo>
                <a:lnTo>
                  <a:pt x="1937278" y="2320856"/>
                </a:lnTo>
                <a:lnTo>
                  <a:pt x="1913692" y="2335185"/>
                </a:lnTo>
                <a:lnTo>
                  <a:pt x="1906681" y="2318258"/>
                </a:lnTo>
                <a:cubicBezTo>
                  <a:pt x="1906681" y="2304267"/>
                  <a:pt x="1918023" y="2292925"/>
                  <a:pt x="1932015" y="2292925"/>
                </a:cubicBezTo>
                <a:close/>
                <a:moveTo>
                  <a:pt x="1772991" y="2292925"/>
                </a:moveTo>
                <a:cubicBezTo>
                  <a:pt x="1786983" y="2292925"/>
                  <a:pt x="1798324" y="2304267"/>
                  <a:pt x="1798324" y="2318258"/>
                </a:cubicBezTo>
                <a:cubicBezTo>
                  <a:pt x="1798324" y="2332250"/>
                  <a:pt x="1786983" y="2343593"/>
                  <a:pt x="1772991" y="2343593"/>
                </a:cubicBezTo>
                <a:cubicBezTo>
                  <a:pt x="1758999" y="2343593"/>
                  <a:pt x="1747656" y="2332250"/>
                  <a:pt x="1747656" y="2318258"/>
                </a:cubicBezTo>
                <a:cubicBezTo>
                  <a:pt x="1747656" y="2304267"/>
                  <a:pt x="1758999" y="2292925"/>
                  <a:pt x="1772991" y="2292925"/>
                </a:cubicBezTo>
                <a:close/>
                <a:moveTo>
                  <a:pt x="1613967" y="2292925"/>
                </a:moveTo>
                <a:cubicBezTo>
                  <a:pt x="1627959" y="2292925"/>
                  <a:pt x="1639300" y="2304267"/>
                  <a:pt x="1639300" y="2318258"/>
                </a:cubicBezTo>
                <a:cubicBezTo>
                  <a:pt x="1639300" y="2332250"/>
                  <a:pt x="1627959" y="2343593"/>
                  <a:pt x="1613967" y="2343593"/>
                </a:cubicBezTo>
                <a:cubicBezTo>
                  <a:pt x="1599975" y="2343593"/>
                  <a:pt x="1588632" y="2332250"/>
                  <a:pt x="1588632" y="2318258"/>
                </a:cubicBezTo>
                <a:cubicBezTo>
                  <a:pt x="1588632" y="2304267"/>
                  <a:pt x="1599975" y="2292925"/>
                  <a:pt x="1613967" y="2292925"/>
                </a:cubicBezTo>
                <a:close/>
                <a:moveTo>
                  <a:pt x="1454943" y="2292925"/>
                </a:moveTo>
                <a:cubicBezTo>
                  <a:pt x="1468935" y="2292925"/>
                  <a:pt x="1480276" y="2304267"/>
                  <a:pt x="1480276" y="2318258"/>
                </a:cubicBezTo>
                <a:cubicBezTo>
                  <a:pt x="1480276" y="2332250"/>
                  <a:pt x="1468935" y="2343593"/>
                  <a:pt x="1454943" y="2343593"/>
                </a:cubicBezTo>
                <a:cubicBezTo>
                  <a:pt x="1440951" y="2343593"/>
                  <a:pt x="1429608" y="2332250"/>
                  <a:pt x="1429608" y="2318258"/>
                </a:cubicBezTo>
                <a:cubicBezTo>
                  <a:pt x="1429608" y="2304267"/>
                  <a:pt x="1440951" y="2292925"/>
                  <a:pt x="1454943" y="2292925"/>
                </a:cubicBezTo>
                <a:close/>
                <a:moveTo>
                  <a:pt x="1296014" y="2292925"/>
                </a:moveTo>
                <a:cubicBezTo>
                  <a:pt x="1310006" y="2292925"/>
                  <a:pt x="1321347" y="2304267"/>
                  <a:pt x="1321347" y="2318258"/>
                </a:cubicBezTo>
                <a:cubicBezTo>
                  <a:pt x="1321347" y="2332250"/>
                  <a:pt x="1310006" y="2343593"/>
                  <a:pt x="1296014" y="2343593"/>
                </a:cubicBezTo>
                <a:cubicBezTo>
                  <a:pt x="1282022" y="2343593"/>
                  <a:pt x="1270679" y="2332250"/>
                  <a:pt x="1270679" y="2318258"/>
                </a:cubicBezTo>
                <a:cubicBezTo>
                  <a:pt x="1270679" y="2304267"/>
                  <a:pt x="1282022" y="2292925"/>
                  <a:pt x="1296014" y="2292925"/>
                </a:cubicBezTo>
                <a:close/>
                <a:moveTo>
                  <a:pt x="1138413" y="2292925"/>
                </a:moveTo>
                <a:cubicBezTo>
                  <a:pt x="1152405" y="2292925"/>
                  <a:pt x="1163746" y="2304267"/>
                  <a:pt x="1163746" y="2318258"/>
                </a:cubicBezTo>
                <a:cubicBezTo>
                  <a:pt x="1163746" y="2332250"/>
                  <a:pt x="1152405" y="2343593"/>
                  <a:pt x="1138413" y="2343593"/>
                </a:cubicBezTo>
                <a:cubicBezTo>
                  <a:pt x="1124421" y="2343593"/>
                  <a:pt x="1113078" y="2332250"/>
                  <a:pt x="1113078" y="2318258"/>
                </a:cubicBezTo>
                <a:cubicBezTo>
                  <a:pt x="1113078" y="2304267"/>
                  <a:pt x="1124421" y="2292925"/>
                  <a:pt x="1138413" y="2292925"/>
                </a:cubicBezTo>
                <a:close/>
                <a:moveTo>
                  <a:pt x="979386" y="2292925"/>
                </a:moveTo>
                <a:cubicBezTo>
                  <a:pt x="993378" y="2292925"/>
                  <a:pt x="1004720" y="2304267"/>
                  <a:pt x="1004720" y="2318258"/>
                </a:cubicBezTo>
                <a:cubicBezTo>
                  <a:pt x="1004720" y="2332250"/>
                  <a:pt x="993378" y="2343593"/>
                  <a:pt x="979386" y="2343593"/>
                </a:cubicBezTo>
                <a:cubicBezTo>
                  <a:pt x="965395" y="2343593"/>
                  <a:pt x="954052" y="2332250"/>
                  <a:pt x="954052" y="2318258"/>
                </a:cubicBezTo>
                <a:cubicBezTo>
                  <a:pt x="954052" y="2304267"/>
                  <a:pt x="965395" y="2292925"/>
                  <a:pt x="979386" y="2292925"/>
                </a:cubicBezTo>
                <a:close/>
                <a:moveTo>
                  <a:pt x="820362" y="2292925"/>
                </a:moveTo>
                <a:cubicBezTo>
                  <a:pt x="834354" y="2292925"/>
                  <a:pt x="845696" y="2304267"/>
                  <a:pt x="845696" y="2318258"/>
                </a:cubicBezTo>
                <a:cubicBezTo>
                  <a:pt x="845696" y="2332250"/>
                  <a:pt x="834354" y="2343593"/>
                  <a:pt x="820362" y="2343593"/>
                </a:cubicBezTo>
                <a:cubicBezTo>
                  <a:pt x="806371" y="2343593"/>
                  <a:pt x="795028" y="2332250"/>
                  <a:pt x="795028" y="2318258"/>
                </a:cubicBezTo>
                <a:cubicBezTo>
                  <a:pt x="795028" y="2304267"/>
                  <a:pt x="806371" y="2292925"/>
                  <a:pt x="820362" y="2292925"/>
                </a:cubicBezTo>
                <a:close/>
                <a:moveTo>
                  <a:pt x="661338" y="2292925"/>
                </a:moveTo>
                <a:cubicBezTo>
                  <a:pt x="675330" y="2292925"/>
                  <a:pt x="686672" y="2304267"/>
                  <a:pt x="686672" y="2318258"/>
                </a:cubicBezTo>
                <a:cubicBezTo>
                  <a:pt x="686672" y="2332250"/>
                  <a:pt x="675330" y="2343593"/>
                  <a:pt x="661338" y="2343593"/>
                </a:cubicBezTo>
                <a:cubicBezTo>
                  <a:pt x="647347" y="2343593"/>
                  <a:pt x="636004" y="2332250"/>
                  <a:pt x="636004" y="2318258"/>
                </a:cubicBezTo>
                <a:cubicBezTo>
                  <a:pt x="636004" y="2304267"/>
                  <a:pt x="647347" y="2292925"/>
                  <a:pt x="661338" y="2292925"/>
                </a:cubicBezTo>
                <a:close/>
                <a:moveTo>
                  <a:pt x="502312" y="2292925"/>
                </a:moveTo>
                <a:cubicBezTo>
                  <a:pt x="516304" y="2292925"/>
                  <a:pt x="527647" y="2304267"/>
                  <a:pt x="527647" y="2318258"/>
                </a:cubicBezTo>
                <a:lnTo>
                  <a:pt x="524542" y="2325754"/>
                </a:lnTo>
                <a:lnTo>
                  <a:pt x="516480" y="2320856"/>
                </a:lnTo>
                <a:lnTo>
                  <a:pt x="487393" y="2299105"/>
                </a:lnTo>
                <a:close/>
                <a:moveTo>
                  <a:pt x="2091040" y="2145761"/>
                </a:moveTo>
                <a:cubicBezTo>
                  <a:pt x="2105031" y="2145761"/>
                  <a:pt x="2116374" y="2157104"/>
                  <a:pt x="2116374" y="2171096"/>
                </a:cubicBezTo>
                <a:lnTo>
                  <a:pt x="2114552" y="2175495"/>
                </a:lnTo>
                <a:lnTo>
                  <a:pt x="2091918" y="2196065"/>
                </a:lnTo>
                <a:lnTo>
                  <a:pt x="2091040" y="2196429"/>
                </a:lnTo>
                <a:cubicBezTo>
                  <a:pt x="2077049" y="2196429"/>
                  <a:pt x="2065706" y="2185087"/>
                  <a:pt x="2065706" y="2171096"/>
                </a:cubicBezTo>
                <a:cubicBezTo>
                  <a:pt x="2065706" y="2157104"/>
                  <a:pt x="2077049" y="2145761"/>
                  <a:pt x="2091040" y="2145761"/>
                </a:cubicBezTo>
                <a:close/>
                <a:moveTo>
                  <a:pt x="1932015" y="2145761"/>
                </a:moveTo>
                <a:cubicBezTo>
                  <a:pt x="1946006" y="2145761"/>
                  <a:pt x="1957349" y="2157104"/>
                  <a:pt x="1957349" y="2171096"/>
                </a:cubicBezTo>
                <a:cubicBezTo>
                  <a:pt x="1957349" y="2185087"/>
                  <a:pt x="1946006" y="2196429"/>
                  <a:pt x="1932015" y="2196429"/>
                </a:cubicBezTo>
                <a:cubicBezTo>
                  <a:pt x="1918023" y="2196429"/>
                  <a:pt x="1906681" y="2185087"/>
                  <a:pt x="1906681" y="2171096"/>
                </a:cubicBezTo>
                <a:cubicBezTo>
                  <a:pt x="1906681" y="2157104"/>
                  <a:pt x="1918023" y="2145761"/>
                  <a:pt x="1932015" y="2145761"/>
                </a:cubicBezTo>
                <a:close/>
                <a:moveTo>
                  <a:pt x="1772991" y="2145761"/>
                </a:moveTo>
                <a:cubicBezTo>
                  <a:pt x="1786983" y="2145761"/>
                  <a:pt x="1798324" y="2157104"/>
                  <a:pt x="1798324" y="2171096"/>
                </a:cubicBezTo>
                <a:cubicBezTo>
                  <a:pt x="1798324" y="2185087"/>
                  <a:pt x="1786983" y="2196429"/>
                  <a:pt x="1772991" y="2196429"/>
                </a:cubicBezTo>
                <a:cubicBezTo>
                  <a:pt x="1758999" y="2196429"/>
                  <a:pt x="1747656" y="2185087"/>
                  <a:pt x="1747656" y="2171096"/>
                </a:cubicBezTo>
                <a:cubicBezTo>
                  <a:pt x="1747656" y="2157104"/>
                  <a:pt x="1758999" y="2145761"/>
                  <a:pt x="1772991" y="2145761"/>
                </a:cubicBezTo>
                <a:close/>
                <a:moveTo>
                  <a:pt x="1613967" y="2145761"/>
                </a:moveTo>
                <a:cubicBezTo>
                  <a:pt x="1627959" y="2145761"/>
                  <a:pt x="1639300" y="2157104"/>
                  <a:pt x="1639300" y="2171096"/>
                </a:cubicBezTo>
                <a:cubicBezTo>
                  <a:pt x="1639300" y="2185087"/>
                  <a:pt x="1627959" y="2196429"/>
                  <a:pt x="1613967" y="2196429"/>
                </a:cubicBezTo>
                <a:cubicBezTo>
                  <a:pt x="1599975" y="2196429"/>
                  <a:pt x="1588632" y="2185087"/>
                  <a:pt x="1588632" y="2171096"/>
                </a:cubicBezTo>
                <a:cubicBezTo>
                  <a:pt x="1588632" y="2157104"/>
                  <a:pt x="1599975" y="2145761"/>
                  <a:pt x="1613967" y="2145761"/>
                </a:cubicBezTo>
                <a:close/>
                <a:moveTo>
                  <a:pt x="1454943" y="2145761"/>
                </a:moveTo>
                <a:cubicBezTo>
                  <a:pt x="1468935" y="2145761"/>
                  <a:pt x="1480276" y="2157104"/>
                  <a:pt x="1480276" y="2171096"/>
                </a:cubicBezTo>
                <a:cubicBezTo>
                  <a:pt x="1480276" y="2185087"/>
                  <a:pt x="1468935" y="2196429"/>
                  <a:pt x="1454943" y="2196429"/>
                </a:cubicBezTo>
                <a:cubicBezTo>
                  <a:pt x="1440951" y="2196429"/>
                  <a:pt x="1429608" y="2185087"/>
                  <a:pt x="1429608" y="2171096"/>
                </a:cubicBezTo>
                <a:cubicBezTo>
                  <a:pt x="1429608" y="2157104"/>
                  <a:pt x="1440951" y="2145761"/>
                  <a:pt x="1454943" y="2145761"/>
                </a:cubicBezTo>
                <a:close/>
                <a:moveTo>
                  <a:pt x="1296014" y="2145761"/>
                </a:moveTo>
                <a:cubicBezTo>
                  <a:pt x="1310006" y="2145761"/>
                  <a:pt x="1321347" y="2157104"/>
                  <a:pt x="1321347" y="2171096"/>
                </a:cubicBezTo>
                <a:cubicBezTo>
                  <a:pt x="1321347" y="2185087"/>
                  <a:pt x="1310006" y="2196429"/>
                  <a:pt x="1296014" y="2196429"/>
                </a:cubicBezTo>
                <a:cubicBezTo>
                  <a:pt x="1282022" y="2196429"/>
                  <a:pt x="1270679" y="2185087"/>
                  <a:pt x="1270679" y="2171096"/>
                </a:cubicBezTo>
                <a:cubicBezTo>
                  <a:pt x="1270679" y="2157104"/>
                  <a:pt x="1282022" y="2145761"/>
                  <a:pt x="1296014" y="2145761"/>
                </a:cubicBezTo>
                <a:close/>
                <a:moveTo>
                  <a:pt x="1138413" y="2145761"/>
                </a:moveTo>
                <a:cubicBezTo>
                  <a:pt x="1152405" y="2145761"/>
                  <a:pt x="1163746" y="2157104"/>
                  <a:pt x="1163746" y="2171096"/>
                </a:cubicBezTo>
                <a:cubicBezTo>
                  <a:pt x="1163746" y="2185087"/>
                  <a:pt x="1152405" y="2196429"/>
                  <a:pt x="1138413" y="2196429"/>
                </a:cubicBezTo>
                <a:cubicBezTo>
                  <a:pt x="1124421" y="2196429"/>
                  <a:pt x="1113078" y="2185087"/>
                  <a:pt x="1113078" y="2171096"/>
                </a:cubicBezTo>
                <a:cubicBezTo>
                  <a:pt x="1113078" y="2157104"/>
                  <a:pt x="1124421" y="2145761"/>
                  <a:pt x="1138413" y="2145761"/>
                </a:cubicBezTo>
                <a:close/>
                <a:moveTo>
                  <a:pt x="979386" y="2145761"/>
                </a:moveTo>
                <a:cubicBezTo>
                  <a:pt x="993378" y="2145761"/>
                  <a:pt x="1004720" y="2157104"/>
                  <a:pt x="1004720" y="2171096"/>
                </a:cubicBezTo>
                <a:cubicBezTo>
                  <a:pt x="1004720" y="2185087"/>
                  <a:pt x="993378" y="2196429"/>
                  <a:pt x="979386" y="2196429"/>
                </a:cubicBezTo>
                <a:cubicBezTo>
                  <a:pt x="965395" y="2196429"/>
                  <a:pt x="954052" y="2185087"/>
                  <a:pt x="954052" y="2171096"/>
                </a:cubicBezTo>
                <a:cubicBezTo>
                  <a:pt x="954052" y="2157104"/>
                  <a:pt x="965395" y="2145761"/>
                  <a:pt x="979386" y="2145761"/>
                </a:cubicBezTo>
                <a:close/>
                <a:moveTo>
                  <a:pt x="820362" y="2145761"/>
                </a:moveTo>
                <a:cubicBezTo>
                  <a:pt x="834354" y="2145761"/>
                  <a:pt x="845696" y="2157104"/>
                  <a:pt x="845696" y="2171096"/>
                </a:cubicBezTo>
                <a:cubicBezTo>
                  <a:pt x="845696" y="2185087"/>
                  <a:pt x="834354" y="2196429"/>
                  <a:pt x="820362" y="2196429"/>
                </a:cubicBezTo>
                <a:cubicBezTo>
                  <a:pt x="806371" y="2196429"/>
                  <a:pt x="795028" y="2185087"/>
                  <a:pt x="795028" y="2171096"/>
                </a:cubicBezTo>
                <a:cubicBezTo>
                  <a:pt x="795028" y="2157104"/>
                  <a:pt x="806371" y="2145761"/>
                  <a:pt x="820362" y="2145761"/>
                </a:cubicBezTo>
                <a:close/>
                <a:moveTo>
                  <a:pt x="661338" y="2145761"/>
                </a:moveTo>
                <a:cubicBezTo>
                  <a:pt x="675330" y="2145761"/>
                  <a:pt x="686672" y="2157104"/>
                  <a:pt x="686672" y="2171096"/>
                </a:cubicBezTo>
                <a:cubicBezTo>
                  <a:pt x="686672" y="2185087"/>
                  <a:pt x="675330" y="2196429"/>
                  <a:pt x="661338" y="2196429"/>
                </a:cubicBezTo>
                <a:cubicBezTo>
                  <a:pt x="647347" y="2196429"/>
                  <a:pt x="636004" y="2185087"/>
                  <a:pt x="636004" y="2171096"/>
                </a:cubicBezTo>
                <a:cubicBezTo>
                  <a:pt x="636004" y="2157104"/>
                  <a:pt x="647347" y="2145761"/>
                  <a:pt x="661338" y="2145761"/>
                </a:cubicBezTo>
                <a:close/>
                <a:moveTo>
                  <a:pt x="502312" y="2145761"/>
                </a:moveTo>
                <a:cubicBezTo>
                  <a:pt x="516304" y="2145761"/>
                  <a:pt x="527647" y="2157104"/>
                  <a:pt x="527647" y="2171096"/>
                </a:cubicBezTo>
                <a:cubicBezTo>
                  <a:pt x="527647" y="2185087"/>
                  <a:pt x="516304" y="2196429"/>
                  <a:pt x="502312" y="2196429"/>
                </a:cubicBezTo>
                <a:cubicBezTo>
                  <a:pt x="488321" y="2196429"/>
                  <a:pt x="476979" y="2185087"/>
                  <a:pt x="476979" y="2171096"/>
                </a:cubicBezTo>
                <a:cubicBezTo>
                  <a:pt x="476979" y="2157104"/>
                  <a:pt x="488321" y="2145761"/>
                  <a:pt x="502312" y="2145761"/>
                </a:cubicBezTo>
                <a:close/>
                <a:moveTo>
                  <a:pt x="343288" y="2145761"/>
                </a:moveTo>
                <a:cubicBezTo>
                  <a:pt x="357280" y="2145761"/>
                  <a:pt x="368623" y="2157104"/>
                  <a:pt x="368623" y="2171096"/>
                </a:cubicBezTo>
                <a:cubicBezTo>
                  <a:pt x="368623" y="2178092"/>
                  <a:pt x="365788" y="2184425"/>
                  <a:pt x="361203" y="2189009"/>
                </a:cubicBezTo>
                <a:lnTo>
                  <a:pt x="356307" y="2191037"/>
                </a:lnTo>
                <a:lnTo>
                  <a:pt x="328436" y="2165706"/>
                </a:lnTo>
                <a:lnTo>
                  <a:pt x="322770" y="2159472"/>
                </a:lnTo>
                <a:lnTo>
                  <a:pt x="325375" y="2153182"/>
                </a:lnTo>
                <a:cubicBezTo>
                  <a:pt x="329960" y="2148597"/>
                  <a:pt x="336293" y="2145761"/>
                  <a:pt x="343288" y="2145761"/>
                </a:cubicBezTo>
                <a:close/>
                <a:moveTo>
                  <a:pt x="191101" y="2001486"/>
                </a:moveTo>
                <a:lnTo>
                  <a:pt x="202273" y="2006114"/>
                </a:lnTo>
                <a:cubicBezTo>
                  <a:pt x="206858" y="2010698"/>
                  <a:pt x="209693" y="2017032"/>
                  <a:pt x="209693" y="2024028"/>
                </a:cubicBezTo>
                <a:lnTo>
                  <a:pt x="209075" y="2025522"/>
                </a:lnTo>
                <a:close/>
                <a:moveTo>
                  <a:pt x="2250065" y="1998693"/>
                </a:moveTo>
                <a:lnTo>
                  <a:pt x="2261274" y="2003336"/>
                </a:lnTo>
                <a:lnTo>
                  <a:pt x="2232345" y="2042022"/>
                </a:lnTo>
                <a:lnTo>
                  <a:pt x="2232150" y="2041941"/>
                </a:lnTo>
                <a:cubicBezTo>
                  <a:pt x="2227566" y="2037357"/>
                  <a:pt x="2224730" y="2031024"/>
                  <a:pt x="2224730" y="2024028"/>
                </a:cubicBezTo>
                <a:cubicBezTo>
                  <a:pt x="2224730" y="2010036"/>
                  <a:pt x="2236073" y="1998693"/>
                  <a:pt x="2250065" y="1998693"/>
                </a:cubicBezTo>
                <a:close/>
                <a:moveTo>
                  <a:pt x="2091040" y="1998693"/>
                </a:moveTo>
                <a:cubicBezTo>
                  <a:pt x="2105031" y="1998693"/>
                  <a:pt x="2116374" y="2010036"/>
                  <a:pt x="2116374" y="2024028"/>
                </a:cubicBezTo>
                <a:cubicBezTo>
                  <a:pt x="2116374" y="2038019"/>
                  <a:pt x="2105031" y="2049361"/>
                  <a:pt x="2091040" y="2049361"/>
                </a:cubicBezTo>
                <a:cubicBezTo>
                  <a:pt x="2077049" y="2049361"/>
                  <a:pt x="2065706" y="2038019"/>
                  <a:pt x="2065706" y="2024028"/>
                </a:cubicBezTo>
                <a:cubicBezTo>
                  <a:pt x="2065706" y="2010036"/>
                  <a:pt x="2077049" y="1998693"/>
                  <a:pt x="2091040" y="1998693"/>
                </a:cubicBezTo>
                <a:close/>
                <a:moveTo>
                  <a:pt x="1932015" y="1998693"/>
                </a:moveTo>
                <a:cubicBezTo>
                  <a:pt x="1946006" y="1998693"/>
                  <a:pt x="1957349" y="2010036"/>
                  <a:pt x="1957349" y="2024028"/>
                </a:cubicBezTo>
                <a:cubicBezTo>
                  <a:pt x="1957349" y="2038019"/>
                  <a:pt x="1946006" y="2049361"/>
                  <a:pt x="1932015" y="2049361"/>
                </a:cubicBezTo>
                <a:cubicBezTo>
                  <a:pt x="1918023" y="2049361"/>
                  <a:pt x="1906681" y="2038019"/>
                  <a:pt x="1906681" y="2024028"/>
                </a:cubicBezTo>
                <a:cubicBezTo>
                  <a:pt x="1906681" y="2010036"/>
                  <a:pt x="1918023" y="1998693"/>
                  <a:pt x="1932015" y="1998693"/>
                </a:cubicBezTo>
                <a:close/>
                <a:moveTo>
                  <a:pt x="1772991" y="1998693"/>
                </a:moveTo>
                <a:cubicBezTo>
                  <a:pt x="1786983" y="1998693"/>
                  <a:pt x="1798324" y="2010036"/>
                  <a:pt x="1798324" y="2024028"/>
                </a:cubicBezTo>
                <a:cubicBezTo>
                  <a:pt x="1798324" y="2038019"/>
                  <a:pt x="1786983" y="2049361"/>
                  <a:pt x="1772991" y="2049361"/>
                </a:cubicBezTo>
                <a:cubicBezTo>
                  <a:pt x="1758999" y="2049361"/>
                  <a:pt x="1747656" y="2038019"/>
                  <a:pt x="1747656" y="2024028"/>
                </a:cubicBezTo>
                <a:cubicBezTo>
                  <a:pt x="1747656" y="2010036"/>
                  <a:pt x="1758999" y="1998693"/>
                  <a:pt x="1772991" y="1998693"/>
                </a:cubicBezTo>
                <a:close/>
                <a:moveTo>
                  <a:pt x="1613967" y="1998693"/>
                </a:moveTo>
                <a:cubicBezTo>
                  <a:pt x="1627959" y="1998693"/>
                  <a:pt x="1639300" y="2010036"/>
                  <a:pt x="1639300" y="2024028"/>
                </a:cubicBezTo>
                <a:cubicBezTo>
                  <a:pt x="1639300" y="2038019"/>
                  <a:pt x="1627959" y="2049361"/>
                  <a:pt x="1613967" y="2049361"/>
                </a:cubicBezTo>
                <a:cubicBezTo>
                  <a:pt x="1599975" y="2049361"/>
                  <a:pt x="1588632" y="2038019"/>
                  <a:pt x="1588632" y="2024028"/>
                </a:cubicBezTo>
                <a:cubicBezTo>
                  <a:pt x="1588632" y="2010036"/>
                  <a:pt x="1599975" y="1998693"/>
                  <a:pt x="1613967" y="1998693"/>
                </a:cubicBezTo>
                <a:close/>
                <a:moveTo>
                  <a:pt x="1454943" y="1998693"/>
                </a:moveTo>
                <a:cubicBezTo>
                  <a:pt x="1468935" y="1998693"/>
                  <a:pt x="1480276" y="2010036"/>
                  <a:pt x="1480276" y="2024028"/>
                </a:cubicBezTo>
                <a:cubicBezTo>
                  <a:pt x="1480276" y="2038019"/>
                  <a:pt x="1468935" y="2049361"/>
                  <a:pt x="1454943" y="2049361"/>
                </a:cubicBezTo>
                <a:cubicBezTo>
                  <a:pt x="1440951" y="2049361"/>
                  <a:pt x="1429608" y="2038019"/>
                  <a:pt x="1429608" y="2024028"/>
                </a:cubicBezTo>
                <a:cubicBezTo>
                  <a:pt x="1429608" y="2010036"/>
                  <a:pt x="1440951" y="1998693"/>
                  <a:pt x="1454943" y="1998693"/>
                </a:cubicBezTo>
                <a:close/>
                <a:moveTo>
                  <a:pt x="1296014" y="1998693"/>
                </a:moveTo>
                <a:cubicBezTo>
                  <a:pt x="1310006" y="1998693"/>
                  <a:pt x="1321347" y="2010036"/>
                  <a:pt x="1321347" y="2024028"/>
                </a:cubicBezTo>
                <a:cubicBezTo>
                  <a:pt x="1321347" y="2038019"/>
                  <a:pt x="1310006" y="2049361"/>
                  <a:pt x="1296014" y="2049361"/>
                </a:cubicBezTo>
                <a:cubicBezTo>
                  <a:pt x="1282022" y="2049361"/>
                  <a:pt x="1270679" y="2038019"/>
                  <a:pt x="1270679" y="2024028"/>
                </a:cubicBezTo>
                <a:cubicBezTo>
                  <a:pt x="1270679" y="2010036"/>
                  <a:pt x="1282022" y="1998693"/>
                  <a:pt x="1296014" y="1998693"/>
                </a:cubicBezTo>
                <a:close/>
                <a:moveTo>
                  <a:pt x="1138413" y="1998693"/>
                </a:moveTo>
                <a:cubicBezTo>
                  <a:pt x="1152405" y="1998693"/>
                  <a:pt x="1163746" y="2010036"/>
                  <a:pt x="1163746" y="2024028"/>
                </a:cubicBezTo>
                <a:cubicBezTo>
                  <a:pt x="1163746" y="2038019"/>
                  <a:pt x="1152405" y="2049361"/>
                  <a:pt x="1138413" y="2049361"/>
                </a:cubicBezTo>
                <a:cubicBezTo>
                  <a:pt x="1124421" y="2049361"/>
                  <a:pt x="1113078" y="2038019"/>
                  <a:pt x="1113078" y="2024028"/>
                </a:cubicBezTo>
                <a:cubicBezTo>
                  <a:pt x="1113078" y="2010036"/>
                  <a:pt x="1124421" y="1998693"/>
                  <a:pt x="1138413" y="1998693"/>
                </a:cubicBezTo>
                <a:close/>
                <a:moveTo>
                  <a:pt x="979386" y="1998693"/>
                </a:moveTo>
                <a:cubicBezTo>
                  <a:pt x="993378" y="1998693"/>
                  <a:pt x="1004720" y="2010036"/>
                  <a:pt x="1004720" y="2024028"/>
                </a:cubicBezTo>
                <a:cubicBezTo>
                  <a:pt x="1004720" y="2038019"/>
                  <a:pt x="993378" y="2049361"/>
                  <a:pt x="979386" y="2049361"/>
                </a:cubicBezTo>
                <a:cubicBezTo>
                  <a:pt x="965395" y="2049361"/>
                  <a:pt x="954052" y="2038019"/>
                  <a:pt x="954052" y="2024028"/>
                </a:cubicBezTo>
                <a:cubicBezTo>
                  <a:pt x="954052" y="2010036"/>
                  <a:pt x="965395" y="1998693"/>
                  <a:pt x="979386" y="1998693"/>
                </a:cubicBezTo>
                <a:close/>
                <a:moveTo>
                  <a:pt x="820362" y="1998693"/>
                </a:moveTo>
                <a:cubicBezTo>
                  <a:pt x="834354" y="1998693"/>
                  <a:pt x="845696" y="2010036"/>
                  <a:pt x="845696" y="2024028"/>
                </a:cubicBezTo>
                <a:cubicBezTo>
                  <a:pt x="845696" y="2038019"/>
                  <a:pt x="834354" y="2049361"/>
                  <a:pt x="820362" y="2049361"/>
                </a:cubicBezTo>
                <a:cubicBezTo>
                  <a:pt x="806371" y="2049361"/>
                  <a:pt x="795028" y="2038019"/>
                  <a:pt x="795028" y="2024028"/>
                </a:cubicBezTo>
                <a:cubicBezTo>
                  <a:pt x="795028" y="2010036"/>
                  <a:pt x="806371" y="1998693"/>
                  <a:pt x="820362" y="1998693"/>
                </a:cubicBezTo>
                <a:close/>
                <a:moveTo>
                  <a:pt x="661338" y="1998693"/>
                </a:moveTo>
                <a:cubicBezTo>
                  <a:pt x="675330" y="1998693"/>
                  <a:pt x="686672" y="2010036"/>
                  <a:pt x="686672" y="2024028"/>
                </a:cubicBezTo>
                <a:cubicBezTo>
                  <a:pt x="686672" y="2038019"/>
                  <a:pt x="675330" y="2049361"/>
                  <a:pt x="661338" y="2049361"/>
                </a:cubicBezTo>
                <a:cubicBezTo>
                  <a:pt x="647347" y="2049361"/>
                  <a:pt x="636004" y="2038019"/>
                  <a:pt x="636004" y="2024028"/>
                </a:cubicBezTo>
                <a:cubicBezTo>
                  <a:pt x="636004" y="2010036"/>
                  <a:pt x="647347" y="1998693"/>
                  <a:pt x="661338" y="1998693"/>
                </a:cubicBezTo>
                <a:close/>
                <a:moveTo>
                  <a:pt x="502312" y="1998693"/>
                </a:moveTo>
                <a:cubicBezTo>
                  <a:pt x="516304" y="1998693"/>
                  <a:pt x="527647" y="2010036"/>
                  <a:pt x="527647" y="2024028"/>
                </a:cubicBezTo>
                <a:cubicBezTo>
                  <a:pt x="527647" y="2038019"/>
                  <a:pt x="516304" y="2049361"/>
                  <a:pt x="502312" y="2049361"/>
                </a:cubicBezTo>
                <a:cubicBezTo>
                  <a:pt x="488321" y="2049361"/>
                  <a:pt x="476979" y="2038019"/>
                  <a:pt x="476979" y="2024028"/>
                </a:cubicBezTo>
                <a:cubicBezTo>
                  <a:pt x="476979" y="2010036"/>
                  <a:pt x="488321" y="1998693"/>
                  <a:pt x="502312" y="1998693"/>
                </a:cubicBezTo>
                <a:close/>
                <a:moveTo>
                  <a:pt x="343288" y="1998693"/>
                </a:moveTo>
                <a:cubicBezTo>
                  <a:pt x="357280" y="1998693"/>
                  <a:pt x="368623" y="2010036"/>
                  <a:pt x="368623" y="2024028"/>
                </a:cubicBezTo>
                <a:cubicBezTo>
                  <a:pt x="368623" y="2038019"/>
                  <a:pt x="357280" y="2049361"/>
                  <a:pt x="343288" y="2049361"/>
                </a:cubicBezTo>
                <a:cubicBezTo>
                  <a:pt x="329297" y="2049361"/>
                  <a:pt x="317955" y="2038019"/>
                  <a:pt x="317955" y="2024028"/>
                </a:cubicBezTo>
                <a:cubicBezTo>
                  <a:pt x="317955" y="2010036"/>
                  <a:pt x="329297" y="1998693"/>
                  <a:pt x="343288" y="1998693"/>
                </a:cubicBezTo>
                <a:close/>
                <a:moveTo>
                  <a:pt x="2250065" y="1851623"/>
                </a:moveTo>
                <a:cubicBezTo>
                  <a:pt x="2264057" y="1851623"/>
                  <a:pt x="2275398" y="1862966"/>
                  <a:pt x="2275398" y="1876958"/>
                </a:cubicBezTo>
                <a:cubicBezTo>
                  <a:pt x="2275398" y="1890949"/>
                  <a:pt x="2264057" y="1902291"/>
                  <a:pt x="2250065" y="1902291"/>
                </a:cubicBezTo>
                <a:cubicBezTo>
                  <a:pt x="2236073" y="1902291"/>
                  <a:pt x="2224730" y="1890949"/>
                  <a:pt x="2224730" y="1876958"/>
                </a:cubicBezTo>
                <a:cubicBezTo>
                  <a:pt x="2224730" y="1862966"/>
                  <a:pt x="2236073" y="1851623"/>
                  <a:pt x="2250065" y="1851623"/>
                </a:cubicBezTo>
                <a:close/>
                <a:moveTo>
                  <a:pt x="2091040" y="1851623"/>
                </a:moveTo>
                <a:cubicBezTo>
                  <a:pt x="2105031" y="1851623"/>
                  <a:pt x="2116374" y="1862966"/>
                  <a:pt x="2116374" y="1876958"/>
                </a:cubicBezTo>
                <a:cubicBezTo>
                  <a:pt x="2116374" y="1890949"/>
                  <a:pt x="2105031" y="1902291"/>
                  <a:pt x="2091040" y="1902291"/>
                </a:cubicBezTo>
                <a:cubicBezTo>
                  <a:pt x="2077049" y="1902291"/>
                  <a:pt x="2065706" y="1890949"/>
                  <a:pt x="2065706" y="1876958"/>
                </a:cubicBezTo>
                <a:cubicBezTo>
                  <a:pt x="2065706" y="1862966"/>
                  <a:pt x="2077049" y="1851623"/>
                  <a:pt x="2091040" y="1851623"/>
                </a:cubicBezTo>
                <a:close/>
                <a:moveTo>
                  <a:pt x="1932015" y="1851623"/>
                </a:moveTo>
                <a:cubicBezTo>
                  <a:pt x="1946006" y="1851623"/>
                  <a:pt x="1957349" y="1862966"/>
                  <a:pt x="1957349" y="1876958"/>
                </a:cubicBezTo>
                <a:cubicBezTo>
                  <a:pt x="1957349" y="1890949"/>
                  <a:pt x="1946006" y="1902291"/>
                  <a:pt x="1932015" y="1902291"/>
                </a:cubicBezTo>
                <a:cubicBezTo>
                  <a:pt x="1918023" y="1902291"/>
                  <a:pt x="1906681" y="1890949"/>
                  <a:pt x="1906681" y="1876958"/>
                </a:cubicBezTo>
                <a:cubicBezTo>
                  <a:pt x="1906681" y="1862966"/>
                  <a:pt x="1918023" y="1851623"/>
                  <a:pt x="1932015" y="1851623"/>
                </a:cubicBezTo>
                <a:close/>
                <a:moveTo>
                  <a:pt x="1772991" y="1851623"/>
                </a:moveTo>
                <a:cubicBezTo>
                  <a:pt x="1786983" y="1851623"/>
                  <a:pt x="1798324" y="1862966"/>
                  <a:pt x="1798324" y="1876958"/>
                </a:cubicBezTo>
                <a:cubicBezTo>
                  <a:pt x="1798324" y="1890949"/>
                  <a:pt x="1786983" y="1902291"/>
                  <a:pt x="1772991" y="1902291"/>
                </a:cubicBezTo>
                <a:cubicBezTo>
                  <a:pt x="1758999" y="1902291"/>
                  <a:pt x="1747656" y="1890949"/>
                  <a:pt x="1747656" y="1876958"/>
                </a:cubicBezTo>
                <a:cubicBezTo>
                  <a:pt x="1747656" y="1862966"/>
                  <a:pt x="1758999" y="1851623"/>
                  <a:pt x="1772991" y="1851623"/>
                </a:cubicBezTo>
                <a:close/>
                <a:moveTo>
                  <a:pt x="1613967" y="1851623"/>
                </a:moveTo>
                <a:cubicBezTo>
                  <a:pt x="1627959" y="1851623"/>
                  <a:pt x="1639300" y="1862966"/>
                  <a:pt x="1639300" y="1876958"/>
                </a:cubicBezTo>
                <a:cubicBezTo>
                  <a:pt x="1639300" y="1890949"/>
                  <a:pt x="1627959" y="1902291"/>
                  <a:pt x="1613967" y="1902291"/>
                </a:cubicBezTo>
                <a:cubicBezTo>
                  <a:pt x="1599975" y="1902291"/>
                  <a:pt x="1588632" y="1890949"/>
                  <a:pt x="1588632" y="1876958"/>
                </a:cubicBezTo>
                <a:cubicBezTo>
                  <a:pt x="1588632" y="1862966"/>
                  <a:pt x="1599975" y="1851623"/>
                  <a:pt x="1613967" y="1851623"/>
                </a:cubicBezTo>
                <a:close/>
                <a:moveTo>
                  <a:pt x="1454943" y="1851623"/>
                </a:moveTo>
                <a:cubicBezTo>
                  <a:pt x="1468935" y="1851623"/>
                  <a:pt x="1480276" y="1862966"/>
                  <a:pt x="1480276" y="1876958"/>
                </a:cubicBezTo>
                <a:cubicBezTo>
                  <a:pt x="1480276" y="1890949"/>
                  <a:pt x="1468935" y="1902291"/>
                  <a:pt x="1454943" y="1902291"/>
                </a:cubicBezTo>
                <a:cubicBezTo>
                  <a:pt x="1440951" y="1902291"/>
                  <a:pt x="1429608" y="1890949"/>
                  <a:pt x="1429608" y="1876958"/>
                </a:cubicBezTo>
                <a:cubicBezTo>
                  <a:pt x="1429608" y="1862966"/>
                  <a:pt x="1440951" y="1851623"/>
                  <a:pt x="1454943" y="1851623"/>
                </a:cubicBezTo>
                <a:close/>
                <a:moveTo>
                  <a:pt x="1296014" y="1851623"/>
                </a:moveTo>
                <a:cubicBezTo>
                  <a:pt x="1310006" y="1851623"/>
                  <a:pt x="1321347" y="1862966"/>
                  <a:pt x="1321347" y="1876958"/>
                </a:cubicBezTo>
                <a:cubicBezTo>
                  <a:pt x="1321347" y="1890949"/>
                  <a:pt x="1310006" y="1902291"/>
                  <a:pt x="1296014" y="1902291"/>
                </a:cubicBezTo>
                <a:cubicBezTo>
                  <a:pt x="1282022" y="1902291"/>
                  <a:pt x="1270679" y="1890949"/>
                  <a:pt x="1270679" y="1876958"/>
                </a:cubicBezTo>
                <a:cubicBezTo>
                  <a:pt x="1270679" y="1862966"/>
                  <a:pt x="1282022" y="1851623"/>
                  <a:pt x="1296014" y="1851623"/>
                </a:cubicBezTo>
                <a:close/>
                <a:moveTo>
                  <a:pt x="1138413" y="1851623"/>
                </a:moveTo>
                <a:cubicBezTo>
                  <a:pt x="1152405" y="1851623"/>
                  <a:pt x="1163746" y="1862966"/>
                  <a:pt x="1163746" y="1876958"/>
                </a:cubicBezTo>
                <a:cubicBezTo>
                  <a:pt x="1163746" y="1890949"/>
                  <a:pt x="1152405" y="1902291"/>
                  <a:pt x="1138413" y="1902291"/>
                </a:cubicBezTo>
                <a:cubicBezTo>
                  <a:pt x="1124421" y="1902291"/>
                  <a:pt x="1113078" y="1890949"/>
                  <a:pt x="1113078" y="1876958"/>
                </a:cubicBezTo>
                <a:cubicBezTo>
                  <a:pt x="1113078" y="1862966"/>
                  <a:pt x="1124421" y="1851623"/>
                  <a:pt x="1138413" y="1851623"/>
                </a:cubicBezTo>
                <a:close/>
                <a:moveTo>
                  <a:pt x="979386" y="1851623"/>
                </a:moveTo>
                <a:cubicBezTo>
                  <a:pt x="993378" y="1851623"/>
                  <a:pt x="1004720" y="1862966"/>
                  <a:pt x="1004720" y="1876958"/>
                </a:cubicBezTo>
                <a:cubicBezTo>
                  <a:pt x="1004720" y="1890949"/>
                  <a:pt x="993378" y="1902291"/>
                  <a:pt x="979386" y="1902291"/>
                </a:cubicBezTo>
                <a:cubicBezTo>
                  <a:pt x="965395" y="1902291"/>
                  <a:pt x="954052" y="1890949"/>
                  <a:pt x="954052" y="1876958"/>
                </a:cubicBezTo>
                <a:cubicBezTo>
                  <a:pt x="954052" y="1862966"/>
                  <a:pt x="965395" y="1851623"/>
                  <a:pt x="979386" y="1851623"/>
                </a:cubicBezTo>
                <a:close/>
                <a:moveTo>
                  <a:pt x="820362" y="1851623"/>
                </a:moveTo>
                <a:cubicBezTo>
                  <a:pt x="834354" y="1851623"/>
                  <a:pt x="845696" y="1862966"/>
                  <a:pt x="845696" y="1876958"/>
                </a:cubicBezTo>
                <a:cubicBezTo>
                  <a:pt x="845696" y="1890949"/>
                  <a:pt x="834354" y="1902291"/>
                  <a:pt x="820362" y="1902291"/>
                </a:cubicBezTo>
                <a:cubicBezTo>
                  <a:pt x="806371" y="1902291"/>
                  <a:pt x="795028" y="1890949"/>
                  <a:pt x="795028" y="1876958"/>
                </a:cubicBezTo>
                <a:cubicBezTo>
                  <a:pt x="795028" y="1862966"/>
                  <a:pt x="806371" y="1851623"/>
                  <a:pt x="820362" y="1851623"/>
                </a:cubicBezTo>
                <a:close/>
                <a:moveTo>
                  <a:pt x="661338" y="1851623"/>
                </a:moveTo>
                <a:cubicBezTo>
                  <a:pt x="675330" y="1851623"/>
                  <a:pt x="686672" y="1862966"/>
                  <a:pt x="686672" y="1876958"/>
                </a:cubicBezTo>
                <a:cubicBezTo>
                  <a:pt x="686672" y="1890949"/>
                  <a:pt x="675330" y="1902291"/>
                  <a:pt x="661338" y="1902291"/>
                </a:cubicBezTo>
                <a:cubicBezTo>
                  <a:pt x="647347" y="1902291"/>
                  <a:pt x="636004" y="1890949"/>
                  <a:pt x="636004" y="1876958"/>
                </a:cubicBezTo>
                <a:cubicBezTo>
                  <a:pt x="636004" y="1862966"/>
                  <a:pt x="647347" y="1851623"/>
                  <a:pt x="661338" y="1851623"/>
                </a:cubicBezTo>
                <a:close/>
                <a:moveTo>
                  <a:pt x="502312" y="1851623"/>
                </a:moveTo>
                <a:cubicBezTo>
                  <a:pt x="516304" y="1851623"/>
                  <a:pt x="527647" y="1862966"/>
                  <a:pt x="527647" y="1876958"/>
                </a:cubicBezTo>
                <a:cubicBezTo>
                  <a:pt x="527647" y="1890949"/>
                  <a:pt x="516304" y="1902291"/>
                  <a:pt x="502312" y="1902291"/>
                </a:cubicBezTo>
                <a:cubicBezTo>
                  <a:pt x="488321" y="1902291"/>
                  <a:pt x="476979" y="1890949"/>
                  <a:pt x="476979" y="1876958"/>
                </a:cubicBezTo>
                <a:cubicBezTo>
                  <a:pt x="476979" y="1862966"/>
                  <a:pt x="488321" y="1851623"/>
                  <a:pt x="502312" y="1851623"/>
                </a:cubicBezTo>
                <a:close/>
                <a:moveTo>
                  <a:pt x="343288" y="1851623"/>
                </a:moveTo>
                <a:cubicBezTo>
                  <a:pt x="357280" y="1851623"/>
                  <a:pt x="368623" y="1862966"/>
                  <a:pt x="368623" y="1876958"/>
                </a:cubicBezTo>
                <a:cubicBezTo>
                  <a:pt x="368623" y="1890949"/>
                  <a:pt x="357280" y="1902291"/>
                  <a:pt x="343288" y="1902291"/>
                </a:cubicBezTo>
                <a:cubicBezTo>
                  <a:pt x="329297" y="1902291"/>
                  <a:pt x="317955" y="1890949"/>
                  <a:pt x="317955" y="1876958"/>
                </a:cubicBezTo>
                <a:cubicBezTo>
                  <a:pt x="317955" y="1862966"/>
                  <a:pt x="329297" y="1851623"/>
                  <a:pt x="343288" y="1851623"/>
                </a:cubicBezTo>
                <a:close/>
                <a:moveTo>
                  <a:pt x="184358" y="1851623"/>
                </a:moveTo>
                <a:cubicBezTo>
                  <a:pt x="198350" y="1851623"/>
                  <a:pt x="209693" y="1862966"/>
                  <a:pt x="209693" y="1876958"/>
                </a:cubicBezTo>
                <a:cubicBezTo>
                  <a:pt x="209693" y="1890949"/>
                  <a:pt x="198350" y="1902291"/>
                  <a:pt x="184358" y="1902291"/>
                </a:cubicBezTo>
                <a:cubicBezTo>
                  <a:pt x="170367" y="1902291"/>
                  <a:pt x="159025" y="1890949"/>
                  <a:pt x="159025" y="1876958"/>
                </a:cubicBezTo>
                <a:cubicBezTo>
                  <a:pt x="159025" y="1862966"/>
                  <a:pt x="170367" y="1851623"/>
                  <a:pt x="184358" y="1851623"/>
                </a:cubicBezTo>
                <a:close/>
                <a:moveTo>
                  <a:pt x="36931" y="1709358"/>
                </a:moveTo>
                <a:lnTo>
                  <a:pt x="43248" y="1711975"/>
                </a:lnTo>
                <a:cubicBezTo>
                  <a:pt x="47833" y="1716559"/>
                  <a:pt x="50668" y="1722893"/>
                  <a:pt x="50668" y="1729889"/>
                </a:cubicBezTo>
                <a:lnTo>
                  <a:pt x="47365" y="1737864"/>
                </a:lnTo>
                <a:close/>
                <a:moveTo>
                  <a:pt x="2408995" y="1704554"/>
                </a:moveTo>
                <a:lnTo>
                  <a:pt x="2417323" y="1708004"/>
                </a:lnTo>
                <a:lnTo>
                  <a:pt x="2401219" y="1752001"/>
                </a:lnTo>
                <a:lnTo>
                  <a:pt x="2391080" y="1747802"/>
                </a:lnTo>
                <a:cubicBezTo>
                  <a:pt x="2386496" y="1743218"/>
                  <a:pt x="2383660" y="1736885"/>
                  <a:pt x="2383660" y="1729889"/>
                </a:cubicBezTo>
                <a:cubicBezTo>
                  <a:pt x="2383660" y="1715897"/>
                  <a:pt x="2395003" y="1704554"/>
                  <a:pt x="2408995" y="1704554"/>
                </a:cubicBezTo>
                <a:close/>
                <a:moveTo>
                  <a:pt x="2250065" y="1704554"/>
                </a:moveTo>
                <a:cubicBezTo>
                  <a:pt x="2264057" y="1704554"/>
                  <a:pt x="2275398" y="1715897"/>
                  <a:pt x="2275398" y="1729889"/>
                </a:cubicBezTo>
                <a:cubicBezTo>
                  <a:pt x="2275398" y="1743880"/>
                  <a:pt x="2264057" y="1755222"/>
                  <a:pt x="2250065" y="1755222"/>
                </a:cubicBezTo>
                <a:cubicBezTo>
                  <a:pt x="2236073" y="1755222"/>
                  <a:pt x="2224730" y="1743880"/>
                  <a:pt x="2224730" y="1729889"/>
                </a:cubicBezTo>
                <a:cubicBezTo>
                  <a:pt x="2224730" y="1715897"/>
                  <a:pt x="2236073" y="1704554"/>
                  <a:pt x="2250065" y="1704554"/>
                </a:cubicBezTo>
                <a:close/>
                <a:moveTo>
                  <a:pt x="2091040" y="1704554"/>
                </a:moveTo>
                <a:cubicBezTo>
                  <a:pt x="2105031" y="1704554"/>
                  <a:pt x="2116374" y="1715897"/>
                  <a:pt x="2116374" y="1729889"/>
                </a:cubicBezTo>
                <a:cubicBezTo>
                  <a:pt x="2116374" y="1743880"/>
                  <a:pt x="2105031" y="1755222"/>
                  <a:pt x="2091040" y="1755222"/>
                </a:cubicBezTo>
                <a:cubicBezTo>
                  <a:pt x="2077049" y="1755222"/>
                  <a:pt x="2065706" y="1743880"/>
                  <a:pt x="2065706" y="1729889"/>
                </a:cubicBezTo>
                <a:cubicBezTo>
                  <a:pt x="2065706" y="1715897"/>
                  <a:pt x="2077049" y="1704554"/>
                  <a:pt x="2091040" y="1704554"/>
                </a:cubicBezTo>
                <a:close/>
                <a:moveTo>
                  <a:pt x="1932015" y="1704554"/>
                </a:moveTo>
                <a:cubicBezTo>
                  <a:pt x="1946006" y="1704554"/>
                  <a:pt x="1957349" y="1715897"/>
                  <a:pt x="1957349" y="1729889"/>
                </a:cubicBezTo>
                <a:cubicBezTo>
                  <a:pt x="1957349" y="1743880"/>
                  <a:pt x="1946006" y="1755222"/>
                  <a:pt x="1932015" y="1755222"/>
                </a:cubicBezTo>
                <a:cubicBezTo>
                  <a:pt x="1918023" y="1755222"/>
                  <a:pt x="1906681" y="1743880"/>
                  <a:pt x="1906681" y="1729889"/>
                </a:cubicBezTo>
                <a:cubicBezTo>
                  <a:pt x="1906681" y="1715897"/>
                  <a:pt x="1918023" y="1704554"/>
                  <a:pt x="1932015" y="1704554"/>
                </a:cubicBezTo>
                <a:close/>
                <a:moveTo>
                  <a:pt x="1772991" y="1704554"/>
                </a:moveTo>
                <a:cubicBezTo>
                  <a:pt x="1786983" y="1704554"/>
                  <a:pt x="1798324" y="1715897"/>
                  <a:pt x="1798324" y="1729889"/>
                </a:cubicBezTo>
                <a:cubicBezTo>
                  <a:pt x="1798324" y="1743880"/>
                  <a:pt x="1786983" y="1755222"/>
                  <a:pt x="1772991" y="1755222"/>
                </a:cubicBezTo>
                <a:cubicBezTo>
                  <a:pt x="1758999" y="1755222"/>
                  <a:pt x="1747656" y="1743880"/>
                  <a:pt x="1747656" y="1729889"/>
                </a:cubicBezTo>
                <a:cubicBezTo>
                  <a:pt x="1747656" y="1715897"/>
                  <a:pt x="1758999" y="1704554"/>
                  <a:pt x="1772991" y="1704554"/>
                </a:cubicBezTo>
                <a:close/>
                <a:moveTo>
                  <a:pt x="1613967" y="1704554"/>
                </a:moveTo>
                <a:cubicBezTo>
                  <a:pt x="1627959" y="1704554"/>
                  <a:pt x="1639300" y="1715897"/>
                  <a:pt x="1639300" y="1729889"/>
                </a:cubicBezTo>
                <a:cubicBezTo>
                  <a:pt x="1639300" y="1743880"/>
                  <a:pt x="1627959" y="1755222"/>
                  <a:pt x="1613967" y="1755222"/>
                </a:cubicBezTo>
                <a:cubicBezTo>
                  <a:pt x="1599975" y="1755222"/>
                  <a:pt x="1588632" y="1743880"/>
                  <a:pt x="1588632" y="1729889"/>
                </a:cubicBezTo>
                <a:cubicBezTo>
                  <a:pt x="1588632" y="1715897"/>
                  <a:pt x="1599975" y="1704554"/>
                  <a:pt x="1613967" y="1704554"/>
                </a:cubicBezTo>
                <a:close/>
                <a:moveTo>
                  <a:pt x="1454943" y="1704554"/>
                </a:moveTo>
                <a:cubicBezTo>
                  <a:pt x="1468935" y="1704554"/>
                  <a:pt x="1480276" y="1715897"/>
                  <a:pt x="1480276" y="1729889"/>
                </a:cubicBezTo>
                <a:cubicBezTo>
                  <a:pt x="1480276" y="1743880"/>
                  <a:pt x="1468935" y="1755222"/>
                  <a:pt x="1454943" y="1755222"/>
                </a:cubicBezTo>
                <a:cubicBezTo>
                  <a:pt x="1440951" y="1755222"/>
                  <a:pt x="1429608" y="1743880"/>
                  <a:pt x="1429608" y="1729889"/>
                </a:cubicBezTo>
                <a:cubicBezTo>
                  <a:pt x="1429608" y="1715897"/>
                  <a:pt x="1440951" y="1704554"/>
                  <a:pt x="1454943" y="1704554"/>
                </a:cubicBezTo>
                <a:close/>
                <a:moveTo>
                  <a:pt x="1296014" y="1704554"/>
                </a:moveTo>
                <a:cubicBezTo>
                  <a:pt x="1310006" y="1704554"/>
                  <a:pt x="1321347" y="1715897"/>
                  <a:pt x="1321347" y="1729889"/>
                </a:cubicBezTo>
                <a:cubicBezTo>
                  <a:pt x="1321347" y="1743880"/>
                  <a:pt x="1310006" y="1755222"/>
                  <a:pt x="1296014" y="1755222"/>
                </a:cubicBezTo>
                <a:cubicBezTo>
                  <a:pt x="1282022" y="1755222"/>
                  <a:pt x="1270679" y="1743880"/>
                  <a:pt x="1270679" y="1729889"/>
                </a:cubicBezTo>
                <a:cubicBezTo>
                  <a:pt x="1270679" y="1715897"/>
                  <a:pt x="1282022" y="1704554"/>
                  <a:pt x="1296014" y="1704554"/>
                </a:cubicBezTo>
                <a:close/>
                <a:moveTo>
                  <a:pt x="1138413" y="1704554"/>
                </a:moveTo>
                <a:cubicBezTo>
                  <a:pt x="1152405" y="1704554"/>
                  <a:pt x="1163746" y="1715897"/>
                  <a:pt x="1163746" y="1729889"/>
                </a:cubicBezTo>
                <a:cubicBezTo>
                  <a:pt x="1163746" y="1743880"/>
                  <a:pt x="1152405" y="1755222"/>
                  <a:pt x="1138413" y="1755222"/>
                </a:cubicBezTo>
                <a:cubicBezTo>
                  <a:pt x="1124421" y="1755222"/>
                  <a:pt x="1113078" y="1743880"/>
                  <a:pt x="1113078" y="1729889"/>
                </a:cubicBezTo>
                <a:cubicBezTo>
                  <a:pt x="1113078" y="1715897"/>
                  <a:pt x="1124421" y="1704554"/>
                  <a:pt x="1138413" y="1704554"/>
                </a:cubicBezTo>
                <a:close/>
                <a:moveTo>
                  <a:pt x="979386" y="1704554"/>
                </a:moveTo>
                <a:cubicBezTo>
                  <a:pt x="993378" y="1704554"/>
                  <a:pt x="1004720" y="1715897"/>
                  <a:pt x="1004720" y="1729889"/>
                </a:cubicBezTo>
                <a:cubicBezTo>
                  <a:pt x="1004720" y="1743880"/>
                  <a:pt x="993378" y="1755222"/>
                  <a:pt x="979386" y="1755222"/>
                </a:cubicBezTo>
                <a:cubicBezTo>
                  <a:pt x="965395" y="1755222"/>
                  <a:pt x="954052" y="1743880"/>
                  <a:pt x="954052" y="1729889"/>
                </a:cubicBezTo>
                <a:cubicBezTo>
                  <a:pt x="954052" y="1715897"/>
                  <a:pt x="965395" y="1704554"/>
                  <a:pt x="979386" y="1704554"/>
                </a:cubicBezTo>
                <a:close/>
                <a:moveTo>
                  <a:pt x="820362" y="1704554"/>
                </a:moveTo>
                <a:cubicBezTo>
                  <a:pt x="834354" y="1704554"/>
                  <a:pt x="845696" y="1715897"/>
                  <a:pt x="845696" y="1729889"/>
                </a:cubicBezTo>
                <a:cubicBezTo>
                  <a:pt x="845696" y="1743880"/>
                  <a:pt x="834354" y="1755222"/>
                  <a:pt x="820362" y="1755222"/>
                </a:cubicBezTo>
                <a:cubicBezTo>
                  <a:pt x="806371" y="1755222"/>
                  <a:pt x="795028" y="1743880"/>
                  <a:pt x="795028" y="1729889"/>
                </a:cubicBezTo>
                <a:cubicBezTo>
                  <a:pt x="795028" y="1715897"/>
                  <a:pt x="806371" y="1704554"/>
                  <a:pt x="820362" y="1704554"/>
                </a:cubicBezTo>
                <a:close/>
                <a:moveTo>
                  <a:pt x="661338" y="1704554"/>
                </a:moveTo>
                <a:cubicBezTo>
                  <a:pt x="675330" y="1704554"/>
                  <a:pt x="686672" y="1715897"/>
                  <a:pt x="686672" y="1729889"/>
                </a:cubicBezTo>
                <a:cubicBezTo>
                  <a:pt x="686672" y="1743880"/>
                  <a:pt x="675330" y="1755222"/>
                  <a:pt x="661338" y="1755222"/>
                </a:cubicBezTo>
                <a:cubicBezTo>
                  <a:pt x="647347" y="1755222"/>
                  <a:pt x="636004" y="1743880"/>
                  <a:pt x="636004" y="1729889"/>
                </a:cubicBezTo>
                <a:cubicBezTo>
                  <a:pt x="636004" y="1715897"/>
                  <a:pt x="647347" y="1704554"/>
                  <a:pt x="661338" y="1704554"/>
                </a:cubicBezTo>
                <a:close/>
                <a:moveTo>
                  <a:pt x="502312" y="1704554"/>
                </a:moveTo>
                <a:cubicBezTo>
                  <a:pt x="516304" y="1704554"/>
                  <a:pt x="527647" y="1715897"/>
                  <a:pt x="527647" y="1729889"/>
                </a:cubicBezTo>
                <a:cubicBezTo>
                  <a:pt x="527647" y="1743880"/>
                  <a:pt x="516304" y="1755222"/>
                  <a:pt x="502312" y="1755222"/>
                </a:cubicBezTo>
                <a:cubicBezTo>
                  <a:pt x="488321" y="1755222"/>
                  <a:pt x="476979" y="1743880"/>
                  <a:pt x="476979" y="1729889"/>
                </a:cubicBezTo>
                <a:cubicBezTo>
                  <a:pt x="476979" y="1715897"/>
                  <a:pt x="488321" y="1704554"/>
                  <a:pt x="502312" y="1704554"/>
                </a:cubicBezTo>
                <a:close/>
                <a:moveTo>
                  <a:pt x="343288" y="1704554"/>
                </a:moveTo>
                <a:cubicBezTo>
                  <a:pt x="357280" y="1704554"/>
                  <a:pt x="368623" y="1715897"/>
                  <a:pt x="368623" y="1729889"/>
                </a:cubicBezTo>
                <a:cubicBezTo>
                  <a:pt x="368623" y="1743880"/>
                  <a:pt x="357280" y="1755222"/>
                  <a:pt x="343288" y="1755222"/>
                </a:cubicBezTo>
                <a:cubicBezTo>
                  <a:pt x="329297" y="1755222"/>
                  <a:pt x="317955" y="1743880"/>
                  <a:pt x="317955" y="1729889"/>
                </a:cubicBezTo>
                <a:cubicBezTo>
                  <a:pt x="317955" y="1715897"/>
                  <a:pt x="329297" y="1704554"/>
                  <a:pt x="343288" y="1704554"/>
                </a:cubicBezTo>
                <a:close/>
                <a:moveTo>
                  <a:pt x="184358" y="1704554"/>
                </a:moveTo>
                <a:cubicBezTo>
                  <a:pt x="198350" y="1704554"/>
                  <a:pt x="209693" y="1715897"/>
                  <a:pt x="209693" y="1729889"/>
                </a:cubicBezTo>
                <a:cubicBezTo>
                  <a:pt x="209693" y="1743880"/>
                  <a:pt x="198350" y="1755222"/>
                  <a:pt x="184358" y="1755222"/>
                </a:cubicBezTo>
                <a:cubicBezTo>
                  <a:pt x="170367" y="1755222"/>
                  <a:pt x="159025" y="1743880"/>
                  <a:pt x="159025" y="1729889"/>
                </a:cubicBezTo>
                <a:cubicBezTo>
                  <a:pt x="159025" y="1715897"/>
                  <a:pt x="170367" y="1704554"/>
                  <a:pt x="184358" y="1704554"/>
                </a:cubicBezTo>
                <a:close/>
                <a:moveTo>
                  <a:pt x="2408995" y="1557390"/>
                </a:moveTo>
                <a:cubicBezTo>
                  <a:pt x="2422987" y="1557390"/>
                  <a:pt x="2434328" y="1568733"/>
                  <a:pt x="2434328" y="1582723"/>
                </a:cubicBezTo>
                <a:cubicBezTo>
                  <a:pt x="2434328" y="1596715"/>
                  <a:pt x="2422987" y="1608058"/>
                  <a:pt x="2408995" y="1608058"/>
                </a:cubicBezTo>
                <a:cubicBezTo>
                  <a:pt x="2395003" y="1608058"/>
                  <a:pt x="2383660" y="1596715"/>
                  <a:pt x="2383660" y="1582723"/>
                </a:cubicBezTo>
                <a:cubicBezTo>
                  <a:pt x="2383660" y="1568733"/>
                  <a:pt x="2395003" y="1557390"/>
                  <a:pt x="2408995" y="1557390"/>
                </a:cubicBezTo>
                <a:close/>
                <a:moveTo>
                  <a:pt x="2250065" y="1557390"/>
                </a:moveTo>
                <a:cubicBezTo>
                  <a:pt x="2264057" y="1557390"/>
                  <a:pt x="2275398" y="1568733"/>
                  <a:pt x="2275398" y="1582723"/>
                </a:cubicBezTo>
                <a:cubicBezTo>
                  <a:pt x="2275398" y="1596715"/>
                  <a:pt x="2264057" y="1608058"/>
                  <a:pt x="2250065" y="1608058"/>
                </a:cubicBezTo>
                <a:cubicBezTo>
                  <a:pt x="2236073" y="1608058"/>
                  <a:pt x="2224730" y="1596715"/>
                  <a:pt x="2224730" y="1582723"/>
                </a:cubicBezTo>
                <a:cubicBezTo>
                  <a:pt x="2224730" y="1568733"/>
                  <a:pt x="2236073" y="1557390"/>
                  <a:pt x="2250065" y="1557390"/>
                </a:cubicBezTo>
                <a:close/>
                <a:moveTo>
                  <a:pt x="2091040" y="1557390"/>
                </a:moveTo>
                <a:cubicBezTo>
                  <a:pt x="2105031" y="1557390"/>
                  <a:pt x="2116374" y="1568733"/>
                  <a:pt x="2116374" y="1582723"/>
                </a:cubicBezTo>
                <a:cubicBezTo>
                  <a:pt x="2116374" y="1596715"/>
                  <a:pt x="2105031" y="1608058"/>
                  <a:pt x="2091040" y="1608058"/>
                </a:cubicBezTo>
                <a:cubicBezTo>
                  <a:pt x="2077049" y="1608058"/>
                  <a:pt x="2065706" y="1596715"/>
                  <a:pt x="2065706" y="1582723"/>
                </a:cubicBezTo>
                <a:cubicBezTo>
                  <a:pt x="2065706" y="1568733"/>
                  <a:pt x="2077049" y="1557390"/>
                  <a:pt x="2091040" y="1557390"/>
                </a:cubicBezTo>
                <a:close/>
                <a:moveTo>
                  <a:pt x="1932015" y="1557390"/>
                </a:moveTo>
                <a:cubicBezTo>
                  <a:pt x="1946006" y="1557390"/>
                  <a:pt x="1957349" y="1568733"/>
                  <a:pt x="1957349" y="1582723"/>
                </a:cubicBezTo>
                <a:cubicBezTo>
                  <a:pt x="1957349" y="1596715"/>
                  <a:pt x="1946006" y="1608058"/>
                  <a:pt x="1932015" y="1608058"/>
                </a:cubicBezTo>
                <a:cubicBezTo>
                  <a:pt x="1918023" y="1608058"/>
                  <a:pt x="1906681" y="1596715"/>
                  <a:pt x="1906681" y="1582723"/>
                </a:cubicBezTo>
                <a:cubicBezTo>
                  <a:pt x="1906681" y="1568733"/>
                  <a:pt x="1918023" y="1557390"/>
                  <a:pt x="1932015" y="1557390"/>
                </a:cubicBezTo>
                <a:close/>
                <a:moveTo>
                  <a:pt x="1772991" y="1557390"/>
                </a:moveTo>
                <a:cubicBezTo>
                  <a:pt x="1786983" y="1557390"/>
                  <a:pt x="1798324" y="1568733"/>
                  <a:pt x="1798324" y="1582723"/>
                </a:cubicBezTo>
                <a:cubicBezTo>
                  <a:pt x="1798324" y="1596715"/>
                  <a:pt x="1786983" y="1608058"/>
                  <a:pt x="1772991" y="1608058"/>
                </a:cubicBezTo>
                <a:cubicBezTo>
                  <a:pt x="1758999" y="1608058"/>
                  <a:pt x="1747656" y="1596715"/>
                  <a:pt x="1747656" y="1582723"/>
                </a:cubicBezTo>
                <a:cubicBezTo>
                  <a:pt x="1747656" y="1568733"/>
                  <a:pt x="1758999" y="1557390"/>
                  <a:pt x="1772991" y="1557390"/>
                </a:cubicBezTo>
                <a:close/>
                <a:moveTo>
                  <a:pt x="1613967" y="1557390"/>
                </a:moveTo>
                <a:cubicBezTo>
                  <a:pt x="1627959" y="1557390"/>
                  <a:pt x="1639300" y="1568733"/>
                  <a:pt x="1639300" y="1582723"/>
                </a:cubicBezTo>
                <a:cubicBezTo>
                  <a:pt x="1639300" y="1596715"/>
                  <a:pt x="1627959" y="1608058"/>
                  <a:pt x="1613967" y="1608058"/>
                </a:cubicBezTo>
                <a:cubicBezTo>
                  <a:pt x="1599975" y="1608058"/>
                  <a:pt x="1588632" y="1596715"/>
                  <a:pt x="1588632" y="1582723"/>
                </a:cubicBezTo>
                <a:cubicBezTo>
                  <a:pt x="1588632" y="1568733"/>
                  <a:pt x="1599975" y="1557390"/>
                  <a:pt x="1613967" y="1557390"/>
                </a:cubicBezTo>
                <a:close/>
                <a:moveTo>
                  <a:pt x="1454943" y="1557390"/>
                </a:moveTo>
                <a:cubicBezTo>
                  <a:pt x="1468935" y="1557390"/>
                  <a:pt x="1480276" y="1568733"/>
                  <a:pt x="1480276" y="1582723"/>
                </a:cubicBezTo>
                <a:cubicBezTo>
                  <a:pt x="1480276" y="1596715"/>
                  <a:pt x="1468935" y="1608058"/>
                  <a:pt x="1454943" y="1608058"/>
                </a:cubicBezTo>
                <a:cubicBezTo>
                  <a:pt x="1440951" y="1608058"/>
                  <a:pt x="1429608" y="1596715"/>
                  <a:pt x="1429608" y="1582723"/>
                </a:cubicBezTo>
                <a:cubicBezTo>
                  <a:pt x="1429608" y="1568733"/>
                  <a:pt x="1440951" y="1557390"/>
                  <a:pt x="1454943" y="1557390"/>
                </a:cubicBezTo>
                <a:close/>
                <a:moveTo>
                  <a:pt x="1296014" y="1557390"/>
                </a:moveTo>
                <a:cubicBezTo>
                  <a:pt x="1310006" y="1557390"/>
                  <a:pt x="1321347" y="1568733"/>
                  <a:pt x="1321347" y="1582723"/>
                </a:cubicBezTo>
                <a:cubicBezTo>
                  <a:pt x="1321347" y="1596715"/>
                  <a:pt x="1310006" y="1608058"/>
                  <a:pt x="1296014" y="1608058"/>
                </a:cubicBezTo>
                <a:cubicBezTo>
                  <a:pt x="1282022" y="1608058"/>
                  <a:pt x="1270679" y="1596715"/>
                  <a:pt x="1270679" y="1582723"/>
                </a:cubicBezTo>
                <a:cubicBezTo>
                  <a:pt x="1270679" y="1568733"/>
                  <a:pt x="1282022" y="1557390"/>
                  <a:pt x="1296014" y="1557390"/>
                </a:cubicBezTo>
                <a:close/>
                <a:moveTo>
                  <a:pt x="1138413" y="1557390"/>
                </a:moveTo>
                <a:cubicBezTo>
                  <a:pt x="1152405" y="1557390"/>
                  <a:pt x="1163746" y="1568733"/>
                  <a:pt x="1163746" y="1582723"/>
                </a:cubicBezTo>
                <a:cubicBezTo>
                  <a:pt x="1163746" y="1596715"/>
                  <a:pt x="1152405" y="1608058"/>
                  <a:pt x="1138413" y="1608058"/>
                </a:cubicBezTo>
                <a:cubicBezTo>
                  <a:pt x="1124421" y="1608058"/>
                  <a:pt x="1113078" y="1596715"/>
                  <a:pt x="1113078" y="1582723"/>
                </a:cubicBezTo>
                <a:cubicBezTo>
                  <a:pt x="1113078" y="1568733"/>
                  <a:pt x="1124421" y="1557390"/>
                  <a:pt x="1138413" y="1557390"/>
                </a:cubicBezTo>
                <a:close/>
                <a:moveTo>
                  <a:pt x="979386" y="1557390"/>
                </a:moveTo>
                <a:cubicBezTo>
                  <a:pt x="993378" y="1557390"/>
                  <a:pt x="1004720" y="1568733"/>
                  <a:pt x="1004720" y="1582723"/>
                </a:cubicBezTo>
                <a:cubicBezTo>
                  <a:pt x="1004720" y="1596715"/>
                  <a:pt x="993378" y="1608058"/>
                  <a:pt x="979386" y="1608058"/>
                </a:cubicBezTo>
                <a:cubicBezTo>
                  <a:pt x="965395" y="1608058"/>
                  <a:pt x="954052" y="1596715"/>
                  <a:pt x="954052" y="1582723"/>
                </a:cubicBezTo>
                <a:cubicBezTo>
                  <a:pt x="954052" y="1568733"/>
                  <a:pt x="965395" y="1557390"/>
                  <a:pt x="979386" y="1557390"/>
                </a:cubicBezTo>
                <a:close/>
                <a:moveTo>
                  <a:pt x="820362" y="1557390"/>
                </a:moveTo>
                <a:cubicBezTo>
                  <a:pt x="834354" y="1557390"/>
                  <a:pt x="845696" y="1568733"/>
                  <a:pt x="845696" y="1582723"/>
                </a:cubicBezTo>
                <a:cubicBezTo>
                  <a:pt x="845696" y="1596715"/>
                  <a:pt x="834354" y="1608058"/>
                  <a:pt x="820362" y="1608058"/>
                </a:cubicBezTo>
                <a:cubicBezTo>
                  <a:pt x="806371" y="1608058"/>
                  <a:pt x="795028" y="1596715"/>
                  <a:pt x="795028" y="1582723"/>
                </a:cubicBezTo>
                <a:cubicBezTo>
                  <a:pt x="795028" y="1568733"/>
                  <a:pt x="806371" y="1557390"/>
                  <a:pt x="820362" y="1557390"/>
                </a:cubicBezTo>
                <a:close/>
                <a:moveTo>
                  <a:pt x="661338" y="1557390"/>
                </a:moveTo>
                <a:cubicBezTo>
                  <a:pt x="675330" y="1557390"/>
                  <a:pt x="686672" y="1568733"/>
                  <a:pt x="686672" y="1582723"/>
                </a:cubicBezTo>
                <a:cubicBezTo>
                  <a:pt x="686672" y="1596715"/>
                  <a:pt x="675330" y="1608058"/>
                  <a:pt x="661338" y="1608058"/>
                </a:cubicBezTo>
                <a:cubicBezTo>
                  <a:pt x="647347" y="1608058"/>
                  <a:pt x="636004" y="1596715"/>
                  <a:pt x="636004" y="1582723"/>
                </a:cubicBezTo>
                <a:cubicBezTo>
                  <a:pt x="636004" y="1568733"/>
                  <a:pt x="647347" y="1557390"/>
                  <a:pt x="661338" y="1557390"/>
                </a:cubicBezTo>
                <a:close/>
                <a:moveTo>
                  <a:pt x="502312" y="1557390"/>
                </a:moveTo>
                <a:cubicBezTo>
                  <a:pt x="516304" y="1557390"/>
                  <a:pt x="527647" y="1568733"/>
                  <a:pt x="527647" y="1582723"/>
                </a:cubicBezTo>
                <a:cubicBezTo>
                  <a:pt x="527647" y="1596715"/>
                  <a:pt x="516304" y="1608058"/>
                  <a:pt x="502312" y="1608058"/>
                </a:cubicBezTo>
                <a:cubicBezTo>
                  <a:pt x="488321" y="1608058"/>
                  <a:pt x="476979" y="1596715"/>
                  <a:pt x="476979" y="1582723"/>
                </a:cubicBezTo>
                <a:cubicBezTo>
                  <a:pt x="476979" y="1568733"/>
                  <a:pt x="488321" y="1557390"/>
                  <a:pt x="502312" y="1557390"/>
                </a:cubicBezTo>
                <a:close/>
                <a:moveTo>
                  <a:pt x="343288" y="1557390"/>
                </a:moveTo>
                <a:cubicBezTo>
                  <a:pt x="357280" y="1557390"/>
                  <a:pt x="368623" y="1568733"/>
                  <a:pt x="368623" y="1582723"/>
                </a:cubicBezTo>
                <a:cubicBezTo>
                  <a:pt x="368623" y="1596715"/>
                  <a:pt x="357280" y="1608058"/>
                  <a:pt x="343288" y="1608058"/>
                </a:cubicBezTo>
                <a:cubicBezTo>
                  <a:pt x="329297" y="1608058"/>
                  <a:pt x="317955" y="1596715"/>
                  <a:pt x="317955" y="1582723"/>
                </a:cubicBezTo>
                <a:cubicBezTo>
                  <a:pt x="317955" y="1568733"/>
                  <a:pt x="329297" y="1557390"/>
                  <a:pt x="343288" y="1557390"/>
                </a:cubicBezTo>
                <a:close/>
                <a:moveTo>
                  <a:pt x="184358" y="1557390"/>
                </a:moveTo>
                <a:cubicBezTo>
                  <a:pt x="198350" y="1557390"/>
                  <a:pt x="209693" y="1568733"/>
                  <a:pt x="209693" y="1582723"/>
                </a:cubicBezTo>
                <a:cubicBezTo>
                  <a:pt x="209693" y="1596715"/>
                  <a:pt x="198350" y="1608058"/>
                  <a:pt x="184358" y="1608058"/>
                </a:cubicBezTo>
                <a:cubicBezTo>
                  <a:pt x="170367" y="1608058"/>
                  <a:pt x="159025" y="1596715"/>
                  <a:pt x="159025" y="1582723"/>
                </a:cubicBezTo>
                <a:cubicBezTo>
                  <a:pt x="159025" y="1568733"/>
                  <a:pt x="170367" y="1557390"/>
                  <a:pt x="184358" y="1557390"/>
                </a:cubicBezTo>
                <a:close/>
                <a:moveTo>
                  <a:pt x="25335" y="1557390"/>
                </a:moveTo>
                <a:cubicBezTo>
                  <a:pt x="39326" y="1557390"/>
                  <a:pt x="50668" y="1568733"/>
                  <a:pt x="50668" y="1582723"/>
                </a:cubicBezTo>
                <a:cubicBezTo>
                  <a:pt x="50668" y="1596715"/>
                  <a:pt x="39326" y="1608058"/>
                  <a:pt x="25335" y="1608058"/>
                </a:cubicBezTo>
                <a:cubicBezTo>
                  <a:pt x="11343" y="1608058"/>
                  <a:pt x="0" y="1596715"/>
                  <a:pt x="0" y="1582723"/>
                </a:cubicBezTo>
                <a:cubicBezTo>
                  <a:pt x="0" y="1568733"/>
                  <a:pt x="11343" y="1557390"/>
                  <a:pt x="25335" y="1557390"/>
                </a:cubicBezTo>
                <a:close/>
                <a:moveTo>
                  <a:pt x="2408995" y="1410321"/>
                </a:moveTo>
                <a:cubicBezTo>
                  <a:pt x="2422987" y="1410321"/>
                  <a:pt x="2434328" y="1421664"/>
                  <a:pt x="2434328" y="1435654"/>
                </a:cubicBezTo>
                <a:cubicBezTo>
                  <a:pt x="2434328" y="1449646"/>
                  <a:pt x="2422987" y="1460989"/>
                  <a:pt x="2408995" y="1460989"/>
                </a:cubicBezTo>
                <a:cubicBezTo>
                  <a:pt x="2395003" y="1460989"/>
                  <a:pt x="2383660" y="1449646"/>
                  <a:pt x="2383660" y="1435654"/>
                </a:cubicBezTo>
                <a:cubicBezTo>
                  <a:pt x="2383660" y="1421664"/>
                  <a:pt x="2395003" y="1410321"/>
                  <a:pt x="2408995" y="1410321"/>
                </a:cubicBezTo>
                <a:close/>
                <a:moveTo>
                  <a:pt x="2250065" y="1410321"/>
                </a:moveTo>
                <a:cubicBezTo>
                  <a:pt x="2264057" y="1410321"/>
                  <a:pt x="2275398" y="1421664"/>
                  <a:pt x="2275398" y="1435654"/>
                </a:cubicBezTo>
                <a:cubicBezTo>
                  <a:pt x="2275398" y="1449646"/>
                  <a:pt x="2264057" y="1460989"/>
                  <a:pt x="2250065" y="1460989"/>
                </a:cubicBezTo>
                <a:cubicBezTo>
                  <a:pt x="2236073" y="1460989"/>
                  <a:pt x="2224730" y="1449646"/>
                  <a:pt x="2224730" y="1435654"/>
                </a:cubicBezTo>
                <a:cubicBezTo>
                  <a:pt x="2224730" y="1421664"/>
                  <a:pt x="2236073" y="1410321"/>
                  <a:pt x="2250065" y="1410321"/>
                </a:cubicBezTo>
                <a:close/>
                <a:moveTo>
                  <a:pt x="2091040" y="1410321"/>
                </a:moveTo>
                <a:cubicBezTo>
                  <a:pt x="2105031" y="1410321"/>
                  <a:pt x="2116374" y="1421664"/>
                  <a:pt x="2116374" y="1435654"/>
                </a:cubicBezTo>
                <a:cubicBezTo>
                  <a:pt x="2116374" y="1449646"/>
                  <a:pt x="2105031" y="1460989"/>
                  <a:pt x="2091040" y="1460989"/>
                </a:cubicBezTo>
                <a:cubicBezTo>
                  <a:pt x="2077049" y="1460989"/>
                  <a:pt x="2065706" y="1449646"/>
                  <a:pt x="2065706" y="1435654"/>
                </a:cubicBezTo>
                <a:cubicBezTo>
                  <a:pt x="2065706" y="1421664"/>
                  <a:pt x="2077049" y="1410321"/>
                  <a:pt x="2091040" y="1410321"/>
                </a:cubicBezTo>
                <a:close/>
                <a:moveTo>
                  <a:pt x="1932015" y="1410321"/>
                </a:moveTo>
                <a:cubicBezTo>
                  <a:pt x="1946006" y="1410321"/>
                  <a:pt x="1957349" y="1421664"/>
                  <a:pt x="1957349" y="1435654"/>
                </a:cubicBezTo>
                <a:cubicBezTo>
                  <a:pt x="1957349" y="1449646"/>
                  <a:pt x="1946006" y="1460989"/>
                  <a:pt x="1932015" y="1460989"/>
                </a:cubicBezTo>
                <a:cubicBezTo>
                  <a:pt x="1918023" y="1460989"/>
                  <a:pt x="1906681" y="1449646"/>
                  <a:pt x="1906681" y="1435654"/>
                </a:cubicBezTo>
                <a:cubicBezTo>
                  <a:pt x="1906681" y="1421664"/>
                  <a:pt x="1918023" y="1410321"/>
                  <a:pt x="1932015" y="1410321"/>
                </a:cubicBezTo>
                <a:close/>
                <a:moveTo>
                  <a:pt x="1772991" y="1410321"/>
                </a:moveTo>
                <a:cubicBezTo>
                  <a:pt x="1786983" y="1410321"/>
                  <a:pt x="1798324" y="1421664"/>
                  <a:pt x="1798324" y="1435654"/>
                </a:cubicBezTo>
                <a:cubicBezTo>
                  <a:pt x="1798324" y="1449646"/>
                  <a:pt x="1786983" y="1460989"/>
                  <a:pt x="1772991" y="1460989"/>
                </a:cubicBezTo>
                <a:cubicBezTo>
                  <a:pt x="1758999" y="1460989"/>
                  <a:pt x="1747656" y="1449646"/>
                  <a:pt x="1747656" y="1435654"/>
                </a:cubicBezTo>
                <a:cubicBezTo>
                  <a:pt x="1747656" y="1421664"/>
                  <a:pt x="1758999" y="1410321"/>
                  <a:pt x="1772991" y="1410321"/>
                </a:cubicBezTo>
                <a:close/>
                <a:moveTo>
                  <a:pt x="1613967" y="1410321"/>
                </a:moveTo>
                <a:cubicBezTo>
                  <a:pt x="1627959" y="1410321"/>
                  <a:pt x="1639300" y="1421664"/>
                  <a:pt x="1639300" y="1435654"/>
                </a:cubicBezTo>
                <a:cubicBezTo>
                  <a:pt x="1639300" y="1449646"/>
                  <a:pt x="1627959" y="1460989"/>
                  <a:pt x="1613967" y="1460989"/>
                </a:cubicBezTo>
                <a:cubicBezTo>
                  <a:pt x="1599975" y="1460989"/>
                  <a:pt x="1588632" y="1449646"/>
                  <a:pt x="1588632" y="1435654"/>
                </a:cubicBezTo>
                <a:cubicBezTo>
                  <a:pt x="1588632" y="1421664"/>
                  <a:pt x="1599975" y="1410321"/>
                  <a:pt x="1613967" y="1410321"/>
                </a:cubicBezTo>
                <a:close/>
                <a:moveTo>
                  <a:pt x="1454943" y="1410321"/>
                </a:moveTo>
                <a:cubicBezTo>
                  <a:pt x="1468935" y="1410321"/>
                  <a:pt x="1480276" y="1421664"/>
                  <a:pt x="1480276" y="1435654"/>
                </a:cubicBezTo>
                <a:cubicBezTo>
                  <a:pt x="1480276" y="1449646"/>
                  <a:pt x="1468935" y="1460989"/>
                  <a:pt x="1454943" y="1460989"/>
                </a:cubicBezTo>
                <a:cubicBezTo>
                  <a:pt x="1440951" y="1460989"/>
                  <a:pt x="1429608" y="1449646"/>
                  <a:pt x="1429608" y="1435654"/>
                </a:cubicBezTo>
                <a:cubicBezTo>
                  <a:pt x="1429608" y="1421664"/>
                  <a:pt x="1440951" y="1410321"/>
                  <a:pt x="1454943" y="1410321"/>
                </a:cubicBezTo>
                <a:close/>
                <a:moveTo>
                  <a:pt x="1296014" y="1410321"/>
                </a:moveTo>
                <a:cubicBezTo>
                  <a:pt x="1310006" y="1410321"/>
                  <a:pt x="1321347" y="1421664"/>
                  <a:pt x="1321347" y="1435654"/>
                </a:cubicBezTo>
                <a:cubicBezTo>
                  <a:pt x="1321347" y="1449646"/>
                  <a:pt x="1310006" y="1460989"/>
                  <a:pt x="1296014" y="1460989"/>
                </a:cubicBezTo>
                <a:cubicBezTo>
                  <a:pt x="1282022" y="1460989"/>
                  <a:pt x="1270679" y="1449646"/>
                  <a:pt x="1270679" y="1435654"/>
                </a:cubicBezTo>
                <a:cubicBezTo>
                  <a:pt x="1270679" y="1421664"/>
                  <a:pt x="1282022" y="1410321"/>
                  <a:pt x="1296014" y="1410321"/>
                </a:cubicBezTo>
                <a:close/>
                <a:moveTo>
                  <a:pt x="1138413" y="1410321"/>
                </a:moveTo>
                <a:cubicBezTo>
                  <a:pt x="1152405" y="1410321"/>
                  <a:pt x="1163746" y="1421664"/>
                  <a:pt x="1163746" y="1435654"/>
                </a:cubicBezTo>
                <a:cubicBezTo>
                  <a:pt x="1163746" y="1449646"/>
                  <a:pt x="1152405" y="1460989"/>
                  <a:pt x="1138413" y="1460989"/>
                </a:cubicBezTo>
                <a:cubicBezTo>
                  <a:pt x="1124421" y="1460989"/>
                  <a:pt x="1113078" y="1449646"/>
                  <a:pt x="1113078" y="1435654"/>
                </a:cubicBezTo>
                <a:cubicBezTo>
                  <a:pt x="1113078" y="1421664"/>
                  <a:pt x="1124421" y="1410321"/>
                  <a:pt x="1138413" y="1410321"/>
                </a:cubicBezTo>
                <a:close/>
                <a:moveTo>
                  <a:pt x="979386" y="1410321"/>
                </a:moveTo>
                <a:cubicBezTo>
                  <a:pt x="993378" y="1410321"/>
                  <a:pt x="1004720" y="1421664"/>
                  <a:pt x="1004720" y="1435654"/>
                </a:cubicBezTo>
                <a:cubicBezTo>
                  <a:pt x="1004720" y="1449646"/>
                  <a:pt x="993378" y="1460989"/>
                  <a:pt x="979386" y="1460989"/>
                </a:cubicBezTo>
                <a:cubicBezTo>
                  <a:pt x="965395" y="1460989"/>
                  <a:pt x="954052" y="1449646"/>
                  <a:pt x="954052" y="1435654"/>
                </a:cubicBezTo>
                <a:cubicBezTo>
                  <a:pt x="954052" y="1421664"/>
                  <a:pt x="965395" y="1410321"/>
                  <a:pt x="979386" y="1410321"/>
                </a:cubicBezTo>
                <a:close/>
                <a:moveTo>
                  <a:pt x="820362" y="1410321"/>
                </a:moveTo>
                <a:cubicBezTo>
                  <a:pt x="834354" y="1410321"/>
                  <a:pt x="845696" y="1421664"/>
                  <a:pt x="845696" y="1435654"/>
                </a:cubicBezTo>
                <a:cubicBezTo>
                  <a:pt x="845696" y="1449646"/>
                  <a:pt x="834354" y="1460989"/>
                  <a:pt x="820362" y="1460989"/>
                </a:cubicBezTo>
                <a:cubicBezTo>
                  <a:pt x="806371" y="1460989"/>
                  <a:pt x="795028" y="1449646"/>
                  <a:pt x="795028" y="1435654"/>
                </a:cubicBezTo>
                <a:cubicBezTo>
                  <a:pt x="795028" y="1421664"/>
                  <a:pt x="806371" y="1410321"/>
                  <a:pt x="820362" y="1410321"/>
                </a:cubicBezTo>
                <a:close/>
                <a:moveTo>
                  <a:pt x="661338" y="1410321"/>
                </a:moveTo>
                <a:cubicBezTo>
                  <a:pt x="675330" y="1410321"/>
                  <a:pt x="686672" y="1421664"/>
                  <a:pt x="686672" y="1435654"/>
                </a:cubicBezTo>
                <a:cubicBezTo>
                  <a:pt x="686672" y="1449646"/>
                  <a:pt x="675330" y="1460989"/>
                  <a:pt x="661338" y="1460989"/>
                </a:cubicBezTo>
                <a:cubicBezTo>
                  <a:pt x="647347" y="1460989"/>
                  <a:pt x="636004" y="1449646"/>
                  <a:pt x="636004" y="1435654"/>
                </a:cubicBezTo>
                <a:cubicBezTo>
                  <a:pt x="636004" y="1421664"/>
                  <a:pt x="647347" y="1410321"/>
                  <a:pt x="661338" y="1410321"/>
                </a:cubicBezTo>
                <a:close/>
                <a:moveTo>
                  <a:pt x="502312" y="1410321"/>
                </a:moveTo>
                <a:cubicBezTo>
                  <a:pt x="516304" y="1410321"/>
                  <a:pt x="527647" y="1421664"/>
                  <a:pt x="527647" y="1435654"/>
                </a:cubicBezTo>
                <a:cubicBezTo>
                  <a:pt x="527647" y="1449646"/>
                  <a:pt x="516304" y="1460989"/>
                  <a:pt x="502312" y="1460989"/>
                </a:cubicBezTo>
                <a:cubicBezTo>
                  <a:pt x="488321" y="1460989"/>
                  <a:pt x="476979" y="1449646"/>
                  <a:pt x="476979" y="1435654"/>
                </a:cubicBezTo>
                <a:cubicBezTo>
                  <a:pt x="476979" y="1421664"/>
                  <a:pt x="488321" y="1410321"/>
                  <a:pt x="502312" y="1410321"/>
                </a:cubicBezTo>
                <a:close/>
                <a:moveTo>
                  <a:pt x="343288" y="1410321"/>
                </a:moveTo>
                <a:cubicBezTo>
                  <a:pt x="357280" y="1410321"/>
                  <a:pt x="368623" y="1421664"/>
                  <a:pt x="368623" y="1435654"/>
                </a:cubicBezTo>
                <a:cubicBezTo>
                  <a:pt x="368623" y="1449646"/>
                  <a:pt x="357280" y="1460989"/>
                  <a:pt x="343288" y="1460989"/>
                </a:cubicBezTo>
                <a:cubicBezTo>
                  <a:pt x="329297" y="1460989"/>
                  <a:pt x="317955" y="1449646"/>
                  <a:pt x="317955" y="1435654"/>
                </a:cubicBezTo>
                <a:cubicBezTo>
                  <a:pt x="317955" y="1421664"/>
                  <a:pt x="329297" y="1410321"/>
                  <a:pt x="343288" y="1410321"/>
                </a:cubicBezTo>
                <a:close/>
                <a:moveTo>
                  <a:pt x="184358" y="1410321"/>
                </a:moveTo>
                <a:cubicBezTo>
                  <a:pt x="198350" y="1410321"/>
                  <a:pt x="209693" y="1421664"/>
                  <a:pt x="209693" y="1435654"/>
                </a:cubicBezTo>
                <a:cubicBezTo>
                  <a:pt x="209693" y="1449646"/>
                  <a:pt x="198350" y="1460989"/>
                  <a:pt x="184358" y="1460989"/>
                </a:cubicBezTo>
                <a:cubicBezTo>
                  <a:pt x="170367" y="1460989"/>
                  <a:pt x="159025" y="1449646"/>
                  <a:pt x="159025" y="1435654"/>
                </a:cubicBezTo>
                <a:cubicBezTo>
                  <a:pt x="159025" y="1421664"/>
                  <a:pt x="170367" y="1410321"/>
                  <a:pt x="184358" y="1410321"/>
                </a:cubicBezTo>
                <a:close/>
                <a:moveTo>
                  <a:pt x="25335" y="1410321"/>
                </a:moveTo>
                <a:cubicBezTo>
                  <a:pt x="39326" y="1410321"/>
                  <a:pt x="50668" y="1421664"/>
                  <a:pt x="50668" y="1435654"/>
                </a:cubicBezTo>
                <a:cubicBezTo>
                  <a:pt x="50668" y="1449646"/>
                  <a:pt x="39326" y="1460989"/>
                  <a:pt x="25335" y="1460989"/>
                </a:cubicBezTo>
                <a:cubicBezTo>
                  <a:pt x="11343" y="1460989"/>
                  <a:pt x="0" y="1449646"/>
                  <a:pt x="0" y="1435654"/>
                </a:cubicBezTo>
                <a:cubicBezTo>
                  <a:pt x="0" y="1421664"/>
                  <a:pt x="11343" y="1410321"/>
                  <a:pt x="25335" y="1410321"/>
                </a:cubicBezTo>
                <a:close/>
                <a:moveTo>
                  <a:pt x="2408995" y="1263252"/>
                </a:moveTo>
                <a:cubicBezTo>
                  <a:pt x="2422987" y="1263252"/>
                  <a:pt x="2434328" y="1274595"/>
                  <a:pt x="2434328" y="1288585"/>
                </a:cubicBezTo>
                <a:cubicBezTo>
                  <a:pt x="2434328" y="1302577"/>
                  <a:pt x="2422987" y="1313920"/>
                  <a:pt x="2408995" y="1313920"/>
                </a:cubicBezTo>
                <a:cubicBezTo>
                  <a:pt x="2395003" y="1313920"/>
                  <a:pt x="2383660" y="1302577"/>
                  <a:pt x="2383660" y="1288585"/>
                </a:cubicBezTo>
                <a:cubicBezTo>
                  <a:pt x="2383660" y="1274595"/>
                  <a:pt x="2395003" y="1263252"/>
                  <a:pt x="2408995" y="1263252"/>
                </a:cubicBezTo>
                <a:close/>
                <a:moveTo>
                  <a:pt x="2250065" y="1263252"/>
                </a:moveTo>
                <a:cubicBezTo>
                  <a:pt x="2264057" y="1263252"/>
                  <a:pt x="2275398" y="1274595"/>
                  <a:pt x="2275398" y="1288585"/>
                </a:cubicBezTo>
                <a:cubicBezTo>
                  <a:pt x="2275398" y="1302577"/>
                  <a:pt x="2264057" y="1313920"/>
                  <a:pt x="2250065" y="1313920"/>
                </a:cubicBezTo>
                <a:cubicBezTo>
                  <a:pt x="2236073" y="1313920"/>
                  <a:pt x="2224730" y="1302577"/>
                  <a:pt x="2224730" y="1288585"/>
                </a:cubicBezTo>
                <a:cubicBezTo>
                  <a:pt x="2224730" y="1274595"/>
                  <a:pt x="2236073" y="1263252"/>
                  <a:pt x="2250065" y="1263252"/>
                </a:cubicBezTo>
                <a:close/>
                <a:moveTo>
                  <a:pt x="2091040" y="1263252"/>
                </a:moveTo>
                <a:cubicBezTo>
                  <a:pt x="2105031" y="1263252"/>
                  <a:pt x="2116374" y="1274595"/>
                  <a:pt x="2116374" y="1288585"/>
                </a:cubicBezTo>
                <a:cubicBezTo>
                  <a:pt x="2116374" y="1302577"/>
                  <a:pt x="2105031" y="1313920"/>
                  <a:pt x="2091040" y="1313920"/>
                </a:cubicBezTo>
                <a:cubicBezTo>
                  <a:pt x="2077049" y="1313920"/>
                  <a:pt x="2065706" y="1302577"/>
                  <a:pt x="2065706" y="1288585"/>
                </a:cubicBezTo>
                <a:cubicBezTo>
                  <a:pt x="2065706" y="1274595"/>
                  <a:pt x="2077049" y="1263252"/>
                  <a:pt x="2091040" y="1263252"/>
                </a:cubicBezTo>
                <a:close/>
                <a:moveTo>
                  <a:pt x="1932015" y="1263252"/>
                </a:moveTo>
                <a:cubicBezTo>
                  <a:pt x="1946006" y="1263252"/>
                  <a:pt x="1957349" y="1274595"/>
                  <a:pt x="1957349" y="1288585"/>
                </a:cubicBezTo>
                <a:cubicBezTo>
                  <a:pt x="1957349" y="1302577"/>
                  <a:pt x="1946006" y="1313920"/>
                  <a:pt x="1932015" y="1313920"/>
                </a:cubicBezTo>
                <a:cubicBezTo>
                  <a:pt x="1918023" y="1313920"/>
                  <a:pt x="1906681" y="1302577"/>
                  <a:pt x="1906681" y="1288585"/>
                </a:cubicBezTo>
                <a:cubicBezTo>
                  <a:pt x="1906681" y="1274595"/>
                  <a:pt x="1918023" y="1263252"/>
                  <a:pt x="1932015" y="1263252"/>
                </a:cubicBezTo>
                <a:close/>
                <a:moveTo>
                  <a:pt x="1772991" y="1263252"/>
                </a:moveTo>
                <a:cubicBezTo>
                  <a:pt x="1786983" y="1263252"/>
                  <a:pt x="1798324" y="1274595"/>
                  <a:pt x="1798324" y="1288585"/>
                </a:cubicBezTo>
                <a:cubicBezTo>
                  <a:pt x="1798324" y="1302577"/>
                  <a:pt x="1786983" y="1313920"/>
                  <a:pt x="1772991" y="1313920"/>
                </a:cubicBezTo>
                <a:cubicBezTo>
                  <a:pt x="1758999" y="1313920"/>
                  <a:pt x="1747656" y="1302577"/>
                  <a:pt x="1747656" y="1288585"/>
                </a:cubicBezTo>
                <a:cubicBezTo>
                  <a:pt x="1747656" y="1274595"/>
                  <a:pt x="1758999" y="1263252"/>
                  <a:pt x="1772991" y="1263252"/>
                </a:cubicBezTo>
                <a:close/>
                <a:moveTo>
                  <a:pt x="1613967" y="1263252"/>
                </a:moveTo>
                <a:cubicBezTo>
                  <a:pt x="1627959" y="1263252"/>
                  <a:pt x="1639300" y="1274595"/>
                  <a:pt x="1639300" y="1288585"/>
                </a:cubicBezTo>
                <a:cubicBezTo>
                  <a:pt x="1639300" y="1302577"/>
                  <a:pt x="1627959" y="1313920"/>
                  <a:pt x="1613967" y="1313920"/>
                </a:cubicBezTo>
                <a:cubicBezTo>
                  <a:pt x="1599975" y="1313920"/>
                  <a:pt x="1588632" y="1302577"/>
                  <a:pt x="1588632" y="1288585"/>
                </a:cubicBezTo>
                <a:cubicBezTo>
                  <a:pt x="1588632" y="1274595"/>
                  <a:pt x="1599975" y="1263252"/>
                  <a:pt x="1613967" y="1263252"/>
                </a:cubicBezTo>
                <a:close/>
                <a:moveTo>
                  <a:pt x="1454943" y="1263252"/>
                </a:moveTo>
                <a:cubicBezTo>
                  <a:pt x="1468935" y="1263252"/>
                  <a:pt x="1480276" y="1274595"/>
                  <a:pt x="1480276" y="1288585"/>
                </a:cubicBezTo>
                <a:cubicBezTo>
                  <a:pt x="1480276" y="1302577"/>
                  <a:pt x="1468935" y="1313920"/>
                  <a:pt x="1454943" y="1313920"/>
                </a:cubicBezTo>
                <a:cubicBezTo>
                  <a:pt x="1440951" y="1313920"/>
                  <a:pt x="1429608" y="1302577"/>
                  <a:pt x="1429608" y="1288585"/>
                </a:cubicBezTo>
                <a:cubicBezTo>
                  <a:pt x="1429608" y="1274595"/>
                  <a:pt x="1440951" y="1263252"/>
                  <a:pt x="1454943" y="1263252"/>
                </a:cubicBezTo>
                <a:close/>
                <a:moveTo>
                  <a:pt x="1296014" y="1263252"/>
                </a:moveTo>
                <a:cubicBezTo>
                  <a:pt x="1310006" y="1263252"/>
                  <a:pt x="1321347" y="1274595"/>
                  <a:pt x="1321347" y="1288585"/>
                </a:cubicBezTo>
                <a:cubicBezTo>
                  <a:pt x="1321347" y="1302577"/>
                  <a:pt x="1310006" y="1313920"/>
                  <a:pt x="1296014" y="1313920"/>
                </a:cubicBezTo>
                <a:cubicBezTo>
                  <a:pt x="1282022" y="1313920"/>
                  <a:pt x="1270679" y="1302577"/>
                  <a:pt x="1270679" y="1288585"/>
                </a:cubicBezTo>
                <a:cubicBezTo>
                  <a:pt x="1270679" y="1274595"/>
                  <a:pt x="1282022" y="1263252"/>
                  <a:pt x="1296014" y="1263252"/>
                </a:cubicBezTo>
                <a:close/>
                <a:moveTo>
                  <a:pt x="1138413" y="1263252"/>
                </a:moveTo>
                <a:cubicBezTo>
                  <a:pt x="1152405" y="1263252"/>
                  <a:pt x="1163746" y="1274595"/>
                  <a:pt x="1163746" y="1288585"/>
                </a:cubicBezTo>
                <a:cubicBezTo>
                  <a:pt x="1163746" y="1302577"/>
                  <a:pt x="1152405" y="1313920"/>
                  <a:pt x="1138413" y="1313920"/>
                </a:cubicBezTo>
                <a:cubicBezTo>
                  <a:pt x="1124421" y="1313920"/>
                  <a:pt x="1113078" y="1302577"/>
                  <a:pt x="1113078" y="1288585"/>
                </a:cubicBezTo>
                <a:cubicBezTo>
                  <a:pt x="1113078" y="1274595"/>
                  <a:pt x="1124421" y="1263252"/>
                  <a:pt x="1138413" y="1263252"/>
                </a:cubicBezTo>
                <a:close/>
                <a:moveTo>
                  <a:pt x="979386" y="1263252"/>
                </a:moveTo>
                <a:cubicBezTo>
                  <a:pt x="993378" y="1263252"/>
                  <a:pt x="1004720" y="1274595"/>
                  <a:pt x="1004720" y="1288585"/>
                </a:cubicBezTo>
                <a:cubicBezTo>
                  <a:pt x="1004720" y="1302577"/>
                  <a:pt x="993378" y="1313920"/>
                  <a:pt x="979386" y="1313920"/>
                </a:cubicBezTo>
                <a:cubicBezTo>
                  <a:pt x="965395" y="1313920"/>
                  <a:pt x="954052" y="1302577"/>
                  <a:pt x="954052" y="1288585"/>
                </a:cubicBezTo>
                <a:cubicBezTo>
                  <a:pt x="954052" y="1274595"/>
                  <a:pt x="965395" y="1263252"/>
                  <a:pt x="979386" y="1263252"/>
                </a:cubicBezTo>
                <a:close/>
                <a:moveTo>
                  <a:pt x="820362" y="1263252"/>
                </a:moveTo>
                <a:cubicBezTo>
                  <a:pt x="834354" y="1263252"/>
                  <a:pt x="845696" y="1274595"/>
                  <a:pt x="845696" y="1288585"/>
                </a:cubicBezTo>
                <a:cubicBezTo>
                  <a:pt x="845696" y="1302577"/>
                  <a:pt x="834354" y="1313920"/>
                  <a:pt x="820362" y="1313920"/>
                </a:cubicBezTo>
                <a:cubicBezTo>
                  <a:pt x="806371" y="1313920"/>
                  <a:pt x="795028" y="1302577"/>
                  <a:pt x="795028" y="1288585"/>
                </a:cubicBezTo>
                <a:cubicBezTo>
                  <a:pt x="795028" y="1274595"/>
                  <a:pt x="806371" y="1263252"/>
                  <a:pt x="820362" y="1263252"/>
                </a:cubicBezTo>
                <a:close/>
                <a:moveTo>
                  <a:pt x="661338" y="1263252"/>
                </a:moveTo>
                <a:cubicBezTo>
                  <a:pt x="675330" y="1263252"/>
                  <a:pt x="686672" y="1274595"/>
                  <a:pt x="686672" y="1288585"/>
                </a:cubicBezTo>
                <a:cubicBezTo>
                  <a:pt x="686672" y="1302577"/>
                  <a:pt x="675330" y="1313920"/>
                  <a:pt x="661338" y="1313920"/>
                </a:cubicBezTo>
                <a:cubicBezTo>
                  <a:pt x="647347" y="1313920"/>
                  <a:pt x="636004" y="1302577"/>
                  <a:pt x="636004" y="1288585"/>
                </a:cubicBezTo>
                <a:cubicBezTo>
                  <a:pt x="636004" y="1274595"/>
                  <a:pt x="647347" y="1263252"/>
                  <a:pt x="661338" y="1263252"/>
                </a:cubicBezTo>
                <a:close/>
                <a:moveTo>
                  <a:pt x="502312" y="1263252"/>
                </a:moveTo>
                <a:cubicBezTo>
                  <a:pt x="516304" y="1263252"/>
                  <a:pt x="527647" y="1274595"/>
                  <a:pt x="527647" y="1288585"/>
                </a:cubicBezTo>
                <a:cubicBezTo>
                  <a:pt x="527647" y="1302577"/>
                  <a:pt x="516304" y="1313920"/>
                  <a:pt x="502312" y="1313920"/>
                </a:cubicBezTo>
                <a:cubicBezTo>
                  <a:pt x="488321" y="1313920"/>
                  <a:pt x="476979" y="1302577"/>
                  <a:pt x="476979" y="1288585"/>
                </a:cubicBezTo>
                <a:cubicBezTo>
                  <a:pt x="476979" y="1274595"/>
                  <a:pt x="488321" y="1263252"/>
                  <a:pt x="502312" y="1263252"/>
                </a:cubicBezTo>
                <a:close/>
                <a:moveTo>
                  <a:pt x="343288" y="1263252"/>
                </a:moveTo>
                <a:cubicBezTo>
                  <a:pt x="357280" y="1263252"/>
                  <a:pt x="368623" y="1274595"/>
                  <a:pt x="368623" y="1288585"/>
                </a:cubicBezTo>
                <a:cubicBezTo>
                  <a:pt x="368623" y="1302577"/>
                  <a:pt x="357280" y="1313920"/>
                  <a:pt x="343288" y="1313920"/>
                </a:cubicBezTo>
                <a:cubicBezTo>
                  <a:pt x="329297" y="1313920"/>
                  <a:pt x="317955" y="1302577"/>
                  <a:pt x="317955" y="1288585"/>
                </a:cubicBezTo>
                <a:cubicBezTo>
                  <a:pt x="317955" y="1274595"/>
                  <a:pt x="329297" y="1263252"/>
                  <a:pt x="343288" y="1263252"/>
                </a:cubicBezTo>
                <a:close/>
                <a:moveTo>
                  <a:pt x="184358" y="1263252"/>
                </a:moveTo>
                <a:cubicBezTo>
                  <a:pt x="198350" y="1263252"/>
                  <a:pt x="209693" y="1274595"/>
                  <a:pt x="209693" y="1288585"/>
                </a:cubicBezTo>
                <a:cubicBezTo>
                  <a:pt x="209693" y="1302577"/>
                  <a:pt x="198350" y="1313920"/>
                  <a:pt x="184358" y="1313920"/>
                </a:cubicBezTo>
                <a:cubicBezTo>
                  <a:pt x="170367" y="1313920"/>
                  <a:pt x="159025" y="1302577"/>
                  <a:pt x="159025" y="1288585"/>
                </a:cubicBezTo>
                <a:cubicBezTo>
                  <a:pt x="159025" y="1274595"/>
                  <a:pt x="170367" y="1263252"/>
                  <a:pt x="184358" y="1263252"/>
                </a:cubicBezTo>
                <a:close/>
                <a:moveTo>
                  <a:pt x="25335" y="1263252"/>
                </a:moveTo>
                <a:cubicBezTo>
                  <a:pt x="39326" y="1263252"/>
                  <a:pt x="50668" y="1274595"/>
                  <a:pt x="50668" y="1288585"/>
                </a:cubicBezTo>
                <a:cubicBezTo>
                  <a:pt x="50668" y="1302577"/>
                  <a:pt x="39326" y="1313920"/>
                  <a:pt x="25335" y="1313920"/>
                </a:cubicBezTo>
                <a:cubicBezTo>
                  <a:pt x="11343" y="1313920"/>
                  <a:pt x="0" y="1302577"/>
                  <a:pt x="0" y="1288585"/>
                </a:cubicBezTo>
                <a:cubicBezTo>
                  <a:pt x="0" y="1274595"/>
                  <a:pt x="11343" y="1263252"/>
                  <a:pt x="25335" y="1263252"/>
                </a:cubicBezTo>
                <a:close/>
                <a:moveTo>
                  <a:pt x="1613967" y="1127393"/>
                </a:moveTo>
                <a:cubicBezTo>
                  <a:pt x="1627959" y="1127393"/>
                  <a:pt x="1639300" y="1138734"/>
                  <a:pt x="1639300" y="1152722"/>
                </a:cubicBezTo>
                <a:cubicBezTo>
                  <a:pt x="1639300" y="1166712"/>
                  <a:pt x="1627959" y="1178053"/>
                  <a:pt x="1613967" y="1178053"/>
                </a:cubicBezTo>
                <a:cubicBezTo>
                  <a:pt x="1599975" y="1178053"/>
                  <a:pt x="1588632" y="1166712"/>
                  <a:pt x="1588632" y="1152722"/>
                </a:cubicBezTo>
                <a:cubicBezTo>
                  <a:pt x="1588632" y="1138734"/>
                  <a:pt x="1599975" y="1127393"/>
                  <a:pt x="1613967" y="1127393"/>
                </a:cubicBezTo>
                <a:close/>
                <a:moveTo>
                  <a:pt x="1454943" y="1127393"/>
                </a:moveTo>
                <a:cubicBezTo>
                  <a:pt x="1468935" y="1127393"/>
                  <a:pt x="1480276" y="1138734"/>
                  <a:pt x="1480276" y="1152722"/>
                </a:cubicBezTo>
                <a:cubicBezTo>
                  <a:pt x="1480276" y="1166712"/>
                  <a:pt x="1468935" y="1178053"/>
                  <a:pt x="1454943" y="1178053"/>
                </a:cubicBezTo>
                <a:cubicBezTo>
                  <a:pt x="1440951" y="1178053"/>
                  <a:pt x="1429608" y="1166712"/>
                  <a:pt x="1429608" y="1152722"/>
                </a:cubicBezTo>
                <a:cubicBezTo>
                  <a:pt x="1429608" y="1138734"/>
                  <a:pt x="1440951" y="1127393"/>
                  <a:pt x="1454943" y="1127393"/>
                </a:cubicBezTo>
                <a:close/>
                <a:moveTo>
                  <a:pt x="1296014" y="1127393"/>
                </a:moveTo>
                <a:cubicBezTo>
                  <a:pt x="1310006" y="1127393"/>
                  <a:pt x="1321347" y="1138734"/>
                  <a:pt x="1321347" y="1152722"/>
                </a:cubicBezTo>
                <a:cubicBezTo>
                  <a:pt x="1321347" y="1166712"/>
                  <a:pt x="1310006" y="1178053"/>
                  <a:pt x="1296014" y="1178053"/>
                </a:cubicBezTo>
                <a:cubicBezTo>
                  <a:pt x="1282022" y="1178053"/>
                  <a:pt x="1270679" y="1166712"/>
                  <a:pt x="1270679" y="1152722"/>
                </a:cubicBezTo>
                <a:cubicBezTo>
                  <a:pt x="1270679" y="1138734"/>
                  <a:pt x="1282022" y="1127393"/>
                  <a:pt x="1296014" y="1127393"/>
                </a:cubicBezTo>
                <a:close/>
                <a:moveTo>
                  <a:pt x="2408995" y="1127392"/>
                </a:moveTo>
                <a:cubicBezTo>
                  <a:pt x="2422987" y="1127392"/>
                  <a:pt x="2434328" y="1138732"/>
                  <a:pt x="2434328" y="1152722"/>
                </a:cubicBezTo>
                <a:cubicBezTo>
                  <a:pt x="2434328" y="1166712"/>
                  <a:pt x="2422987" y="1178053"/>
                  <a:pt x="2408995" y="1178053"/>
                </a:cubicBezTo>
                <a:cubicBezTo>
                  <a:pt x="2395003" y="1178053"/>
                  <a:pt x="2383660" y="1166712"/>
                  <a:pt x="2383660" y="1152722"/>
                </a:cubicBezTo>
                <a:cubicBezTo>
                  <a:pt x="2383660" y="1138732"/>
                  <a:pt x="2395003" y="1127392"/>
                  <a:pt x="2408995" y="1127392"/>
                </a:cubicBezTo>
                <a:close/>
                <a:moveTo>
                  <a:pt x="2250065" y="1127392"/>
                </a:moveTo>
                <a:cubicBezTo>
                  <a:pt x="2264057" y="1127392"/>
                  <a:pt x="2275398" y="1138733"/>
                  <a:pt x="2275398" y="1152722"/>
                </a:cubicBezTo>
                <a:cubicBezTo>
                  <a:pt x="2275398" y="1166712"/>
                  <a:pt x="2264057" y="1178053"/>
                  <a:pt x="2250065" y="1178053"/>
                </a:cubicBezTo>
                <a:cubicBezTo>
                  <a:pt x="2236073" y="1178053"/>
                  <a:pt x="2224730" y="1166712"/>
                  <a:pt x="2224730" y="1152722"/>
                </a:cubicBezTo>
                <a:cubicBezTo>
                  <a:pt x="2224730" y="1138733"/>
                  <a:pt x="2236073" y="1127392"/>
                  <a:pt x="2250065" y="1127392"/>
                </a:cubicBezTo>
                <a:close/>
                <a:moveTo>
                  <a:pt x="2091040" y="1127392"/>
                </a:moveTo>
                <a:cubicBezTo>
                  <a:pt x="2105031" y="1127392"/>
                  <a:pt x="2116374" y="1138733"/>
                  <a:pt x="2116374" y="1152722"/>
                </a:cubicBezTo>
                <a:cubicBezTo>
                  <a:pt x="2116374" y="1166712"/>
                  <a:pt x="2105031" y="1178053"/>
                  <a:pt x="2091040" y="1178053"/>
                </a:cubicBezTo>
                <a:cubicBezTo>
                  <a:pt x="2077049" y="1178053"/>
                  <a:pt x="2065706" y="1166712"/>
                  <a:pt x="2065706" y="1152722"/>
                </a:cubicBezTo>
                <a:cubicBezTo>
                  <a:pt x="2065706" y="1138733"/>
                  <a:pt x="2077049" y="1127392"/>
                  <a:pt x="2091040" y="1127392"/>
                </a:cubicBezTo>
                <a:close/>
                <a:moveTo>
                  <a:pt x="1932015" y="1127392"/>
                </a:moveTo>
                <a:cubicBezTo>
                  <a:pt x="1946006" y="1127392"/>
                  <a:pt x="1957349" y="1138734"/>
                  <a:pt x="1957349" y="1152722"/>
                </a:cubicBezTo>
                <a:cubicBezTo>
                  <a:pt x="1957349" y="1166712"/>
                  <a:pt x="1946006" y="1178053"/>
                  <a:pt x="1932015" y="1178053"/>
                </a:cubicBezTo>
                <a:cubicBezTo>
                  <a:pt x="1918023" y="1178053"/>
                  <a:pt x="1906681" y="1166712"/>
                  <a:pt x="1906681" y="1152722"/>
                </a:cubicBezTo>
                <a:cubicBezTo>
                  <a:pt x="1906681" y="1138734"/>
                  <a:pt x="1918023" y="1127392"/>
                  <a:pt x="1932015" y="1127392"/>
                </a:cubicBezTo>
                <a:close/>
                <a:moveTo>
                  <a:pt x="1772991" y="1127392"/>
                </a:moveTo>
                <a:cubicBezTo>
                  <a:pt x="1786983" y="1127392"/>
                  <a:pt x="1798324" y="1138734"/>
                  <a:pt x="1798324" y="1152722"/>
                </a:cubicBezTo>
                <a:cubicBezTo>
                  <a:pt x="1798324" y="1166712"/>
                  <a:pt x="1786983" y="1178053"/>
                  <a:pt x="1772991" y="1178053"/>
                </a:cubicBezTo>
                <a:cubicBezTo>
                  <a:pt x="1758999" y="1178053"/>
                  <a:pt x="1747656" y="1166712"/>
                  <a:pt x="1747656" y="1152722"/>
                </a:cubicBezTo>
                <a:cubicBezTo>
                  <a:pt x="1747656" y="1138734"/>
                  <a:pt x="1758999" y="1127392"/>
                  <a:pt x="1772991" y="1127392"/>
                </a:cubicBezTo>
                <a:close/>
                <a:moveTo>
                  <a:pt x="343288" y="1127385"/>
                </a:moveTo>
                <a:cubicBezTo>
                  <a:pt x="357280" y="1127385"/>
                  <a:pt x="368623" y="1138727"/>
                  <a:pt x="368623" y="1152716"/>
                </a:cubicBezTo>
                <a:cubicBezTo>
                  <a:pt x="368623" y="1166708"/>
                  <a:pt x="357280" y="1178050"/>
                  <a:pt x="343288" y="1178050"/>
                </a:cubicBezTo>
                <a:cubicBezTo>
                  <a:pt x="329297" y="1178050"/>
                  <a:pt x="317955" y="1166708"/>
                  <a:pt x="317955" y="1152716"/>
                </a:cubicBezTo>
                <a:cubicBezTo>
                  <a:pt x="317955" y="1138727"/>
                  <a:pt x="329297" y="1127385"/>
                  <a:pt x="343288" y="1127385"/>
                </a:cubicBezTo>
                <a:close/>
                <a:moveTo>
                  <a:pt x="184358" y="1127385"/>
                </a:moveTo>
                <a:cubicBezTo>
                  <a:pt x="198350" y="1127385"/>
                  <a:pt x="209693" y="1138727"/>
                  <a:pt x="209693" y="1152717"/>
                </a:cubicBezTo>
                <a:cubicBezTo>
                  <a:pt x="209693" y="1166708"/>
                  <a:pt x="198350" y="1178050"/>
                  <a:pt x="184358" y="1178050"/>
                </a:cubicBezTo>
                <a:cubicBezTo>
                  <a:pt x="170367" y="1178050"/>
                  <a:pt x="159025" y="1166708"/>
                  <a:pt x="159025" y="1152717"/>
                </a:cubicBezTo>
                <a:cubicBezTo>
                  <a:pt x="159025" y="1138727"/>
                  <a:pt x="170367" y="1127385"/>
                  <a:pt x="184358" y="1127385"/>
                </a:cubicBezTo>
                <a:close/>
                <a:moveTo>
                  <a:pt x="25335" y="1127385"/>
                </a:moveTo>
                <a:cubicBezTo>
                  <a:pt x="39326" y="1127385"/>
                  <a:pt x="50668" y="1138727"/>
                  <a:pt x="50668" y="1152717"/>
                </a:cubicBezTo>
                <a:cubicBezTo>
                  <a:pt x="50668" y="1166708"/>
                  <a:pt x="39326" y="1178050"/>
                  <a:pt x="25335" y="1178050"/>
                </a:cubicBezTo>
                <a:cubicBezTo>
                  <a:pt x="11343" y="1178050"/>
                  <a:pt x="0" y="1166708"/>
                  <a:pt x="0" y="1152717"/>
                </a:cubicBezTo>
                <a:cubicBezTo>
                  <a:pt x="0" y="1138727"/>
                  <a:pt x="11343" y="1127385"/>
                  <a:pt x="25335" y="1127385"/>
                </a:cubicBezTo>
                <a:close/>
                <a:moveTo>
                  <a:pt x="820362" y="1127384"/>
                </a:moveTo>
                <a:cubicBezTo>
                  <a:pt x="834354" y="1127384"/>
                  <a:pt x="845696" y="1138726"/>
                  <a:pt x="845696" y="1152716"/>
                </a:cubicBezTo>
                <a:cubicBezTo>
                  <a:pt x="845696" y="1166707"/>
                  <a:pt x="834354" y="1178049"/>
                  <a:pt x="820362" y="1178049"/>
                </a:cubicBezTo>
                <a:cubicBezTo>
                  <a:pt x="806371" y="1178049"/>
                  <a:pt x="795028" y="1166707"/>
                  <a:pt x="795028" y="1152716"/>
                </a:cubicBezTo>
                <a:cubicBezTo>
                  <a:pt x="795028" y="1138726"/>
                  <a:pt x="806371" y="1127384"/>
                  <a:pt x="820362" y="1127384"/>
                </a:cubicBezTo>
                <a:close/>
                <a:moveTo>
                  <a:pt x="661338" y="1127384"/>
                </a:moveTo>
                <a:cubicBezTo>
                  <a:pt x="675330" y="1127384"/>
                  <a:pt x="686672" y="1138726"/>
                  <a:pt x="686672" y="1152716"/>
                </a:cubicBezTo>
                <a:cubicBezTo>
                  <a:pt x="686672" y="1166707"/>
                  <a:pt x="675330" y="1178049"/>
                  <a:pt x="661338" y="1178049"/>
                </a:cubicBezTo>
                <a:cubicBezTo>
                  <a:pt x="647347" y="1178049"/>
                  <a:pt x="636004" y="1166707"/>
                  <a:pt x="636004" y="1152716"/>
                </a:cubicBezTo>
                <a:cubicBezTo>
                  <a:pt x="636004" y="1138726"/>
                  <a:pt x="647347" y="1127384"/>
                  <a:pt x="661338" y="1127384"/>
                </a:cubicBezTo>
                <a:close/>
                <a:moveTo>
                  <a:pt x="502312" y="1127384"/>
                </a:moveTo>
                <a:cubicBezTo>
                  <a:pt x="516304" y="1127384"/>
                  <a:pt x="527647" y="1138727"/>
                  <a:pt x="527647" y="1152716"/>
                </a:cubicBezTo>
                <a:cubicBezTo>
                  <a:pt x="527647" y="1166707"/>
                  <a:pt x="516304" y="1178050"/>
                  <a:pt x="502312" y="1178050"/>
                </a:cubicBezTo>
                <a:cubicBezTo>
                  <a:pt x="488321" y="1178050"/>
                  <a:pt x="476979" y="1166707"/>
                  <a:pt x="476979" y="1152716"/>
                </a:cubicBezTo>
                <a:cubicBezTo>
                  <a:pt x="476979" y="1138727"/>
                  <a:pt x="488321" y="1127384"/>
                  <a:pt x="502312" y="1127384"/>
                </a:cubicBezTo>
                <a:close/>
                <a:moveTo>
                  <a:pt x="1138413" y="1127383"/>
                </a:moveTo>
                <a:cubicBezTo>
                  <a:pt x="1152405" y="1127383"/>
                  <a:pt x="1163746" y="1138726"/>
                  <a:pt x="1163746" y="1152715"/>
                </a:cubicBezTo>
                <a:cubicBezTo>
                  <a:pt x="1163746" y="1166707"/>
                  <a:pt x="1152405" y="1178049"/>
                  <a:pt x="1138413" y="1178049"/>
                </a:cubicBezTo>
                <a:cubicBezTo>
                  <a:pt x="1124421" y="1178049"/>
                  <a:pt x="1113078" y="1166707"/>
                  <a:pt x="1113078" y="1152715"/>
                </a:cubicBezTo>
                <a:cubicBezTo>
                  <a:pt x="1113078" y="1138726"/>
                  <a:pt x="1124421" y="1127383"/>
                  <a:pt x="1138413" y="1127383"/>
                </a:cubicBezTo>
                <a:close/>
                <a:moveTo>
                  <a:pt x="979386" y="1127383"/>
                </a:moveTo>
                <a:cubicBezTo>
                  <a:pt x="993378" y="1127383"/>
                  <a:pt x="1004720" y="1138726"/>
                  <a:pt x="1004720" y="1152715"/>
                </a:cubicBezTo>
                <a:cubicBezTo>
                  <a:pt x="1004720" y="1166707"/>
                  <a:pt x="993378" y="1178049"/>
                  <a:pt x="979386" y="1178049"/>
                </a:cubicBezTo>
                <a:cubicBezTo>
                  <a:pt x="965395" y="1178049"/>
                  <a:pt x="954052" y="1166707"/>
                  <a:pt x="954052" y="1152715"/>
                </a:cubicBezTo>
                <a:cubicBezTo>
                  <a:pt x="954052" y="1138726"/>
                  <a:pt x="965395" y="1127383"/>
                  <a:pt x="979386" y="1127383"/>
                </a:cubicBezTo>
                <a:close/>
                <a:moveTo>
                  <a:pt x="1296014" y="980347"/>
                </a:moveTo>
                <a:cubicBezTo>
                  <a:pt x="1310006" y="980347"/>
                  <a:pt x="1321347" y="991688"/>
                  <a:pt x="1321347" y="1005676"/>
                </a:cubicBezTo>
                <a:cubicBezTo>
                  <a:pt x="1321347" y="1019666"/>
                  <a:pt x="1310006" y="1031008"/>
                  <a:pt x="1296014" y="1031008"/>
                </a:cubicBezTo>
                <a:cubicBezTo>
                  <a:pt x="1282022" y="1031008"/>
                  <a:pt x="1270679" y="1019666"/>
                  <a:pt x="1270679" y="1005676"/>
                </a:cubicBezTo>
                <a:cubicBezTo>
                  <a:pt x="1270679" y="991688"/>
                  <a:pt x="1282022" y="980347"/>
                  <a:pt x="1296014" y="980347"/>
                </a:cubicBezTo>
                <a:close/>
                <a:moveTo>
                  <a:pt x="1613967" y="980346"/>
                </a:moveTo>
                <a:cubicBezTo>
                  <a:pt x="1627959" y="980346"/>
                  <a:pt x="1639300" y="991687"/>
                  <a:pt x="1639300" y="1005675"/>
                </a:cubicBezTo>
                <a:cubicBezTo>
                  <a:pt x="1639300" y="1019665"/>
                  <a:pt x="1627959" y="1031006"/>
                  <a:pt x="1613967" y="1031006"/>
                </a:cubicBezTo>
                <a:cubicBezTo>
                  <a:pt x="1599975" y="1031006"/>
                  <a:pt x="1588632" y="1019665"/>
                  <a:pt x="1588632" y="1005675"/>
                </a:cubicBezTo>
                <a:cubicBezTo>
                  <a:pt x="1588632" y="991687"/>
                  <a:pt x="1599975" y="980346"/>
                  <a:pt x="1613967" y="980346"/>
                </a:cubicBezTo>
                <a:close/>
                <a:moveTo>
                  <a:pt x="1454943" y="980346"/>
                </a:moveTo>
                <a:cubicBezTo>
                  <a:pt x="1468935" y="980346"/>
                  <a:pt x="1480276" y="991688"/>
                  <a:pt x="1480276" y="1005676"/>
                </a:cubicBezTo>
                <a:cubicBezTo>
                  <a:pt x="1480276" y="1019666"/>
                  <a:pt x="1468935" y="1031007"/>
                  <a:pt x="1454943" y="1031007"/>
                </a:cubicBezTo>
                <a:cubicBezTo>
                  <a:pt x="1440951" y="1031007"/>
                  <a:pt x="1429608" y="1019666"/>
                  <a:pt x="1429608" y="1005676"/>
                </a:cubicBezTo>
                <a:cubicBezTo>
                  <a:pt x="1429608" y="991688"/>
                  <a:pt x="1440951" y="980346"/>
                  <a:pt x="1454943" y="980346"/>
                </a:cubicBezTo>
                <a:close/>
                <a:moveTo>
                  <a:pt x="1772991" y="980345"/>
                </a:moveTo>
                <a:cubicBezTo>
                  <a:pt x="1786983" y="980345"/>
                  <a:pt x="1798324" y="991686"/>
                  <a:pt x="1798324" y="1005675"/>
                </a:cubicBezTo>
                <a:cubicBezTo>
                  <a:pt x="1798324" y="1019664"/>
                  <a:pt x="1786983" y="1031006"/>
                  <a:pt x="1772991" y="1031006"/>
                </a:cubicBezTo>
                <a:cubicBezTo>
                  <a:pt x="1758999" y="1031006"/>
                  <a:pt x="1747656" y="1019664"/>
                  <a:pt x="1747656" y="1005675"/>
                </a:cubicBezTo>
                <a:cubicBezTo>
                  <a:pt x="1747656" y="991686"/>
                  <a:pt x="1758999" y="980345"/>
                  <a:pt x="1772991" y="980345"/>
                </a:cubicBezTo>
                <a:close/>
                <a:moveTo>
                  <a:pt x="2091040" y="980344"/>
                </a:moveTo>
                <a:cubicBezTo>
                  <a:pt x="2105031" y="980344"/>
                  <a:pt x="2116374" y="991685"/>
                  <a:pt x="2116374" y="1005674"/>
                </a:cubicBezTo>
                <a:cubicBezTo>
                  <a:pt x="2116374" y="1019663"/>
                  <a:pt x="2105031" y="1031005"/>
                  <a:pt x="2091040" y="1031005"/>
                </a:cubicBezTo>
                <a:cubicBezTo>
                  <a:pt x="2077049" y="1031005"/>
                  <a:pt x="2065706" y="1019663"/>
                  <a:pt x="2065706" y="1005674"/>
                </a:cubicBezTo>
                <a:cubicBezTo>
                  <a:pt x="2065706" y="991685"/>
                  <a:pt x="2077049" y="980344"/>
                  <a:pt x="2091040" y="980344"/>
                </a:cubicBezTo>
                <a:close/>
                <a:moveTo>
                  <a:pt x="1932015" y="980344"/>
                </a:moveTo>
                <a:cubicBezTo>
                  <a:pt x="1946006" y="980344"/>
                  <a:pt x="1957349" y="991686"/>
                  <a:pt x="1957349" y="1005674"/>
                </a:cubicBezTo>
                <a:cubicBezTo>
                  <a:pt x="1957349" y="1019664"/>
                  <a:pt x="1946006" y="1031005"/>
                  <a:pt x="1932015" y="1031005"/>
                </a:cubicBezTo>
                <a:cubicBezTo>
                  <a:pt x="1918023" y="1031005"/>
                  <a:pt x="1906681" y="1019664"/>
                  <a:pt x="1906681" y="1005674"/>
                </a:cubicBezTo>
                <a:cubicBezTo>
                  <a:pt x="1906681" y="991686"/>
                  <a:pt x="1918023" y="980344"/>
                  <a:pt x="1932015" y="980344"/>
                </a:cubicBezTo>
                <a:close/>
                <a:moveTo>
                  <a:pt x="2250065" y="980343"/>
                </a:moveTo>
                <a:cubicBezTo>
                  <a:pt x="2264057" y="980343"/>
                  <a:pt x="2275398" y="991684"/>
                  <a:pt x="2275398" y="1005672"/>
                </a:cubicBezTo>
                <a:cubicBezTo>
                  <a:pt x="2275398" y="1019663"/>
                  <a:pt x="2264057" y="1031004"/>
                  <a:pt x="2250065" y="1031004"/>
                </a:cubicBezTo>
                <a:cubicBezTo>
                  <a:pt x="2236073" y="1031004"/>
                  <a:pt x="2224730" y="1019663"/>
                  <a:pt x="2224730" y="1005672"/>
                </a:cubicBezTo>
                <a:cubicBezTo>
                  <a:pt x="2224730" y="991684"/>
                  <a:pt x="2236073" y="980343"/>
                  <a:pt x="2250065" y="980343"/>
                </a:cubicBezTo>
                <a:close/>
                <a:moveTo>
                  <a:pt x="2408995" y="980342"/>
                </a:moveTo>
                <a:cubicBezTo>
                  <a:pt x="2422987" y="980342"/>
                  <a:pt x="2434328" y="991684"/>
                  <a:pt x="2434328" y="1005672"/>
                </a:cubicBezTo>
                <a:cubicBezTo>
                  <a:pt x="2434328" y="1019662"/>
                  <a:pt x="2422987" y="1031004"/>
                  <a:pt x="2408995" y="1031004"/>
                </a:cubicBezTo>
                <a:cubicBezTo>
                  <a:pt x="2395003" y="1031004"/>
                  <a:pt x="2383660" y="1019662"/>
                  <a:pt x="2383660" y="1005672"/>
                </a:cubicBezTo>
                <a:cubicBezTo>
                  <a:pt x="2383660" y="991684"/>
                  <a:pt x="2395003" y="980342"/>
                  <a:pt x="2408995" y="980342"/>
                </a:cubicBezTo>
                <a:close/>
                <a:moveTo>
                  <a:pt x="25335" y="980327"/>
                </a:moveTo>
                <a:cubicBezTo>
                  <a:pt x="39326" y="980327"/>
                  <a:pt x="50668" y="991669"/>
                  <a:pt x="50668" y="1005658"/>
                </a:cubicBezTo>
                <a:cubicBezTo>
                  <a:pt x="50668" y="1019649"/>
                  <a:pt x="39326" y="1030992"/>
                  <a:pt x="25335" y="1030992"/>
                </a:cubicBezTo>
                <a:cubicBezTo>
                  <a:pt x="11343" y="1030992"/>
                  <a:pt x="0" y="1019649"/>
                  <a:pt x="0" y="1005658"/>
                </a:cubicBezTo>
                <a:cubicBezTo>
                  <a:pt x="0" y="991669"/>
                  <a:pt x="11343" y="980327"/>
                  <a:pt x="25335" y="980327"/>
                </a:cubicBezTo>
                <a:close/>
                <a:moveTo>
                  <a:pt x="184358" y="980326"/>
                </a:moveTo>
                <a:cubicBezTo>
                  <a:pt x="198350" y="980326"/>
                  <a:pt x="209693" y="991668"/>
                  <a:pt x="209693" y="1005658"/>
                </a:cubicBezTo>
                <a:cubicBezTo>
                  <a:pt x="209693" y="1019649"/>
                  <a:pt x="198350" y="1030991"/>
                  <a:pt x="184358" y="1030991"/>
                </a:cubicBezTo>
                <a:cubicBezTo>
                  <a:pt x="170367" y="1030991"/>
                  <a:pt x="159025" y="1019649"/>
                  <a:pt x="159025" y="1005658"/>
                </a:cubicBezTo>
                <a:cubicBezTo>
                  <a:pt x="159025" y="991668"/>
                  <a:pt x="170367" y="980326"/>
                  <a:pt x="184358" y="980326"/>
                </a:cubicBezTo>
                <a:close/>
                <a:moveTo>
                  <a:pt x="343288" y="980325"/>
                </a:moveTo>
                <a:cubicBezTo>
                  <a:pt x="357280" y="980325"/>
                  <a:pt x="368623" y="991667"/>
                  <a:pt x="368623" y="1005657"/>
                </a:cubicBezTo>
                <a:cubicBezTo>
                  <a:pt x="368623" y="1019648"/>
                  <a:pt x="357280" y="1030990"/>
                  <a:pt x="343288" y="1030990"/>
                </a:cubicBezTo>
                <a:cubicBezTo>
                  <a:pt x="329297" y="1030990"/>
                  <a:pt x="317955" y="1019648"/>
                  <a:pt x="317955" y="1005657"/>
                </a:cubicBezTo>
                <a:cubicBezTo>
                  <a:pt x="317955" y="991667"/>
                  <a:pt x="329297" y="980325"/>
                  <a:pt x="343288" y="980325"/>
                </a:cubicBezTo>
                <a:close/>
                <a:moveTo>
                  <a:pt x="502312" y="980324"/>
                </a:moveTo>
                <a:cubicBezTo>
                  <a:pt x="516304" y="980324"/>
                  <a:pt x="527647" y="991666"/>
                  <a:pt x="527647" y="1005656"/>
                </a:cubicBezTo>
                <a:cubicBezTo>
                  <a:pt x="527647" y="1019647"/>
                  <a:pt x="516304" y="1030989"/>
                  <a:pt x="502312" y="1030989"/>
                </a:cubicBezTo>
                <a:cubicBezTo>
                  <a:pt x="488321" y="1030989"/>
                  <a:pt x="476979" y="1019647"/>
                  <a:pt x="476979" y="1005656"/>
                </a:cubicBezTo>
                <a:cubicBezTo>
                  <a:pt x="476979" y="991666"/>
                  <a:pt x="488321" y="980324"/>
                  <a:pt x="502312" y="980324"/>
                </a:cubicBezTo>
                <a:close/>
                <a:moveTo>
                  <a:pt x="661338" y="980323"/>
                </a:moveTo>
                <a:cubicBezTo>
                  <a:pt x="675330" y="980323"/>
                  <a:pt x="686672" y="991665"/>
                  <a:pt x="686672" y="1005655"/>
                </a:cubicBezTo>
                <a:cubicBezTo>
                  <a:pt x="686672" y="1019646"/>
                  <a:pt x="675330" y="1030988"/>
                  <a:pt x="661338" y="1030988"/>
                </a:cubicBezTo>
                <a:cubicBezTo>
                  <a:pt x="647347" y="1030988"/>
                  <a:pt x="636004" y="1019646"/>
                  <a:pt x="636004" y="1005655"/>
                </a:cubicBezTo>
                <a:cubicBezTo>
                  <a:pt x="636004" y="991665"/>
                  <a:pt x="647347" y="980323"/>
                  <a:pt x="661338" y="980323"/>
                </a:cubicBezTo>
                <a:close/>
                <a:moveTo>
                  <a:pt x="820362" y="980322"/>
                </a:moveTo>
                <a:cubicBezTo>
                  <a:pt x="834354" y="980322"/>
                  <a:pt x="845696" y="991665"/>
                  <a:pt x="845696" y="1005654"/>
                </a:cubicBezTo>
                <a:cubicBezTo>
                  <a:pt x="845696" y="1019645"/>
                  <a:pt x="834354" y="1030988"/>
                  <a:pt x="820362" y="1030988"/>
                </a:cubicBezTo>
                <a:cubicBezTo>
                  <a:pt x="806371" y="1030988"/>
                  <a:pt x="795028" y="1019645"/>
                  <a:pt x="795028" y="1005654"/>
                </a:cubicBezTo>
                <a:cubicBezTo>
                  <a:pt x="795028" y="991665"/>
                  <a:pt x="806371" y="980322"/>
                  <a:pt x="820362" y="980322"/>
                </a:cubicBezTo>
                <a:close/>
                <a:moveTo>
                  <a:pt x="979386" y="980321"/>
                </a:moveTo>
                <a:cubicBezTo>
                  <a:pt x="993378" y="980321"/>
                  <a:pt x="1004720" y="991664"/>
                  <a:pt x="1004720" y="1005653"/>
                </a:cubicBezTo>
                <a:cubicBezTo>
                  <a:pt x="1004720" y="1019644"/>
                  <a:pt x="993378" y="1030987"/>
                  <a:pt x="979386" y="1030987"/>
                </a:cubicBezTo>
                <a:cubicBezTo>
                  <a:pt x="965395" y="1030987"/>
                  <a:pt x="954052" y="1019644"/>
                  <a:pt x="954052" y="1005653"/>
                </a:cubicBezTo>
                <a:cubicBezTo>
                  <a:pt x="954052" y="991664"/>
                  <a:pt x="965395" y="980321"/>
                  <a:pt x="979386" y="980321"/>
                </a:cubicBezTo>
                <a:close/>
                <a:moveTo>
                  <a:pt x="1138413" y="980320"/>
                </a:moveTo>
                <a:cubicBezTo>
                  <a:pt x="1152405" y="980320"/>
                  <a:pt x="1163746" y="991662"/>
                  <a:pt x="1163746" y="1005653"/>
                </a:cubicBezTo>
                <a:cubicBezTo>
                  <a:pt x="1163746" y="1019644"/>
                  <a:pt x="1152405" y="1030986"/>
                  <a:pt x="1138413" y="1030986"/>
                </a:cubicBezTo>
                <a:cubicBezTo>
                  <a:pt x="1124421" y="1030986"/>
                  <a:pt x="1113078" y="1019644"/>
                  <a:pt x="1113078" y="1005653"/>
                </a:cubicBezTo>
                <a:cubicBezTo>
                  <a:pt x="1113078" y="991662"/>
                  <a:pt x="1124421" y="980320"/>
                  <a:pt x="1138413" y="980320"/>
                </a:cubicBezTo>
                <a:close/>
                <a:moveTo>
                  <a:pt x="32832" y="836367"/>
                </a:moveTo>
                <a:lnTo>
                  <a:pt x="43248" y="840683"/>
                </a:lnTo>
                <a:cubicBezTo>
                  <a:pt x="47833" y="845268"/>
                  <a:pt x="50668" y="851602"/>
                  <a:pt x="50668" y="858598"/>
                </a:cubicBezTo>
                <a:cubicBezTo>
                  <a:pt x="50668" y="872587"/>
                  <a:pt x="39326" y="883922"/>
                  <a:pt x="25335" y="883922"/>
                </a:cubicBezTo>
                <a:lnTo>
                  <a:pt x="16730" y="880360"/>
                </a:lnTo>
                <a:close/>
                <a:moveTo>
                  <a:pt x="1454943" y="833283"/>
                </a:moveTo>
                <a:cubicBezTo>
                  <a:pt x="1468935" y="833283"/>
                  <a:pt x="1480276" y="844627"/>
                  <a:pt x="1480276" y="858620"/>
                </a:cubicBezTo>
                <a:cubicBezTo>
                  <a:pt x="1480276" y="872609"/>
                  <a:pt x="1468935" y="883934"/>
                  <a:pt x="1454943" y="883934"/>
                </a:cubicBezTo>
                <a:cubicBezTo>
                  <a:pt x="1440951" y="883934"/>
                  <a:pt x="1429608" y="872609"/>
                  <a:pt x="1429608" y="858620"/>
                </a:cubicBezTo>
                <a:cubicBezTo>
                  <a:pt x="1429608" y="844627"/>
                  <a:pt x="1440951" y="833283"/>
                  <a:pt x="1454943" y="833283"/>
                </a:cubicBezTo>
                <a:close/>
                <a:moveTo>
                  <a:pt x="1296014" y="833283"/>
                </a:moveTo>
                <a:cubicBezTo>
                  <a:pt x="1310006" y="833283"/>
                  <a:pt x="1321347" y="844628"/>
                  <a:pt x="1321347" y="858620"/>
                </a:cubicBezTo>
                <a:cubicBezTo>
                  <a:pt x="1321347" y="872609"/>
                  <a:pt x="1310006" y="883934"/>
                  <a:pt x="1296014" y="883934"/>
                </a:cubicBezTo>
                <a:cubicBezTo>
                  <a:pt x="1282022" y="883934"/>
                  <a:pt x="1270679" y="872609"/>
                  <a:pt x="1270679" y="858620"/>
                </a:cubicBezTo>
                <a:cubicBezTo>
                  <a:pt x="1270679" y="844628"/>
                  <a:pt x="1282022" y="833283"/>
                  <a:pt x="1296014" y="833283"/>
                </a:cubicBezTo>
                <a:close/>
                <a:moveTo>
                  <a:pt x="1613967" y="833282"/>
                </a:moveTo>
                <a:cubicBezTo>
                  <a:pt x="1627959" y="833282"/>
                  <a:pt x="1639300" y="844626"/>
                  <a:pt x="1639300" y="858619"/>
                </a:cubicBezTo>
                <a:cubicBezTo>
                  <a:pt x="1639300" y="872609"/>
                  <a:pt x="1627959" y="883934"/>
                  <a:pt x="1613967" y="883934"/>
                </a:cubicBezTo>
                <a:cubicBezTo>
                  <a:pt x="1599975" y="883934"/>
                  <a:pt x="1588632" y="872609"/>
                  <a:pt x="1588632" y="858619"/>
                </a:cubicBezTo>
                <a:cubicBezTo>
                  <a:pt x="1588632" y="844626"/>
                  <a:pt x="1599975" y="833282"/>
                  <a:pt x="1613967" y="833282"/>
                </a:cubicBezTo>
                <a:close/>
                <a:moveTo>
                  <a:pt x="2091040" y="833281"/>
                </a:moveTo>
                <a:cubicBezTo>
                  <a:pt x="2105031" y="833281"/>
                  <a:pt x="2116374" y="844625"/>
                  <a:pt x="2116374" y="858619"/>
                </a:cubicBezTo>
                <a:cubicBezTo>
                  <a:pt x="2116374" y="872606"/>
                  <a:pt x="2105031" y="883934"/>
                  <a:pt x="2091040" y="883934"/>
                </a:cubicBezTo>
                <a:cubicBezTo>
                  <a:pt x="2077049" y="883934"/>
                  <a:pt x="2065706" y="872606"/>
                  <a:pt x="2065706" y="858619"/>
                </a:cubicBezTo>
                <a:cubicBezTo>
                  <a:pt x="2065706" y="844625"/>
                  <a:pt x="2077049" y="833281"/>
                  <a:pt x="2091040" y="833281"/>
                </a:cubicBezTo>
                <a:close/>
                <a:moveTo>
                  <a:pt x="1932015" y="833281"/>
                </a:moveTo>
                <a:cubicBezTo>
                  <a:pt x="1946006" y="833281"/>
                  <a:pt x="1957349" y="844626"/>
                  <a:pt x="1957349" y="858619"/>
                </a:cubicBezTo>
                <a:cubicBezTo>
                  <a:pt x="1957349" y="872606"/>
                  <a:pt x="1946006" y="883934"/>
                  <a:pt x="1932015" y="883934"/>
                </a:cubicBezTo>
                <a:cubicBezTo>
                  <a:pt x="1918023" y="883934"/>
                  <a:pt x="1906681" y="872606"/>
                  <a:pt x="1906681" y="858619"/>
                </a:cubicBezTo>
                <a:cubicBezTo>
                  <a:pt x="1906681" y="844626"/>
                  <a:pt x="1918023" y="833281"/>
                  <a:pt x="1932015" y="833281"/>
                </a:cubicBezTo>
                <a:close/>
                <a:moveTo>
                  <a:pt x="1772991" y="833281"/>
                </a:moveTo>
                <a:cubicBezTo>
                  <a:pt x="1786983" y="833281"/>
                  <a:pt x="1798324" y="844626"/>
                  <a:pt x="1798324" y="858619"/>
                </a:cubicBezTo>
                <a:cubicBezTo>
                  <a:pt x="1798324" y="872606"/>
                  <a:pt x="1786983" y="883934"/>
                  <a:pt x="1772991" y="883934"/>
                </a:cubicBezTo>
                <a:cubicBezTo>
                  <a:pt x="1758999" y="883934"/>
                  <a:pt x="1747656" y="872606"/>
                  <a:pt x="1747656" y="858619"/>
                </a:cubicBezTo>
                <a:cubicBezTo>
                  <a:pt x="1747656" y="844626"/>
                  <a:pt x="1758999" y="833281"/>
                  <a:pt x="1772991" y="833281"/>
                </a:cubicBezTo>
                <a:close/>
                <a:moveTo>
                  <a:pt x="2408995" y="833280"/>
                </a:moveTo>
                <a:lnTo>
                  <a:pt x="2421727" y="838555"/>
                </a:lnTo>
                <a:lnTo>
                  <a:pt x="2431536" y="865355"/>
                </a:lnTo>
                <a:lnTo>
                  <a:pt x="2426909" y="876522"/>
                </a:lnTo>
                <a:cubicBezTo>
                  <a:pt x="2422324" y="881102"/>
                  <a:pt x="2415991" y="883934"/>
                  <a:pt x="2408995" y="883934"/>
                </a:cubicBezTo>
                <a:cubicBezTo>
                  <a:pt x="2395003" y="883934"/>
                  <a:pt x="2383660" y="872606"/>
                  <a:pt x="2383660" y="858619"/>
                </a:cubicBezTo>
                <a:cubicBezTo>
                  <a:pt x="2383660" y="844625"/>
                  <a:pt x="2395003" y="833280"/>
                  <a:pt x="2408995" y="833280"/>
                </a:cubicBezTo>
                <a:close/>
                <a:moveTo>
                  <a:pt x="2250065" y="833280"/>
                </a:moveTo>
                <a:cubicBezTo>
                  <a:pt x="2264057" y="833280"/>
                  <a:pt x="2275398" y="844625"/>
                  <a:pt x="2275398" y="858619"/>
                </a:cubicBezTo>
                <a:cubicBezTo>
                  <a:pt x="2275398" y="872606"/>
                  <a:pt x="2264057" y="883934"/>
                  <a:pt x="2250065" y="883934"/>
                </a:cubicBezTo>
                <a:cubicBezTo>
                  <a:pt x="2236073" y="883934"/>
                  <a:pt x="2224730" y="872606"/>
                  <a:pt x="2224730" y="858619"/>
                </a:cubicBezTo>
                <a:cubicBezTo>
                  <a:pt x="2224730" y="844625"/>
                  <a:pt x="2236073" y="833280"/>
                  <a:pt x="2250065" y="833280"/>
                </a:cubicBezTo>
                <a:close/>
                <a:moveTo>
                  <a:pt x="184358" y="833260"/>
                </a:moveTo>
                <a:cubicBezTo>
                  <a:pt x="198350" y="833260"/>
                  <a:pt x="209693" y="844604"/>
                  <a:pt x="209693" y="858597"/>
                </a:cubicBezTo>
                <a:cubicBezTo>
                  <a:pt x="209693" y="872587"/>
                  <a:pt x="198350" y="883922"/>
                  <a:pt x="184358" y="883922"/>
                </a:cubicBezTo>
                <a:cubicBezTo>
                  <a:pt x="170367" y="883922"/>
                  <a:pt x="159025" y="872587"/>
                  <a:pt x="159025" y="858597"/>
                </a:cubicBezTo>
                <a:cubicBezTo>
                  <a:pt x="159025" y="844604"/>
                  <a:pt x="170367" y="833260"/>
                  <a:pt x="184358" y="833260"/>
                </a:cubicBezTo>
                <a:close/>
                <a:moveTo>
                  <a:pt x="343288" y="833259"/>
                </a:moveTo>
                <a:cubicBezTo>
                  <a:pt x="357280" y="833259"/>
                  <a:pt x="368623" y="844604"/>
                  <a:pt x="368623" y="858596"/>
                </a:cubicBezTo>
                <a:cubicBezTo>
                  <a:pt x="368623" y="872584"/>
                  <a:pt x="357280" y="883920"/>
                  <a:pt x="343288" y="883920"/>
                </a:cubicBezTo>
                <a:cubicBezTo>
                  <a:pt x="329297" y="883920"/>
                  <a:pt x="317955" y="872584"/>
                  <a:pt x="317955" y="858596"/>
                </a:cubicBezTo>
                <a:cubicBezTo>
                  <a:pt x="317955" y="844604"/>
                  <a:pt x="329297" y="833259"/>
                  <a:pt x="343288" y="833259"/>
                </a:cubicBezTo>
                <a:close/>
                <a:moveTo>
                  <a:pt x="502312" y="833258"/>
                </a:moveTo>
                <a:cubicBezTo>
                  <a:pt x="516304" y="833258"/>
                  <a:pt x="527647" y="844602"/>
                  <a:pt x="527647" y="858594"/>
                </a:cubicBezTo>
                <a:cubicBezTo>
                  <a:pt x="527647" y="872584"/>
                  <a:pt x="516304" y="883920"/>
                  <a:pt x="502312" y="883920"/>
                </a:cubicBezTo>
                <a:cubicBezTo>
                  <a:pt x="488321" y="883920"/>
                  <a:pt x="476979" y="872584"/>
                  <a:pt x="476979" y="858594"/>
                </a:cubicBezTo>
                <a:cubicBezTo>
                  <a:pt x="476979" y="844602"/>
                  <a:pt x="488321" y="833258"/>
                  <a:pt x="502312" y="833258"/>
                </a:cubicBezTo>
                <a:close/>
                <a:moveTo>
                  <a:pt x="661338" y="833257"/>
                </a:moveTo>
                <a:cubicBezTo>
                  <a:pt x="675330" y="833257"/>
                  <a:pt x="686672" y="844601"/>
                  <a:pt x="686672" y="858593"/>
                </a:cubicBezTo>
                <a:cubicBezTo>
                  <a:pt x="686672" y="872582"/>
                  <a:pt x="675330" y="883920"/>
                  <a:pt x="661338" y="883920"/>
                </a:cubicBezTo>
                <a:cubicBezTo>
                  <a:pt x="647347" y="883920"/>
                  <a:pt x="636004" y="872582"/>
                  <a:pt x="636004" y="858593"/>
                </a:cubicBezTo>
                <a:cubicBezTo>
                  <a:pt x="636004" y="844601"/>
                  <a:pt x="647347" y="833257"/>
                  <a:pt x="661338" y="833257"/>
                </a:cubicBezTo>
                <a:close/>
                <a:moveTo>
                  <a:pt x="820362" y="833256"/>
                </a:moveTo>
                <a:cubicBezTo>
                  <a:pt x="834354" y="833256"/>
                  <a:pt x="845696" y="844600"/>
                  <a:pt x="845696" y="858592"/>
                </a:cubicBezTo>
                <a:cubicBezTo>
                  <a:pt x="845696" y="872582"/>
                  <a:pt x="834354" y="883917"/>
                  <a:pt x="820362" y="883917"/>
                </a:cubicBezTo>
                <a:cubicBezTo>
                  <a:pt x="806371" y="883917"/>
                  <a:pt x="795028" y="872582"/>
                  <a:pt x="795028" y="858592"/>
                </a:cubicBezTo>
                <a:cubicBezTo>
                  <a:pt x="795028" y="844600"/>
                  <a:pt x="806371" y="833256"/>
                  <a:pt x="820362" y="833256"/>
                </a:cubicBezTo>
                <a:close/>
                <a:moveTo>
                  <a:pt x="1138413" y="833254"/>
                </a:moveTo>
                <a:cubicBezTo>
                  <a:pt x="1152405" y="833254"/>
                  <a:pt x="1163746" y="844598"/>
                  <a:pt x="1163746" y="858589"/>
                </a:cubicBezTo>
                <a:cubicBezTo>
                  <a:pt x="1163746" y="872580"/>
                  <a:pt x="1152405" y="883917"/>
                  <a:pt x="1138413" y="883917"/>
                </a:cubicBezTo>
                <a:cubicBezTo>
                  <a:pt x="1124421" y="883917"/>
                  <a:pt x="1113078" y="872580"/>
                  <a:pt x="1113078" y="858589"/>
                </a:cubicBezTo>
                <a:cubicBezTo>
                  <a:pt x="1113078" y="844598"/>
                  <a:pt x="1124421" y="833254"/>
                  <a:pt x="1138413" y="833254"/>
                </a:cubicBezTo>
                <a:close/>
                <a:moveTo>
                  <a:pt x="979386" y="833254"/>
                </a:moveTo>
                <a:cubicBezTo>
                  <a:pt x="993378" y="833254"/>
                  <a:pt x="1004720" y="844599"/>
                  <a:pt x="1004720" y="858591"/>
                </a:cubicBezTo>
                <a:cubicBezTo>
                  <a:pt x="1004720" y="872580"/>
                  <a:pt x="993378" y="883917"/>
                  <a:pt x="979386" y="883917"/>
                </a:cubicBezTo>
                <a:cubicBezTo>
                  <a:pt x="965395" y="883917"/>
                  <a:pt x="954052" y="872580"/>
                  <a:pt x="954052" y="858591"/>
                </a:cubicBezTo>
                <a:cubicBezTo>
                  <a:pt x="954052" y="844599"/>
                  <a:pt x="965395" y="833254"/>
                  <a:pt x="979386" y="833254"/>
                </a:cubicBezTo>
                <a:close/>
                <a:moveTo>
                  <a:pt x="1613967" y="686174"/>
                </a:moveTo>
                <a:cubicBezTo>
                  <a:pt x="1627959" y="686174"/>
                  <a:pt x="1639300" y="697522"/>
                  <a:pt x="1639300" y="711518"/>
                </a:cubicBezTo>
                <a:cubicBezTo>
                  <a:pt x="1639300" y="725515"/>
                  <a:pt x="1627959" y="736863"/>
                  <a:pt x="1613967" y="736863"/>
                </a:cubicBezTo>
                <a:cubicBezTo>
                  <a:pt x="1599975" y="736863"/>
                  <a:pt x="1588632" y="725515"/>
                  <a:pt x="1588632" y="711518"/>
                </a:cubicBezTo>
                <a:cubicBezTo>
                  <a:pt x="1588632" y="697522"/>
                  <a:pt x="1599975" y="686174"/>
                  <a:pt x="1613967" y="686174"/>
                </a:cubicBezTo>
                <a:close/>
                <a:moveTo>
                  <a:pt x="1454943" y="686174"/>
                </a:moveTo>
                <a:cubicBezTo>
                  <a:pt x="1468935" y="686174"/>
                  <a:pt x="1480276" y="697522"/>
                  <a:pt x="1480276" y="711518"/>
                </a:cubicBezTo>
                <a:cubicBezTo>
                  <a:pt x="1480276" y="725517"/>
                  <a:pt x="1468935" y="736865"/>
                  <a:pt x="1454943" y="736865"/>
                </a:cubicBezTo>
                <a:cubicBezTo>
                  <a:pt x="1440951" y="736865"/>
                  <a:pt x="1429608" y="725517"/>
                  <a:pt x="1429608" y="711518"/>
                </a:cubicBezTo>
                <a:cubicBezTo>
                  <a:pt x="1429608" y="697522"/>
                  <a:pt x="1440951" y="686174"/>
                  <a:pt x="1454943" y="686174"/>
                </a:cubicBezTo>
                <a:close/>
                <a:moveTo>
                  <a:pt x="1296014" y="686174"/>
                </a:moveTo>
                <a:cubicBezTo>
                  <a:pt x="1310006" y="686174"/>
                  <a:pt x="1321347" y="697524"/>
                  <a:pt x="1321347" y="711520"/>
                </a:cubicBezTo>
                <a:cubicBezTo>
                  <a:pt x="1321347" y="725519"/>
                  <a:pt x="1310006" y="736866"/>
                  <a:pt x="1296014" y="736866"/>
                </a:cubicBezTo>
                <a:cubicBezTo>
                  <a:pt x="1282022" y="736866"/>
                  <a:pt x="1270679" y="725519"/>
                  <a:pt x="1270679" y="711520"/>
                </a:cubicBezTo>
                <a:cubicBezTo>
                  <a:pt x="1270679" y="697524"/>
                  <a:pt x="1282022" y="686174"/>
                  <a:pt x="1296014" y="686174"/>
                </a:cubicBezTo>
                <a:close/>
                <a:moveTo>
                  <a:pt x="2250065" y="686173"/>
                </a:moveTo>
                <a:cubicBezTo>
                  <a:pt x="2264057" y="686173"/>
                  <a:pt x="2275398" y="697519"/>
                  <a:pt x="2275398" y="711514"/>
                </a:cubicBezTo>
                <a:cubicBezTo>
                  <a:pt x="2275398" y="725511"/>
                  <a:pt x="2264057" y="736858"/>
                  <a:pt x="2250065" y="736858"/>
                </a:cubicBezTo>
                <a:cubicBezTo>
                  <a:pt x="2236073" y="736858"/>
                  <a:pt x="2224730" y="725511"/>
                  <a:pt x="2224730" y="711514"/>
                </a:cubicBezTo>
                <a:cubicBezTo>
                  <a:pt x="2224730" y="697519"/>
                  <a:pt x="2236073" y="686173"/>
                  <a:pt x="2250065" y="686173"/>
                </a:cubicBezTo>
                <a:close/>
                <a:moveTo>
                  <a:pt x="2091040" y="686173"/>
                </a:moveTo>
                <a:cubicBezTo>
                  <a:pt x="2105031" y="686173"/>
                  <a:pt x="2116374" y="697519"/>
                  <a:pt x="2116374" y="711516"/>
                </a:cubicBezTo>
                <a:cubicBezTo>
                  <a:pt x="2116374" y="725513"/>
                  <a:pt x="2105031" y="736860"/>
                  <a:pt x="2091040" y="736860"/>
                </a:cubicBezTo>
                <a:cubicBezTo>
                  <a:pt x="2077049" y="736860"/>
                  <a:pt x="2065706" y="725513"/>
                  <a:pt x="2065706" y="711516"/>
                </a:cubicBezTo>
                <a:cubicBezTo>
                  <a:pt x="2065706" y="697519"/>
                  <a:pt x="2077049" y="686173"/>
                  <a:pt x="2091040" y="686173"/>
                </a:cubicBezTo>
                <a:close/>
                <a:moveTo>
                  <a:pt x="1932015" y="686173"/>
                </a:moveTo>
                <a:cubicBezTo>
                  <a:pt x="1946006" y="686173"/>
                  <a:pt x="1957349" y="697522"/>
                  <a:pt x="1957349" y="711516"/>
                </a:cubicBezTo>
                <a:cubicBezTo>
                  <a:pt x="1957349" y="725513"/>
                  <a:pt x="1946006" y="736860"/>
                  <a:pt x="1932015" y="736860"/>
                </a:cubicBezTo>
                <a:cubicBezTo>
                  <a:pt x="1918023" y="736860"/>
                  <a:pt x="1906681" y="725513"/>
                  <a:pt x="1906681" y="711516"/>
                </a:cubicBezTo>
                <a:cubicBezTo>
                  <a:pt x="1906681" y="697522"/>
                  <a:pt x="1918023" y="686173"/>
                  <a:pt x="1932015" y="686173"/>
                </a:cubicBezTo>
                <a:close/>
                <a:moveTo>
                  <a:pt x="1772991" y="686173"/>
                </a:moveTo>
                <a:cubicBezTo>
                  <a:pt x="1786983" y="686173"/>
                  <a:pt x="1798324" y="697522"/>
                  <a:pt x="1798324" y="711516"/>
                </a:cubicBezTo>
                <a:cubicBezTo>
                  <a:pt x="1798324" y="725515"/>
                  <a:pt x="1786983" y="736862"/>
                  <a:pt x="1772991" y="736862"/>
                </a:cubicBezTo>
                <a:cubicBezTo>
                  <a:pt x="1758999" y="736862"/>
                  <a:pt x="1747656" y="725515"/>
                  <a:pt x="1747656" y="711516"/>
                </a:cubicBezTo>
                <a:cubicBezTo>
                  <a:pt x="1747656" y="697522"/>
                  <a:pt x="1758999" y="686173"/>
                  <a:pt x="1772991" y="686173"/>
                </a:cubicBezTo>
                <a:close/>
                <a:moveTo>
                  <a:pt x="1138413" y="686171"/>
                </a:moveTo>
                <a:cubicBezTo>
                  <a:pt x="1152405" y="686171"/>
                  <a:pt x="1163746" y="697515"/>
                  <a:pt x="1163746" y="711507"/>
                </a:cubicBezTo>
                <a:cubicBezTo>
                  <a:pt x="1163746" y="725500"/>
                  <a:pt x="1152405" y="736843"/>
                  <a:pt x="1138413" y="736843"/>
                </a:cubicBezTo>
                <a:cubicBezTo>
                  <a:pt x="1124421" y="736843"/>
                  <a:pt x="1113078" y="725500"/>
                  <a:pt x="1113078" y="711507"/>
                </a:cubicBezTo>
                <a:cubicBezTo>
                  <a:pt x="1113078" y="697515"/>
                  <a:pt x="1124421" y="686171"/>
                  <a:pt x="1138413" y="686171"/>
                </a:cubicBezTo>
                <a:close/>
                <a:moveTo>
                  <a:pt x="979386" y="686171"/>
                </a:moveTo>
                <a:cubicBezTo>
                  <a:pt x="993378" y="686171"/>
                  <a:pt x="1004720" y="697515"/>
                  <a:pt x="1004720" y="711507"/>
                </a:cubicBezTo>
                <a:cubicBezTo>
                  <a:pt x="1004720" y="725500"/>
                  <a:pt x="993378" y="736844"/>
                  <a:pt x="979386" y="736844"/>
                </a:cubicBezTo>
                <a:cubicBezTo>
                  <a:pt x="965395" y="736844"/>
                  <a:pt x="954052" y="725500"/>
                  <a:pt x="954052" y="711507"/>
                </a:cubicBezTo>
                <a:cubicBezTo>
                  <a:pt x="954052" y="697515"/>
                  <a:pt x="965395" y="686171"/>
                  <a:pt x="979386" y="686171"/>
                </a:cubicBezTo>
                <a:close/>
                <a:moveTo>
                  <a:pt x="820362" y="686171"/>
                </a:moveTo>
                <a:cubicBezTo>
                  <a:pt x="834354" y="686171"/>
                  <a:pt x="845696" y="697516"/>
                  <a:pt x="845696" y="711507"/>
                </a:cubicBezTo>
                <a:cubicBezTo>
                  <a:pt x="845696" y="725500"/>
                  <a:pt x="834354" y="736844"/>
                  <a:pt x="820362" y="736844"/>
                </a:cubicBezTo>
                <a:cubicBezTo>
                  <a:pt x="806371" y="736844"/>
                  <a:pt x="795028" y="725500"/>
                  <a:pt x="795028" y="711507"/>
                </a:cubicBezTo>
                <a:cubicBezTo>
                  <a:pt x="795028" y="697516"/>
                  <a:pt x="806371" y="686171"/>
                  <a:pt x="820362" y="686171"/>
                </a:cubicBezTo>
                <a:close/>
                <a:moveTo>
                  <a:pt x="661338" y="686171"/>
                </a:moveTo>
                <a:cubicBezTo>
                  <a:pt x="675330" y="686171"/>
                  <a:pt x="686672" y="697516"/>
                  <a:pt x="686672" y="711507"/>
                </a:cubicBezTo>
                <a:cubicBezTo>
                  <a:pt x="686672" y="725501"/>
                  <a:pt x="675330" y="736845"/>
                  <a:pt x="661338" y="736845"/>
                </a:cubicBezTo>
                <a:cubicBezTo>
                  <a:pt x="647347" y="736845"/>
                  <a:pt x="636004" y="725501"/>
                  <a:pt x="636004" y="711507"/>
                </a:cubicBezTo>
                <a:cubicBezTo>
                  <a:pt x="636004" y="697516"/>
                  <a:pt x="647347" y="686171"/>
                  <a:pt x="661338" y="686171"/>
                </a:cubicBezTo>
                <a:close/>
                <a:moveTo>
                  <a:pt x="502312" y="686171"/>
                </a:moveTo>
                <a:cubicBezTo>
                  <a:pt x="516304" y="686171"/>
                  <a:pt x="527647" y="697516"/>
                  <a:pt x="527647" y="711508"/>
                </a:cubicBezTo>
                <a:cubicBezTo>
                  <a:pt x="527647" y="725501"/>
                  <a:pt x="516304" y="736845"/>
                  <a:pt x="502312" y="736845"/>
                </a:cubicBezTo>
                <a:cubicBezTo>
                  <a:pt x="488321" y="736845"/>
                  <a:pt x="476979" y="725501"/>
                  <a:pt x="476979" y="711508"/>
                </a:cubicBezTo>
                <a:cubicBezTo>
                  <a:pt x="476979" y="697516"/>
                  <a:pt x="488321" y="686171"/>
                  <a:pt x="502312" y="686171"/>
                </a:cubicBezTo>
                <a:close/>
                <a:moveTo>
                  <a:pt x="343288" y="686171"/>
                </a:moveTo>
                <a:cubicBezTo>
                  <a:pt x="357280" y="686171"/>
                  <a:pt x="368623" y="697516"/>
                  <a:pt x="368623" y="711508"/>
                </a:cubicBezTo>
                <a:cubicBezTo>
                  <a:pt x="368623" y="725502"/>
                  <a:pt x="357280" y="736846"/>
                  <a:pt x="343288" y="736846"/>
                </a:cubicBezTo>
                <a:cubicBezTo>
                  <a:pt x="329297" y="736846"/>
                  <a:pt x="317955" y="725502"/>
                  <a:pt x="317955" y="711508"/>
                </a:cubicBezTo>
                <a:cubicBezTo>
                  <a:pt x="317955" y="697516"/>
                  <a:pt x="329297" y="686171"/>
                  <a:pt x="343288" y="686171"/>
                </a:cubicBezTo>
                <a:close/>
                <a:moveTo>
                  <a:pt x="184358" y="686171"/>
                </a:moveTo>
                <a:cubicBezTo>
                  <a:pt x="198350" y="686171"/>
                  <a:pt x="209693" y="697516"/>
                  <a:pt x="209693" y="711508"/>
                </a:cubicBezTo>
                <a:cubicBezTo>
                  <a:pt x="209693" y="725502"/>
                  <a:pt x="198350" y="736846"/>
                  <a:pt x="184358" y="736846"/>
                </a:cubicBezTo>
                <a:cubicBezTo>
                  <a:pt x="170367" y="736846"/>
                  <a:pt x="159025" y="725502"/>
                  <a:pt x="159025" y="711508"/>
                </a:cubicBezTo>
                <a:cubicBezTo>
                  <a:pt x="159025" y="697516"/>
                  <a:pt x="170367" y="686171"/>
                  <a:pt x="184358" y="686171"/>
                </a:cubicBezTo>
                <a:close/>
                <a:moveTo>
                  <a:pt x="186093" y="539736"/>
                </a:moveTo>
                <a:lnTo>
                  <a:pt x="202273" y="546438"/>
                </a:lnTo>
                <a:cubicBezTo>
                  <a:pt x="206858" y="551023"/>
                  <a:pt x="209693" y="557356"/>
                  <a:pt x="209693" y="564351"/>
                </a:cubicBezTo>
                <a:cubicBezTo>
                  <a:pt x="209693" y="578343"/>
                  <a:pt x="198350" y="589686"/>
                  <a:pt x="184358" y="589686"/>
                </a:cubicBezTo>
                <a:cubicBezTo>
                  <a:pt x="177363" y="589686"/>
                  <a:pt x="171030" y="586850"/>
                  <a:pt x="166445" y="582266"/>
                </a:cubicBezTo>
                <a:lnTo>
                  <a:pt x="162962" y="573855"/>
                </a:lnTo>
                <a:lnTo>
                  <a:pt x="173285" y="556863"/>
                </a:lnTo>
                <a:close/>
                <a:moveTo>
                  <a:pt x="1296014" y="539031"/>
                </a:moveTo>
                <a:cubicBezTo>
                  <a:pt x="1310006" y="539031"/>
                  <a:pt x="1321347" y="550376"/>
                  <a:pt x="1321347" y="564365"/>
                </a:cubicBezTo>
                <a:cubicBezTo>
                  <a:pt x="1321347" y="578357"/>
                  <a:pt x="1310006" y="589702"/>
                  <a:pt x="1296014" y="589702"/>
                </a:cubicBezTo>
                <a:cubicBezTo>
                  <a:pt x="1282022" y="589702"/>
                  <a:pt x="1270679" y="578357"/>
                  <a:pt x="1270679" y="564365"/>
                </a:cubicBezTo>
                <a:cubicBezTo>
                  <a:pt x="1270679" y="550376"/>
                  <a:pt x="1282022" y="539031"/>
                  <a:pt x="1296014" y="539031"/>
                </a:cubicBezTo>
                <a:close/>
                <a:moveTo>
                  <a:pt x="1772991" y="539030"/>
                </a:moveTo>
                <a:cubicBezTo>
                  <a:pt x="1786983" y="539030"/>
                  <a:pt x="1798324" y="550375"/>
                  <a:pt x="1798324" y="564364"/>
                </a:cubicBezTo>
                <a:cubicBezTo>
                  <a:pt x="1798324" y="578356"/>
                  <a:pt x="1786983" y="589699"/>
                  <a:pt x="1772991" y="589699"/>
                </a:cubicBezTo>
                <a:cubicBezTo>
                  <a:pt x="1758999" y="589699"/>
                  <a:pt x="1747656" y="578356"/>
                  <a:pt x="1747656" y="564364"/>
                </a:cubicBezTo>
                <a:cubicBezTo>
                  <a:pt x="1747656" y="550375"/>
                  <a:pt x="1758999" y="539030"/>
                  <a:pt x="1772991" y="539030"/>
                </a:cubicBezTo>
                <a:close/>
                <a:moveTo>
                  <a:pt x="1613967" y="539030"/>
                </a:moveTo>
                <a:cubicBezTo>
                  <a:pt x="1627959" y="539030"/>
                  <a:pt x="1639300" y="550376"/>
                  <a:pt x="1639300" y="564364"/>
                </a:cubicBezTo>
                <a:cubicBezTo>
                  <a:pt x="1639300" y="578356"/>
                  <a:pt x="1627959" y="589699"/>
                  <a:pt x="1613967" y="589699"/>
                </a:cubicBezTo>
                <a:cubicBezTo>
                  <a:pt x="1599975" y="589699"/>
                  <a:pt x="1588632" y="578356"/>
                  <a:pt x="1588632" y="564364"/>
                </a:cubicBezTo>
                <a:cubicBezTo>
                  <a:pt x="1588632" y="550376"/>
                  <a:pt x="1599975" y="539030"/>
                  <a:pt x="1613967" y="539030"/>
                </a:cubicBezTo>
                <a:close/>
                <a:moveTo>
                  <a:pt x="1454943" y="539030"/>
                </a:moveTo>
                <a:cubicBezTo>
                  <a:pt x="1468935" y="539030"/>
                  <a:pt x="1480276" y="550376"/>
                  <a:pt x="1480276" y="564365"/>
                </a:cubicBezTo>
                <a:cubicBezTo>
                  <a:pt x="1480276" y="578357"/>
                  <a:pt x="1468935" y="589699"/>
                  <a:pt x="1454943" y="589699"/>
                </a:cubicBezTo>
                <a:cubicBezTo>
                  <a:pt x="1440951" y="589699"/>
                  <a:pt x="1429608" y="578357"/>
                  <a:pt x="1429608" y="564365"/>
                </a:cubicBezTo>
                <a:cubicBezTo>
                  <a:pt x="1429608" y="550376"/>
                  <a:pt x="1440951" y="539030"/>
                  <a:pt x="1454943" y="539030"/>
                </a:cubicBezTo>
                <a:close/>
                <a:moveTo>
                  <a:pt x="1932015" y="539029"/>
                </a:moveTo>
                <a:cubicBezTo>
                  <a:pt x="1946006" y="539029"/>
                  <a:pt x="1957349" y="550374"/>
                  <a:pt x="1957349" y="564363"/>
                </a:cubicBezTo>
                <a:cubicBezTo>
                  <a:pt x="1957349" y="578355"/>
                  <a:pt x="1946006" y="589699"/>
                  <a:pt x="1932015" y="589699"/>
                </a:cubicBezTo>
                <a:cubicBezTo>
                  <a:pt x="1918023" y="589699"/>
                  <a:pt x="1906681" y="578355"/>
                  <a:pt x="1906681" y="564363"/>
                </a:cubicBezTo>
                <a:cubicBezTo>
                  <a:pt x="1906681" y="550374"/>
                  <a:pt x="1918023" y="539029"/>
                  <a:pt x="1932015" y="539029"/>
                </a:cubicBezTo>
                <a:close/>
                <a:moveTo>
                  <a:pt x="2250065" y="539028"/>
                </a:moveTo>
                <a:cubicBezTo>
                  <a:pt x="2264057" y="539028"/>
                  <a:pt x="2275398" y="550374"/>
                  <a:pt x="2275398" y="564362"/>
                </a:cubicBezTo>
                <a:cubicBezTo>
                  <a:pt x="2275398" y="578354"/>
                  <a:pt x="2264057" y="589699"/>
                  <a:pt x="2250065" y="589699"/>
                </a:cubicBezTo>
                <a:cubicBezTo>
                  <a:pt x="2236073" y="589699"/>
                  <a:pt x="2224730" y="578354"/>
                  <a:pt x="2224730" y="564362"/>
                </a:cubicBezTo>
                <a:cubicBezTo>
                  <a:pt x="2224730" y="550374"/>
                  <a:pt x="2236073" y="539028"/>
                  <a:pt x="2250065" y="539028"/>
                </a:cubicBezTo>
                <a:close/>
                <a:moveTo>
                  <a:pt x="2091040" y="539028"/>
                </a:moveTo>
                <a:cubicBezTo>
                  <a:pt x="2105031" y="539028"/>
                  <a:pt x="2116374" y="550374"/>
                  <a:pt x="2116374" y="564363"/>
                </a:cubicBezTo>
                <a:cubicBezTo>
                  <a:pt x="2116374" y="578354"/>
                  <a:pt x="2105031" y="589699"/>
                  <a:pt x="2091040" y="589699"/>
                </a:cubicBezTo>
                <a:cubicBezTo>
                  <a:pt x="2077049" y="589699"/>
                  <a:pt x="2065706" y="578354"/>
                  <a:pt x="2065706" y="564363"/>
                </a:cubicBezTo>
                <a:cubicBezTo>
                  <a:pt x="2065706" y="550374"/>
                  <a:pt x="2077049" y="539028"/>
                  <a:pt x="2091040" y="539028"/>
                </a:cubicBezTo>
                <a:close/>
                <a:moveTo>
                  <a:pt x="343288" y="539017"/>
                </a:moveTo>
                <a:cubicBezTo>
                  <a:pt x="357280" y="539017"/>
                  <a:pt x="368623" y="550361"/>
                  <a:pt x="368623" y="564351"/>
                </a:cubicBezTo>
                <a:cubicBezTo>
                  <a:pt x="368623" y="578342"/>
                  <a:pt x="357280" y="589686"/>
                  <a:pt x="343288" y="589686"/>
                </a:cubicBezTo>
                <a:cubicBezTo>
                  <a:pt x="329297" y="589686"/>
                  <a:pt x="317955" y="578342"/>
                  <a:pt x="317955" y="564351"/>
                </a:cubicBezTo>
                <a:cubicBezTo>
                  <a:pt x="317955" y="550361"/>
                  <a:pt x="329297" y="539017"/>
                  <a:pt x="343288" y="539017"/>
                </a:cubicBezTo>
                <a:close/>
                <a:moveTo>
                  <a:pt x="502312" y="539016"/>
                </a:moveTo>
                <a:cubicBezTo>
                  <a:pt x="516304" y="539016"/>
                  <a:pt x="527647" y="550360"/>
                  <a:pt x="527647" y="564350"/>
                </a:cubicBezTo>
                <a:cubicBezTo>
                  <a:pt x="527647" y="578342"/>
                  <a:pt x="516304" y="589686"/>
                  <a:pt x="502312" y="589686"/>
                </a:cubicBezTo>
                <a:cubicBezTo>
                  <a:pt x="488321" y="589686"/>
                  <a:pt x="476979" y="578342"/>
                  <a:pt x="476979" y="564350"/>
                </a:cubicBezTo>
                <a:cubicBezTo>
                  <a:pt x="476979" y="550360"/>
                  <a:pt x="488321" y="539016"/>
                  <a:pt x="502312" y="539016"/>
                </a:cubicBezTo>
                <a:close/>
                <a:moveTo>
                  <a:pt x="820362" y="539015"/>
                </a:moveTo>
                <a:cubicBezTo>
                  <a:pt x="834354" y="539015"/>
                  <a:pt x="845696" y="550359"/>
                  <a:pt x="845696" y="564349"/>
                </a:cubicBezTo>
                <a:cubicBezTo>
                  <a:pt x="845696" y="578341"/>
                  <a:pt x="834354" y="589683"/>
                  <a:pt x="820362" y="589683"/>
                </a:cubicBezTo>
                <a:cubicBezTo>
                  <a:pt x="806371" y="589683"/>
                  <a:pt x="795028" y="578341"/>
                  <a:pt x="795028" y="564349"/>
                </a:cubicBezTo>
                <a:cubicBezTo>
                  <a:pt x="795028" y="550359"/>
                  <a:pt x="806371" y="539015"/>
                  <a:pt x="820362" y="539015"/>
                </a:cubicBezTo>
                <a:close/>
                <a:moveTo>
                  <a:pt x="661338" y="539015"/>
                </a:moveTo>
                <a:cubicBezTo>
                  <a:pt x="675330" y="539015"/>
                  <a:pt x="686672" y="550360"/>
                  <a:pt x="686672" y="564350"/>
                </a:cubicBezTo>
                <a:cubicBezTo>
                  <a:pt x="686672" y="578341"/>
                  <a:pt x="675330" y="589684"/>
                  <a:pt x="661338" y="589684"/>
                </a:cubicBezTo>
                <a:cubicBezTo>
                  <a:pt x="647347" y="589684"/>
                  <a:pt x="636004" y="578341"/>
                  <a:pt x="636004" y="564350"/>
                </a:cubicBezTo>
                <a:cubicBezTo>
                  <a:pt x="636004" y="550360"/>
                  <a:pt x="647347" y="539015"/>
                  <a:pt x="661338" y="539015"/>
                </a:cubicBezTo>
                <a:close/>
                <a:moveTo>
                  <a:pt x="1138413" y="539014"/>
                </a:moveTo>
                <a:cubicBezTo>
                  <a:pt x="1152405" y="539014"/>
                  <a:pt x="1163746" y="550358"/>
                  <a:pt x="1163746" y="564347"/>
                </a:cubicBezTo>
                <a:cubicBezTo>
                  <a:pt x="1163746" y="578340"/>
                  <a:pt x="1152405" y="589683"/>
                  <a:pt x="1138413" y="589683"/>
                </a:cubicBezTo>
                <a:cubicBezTo>
                  <a:pt x="1124421" y="589683"/>
                  <a:pt x="1113078" y="578340"/>
                  <a:pt x="1113078" y="564347"/>
                </a:cubicBezTo>
                <a:cubicBezTo>
                  <a:pt x="1113078" y="550358"/>
                  <a:pt x="1124421" y="539014"/>
                  <a:pt x="1138413" y="539014"/>
                </a:cubicBezTo>
                <a:close/>
                <a:moveTo>
                  <a:pt x="979386" y="539014"/>
                </a:moveTo>
                <a:cubicBezTo>
                  <a:pt x="993378" y="539014"/>
                  <a:pt x="1004720" y="550358"/>
                  <a:pt x="1004720" y="564349"/>
                </a:cubicBezTo>
                <a:cubicBezTo>
                  <a:pt x="1004720" y="578340"/>
                  <a:pt x="993378" y="589683"/>
                  <a:pt x="979386" y="589683"/>
                </a:cubicBezTo>
                <a:cubicBezTo>
                  <a:pt x="965395" y="589683"/>
                  <a:pt x="954052" y="578340"/>
                  <a:pt x="954052" y="564349"/>
                </a:cubicBezTo>
                <a:cubicBezTo>
                  <a:pt x="954052" y="550358"/>
                  <a:pt x="965395" y="539014"/>
                  <a:pt x="979386" y="539014"/>
                </a:cubicBezTo>
                <a:close/>
                <a:moveTo>
                  <a:pt x="1454943" y="391964"/>
                </a:moveTo>
                <a:cubicBezTo>
                  <a:pt x="1468935" y="391964"/>
                  <a:pt x="1480276" y="403306"/>
                  <a:pt x="1480276" y="417296"/>
                </a:cubicBezTo>
                <a:cubicBezTo>
                  <a:pt x="1480276" y="431287"/>
                  <a:pt x="1468935" y="442630"/>
                  <a:pt x="1454943" y="442630"/>
                </a:cubicBezTo>
                <a:cubicBezTo>
                  <a:pt x="1440951" y="442630"/>
                  <a:pt x="1429608" y="431287"/>
                  <a:pt x="1429608" y="417296"/>
                </a:cubicBezTo>
                <a:cubicBezTo>
                  <a:pt x="1429608" y="403306"/>
                  <a:pt x="1440951" y="391964"/>
                  <a:pt x="1454943" y="391964"/>
                </a:cubicBezTo>
                <a:close/>
                <a:moveTo>
                  <a:pt x="1296014" y="391964"/>
                </a:moveTo>
                <a:cubicBezTo>
                  <a:pt x="1310006" y="391964"/>
                  <a:pt x="1321347" y="403307"/>
                  <a:pt x="1321347" y="417297"/>
                </a:cubicBezTo>
                <a:cubicBezTo>
                  <a:pt x="1321347" y="431288"/>
                  <a:pt x="1310006" y="442631"/>
                  <a:pt x="1296014" y="442631"/>
                </a:cubicBezTo>
                <a:cubicBezTo>
                  <a:pt x="1282022" y="442631"/>
                  <a:pt x="1270679" y="431288"/>
                  <a:pt x="1270679" y="417297"/>
                </a:cubicBezTo>
                <a:cubicBezTo>
                  <a:pt x="1270679" y="403307"/>
                  <a:pt x="1282022" y="391964"/>
                  <a:pt x="1296014" y="391964"/>
                </a:cubicBezTo>
                <a:close/>
                <a:moveTo>
                  <a:pt x="1613967" y="391963"/>
                </a:moveTo>
                <a:cubicBezTo>
                  <a:pt x="1627959" y="391963"/>
                  <a:pt x="1639300" y="403306"/>
                  <a:pt x="1639300" y="417296"/>
                </a:cubicBezTo>
                <a:cubicBezTo>
                  <a:pt x="1639300" y="431287"/>
                  <a:pt x="1627959" y="442630"/>
                  <a:pt x="1613967" y="442630"/>
                </a:cubicBezTo>
                <a:cubicBezTo>
                  <a:pt x="1599975" y="442630"/>
                  <a:pt x="1588632" y="431287"/>
                  <a:pt x="1588632" y="417296"/>
                </a:cubicBezTo>
                <a:cubicBezTo>
                  <a:pt x="1588632" y="403306"/>
                  <a:pt x="1599975" y="391963"/>
                  <a:pt x="1613967" y="391963"/>
                </a:cubicBezTo>
                <a:close/>
                <a:moveTo>
                  <a:pt x="1932015" y="391962"/>
                </a:moveTo>
                <a:cubicBezTo>
                  <a:pt x="1946006" y="391962"/>
                  <a:pt x="1957349" y="403305"/>
                  <a:pt x="1957349" y="417295"/>
                </a:cubicBezTo>
                <a:cubicBezTo>
                  <a:pt x="1957349" y="431286"/>
                  <a:pt x="1946006" y="442629"/>
                  <a:pt x="1932015" y="442629"/>
                </a:cubicBezTo>
                <a:cubicBezTo>
                  <a:pt x="1918023" y="442629"/>
                  <a:pt x="1906681" y="431286"/>
                  <a:pt x="1906681" y="417295"/>
                </a:cubicBezTo>
                <a:cubicBezTo>
                  <a:pt x="1906681" y="403305"/>
                  <a:pt x="1918023" y="391962"/>
                  <a:pt x="1932015" y="391962"/>
                </a:cubicBezTo>
                <a:close/>
                <a:moveTo>
                  <a:pt x="1772991" y="391962"/>
                </a:moveTo>
                <a:cubicBezTo>
                  <a:pt x="1786983" y="391962"/>
                  <a:pt x="1798324" y="403305"/>
                  <a:pt x="1798324" y="417295"/>
                </a:cubicBezTo>
                <a:cubicBezTo>
                  <a:pt x="1798324" y="431287"/>
                  <a:pt x="1786983" y="442629"/>
                  <a:pt x="1772991" y="442629"/>
                </a:cubicBezTo>
                <a:cubicBezTo>
                  <a:pt x="1758999" y="442629"/>
                  <a:pt x="1747656" y="431287"/>
                  <a:pt x="1747656" y="417295"/>
                </a:cubicBezTo>
                <a:cubicBezTo>
                  <a:pt x="1747656" y="403305"/>
                  <a:pt x="1758999" y="391962"/>
                  <a:pt x="1772991" y="391962"/>
                </a:cubicBezTo>
                <a:close/>
                <a:moveTo>
                  <a:pt x="2091040" y="391961"/>
                </a:moveTo>
                <a:cubicBezTo>
                  <a:pt x="2105031" y="391961"/>
                  <a:pt x="2116374" y="403304"/>
                  <a:pt x="2116374" y="417294"/>
                </a:cubicBezTo>
                <a:cubicBezTo>
                  <a:pt x="2116374" y="431285"/>
                  <a:pt x="2105031" y="442628"/>
                  <a:pt x="2091040" y="442628"/>
                </a:cubicBezTo>
                <a:cubicBezTo>
                  <a:pt x="2077049" y="442628"/>
                  <a:pt x="2065706" y="431285"/>
                  <a:pt x="2065706" y="417294"/>
                </a:cubicBezTo>
                <a:cubicBezTo>
                  <a:pt x="2065706" y="403304"/>
                  <a:pt x="2077049" y="391961"/>
                  <a:pt x="2091040" y="391961"/>
                </a:cubicBezTo>
                <a:close/>
                <a:moveTo>
                  <a:pt x="343288" y="391949"/>
                </a:moveTo>
                <a:cubicBezTo>
                  <a:pt x="357280" y="391949"/>
                  <a:pt x="368623" y="403291"/>
                  <a:pt x="368623" y="417282"/>
                </a:cubicBezTo>
                <a:cubicBezTo>
                  <a:pt x="368623" y="431273"/>
                  <a:pt x="357280" y="442616"/>
                  <a:pt x="343288" y="442616"/>
                </a:cubicBezTo>
                <a:cubicBezTo>
                  <a:pt x="329297" y="442616"/>
                  <a:pt x="317955" y="431273"/>
                  <a:pt x="317955" y="417282"/>
                </a:cubicBezTo>
                <a:cubicBezTo>
                  <a:pt x="317955" y="403291"/>
                  <a:pt x="329297" y="391949"/>
                  <a:pt x="343288" y="391949"/>
                </a:cubicBezTo>
                <a:close/>
                <a:moveTo>
                  <a:pt x="502312" y="391948"/>
                </a:moveTo>
                <a:cubicBezTo>
                  <a:pt x="516304" y="391948"/>
                  <a:pt x="527647" y="403291"/>
                  <a:pt x="527647" y="417281"/>
                </a:cubicBezTo>
                <a:cubicBezTo>
                  <a:pt x="527647" y="431273"/>
                  <a:pt x="516304" y="442616"/>
                  <a:pt x="502312" y="442616"/>
                </a:cubicBezTo>
                <a:cubicBezTo>
                  <a:pt x="488321" y="442616"/>
                  <a:pt x="476979" y="431273"/>
                  <a:pt x="476979" y="417281"/>
                </a:cubicBezTo>
                <a:cubicBezTo>
                  <a:pt x="476979" y="403291"/>
                  <a:pt x="488321" y="391948"/>
                  <a:pt x="502312" y="391948"/>
                </a:cubicBezTo>
                <a:close/>
                <a:moveTo>
                  <a:pt x="820362" y="391947"/>
                </a:moveTo>
                <a:cubicBezTo>
                  <a:pt x="834354" y="391947"/>
                  <a:pt x="845696" y="403290"/>
                  <a:pt x="845696" y="417280"/>
                </a:cubicBezTo>
                <a:cubicBezTo>
                  <a:pt x="845696" y="431272"/>
                  <a:pt x="834354" y="442615"/>
                  <a:pt x="820362" y="442615"/>
                </a:cubicBezTo>
                <a:cubicBezTo>
                  <a:pt x="806371" y="442615"/>
                  <a:pt x="795028" y="431272"/>
                  <a:pt x="795028" y="417280"/>
                </a:cubicBezTo>
                <a:cubicBezTo>
                  <a:pt x="795028" y="403290"/>
                  <a:pt x="806371" y="391947"/>
                  <a:pt x="820362" y="391947"/>
                </a:cubicBezTo>
                <a:close/>
                <a:moveTo>
                  <a:pt x="661338" y="391947"/>
                </a:moveTo>
                <a:cubicBezTo>
                  <a:pt x="675330" y="391947"/>
                  <a:pt x="686672" y="403290"/>
                  <a:pt x="686672" y="417281"/>
                </a:cubicBezTo>
                <a:cubicBezTo>
                  <a:pt x="686672" y="431272"/>
                  <a:pt x="675330" y="442615"/>
                  <a:pt x="661338" y="442615"/>
                </a:cubicBezTo>
                <a:cubicBezTo>
                  <a:pt x="647347" y="442615"/>
                  <a:pt x="636004" y="431272"/>
                  <a:pt x="636004" y="417281"/>
                </a:cubicBezTo>
                <a:cubicBezTo>
                  <a:pt x="636004" y="403290"/>
                  <a:pt x="647347" y="391947"/>
                  <a:pt x="661338" y="391947"/>
                </a:cubicBezTo>
                <a:close/>
                <a:moveTo>
                  <a:pt x="1138413" y="391946"/>
                </a:moveTo>
                <a:cubicBezTo>
                  <a:pt x="1152405" y="391946"/>
                  <a:pt x="1163746" y="403289"/>
                  <a:pt x="1163746" y="417279"/>
                </a:cubicBezTo>
                <a:cubicBezTo>
                  <a:pt x="1163746" y="431271"/>
                  <a:pt x="1152405" y="442613"/>
                  <a:pt x="1138413" y="442613"/>
                </a:cubicBezTo>
                <a:cubicBezTo>
                  <a:pt x="1124421" y="442613"/>
                  <a:pt x="1113078" y="431271"/>
                  <a:pt x="1113078" y="417279"/>
                </a:cubicBezTo>
                <a:cubicBezTo>
                  <a:pt x="1113078" y="403289"/>
                  <a:pt x="1124421" y="391946"/>
                  <a:pt x="1138413" y="391946"/>
                </a:cubicBezTo>
                <a:close/>
                <a:moveTo>
                  <a:pt x="979386" y="391946"/>
                </a:moveTo>
                <a:cubicBezTo>
                  <a:pt x="993378" y="391946"/>
                  <a:pt x="1004720" y="403289"/>
                  <a:pt x="1004720" y="417280"/>
                </a:cubicBezTo>
                <a:cubicBezTo>
                  <a:pt x="1004720" y="431271"/>
                  <a:pt x="993378" y="442614"/>
                  <a:pt x="979386" y="442614"/>
                </a:cubicBezTo>
                <a:cubicBezTo>
                  <a:pt x="965395" y="442614"/>
                  <a:pt x="954052" y="431271"/>
                  <a:pt x="954052" y="417280"/>
                </a:cubicBezTo>
                <a:cubicBezTo>
                  <a:pt x="954052" y="403289"/>
                  <a:pt x="965395" y="391946"/>
                  <a:pt x="979386" y="391946"/>
                </a:cubicBezTo>
                <a:close/>
                <a:moveTo>
                  <a:pt x="1296014" y="244899"/>
                </a:moveTo>
                <a:cubicBezTo>
                  <a:pt x="1310006" y="244899"/>
                  <a:pt x="1321347" y="256241"/>
                  <a:pt x="1321347" y="270231"/>
                </a:cubicBezTo>
                <a:cubicBezTo>
                  <a:pt x="1321347" y="284223"/>
                  <a:pt x="1310006" y="295565"/>
                  <a:pt x="1296014" y="295565"/>
                </a:cubicBezTo>
                <a:cubicBezTo>
                  <a:pt x="1282022" y="295565"/>
                  <a:pt x="1270679" y="284223"/>
                  <a:pt x="1270679" y="270231"/>
                </a:cubicBezTo>
                <a:cubicBezTo>
                  <a:pt x="1270679" y="256241"/>
                  <a:pt x="1282022" y="244899"/>
                  <a:pt x="1296014" y="244899"/>
                </a:cubicBezTo>
                <a:close/>
                <a:moveTo>
                  <a:pt x="1454943" y="244898"/>
                </a:moveTo>
                <a:cubicBezTo>
                  <a:pt x="1468935" y="244898"/>
                  <a:pt x="1480276" y="256240"/>
                  <a:pt x="1480276" y="270231"/>
                </a:cubicBezTo>
                <a:cubicBezTo>
                  <a:pt x="1480276" y="284222"/>
                  <a:pt x="1468935" y="295565"/>
                  <a:pt x="1454943" y="295565"/>
                </a:cubicBezTo>
                <a:cubicBezTo>
                  <a:pt x="1440951" y="295565"/>
                  <a:pt x="1429608" y="284222"/>
                  <a:pt x="1429608" y="270231"/>
                </a:cubicBezTo>
                <a:cubicBezTo>
                  <a:pt x="1429608" y="256240"/>
                  <a:pt x="1440951" y="244898"/>
                  <a:pt x="1454943" y="244898"/>
                </a:cubicBezTo>
                <a:close/>
                <a:moveTo>
                  <a:pt x="1772991" y="244897"/>
                </a:moveTo>
                <a:cubicBezTo>
                  <a:pt x="1786983" y="244897"/>
                  <a:pt x="1798324" y="256239"/>
                  <a:pt x="1798324" y="270229"/>
                </a:cubicBezTo>
                <a:cubicBezTo>
                  <a:pt x="1798324" y="284221"/>
                  <a:pt x="1786983" y="295563"/>
                  <a:pt x="1772991" y="295563"/>
                </a:cubicBezTo>
                <a:cubicBezTo>
                  <a:pt x="1758999" y="295563"/>
                  <a:pt x="1747656" y="284221"/>
                  <a:pt x="1747656" y="270229"/>
                </a:cubicBezTo>
                <a:cubicBezTo>
                  <a:pt x="1747656" y="256239"/>
                  <a:pt x="1758999" y="244897"/>
                  <a:pt x="1772991" y="244897"/>
                </a:cubicBezTo>
                <a:close/>
                <a:moveTo>
                  <a:pt x="1613967" y="244897"/>
                </a:moveTo>
                <a:cubicBezTo>
                  <a:pt x="1627959" y="244897"/>
                  <a:pt x="1639300" y="256240"/>
                  <a:pt x="1639300" y="270230"/>
                </a:cubicBezTo>
                <a:cubicBezTo>
                  <a:pt x="1639300" y="284221"/>
                  <a:pt x="1627959" y="295564"/>
                  <a:pt x="1613967" y="295564"/>
                </a:cubicBezTo>
                <a:cubicBezTo>
                  <a:pt x="1599975" y="295564"/>
                  <a:pt x="1588632" y="284221"/>
                  <a:pt x="1588632" y="270230"/>
                </a:cubicBezTo>
                <a:cubicBezTo>
                  <a:pt x="1588632" y="256240"/>
                  <a:pt x="1599975" y="244897"/>
                  <a:pt x="1613967" y="244897"/>
                </a:cubicBezTo>
                <a:close/>
                <a:moveTo>
                  <a:pt x="1932015" y="244896"/>
                </a:moveTo>
                <a:cubicBezTo>
                  <a:pt x="1946006" y="244896"/>
                  <a:pt x="1957349" y="256239"/>
                  <a:pt x="1957349" y="270229"/>
                </a:cubicBezTo>
                <a:cubicBezTo>
                  <a:pt x="1957349" y="284220"/>
                  <a:pt x="1946006" y="295563"/>
                  <a:pt x="1932015" y="295563"/>
                </a:cubicBezTo>
                <a:cubicBezTo>
                  <a:pt x="1918023" y="295563"/>
                  <a:pt x="1906681" y="284220"/>
                  <a:pt x="1906681" y="270229"/>
                </a:cubicBezTo>
                <a:cubicBezTo>
                  <a:pt x="1906681" y="256239"/>
                  <a:pt x="1918023" y="244896"/>
                  <a:pt x="1932015" y="244896"/>
                </a:cubicBezTo>
                <a:close/>
                <a:moveTo>
                  <a:pt x="502312" y="244880"/>
                </a:moveTo>
                <a:cubicBezTo>
                  <a:pt x="516304" y="244880"/>
                  <a:pt x="527647" y="256223"/>
                  <a:pt x="527647" y="270213"/>
                </a:cubicBezTo>
                <a:cubicBezTo>
                  <a:pt x="527647" y="284204"/>
                  <a:pt x="516304" y="295547"/>
                  <a:pt x="502312" y="295547"/>
                </a:cubicBezTo>
                <a:cubicBezTo>
                  <a:pt x="488321" y="295547"/>
                  <a:pt x="476979" y="284204"/>
                  <a:pt x="476979" y="270213"/>
                </a:cubicBezTo>
                <a:cubicBezTo>
                  <a:pt x="476979" y="256223"/>
                  <a:pt x="488321" y="244880"/>
                  <a:pt x="502312" y="244880"/>
                </a:cubicBezTo>
                <a:close/>
                <a:moveTo>
                  <a:pt x="661338" y="244879"/>
                </a:moveTo>
                <a:cubicBezTo>
                  <a:pt x="675330" y="244879"/>
                  <a:pt x="686672" y="256222"/>
                  <a:pt x="686672" y="270212"/>
                </a:cubicBezTo>
                <a:cubicBezTo>
                  <a:pt x="686672" y="284204"/>
                  <a:pt x="675330" y="295547"/>
                  <a:pt x="661338" y="295547"/>
                </a:cubicBezTo>
                <a:cubicBezTo>
                  <a:pt x="647347" y="295547"/>
                  <a:pt x="636004" y="284204"/>
                  <a:pt x="636004" y="270212"/>
                </a:cubicBezTo>
                <a:cubicBezTo>
                  <a:pt x="636004" y="256222"/>
                  <a:pt x="647347" y="244879"/>
                  <a:pt x="661338" y="244879"/>
                </a:cubicBezTo>
                <a:close/>
                <a:moveTo>
                  <a:pt x="979386" y="244878"/>
                </a:moveTo>
                <a:cubicBezTo>
                  <a:pt x="993378" y="244878"/>
                  <a:pt x="1004720" y="256220"/>
                  <a:pt x="1004720" y="270211"/>
                </a:cubicBezTo>
                <a:cubicBezTo>
                  <a:pt x="1004720" y="284202"/>
                  <a:pt x="993378" y="295545"/>
                  <a:pt x="979386" y="295545"/>
                </a:cubicBezTo>
                <a:cubicBezTo>
                  <a:pt x="965395" y="295545"/>
                  <a:pt x="954052" y="284202"/>
                  <a:pt x="954052" y="270211"/>
                </a:cubicBezTo>
                <a:cubicBezTo>
                  <a:pt x="954052" y="256220"/>
                  <a:pt x="965395" y="244878"/>
                  <a:pt x="979386" y="244878"/>
                </a:cubicBezTo>
                <a:close/>
                <a:moveTo>
                  <a:pt x="820362" y="244878"/>
                </a:moveTo>
                <a:cubicBezTo>
                  <a:pt x="834354" y="244878"/>
                  <a:pt x="845696" y="256221"/>
                  <a:pt x="845696" y="270212"/>
                </a:cubicBezTo>
                <a:cubicBezTo>
                  <a:pt x="845696" y="284203"/>
                  <a:pt x="834354" y="295546"/>
                  <a:pt x="820362" y="295546"/>
                </a:cubicBezTo>
                <a:cubicBezTo>
                  <a:pt x="806371" y="295546"/>
                  <a:pt x="795028" y="284203"/>
                  <a:pt x="795028" y="270212"/>
                </a:cubicBezTo>
                <a:cubicBezTo>
                  <a:pt x="795028" y="256221"/>
                  <a:pt x="806371" y="244878"/>
                  <a:pt x="820362" y="244878"/>
                </a:cubicBezTo>
                <a:close/>
                <a:moveTo>
                  <a:pt x="1138413" y="244877"/>
                </a:moveTo>
                <a:cubicBezTo>
                  <a:pt x="1152405" y="244877"/>
                  <a:pt x="1163746" y="256220"/>
                  <a:pt x="1163746" y="270210"/>
                </a:cubicBezTo>
                <a:cubicBezTo>
                  <a:pt x="1163746" y="284202"/>
                  <a:pt x="1152405" y="295545"/>
                  <a:pt x="1138413" y="295545"/>
                </a:cubicBezTo>
                <a:cubicBezTo>
                  <a:pt x="1124421" y="295545"/>
                  <a:pt x="1113078" y="284202"/>
                  <a:pt x="1113078" y="270210"/>
                </a:cubicBezTo>
                <a:cubicBezTo>
                  <a:pt x="1113078" y="256220"/>
                  <a:pt x="1124421" y="244877"/>
                  <a:pt x="1138413" y="244877"/>
                </a:cubicBezTo>
                <a:close/>
                <a:moveTo>
                  <a:pt x="685071" y="119275"/>
                </a:moveTo>
                <a:lnTo>
                  <a:pt x="686672" y="123140"/>
                </a:lnTo>
                <a:cubicBezTo>
                  <a:pt x="686672" y="137132"/>
                  <a:pt x="675330" y="148477"/>
                  <a:pt x="661338" y="148477"/>
                </a:cubicBezTo>
                <a:cubicBezTo>
                  <a:pt x="654343" y="148477"/>
                  <a:pt x="648009" y="145641"/>
                  <a:pt x="643425" y="141056"/>
                </a:cubicBezTo>
                <a:lnTo>
                  <a:pt x="642831" y="139623"/>
                </a:lnTo>
                <a:close/>
                <a:moveTo>
                  <a:pt x="1752494" y="111475"/>
                </a:moveTo>
                <a:lnTo>
                  <a:pt x="1794734" y="131823"/>
                </a:lnTo>
                <a:lnTo>
                  <a:pt x="1790905" y="141069"/>
                </a:lnTo>
                <a:cubicBezTo>
                  <a:pt x="1786321" y="145656"/>
                  <a:pt x="1779987" y="148493"/>
                  <a:pt x="1772991" y="148493"/>
                </a:cubicBezTo>
                <a:cubicBezTo>
                  <a:pt x="1758999" y="148493"/>
                  <a:pt x="1747656" y="137143"/>
                  <a:pt x="1747656" y="123152"/>
                </a:cubicBezTo>
                <a:close/>
                <a:moveTo>
                  <a:pt x="1296014" y="97820"/>
                </a:moveTo>
                <a:cubicBezTo>
                  <a:pt x="1310006" y="97820"/>
                  <a:pt x="1321347" y="109162"/>
                  <a:pt x="1321347" y="123153"/>
                </a:cubicBezTo>
                <a:cubicBezTo>
                  <a:pt x="1321347" y="137145"/>
                  <a:pt x="1310006" y="148495"/>
                  <a:pt x="1296014" y="148495"/>
                </a:cubicBezTo>
                <a:cubicBezTo>
                  <a:pt x="1282022" y="148495"/>
                  <a:pt x="1270679" y="137145"/>
                  <a:pt x="1270679" y="123153"/>
                </a:cubicBezTo>
                <a:cubicBezTo>
                  <a:pt x="1270679" y="109162"/>
                  <a:pt x="1282022" y="97820"/>
                  <a:pt x="1296014" y="97820"/>
                </a:cubicBezTo>
                <a:close/>
                <a:moveTo>
                  <a:pt x="1613967" y="97819"/>
                </a:moveTo>
                <a:cubicBezTo>
                  <a:pt x="1627959" y="97819"/>
                  <a:pt x="1639300" y="109162"/>
                  <a:pt x="1639300" y="123152"/>
                </a:cubicBezTo>
                <a:cubicBezTo>
                  <a:pt x="1639300" y="137144"/>
                  <a:pt x="1627959" y="148494"/>
                  <a:pt x="1613967" y="148494"/>
                </a:cubicBezTo>
                <a:cubicBezTo>
                  <a:pt x="1599975" y="148494"/>
                  <a:pt x="1588632" y="137144"/>
                  <a:pt x="1588632" y="123152"/>
                </a:cubicBezTo>
                <a:cubicBezTo>
                  <a:pt x="1588632" y="109162"/>
                  <a:pt x="1599975" y="97819"/>
                  <a:pt x="1613967" y="97819"/>
                </a:cubicBezTo>
                <a:close/>
                <a:moveTo>
                  <a:pt x="1454943" y="97819"/>
                </a:moveTo>
                <a:cubicBezTo>
                  <a:pt x="1468935" y="97819"/>
                  <a:pt x="1480276" y="109162"/>
                  <a:pt x="1480276" y="123152"/>
                </a:cubicBezTo>
                <a:cubicBezTo>
                  <a:pt x="1480276" y="137144"/>
                  <a:pt x="1468935" y="148494"/>
                  <a:pt x="1454943" y="148494"/>
                </a:cubicBezTo>
                <a:cubicBezTo>
                  <a:pt x="1440951" y="148494"/>
                  <a:pt x="1429608" y="137144"/>
                  <a:pt x="1429608" y="123152"/>
                </a:cubicBezTo>
                <a:cubicBezTo>
                  <a:pt x="1429608" y="109162"/>
                  <a:pt x="1440951" y="97819"/>
                  <a:pt x="1454943" y="97819"/>
                </a:cubicBezTo>
                <a:close/>
                <a:moveTo>
                  <a:pt x="979386" y="97806"/>
                </a:moveTo>
                <a:cubicBezTo>
                  <a:pt x="993378" y="97806"/>
                  <a:pt x="1004720" y="109149"/>
                  <a:pt x="1004720" y="123139"/>
                </a:cubicBezTo>
                <a:cubicBezTo>
                  <a:pt x="1004720" y="137131"/>
                  <a:pt x="993378" y="148476"/>
                  <a:pt x="979386" y="148476"/>
                </a:cubicBezTo>
                <a:cubicBezTo>
                  <a:pt x="965395" y="148476"/>
                  <a:pt x="954052" y="137131"/>
                  <a:pt x="954052" y="123139"/>
                </a:cubicBezTo>
                <a:cubicBezTo>
                  <a:pt x="954052" y="109149"/>
                  <a:pt x="965395" y="97806"/>
                  <a:pt x="979386" y="97806"/>
                </a:cubicBezTo>
                <a:close/>
                <a:moveTo>
                  <a:pt x="820362" y="97806"/>
                </a:moveTo>
                <a:cubicBezTo>
                  <a:pt x="834354" y="97806"/>
                  <a:pt x="845696" y="109149"/>
                  <a:pt x="845696" y="123140"/>
                </a:cubicBezTo>
                <a:cubicBezTo>
                  <a:pt x="845696" y="137131"/>
                  <a:pt x="834354" y="148476"/>
                  <a:pt x="820362" y="148476"/>
                </a:cubicBezTo>
                <a:cubicBezTo>
                  <a:pt x="806371" y="148476"/>
                  <a:pt x="795028" y="137131"/>
                  <a:pt x="795028" y="123140"/>
                </a:cubicBezTo>
                <a:cubicBezTo>
                  <a:pt x="795028" y="109149"/>
                  <a:pt x="806371" y="97806"/>
                  <a:pt x="820362" y="97806"/>
                </a:cubicBezTo>
                <a:close/>
                <a:moveTo>
                  <a:pt x="1138413" y="97805"/>
                </a:moveTo>
                <a:cubicBezTo>
                  <a:pt x="1152405" y="97805"/>
                  <a:pt x="1163746" y="109148"/>
                  <a:pt x="1163746" y="123139"/>
                </a:cubicBezTo>
                <a:cubicBezTo>
                  <a:pt x="1163746" y="137130"/>
                  <a:pt x="1152405" y="148475"/>
                  <a:pt x="1138413" y="148475"/>
                </a:cubicBezTo>
                <a:cubicBezTo>
                  <a:pt x="1124421" y="148475"/>
                  <a:pt x="1113078" y="137130"/>
                  <a:pt x="1113078" y="123139"/>
                </a:cubicBezTo>
                <a:cubicBezTo>
                  <a:pt x="1113078" y="109148"/>
                  <a:pt x="1124421" y="97805"/>
                  <a:pt x="1138413" y="97805"/>
                </a:cubicBezTo>
                <a:close/>
                <a:moveTo>
                  <a:pt x="1138889" y="1114"/>
                </a:moveTo>
                <a:lnTo>
                  <a:pt x="1138413" y="1311"/>
                </a:lnTo>
                <a:lnTo>
                  <a:pt x="1138041" y="1157"/>
                </a:lnTo>
                <a:close/>
                <a:moveTo>
                  <a:pt x="1292814" y="0"/>
                </a:moveTo>
                <a:lnTo>
                  <a:pt x="1298519" y="289"/>
                </a:lnTo>
                <a:lnTo>
                  <a:pt x="1296014" y="13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6" name="Google Shape;476;p30"/>
          <p:cNvSpPr/>
          <p:nvPr/>
        </p:nvSpPr>
        <p:spPr>
          <a:xfrm>
            <a:off x="6285824" y="3637429"/>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0"/>
          <p:cNvSpPr/>
          <p:nvPr/>
        </p:nvSpPr>
        <p:spPr>
          <a:xfrm>
            <a:off x="233762" y="1647363"/>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0"/>
          <p:cNvSpPr/>
          <p:nvPr/>
        </p:nvSpPr>
        <p:spPr>
          <a:xfrm>
            <a:off x="8314754" y="411526"/>
            <a:ext cx="374439" cy="374439"/>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5" y="0"/>
                  <a:pt x="308181" y="69126"/>
                  <a:pt x="308181" y="154090"/>
                </a:cubicBezTo>
                <a:cubicBezTo>
                  <a:pt x="308181" y="239055"/>
                  <a:pt x="239055" y="308181"/>
                  <a:pt x="154090" y="308181"/>
                </a:cubicBezTo>
                <a:close/>
                <a:moveTo>
                  <a:pt x="154090" y="39010"/>
                </a:moveTo>
                <a:cubicBezTo>
                  <a:pt x="90661" y="39010"/>
                  <a:pt x="39010" y="90660"/>
                  <a:pt x="39010" y="154090"/>
                </a:cubicBezTo>
                <a:cubicBezTo>
                  <a:pt x="39010" y="217521"/>
                  <a:pt x="90661"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30"/>
          <p:cNvSpPr/>
          <p:nvPr/>
        </p:nvSpPr>
        <p:spPr>
          <a:xfrm>
            <a:off x="6964997" y="5182905"/>
            <a:ext cx="374439" cy="374439"/>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4" y="0"/>
                  <a:pt x="308180" y="69126"/>
                  <a:pt x="308180" y="154090"/>
                </a:cubicBezTo>
                <a:cubicBezTo>
                  <a:pt x="308180" y="239055"/>
                  <a:pt x="239054"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0" y="217521"/>
                  <a:pt x="269170" y="154090"/>
                </a:cubicBezTo>
                <a:cubicBezTo>
                  <a:pt x="269170"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30"/>
          <p:cNvSpPr/>
          <p:nvPr/>
        </p:nvSpPr>
        <p:spPr>
          <a:xfrm>
            <a:off x="6972969" y="1423573"/>
            <a:ext cx="544053" cy="547111"/>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30"/>
          <p:cNvSpPr/>
          <p:nvPr/>
        </p:nvSpPr>
        <p:spPr>
          <a:xfrm>
            <a:off x="3991946" y="1077033"/>
            <a:ext cx="4379200" cy="4380904"/>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0"/>
          <p:cNvSpPr/>
          <p:nvPr/>
        </p:nvSpPr>
        <p:spPr>
          <a:xfrm>
            <a:off x="3971939" y="1226214"/>
            <a:ext cx="4171310" cy="4082503"/>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2"/>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0"/>
          <p:cNvSpPr txBox="1">
            <a:spLocks noGrp="1"/>
          </p:cNvSpPr>
          <p:nvPr>
            <p:ph type="title"/>
          </p:nvPr>
        </p:nvSpPr>
        <p:spPr>
          <a:xfrm>
            <a:off x="3787626" y="2779866"/>
            <a:ext cx="25107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dirty="0"/>
              <a:t>Thank</a:t>
            </a:r>
            <a:endParaRPr sz="6000" dirty="0"/>
          </a:p>
        </p:txBody>
      </p:sp>
      <p:sp>
        <p:nvSpPr>
          <p:cNvPr id="490" name="Google Shape;490;p30"/>
          <p:cNvSpPr txBox="1">
            <a:spLocks noGrp="1"/>
          </p:cNvSpPr>
          <p:nvPr>
            <p:ph type="body" idx="1"/>
          </p:nvPr>
        </p:nvSpPr>
        <p:spPr>
          <a:xfrm>
            <a:off x="3972025" y="3373750"/>
            <a:ext cx="4076400" cy="1553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endParaRPr sz="500" dirty="0"/>
          </a:p>
          <a:p>
            <a:pPr marL="0" lvl="0" indent="0" algn="ctr" rtl="0">
              <a:spcBef>
                <a:spcPts val="0"/>
              </a:spcBef>
              <a:spcAft>
                <a:spcPts val="0"/>
              </a:spcAft>
              <a:buNone/>
            </a:pPr>
            <a:endParaRPr dirty="0"/>
          </a:p>
        </p:txBody>
      </p:sp>
      <p:sp>
        <p:nvSpPr>
          <p:cNvPr id="491" name="Google Shape;491;p30"/>
          <p:cNvSpPr/>
          <p:nvPr/>
        </p:nvSpPr>
        <p:spPr>
          <a:xfrm>
            <a:off x="3843755" y="4347574"/>
            <a:ext cx="541451" cy="54316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0"/>
          <p:cNvSpPr/>
          <p:nvPr/>
        </p:nvSpPr>
        <p:spPr>
          <a:xfrm>
            <a:off x="4222851" y="1572827"/>
            <a:ext cx="427813" cy="429171"/>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0"/>
          <p:cNvSpPr/>
          <p:nvPr/>
        </p:nvSpPr>
        <p:spPr>
          <a:xfrm>
            <a:off x="6082908" y="2393933"/>
            <a:ext cx="2570316" cy="1877193"/>
          </a:xfrm>
          <a:prstGeom prst="rect">
            <a:avLst/>
          </a:prstGeom>
        </p:spPr>
        <p:txBody>
          <a:bodyPr>
            <a:prstTxWarp prst="textPlain">
              <a:avLst/>
            </a:prstTxWarp>
          </a:bodyPr>
          <a:lstStyle/>
          <a:p>
            <a:pPr lvl="0" algn="ctr"/>
            <a:r>
              <a:rPr b="0" i="0" dirty="0">
                <a:ln>
                  <a:noFill/>
                </a:ln>
                <a:solidFill>
                  <a:schemeClr val="accent3"/>
                </a:solidFill>
                <a:latin typeface="Pacifico"/>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2621279" y="2227778"/>
            <a:ext cx="1276430" cy="374439"/>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endParaRPr b="0" dirty="0"/>
          </a:p>
        </p:txBody>
      </p:sp>
      <p:sp>
        <p:nvSpPr>
          <p:cNvPr id="272" name="Google Shape;272;p20"/>
          <p:cNvSpPr txBox="1">
            <a:spLocks noGrp="1"/>
          </p:cNvSpPr>
          <p:nvPr>
            <p:ph type="body" idx="1"/>
          </p:nvPr>
        </p:nvSpPr>
        <p:spPr>
          <a:xfrm>
            <a:off x="991950" y="1844846"/>
            <a:ext cx="5576400" cy="3190500"/>
          </a:xfrm>
          <a:prstGeom prst="rect">
            <a:avLst/>
          </a:prstGeom>
        </p:spPr>
        <p:txBody>
          <a:bodyPr spcFirstLastPara="1" wrap="square" lIns="121900" tIns="121900" rIns="121900" bIns="121900" anchor="t" anchorCtr="0">
            <a:noAutofit/>
          </a:bodyPr>
          <a:lstStyle/>
          <a:p>
            <a:pPr marL="0" indent="0" algn="just"/>
            <a:r>
              <a:rPr lang="vi-VN" sz="2400" dirty="0">
                <a:latin typeface="+mn-lt"/>
              </a:rPr>
              <a:t>Đồ án "Hệ Thống ERP Hotel Beach Classic" thể hiện một ứng dụng quan trọng trong việc tối ưu hóa quản lý khách sạn và tạo ra trải nghiệm tốt hơn cho khách hang</a:t>
            </a:r>
            <a:r>
              <a:rPr lang="en-US" sz="2400" dirty="0">
                <a:latin typeface="+mn-lt"/>
              </a:rPr>
              <a:t>, </a:t>
            </a:r>
            <a:r>
              <a:rPr lang="vi-VN" sz="2400" dirty="0">
                <a:latin typeface="+mn-lt"/>
              </a:rPr>
              <a:t>có tiềm năng là một công cụ quan trọng trong việc quản lý khách sạn một cách hiệu quả và đáp ứng các yêu cầu của ngành dịch vụ khách sạn để cung cấp trải nghiệm tốt cho khách hàng.</a:t>
            </a:r>
            <a:endParaRPr lang="en-US" sz="3200" dirty="0">
              <a:latin typeface="+mn-lt"/>
            </a:endParaRPr>
          </a:p>
        </p:txBody>
      </p:sp>
      <p:sp>
        <p:nvSpPr>
          <p:cNvPr id="273" name="Google Shape;273;p20"/>
          <p:cNvSpPr/>
          <p:nvPr/>
        </p:nvSpPr>
        <p:spPr>
          <a:xfrm>
            <a:off x="-2798476" y="1972136"/>
            <a:ext cx="2159141" cy="511283"/>
          </a:xfrm>
          <a:prstGeom prst="rect">
            <a:avLst/>
          </a:prstGeom>
        </p:spPr>
        <p:txBody>
          <a:bodyPr>
            <a:prstTxWarp prst="textPlain">
              <a:avLst/>
            </a:prstTxWarp>
          </a:bodyPr>
          <a:lstStyle/>
          <a:p>
            <a:pPr lvl="0" algn="ctr"/>
            <a:endParaRPr b="0" i="0" dirty="0">
              <a:ln>
                <a:noFill/>
              </a:ln>
              <a:solidFill>
                <a:schemeClr val="accent3"/>
              </a:solidFill>
              <a:latin typeface="Pacifico"/>
            </a:endParaRPr>
          </a:p>
        </p:txBody>
      </p:sp>
      <p:sp>
        <p:nvSpPr>
          <p:cNvPr id="278" name="Google Shape;278;p20"/>
          <p:cNvSpPr/>
          <p:nvPr/>
        </p:nvSpPr>
        <p:spPr>
          <a:xfrm>
            <a:off x="7929526" y="4444876"/>
            <a:ext cx="579053" cy="579053"/>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 name="Google Shape;257;p19">
            <a:extLst>
              <a:ext uri="{FF2B5EF4-FFF2-40B4-BE49-F238E27FC236}">
                <a16:creationId xmlns:a16="http://schemas.microsoft.com/office/drawing/2014/main" id="{20BA282C-149D-98B4-E093-482BC9073F53}"/>
              </a:ext>
            </a:extLst>
          </p:cNvPr>
          <p:cNvGrpSpPr/>
          <p:nvPr/>
        </p:nvGrpSpPr>
        <p:grpSpPr>
          <a:xfrm>
            <a:off x="991950" y="433855"/>
            <a:ext cx="1396006" cy="1244686"/>
            <a:chOff x="4766626" y="505529"/>
            <a:chExt cx="2445533" cy="2172423"/>
          </a:xfrm>
        </p:grpSpPr>
        <p:sp>
          <p:nvSpPr>
            <p:cNvPr id="3" name="Google Shape;258;p19">
              <a:extLst>
                <a:ext uri="{FF2B5EF4-FFF2-40B4-BE49-F238E27FC236}">
                  <a16:creationId xmlns:a16="http://schemas.microsoft.com/office/drawing/2014/main" id="{FA16FD6A-FA18-600C-D6FE-11910F8A3AE7}"/>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59;p19">
              <a:extLst>
                <a:ext uri="{FF2B5EF4-FFF2-40B4-BE49-F238E27FC236}">
                  <a16:creationId xmlns:a16="http://schemas.microsoft.com/office/drawing/2014/main" id="{378D786E-2808-5F85-9406-79863B6DF061}"/>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60;p19">
              <a:extLst>
                <a:ext uri="{FF2B5EF4-FFF2-40B4-BE49-F238E27FC236}">
                  <a16:creationId xmlns:a16="http://schemas.microsoft.com/office/drawing/2014/main" id="{74F7F69A-1EF7-F3F9-122B-684CAF8BA33E}"/>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61;p19">
              <a:extLst>
                <a:ext uri="{FF2B5EF4-FFF2-40B4-BE49-F238E27FC236}">
                  <a16:creationId xmlns:a16="http://schemas.microsoft.com/office/drawing/2014/main" id="{C5214D51-BE72-655F-F82A-A73831C2CA4E}"/>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2"/>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262;p19">
              <a:extLst>
                <a:ext uri="{FF2B5EF4-FFF2-40B4-BE49-F238E27FC236}">
                  <a16:creationId xmlns:a16="http://schemas.microsoft.com/office/drawing/2014/main" id="{F2717815-B49C-B177-9B08-52A9EE49D7EF}"/>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7478AFB1-286E-B4B3-B977-3301426ED5C8}"/>
              </a:ext>
            </a:extLst>
          </p:cNvPr>
          <p:cNvSpPr txBox="1"/>
          <p:nvPr/>
        </p:nvSpPr>
        <p:spPr>
          <a:xfrm>
            <a:off x="2499919" y="749841"/>
            <a:ext cx="9505350" cy="646331"/>
          </a:xfrm>
          <a:prstGeom prst="rect">
            <a:avLst/>
          </a:prstGeom>
          <a:noFill/>
        </p:spPr>
        <p:txBody>
          <a:bodyPr wrap="square">
            <a:spAutoFit/>
          </a:bodyPr>
          <a:lstStyle/>
          <a:p>
            <a:r>
              <a:rPr kumimoji="0" lang="vi-VN" sz="3600" b="1" i="0" u="none" strike="noStrike" kern="0" cap="none" spc="0" normalizeH="0" baseline="0" noProof="0" dirty="0">
                <a:ln>
                  <a:noFill/>
                </a:ln>
                <a:solidFill>
                  <a:srgbClr val="FFFFFF"/>
                </a:solidFill>
                <a:effectLst/>
                <a:uLnTx/>
                <a:uFillTx/>
                <a:latin typeface="Barlow Semi Condensed"/>
                <a:sym typeface="Barlow Semi Condensed"/>
              </a:rPr>
              <a:t>Giới thiệu về</a:t>
            </a:r>
            <a:r>
              <a:rPr kumimoji="0" lang="en-US" sz="3600" b="1" i="0" u="none" strike="noStrike" kern="0" cap="none" spc="0" normalizeH="0" baseline="0" noProof="0" dirty="0">
                <a:ln>
                  <a:noFill/>
                </a:ln>
                <a:solidFill>
                  <a:srgbClr val="FFFFFF"/>
                </a:solidFill>
                <a:effectLst/>
                <a:uLnTx/>
                <a:uFillTx/>
                <a:latin typeface="Barlow Semi Condensed"/>
                <a:sym typeface="Barlow Semi Condensed"/>
              </a:rPr>
              <a:t> </a:t>
            </a:r>
            <a:r>
              <a:rPr kumimoji="0" lang="en-US" sz="3600" b="1" i="0" u="none" strike="noStrike" kern="0" cap="none" spc="0" normalizeH="0" baseline="0" noProof="0" dirty="0" err="1">
                <a:ln>
                  <a:noFill/>
                </a:ln>
                <a:solidFill>
                  <a:srgbClr val="FFFFFF"/>
                </a:solidFill>
                <a:effectLst/>
                <a:uLnTx/>
                <a:uFillTx/>
                <a:latin typeface="Barlow Semi Condensed"/>
                <a:sym typeface="Barlow Semi Condensed"/>
              </a:rPr>
              <a:t>sản</a:t>
            </a:r>
            <a:r>
              <a:rPr kumimoji="0" lang="en-US" sz="3600" b="1" i="0" u="none" strike="noStrike" kern="0" cap="none" spc="0" normalizeH="0" baseline="0" noProof="0" dirty="0">
                <a:ln>
                  <a:noFill/>
                </a:ln>
                <a:solidFill>
                  <a:srgbClr val="FFFFFF"/>
                </a:solidFill>
                <a:effectLst/>
                <a:uLnTx/>
                <a:uFillTx/>
                <a:latin typeface="Barlow Semi Condensed"/>
                <a:sym typeface="Barlow Semi Condensed"/>
              </a:rPr>
              <a:t> </a:t>
            </a:r>
            <a:r>
              <a:rPr kumimoji="0" lang="en-US" sz="3600" b="1" i="0" u="none" strike="noStrike" kern="0" cap="none" spc="0" normalizeH="0" baseline="0" noProof="0" dirty="0" err="1">
                <a:ln>
                  <a:noFill/>
                </a:ln>
                <a:solidFill>
                  <a:srgbClr val="FFFFFF"/>
                </a:solidFill>
                <a:effectLst/>
                <a:uLnTx/>
                <a:uFillTx/>
                <a:latin typeface="Barlow Semi Condensed"/>
                <a:sym typeface="Barlow Semi Condensed"/>
              </a:rPr>
              <a:t>phẩm</a:t>
            </a:r>
            <a:endParaRPr lang="en-US" sz="3600" dirty="0"/>
          </a:p>
        </p:txBody>
      </p:sp>
      <p:sp>
        <p:nvSpPr>
          <p:cNvPr id="19" name="TextBox 18">
            <a:extLst>
              <a:ext uri="{FF2B5EF4-FFF2-40B4-BE49-F238E27FC236}">
                <a16:creationId xmlns:a16="http://schemas.microsoft.com/office/drawing/2014/main" id="{AA630C39-CD73-931E-E32A-236326127FD4}"/>
              </a:ext>
            </a:extLst>
          </p:cNvPr>
          <p:cNvSpPr txBox="1"/>
          <p:nvPr/>
        </p:nvSpPr>
        <p:spPr>
          <a:xfrm>
            <a:off x="568797" y="732444"/>
            <a:ext cx="2274193"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01</a:t>
            </a:r>
          </a:p>
        </p:txBody>
      </p:sp>
      <p:pic>
        <p:nvPicPr>
          <p:cNvPr id="1026" name="Picture 2" descr="Mở ảnh">
            <a:extLst>
              <a:ext uri="{FF2B5EF4-FFF2-40B4-BE49-F238E27FC236}">
                <a16:creationId xmlns:a16="http://schemas.microsoft.com/office/drawing/2014/main" id="{F3A4C050-3BE3-A779-4E18-0F2EDF127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354" y="1787235"/>
            <a:ext cx="5010150" cy="3543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9" name="Title 8">
            <a:extLst>
              <a:ext uri="{FF2B5EF4-FFF2-40B4-BE49-F238E27FC236}">
                <a16:creationId xmlns:a16="http://schemas.microsoft.com/office/drawing/2014/main" id="{469DD3D4-7ABD-F2C4-3BF7-A62C6332753A}"/>
              </a:ext>
            </a:extLst>
          </p:cNvPr>
          <p:cNvSpPr>
            <a:spLocks noGrp="1"/>
          </p:cNvSpPr>
          <p:nvPr>
            <p:ph type="title"/>
          </p:nvPr>
        </p:nvSpPr>
        <p:spPr>
          <a:xfrm>
            <a:off x="2497791" y="404463"/>
            <a:ext cx="5581500" cy="1242900"/>
          </a:xfrm>
        </p:spPr>
        <p:txBody>
          <a:bodyPr/>
          <a:lstStyle/>
          <a:p>
            <a:r>
              <a:rPr kumimoji="0" lang="en-US" sz="3600" b="1" i="0" u="none" strike="noStrike" kern="0" cap="none" spc="0" normalizeH="0" baseline="0" noProof="0" dirty="0" err="1">
                <a:ln>
                  <a:noFill/>
                </a:ln>
                <a:solidFill>
                  <a:srgbClr val="FFFFFF"/>
                </a:solidFill>
                <a:effectLst/>
                <a:uLnTx/>
                <a:uFillTx/>
                <a:latin typeface="Barlow Semi Condensed"/>
                <a:sym typeface="Barlow Semi Condensed"/>
              </a:rPr>
              <a:t>Chức</a:t>
            </a:r>
            <a:r>
              <a:rPr kumimoji="0" lang="en-US" sz="3600" b="1" i="0" u="none" strike="noStrike" kern="0" cap="none" spc="0" normalizeH="0" baseline="0" noProof="0" dirty="0">
                <a:ln>
                  <a:noFill/>
                </a:ln>
                <a:solidFill>
                  <a:srgbClr val="FFFFFF"/>
                </a:solidFill>
                <a:effectLst/>
                <a:uLnTx/>
                <a:uFillTx/>
                <a:latin typeface="Barlow Semi Condensed"/>
                <a:sym typeface="Barlow Semi Condensed"/>
              </a:rPr>
              <a:t> </a:t>
            </a:r>
            <a:r>
              <a:rPr kumimoji="0" lang="en-US" sz="3600" b="1" i="0" u="none" strike="noStrike" kern="0" cap="none" spc="0" normalizeH="0" baseline="0" noProof="0" dirty="0" err="1">
                <a:ln>
                  <a:noFill/>
                </a:ln>
                <a:solidFill>
                  <a:srgbClr val="FFFFFF"/>
                </a:solidFill>
                <a:effectLst/>
                <a:uLnTx/>
                <a:uFillTx/>
                <a:latin typeface="Barlow Semi Condensed"/>
                <a:sym typeface="Barlow Semi Condensed"/>
              </a:rPr>
              <a:t>năng</a:t>
            </a:r>
            <a:endParaRPr lang="en-US" sz="3600" dirty="0"/>
          </a:p>
        </p:txBody>
      </p:sp>
      <p:sp>
        <p:nvSpPr>
          <p:cNvPr id="285" name="Google Shape;285;p21"/>
          <p:cNvSpPr txBox="1">
            <a:spLocks noGrp="1"/>
          </p:cNvSpPr>
          <p:nvPr>
            <p:ph type="body" idx="1"/>
          </p:nvPr>
        </p:nvSpPr>
        <p:spPr>
          <a:xfrm>
            <a:off x="1020570" y="2013674"/>
            <a:ext cx="3886710" cy="1702500"/>
          </a:xfrm>
          <a:prstGeom prst="rect">
            <a:avLst/>
          </a:prstGeom>
        </p:spPr>
        <p:txBody>
          <a:bodyPr spcFirstLastPara="1" wrap="square" lIns="121900" tIns="121900" rIns="121900" bIns="121900" anchor="t" anchorCtr="0">
            <a:noAutofit/>
          </a:bodyPr>
          <a:lstStyle/>
          <a:p>
            <a:pPr marL="0" indent="0" algn="l">
              <a:lnSpc>
                <a:spcPct val="107000"/>
              </a:lnSpc>
              <a:spcAft>
                <a:spcPts val="800"/>
              </a:spcAft>
              <a:buNone/>
            </a:pPr>
            <a:r>
              <a:rPr lang="vi-VN" sz="1800" dirty="0">
                <a:latin typeface="+mn-lt"/>
              </a:rPr>
              <a:t>Các tính năng quản lý phòng cho phép khách sạn ghi nhận, theo dõi và cập nhật thông tin về các phòng trong khách sạn. Hệ thống sẽ cho phép nhân viên quản lý thông tin về số lượng phòng, tình trạng phòng (trống, đã đặt, </a:t>
            </a:r>
            <a:r>
              <a:rPr lang="en-US" sz="1800" dirty="0" err="1">
                <a:latin typeface="+mn-lt"/>
              </a:rPr>
              <a:t>kiểu</a:t>
            </a:r>
            <a:r>
              <a:rPr lang="en-US" sz="1800" dirty="0">
                <a:latin typeface="+mn-lt"/>
              </a:rPr>
              <a:t> </a:t>
            </a:r>
            <a:r>
              <a:rPr lang="en-US" sz="1800" dirty="0" err="1">
                <a:latin typeface="+mn-lt"/>
              </a:rPr>
              <a:t>phòng</a:t>
            </a:r>
            <a:r>
              <a:rPr lang="vi-VN" sz="1800" dirty="0">
                <a:latin typeface="+mn-lt"/>
              </a:rPr>
              <a:t>), và các </a:t>
            </a:r>
            <a:r>
              <a:rPr lang="en-US" sz="1800" dirty="0" err="1">
                <a:latin typeface="+mn-lt"/>
              </a:rPr>
              <a:t>phụ</a:t>
            </a:r>
            <a:r>
              <a:rPr lang="en-US" sz="1800" dirty="0">
                <a:latin typeface="+mn-lt"/>
              </a:rPr>
              <a:t> </a:t>
            </a:r>
            <a:r>
              <a:rPr lang="en-US" sz="1800" dirty="0" err="1">
                <a:latin typeface="+mn-lt"/>
              </a:rPr>
              <a:t>phí</a:t>
            </a:r>
            <a:r>
              <a:rPr lang="en-US" sz="1800" dirty="0">
                <a:latin typeface="+mn-lt"/>
              </a:rPr>
              <a:t> </a:t>
            </a:r>
            <a:r>
              <a:rPr lang="en-US" sz="1800" dirty="0" err="1">
                <a:latin typeface="+mn-lt"/>
              </a:rPr>
              <a:t>đi</a:t>
            </a:r>
            <a:r>
              <a:rPr lang="en-US" sz="1800" dirty="0">
                <a:latin typeface="+mn-lt"/>
              </a:rPr>
              <a:t> </a:t>
            </a:r>
            <a:r>
              <a:rPr lang="en-US" sz="1800" dirty="0" err="1">
                <a:latin typeface="+mn-lt"/>
              </a:rPr>
              <a:t>kèm</a:t>
            </a:r>
            <a:r>
              <a:rPr lang="en-US" sz="1800" dirty="0">
                <a:latin typeface="+mn-lt"/>
              </a:rPr>
              <a:t> ở </a:t>
            </a:r>
            <a:r>
              <a:rPr lang="en-US" sz="1800" dirty="0" err="1">
                <a:latin typeface="+mn-lt"/>
              </a:rPr>
              <a:t>mỗi</a:t>
            </a:r>
            <a:r>
              <a:rPr lang="en-US" sz="1800" dirty="0">
                <a:latin typeface="+mn-lt"/>
              </a:rPr>
              <a:t> </a:t>
            </a:r>
            <a:r>
              <a:rPr lang="en-US" sz="1800" dirty="0" err="1">
                <a:latin typeface="+mn-lt"/>
              </a:rPr>
              <a:t>phòng</a:t>
            </a:r>
            <a:r>
              <a:rPr lang="en-US" sz="1800" dirty="0">
                <a:latin typeface="+mn-lt"/>
              </a:rPr>
              <a:t>.</a:t>
            </a:r>
            <a:endParaRPr lang="en-US" sz="2800" dirty="0">
              <a:latin typeface="+mn-lt"/>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6" name="Google Shape;286;p21"/>
          <p:cNvSpPr/>
          <p:nvPr/>
        </p:nvSpPr>
        <p:spPr>
          <a:xfrm flipH="1">
            <a:off x="233762" y="6266329"/>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1"/>
          <p:cNvSpPr/>
          <p:nvPr/>
        </p:nvSpPr>
        <p:spPr>
          <a:xfrm flipH="1">
            <a:off x="11581724" y="1647363"/>
            <a:ext cx="374439" cy="374439"/>
          </a:xfrm>
          <a:custGeom>
            <a:avLst/>
            <a:gdLst/>
            <a:ahLst/>
            <a:cxnLst/>
            <a:rect l="l" t="t" r="r" b="b"/>
            <a:pathLst>
              <a:path w="308180" h="308180" extrusionOk="0">
                <a:moveTo>
                  <a:pt x="154090" y="308181"/>
                </a:moveTo>
                <a:cubicBezTo>
                  <a:pt x="69126" y="308181"/>
                  <a:pt x="0" y="239055"/>
                  <a:pt x="0" y="154090"/>
                </a:cubicBezTo>
                <a:cubicBezTo>
                  <a:pt x="0" y="69126"/>
                  <a:pt x="69126" y="0"/>
                  <a:pt x="154090" y="0"/>
                </a:cubicBezTo>
                <a:cubicBezTo>
                  <a:pt x="239055" y="0"/>
                  <a:pt x="308181" y="69126"/>
                  <a:pt x="308181" y="154090"/>
                </a:cubicBezTo>
                <a:cubicBezTo>
                  <a:pt x="308181" y="239055"/>
                  <a:pt x="239055"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1"/>
          <p:cNvSpPr/>
          <p:nvPr/>
        </p:nvSpPr>
        <p:spPr>
          <a:xfrm flipH="1">
            <a:off x="719958" y="231705"/>
            <a:ext cx="374439" cy="374439"/>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5" y="0"/>
                  <a:pt x="308181" y="69126"/>
                  <a:pt x="308181" y="154090"/>
                </a:cubicBezTo>
                <a:cubicBezTo>
                  <a:pt x="308181" y="239055"/>
                  <a:pt x="239055" y="308181"/>
                  <a:pt x="154090" y="308181"/>
                </a:cubicBezTo>
                <a:close/>
                <a:moveTo>
                  <a:pt x="154090" y="39010"/>
                </a:moveTo>
                <a:cubicBezTo>
                  <a:pt x="90661" y="39010"/>
                  <a:pt x="39010" y="90660"/>
                  <a:pt x="39010" y="154090"/>
                </a:cubicBezTo>
                <a:cubicBezTo>
                  <a:pt x="39010" y="217521"/>
                  <a:pt x="90661" y="269171"/>
                  <a:pt x="154090" y="269171"/>
                </a:cubicBezTo>
                <a:cubicBezTo>
                  <a:pt x="217521" y="269171"/>
                  <a:pt x="269171" y="217521"/>
                  <a:pt x="269171" y="154090"/>
                </a:cubicBezTo>
                <a:cubicBezTo>
                  <a:pt x="269171"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1"/>
          <p:cNvSpPr/>
          <p:nvPr/>
        </p:nvSpPr>
        <p:spPr>
          <a:xfrm flipH="1">
            <a:off x="11150588" y="231705"/>
            <a:ext cx="374439" cy="374439"/>
          </a:xfrm>
          <a:custGeom>
            <a:avLst/>
            <a:gdLst/>
            <a:ahLst/>
            <a:cxnLst/>
            <a:rect l="l" t="t" r="r" b="b"/>
            <a:pathLst>
              <a:path w="308180" h="308180" extrusionOk="0">
                <a:moveTo>
                  <a:pt x="154090" y="308181"/>
                </a:moveTo>
                <a:cubicBezTo>
                  <a:pt x="69127" y="308181"/>
                  <a:pt x="0" y="239055"/>
                  <a:pt x="0" y="154090"/>
                </a:cubicBezTo>
                <a:cubicBezTo>
                  <a:pt x="0" y="69126"/>
                  <a:pt x="69127" y="0"/>
                  <a:pt x="154090" y="0"/>
                </a:cubicBezTo>
                <a:cubicBezTo>
                  <a:pt x="239054" y="0"/>
                  <a:pt x="308180" y="69126"/>
                  <a:pt x="308180" y="154090"/>
                </a:cubicBezTo>
                <a:cubicBezTo>
                  <a:pt x="308180" y="239055"/>
                  <a:pt x="239054" y="308181"/>
                  <a:pt x="154090" y="308181"/>
                </a:cubicBezTo>
                <a:close/>
                <a:moveTo>
                  <a:pt x="154090" y="39010"/>
                </a:moveTo>
                <a:cubicBezTo>
                  <a:pt x="90660" y="39010"/>
                  <a:pt x="39010" y="90660"/>
                  <a:pt x="39010" y="154090"/>
                </a:cubicBezTo>
                <a:cubicBezTo>
                  <a:pt x="39010" y="217521"/>
                  <a:pt x="90660" y="269171"/>
                  <a:pt x="154090" y="269171"/>
                </a:cubicBezTo>
                <a:cubicBezTo>
                  <a:pt x="217521" y="269171"/>
                  <a:pt x="269170" y="217521"/>
                  <a:pt x="269170" y="154090"/>
                </a:cubicBezTo>
                <a:cubicBezTo>
                  <a:pt x="269170" y="90660"/>
                  <a:pt x="217521" y="39010"/>
                  <a:pt x="154090" y="390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1"/>
          <p:cNvSpPr/>
          <p:nvPr/>
        </p:nvSpPr>
        <p:spPr>
          <a:xfrm>
            <a:off x="10316050" y="2376329"/>
            <a:ext cx="1531950" cy="1339845"/>
          </a:xfrm>
          <a:prstGeom prst="rect">
            <a:avLst/>
          </a:prstGeom>
        </p:spPr>
        <p:txBody>
          <a:bodyPr>
            <a:prstTxWarp prst="textPlain">
              <a:avLst/>
            </a:prstTxWarp>
          </a:bodyPr>
          <a:lstStyle/>
          <a:p>
            <a:pPr lvl="0" algn="ctr"/>
            <a:endParaRPr b="0" i="0" dirty="0">
              <a:ln>
                <a:noFill/>
              </a:ln>
              <a:solidFill>
                <a:schemeClr val="accent3"/>
              </a:solidFill>
              <a:latin typeface="Pacifico"/>
            </a:endParaRPr>
          </a:p>
        </p:txBody>
      </p:sp>
      <p:grpSp>
        <p:nvGrpSpPr>
          <p:cNvPr id="2" name="Google Shape;257;p19">
            <a:extLst>
              <a:ext uri="{FF2B5EF4-FFF2-40B4-BE49-F238E27FC236}">
                <a16:creationId xmlns:a16="http://schemas.microsoft.com/office/drawing/2014/main" id="{836FAE9E-BC07-1705-1BEA-1C15E6B8423E}"/>
              </a:ext>
            </a:extLst>
          </p:cNvPr>
          <p:cNvGrpSpPr/>
          <p:nvPr/>
        </p:nvGrpSpPr>
        <p:grpSpPr>
          <a:xfrm>
            <a:off x="979399" y="418924"/>
            <a:ext cx="1421951" cy="1329308"/>
            <a:chOff x="4766626" y="505529"/>
            <a:chExt cx="2445533" cy="2172423"/>
          </a:xfrm>
        </p:grpSpPr>
        <p:sp>
          <p:nvSpPr>
            <p:cNvPr id="3" name="Google Shape;258;p19">
              <a:extLst>
                <a:ext uri="{FF2B5EF4-FFF2-40B4-BE49-F238E27FC236}">
                  <a16:creationId xmlns:a16="http://schemas.microsoft.com/office/drawing/2014/main" id="{A385943B-771D-94E4-74E8-45E7D7776221}"/>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59;p19">
              <a:extLst>
                <a:ext uri="{FF2B5EF4-FFF2-40B4-BE49-F238E27FC236}">
                  <a16:creationId xmlns:a16="http://schemas.microsoft.com/office/drawing/2014/main" id="{AA97BBE9-9606-7A1E-8D98-C61E1DCE990F}"/>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60;p19">
              <a:extLst>
                <a:ext uri="{FF2B5EF4-FFF2-40B4-BE49-F238E27FC236}">
                  <a16:creationId xmlns:a16="http://schemas.microsoft.com/office/drawing/2014/main" id="{ACA648EB-608C-8664-F76A-7D457DF2C66F}"/>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61;p19">
              <a:extLst>
                <a:ext uri="{FF2B5EF4-FFF2-40B4-BE49-F238E27FC236}">
                  <a16:creationId xmlns:a16="http://schemas.microsoft.com/office/drawing/2014/main" id="{BBE3B125-32D5-3123-7698-D1791844E4C3}"/>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1"/>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262;p19">
              <a:extLst>
                <a:ext uri="{FF2B5EF4-FFF2-40B4-BE49-F238E27FC236}">
                  <a16:creationId xmlns:a16="http://schemas.microsoft.com/office/drawing/2014/main" id="{24C4F209-06A8-F3F1-9D00-1B53CC792E52}"/>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83D95075-8201-B79D-00EF-F6703F38AC10}"/>
              </a:ext>
            </a:extLst>
          </p:cNvPr>
          <p:cNvSpPr txBox="1"/>
          <p:nvPr/>
        </p:nvSpPr>
        <p:spPr>
          <a:xfrm>
            <a:off x="1300831" y="741387"/>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02</a:t>
            </a:r>
          </a:p>
        </p:txBody>
      </p:sp>
      <p:pic>
        <p:nvPicPr>
          <p:cNvPr id="19" name="Picture 18">
            <a:extLst>
              <a:ext uri="{FF2B5EF4-FFF2-40B4-BE49-F238E27FC236}">
                <a16:creationId xmlns:a16="http://schemas.microsoft.com/office/drawing/2014/main" id="{481BF5A2-3BC0-5BF9-5F16-B78EF8A2E05A}"/>
              </a:ext>
            </a:extLst>
          </p:cNvPr>
          <p:cNvPicPr>
            <a:picLocks noChangeAspect="1"/>
          </p:cNvPicPr>
          <p:nvPr/>
        </p:nvPicPr>
        <p:blipFill>
          <a:blip r:embed="rId3"/>
          <a:stretch>
            <a:fillRect/>
          </a:stretch>
        </p:blipFill>
        <p:spPr>
          <a:xfrm>
            <a:off x="5220470" y="418924"/>
            <a:ext cx="6136551" cy="59501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0DF4A6A-BFAB-D8EE-23BB-BA9FF7D7C9B3}"/>
              </a:ext>
            </a:extLst>
          </p:cNvPr>
          <p:cNvSpPr>
            <a:spLocks noGrp="1"/>
          </p:cNvSpPr>
          <p:nvPr>
            <p:ph type="title"/>
          </p:nvPr>
        </p:nvSpPr>
        <p:spPr/>
        <p:txBody>
          <a:bodyPr/>
          <a:lstStyle/>
          <a:p>
            <a:endParaRPr lang="en-US"/>
          </a:p>
        </p:txBody>
      </p:sp>
      <p:sp>
        <p:nvSpPr>
          <p:cNvPr id="23" name="Text Placeholder 22">
            <a:extLst>
              <a:ext uri="{FF2B5EF4-FFF2-40B4-BE49-F238E27FC236}">
                <a16:creationId xmlns:a16="http://schemas.microsoft.com/office/drawing/2014/main" id="{B17A63D5-4DBC-AD86-58D6-E3FC164F7083}"/>
              </a:ext>
            </a:extLst>
          </p:cNvPr>
          <p:cNvSpPr>
            <a:spLocks noGrp="1"/>
          </p:cNvSpPr>
          <p:nvPr>
            <p:ph type="body" idx="1"/>
          </p:nvPr>
        </p:nvSpPr>
        <p:spPr/>
        <p:txBody>
          <a:bodyPr/>
          <a:lstStyle/>
          <a:p>
            <a:endParaRPr lang="en-US"/>
          </a:p>
        </p:txBody>
      </p:sp>
      <p:sp>
        <p:nvSpPr>
          <p:cNvPr id="6" name="Title 8">
            <a:extLst>
              <a:ext uri="{FF2B5EF4-FFF2-40B4-BE49-F238E27FC236}">
                <a16:creationId xmlns:a16="http://schemas.microsoft.com/office/drawing/2014/main" id="{CBD454E3-7345-B62C-7175-BEACE8AE6DD3}"/>
              </a:ext>
            </a:extLst>
          </p:cNvPr>
          <p:cNvSpPr txBox="1">
            <a:spLocks/>
          </p:cNvSpPr>
          <p:nvPr/>
        </p:nvSpPr>
        <p:spPr>
          <a:xfrm>
            <a:off x="2265354" y="218013"/>
            <a:ext cx="3196810" cy="164736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6000"/>
              <a:buFont typeface="Aldrich"/>
              <a:buNone/>
              <a:defRPr sz="6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sz="3600" dirty="0" err="1">
                <a:solidFill>
                  <a:srgbClr val="FFFFFF"/>
                </a:solidFill>
              </a:rPr>
              <a:t>Chức</a:t>
            </a:r>
            <a:r>
              <a:rPr lang="en-US" sz="3600" dirty="0">
                <a:solidFill>
                  <a:srgbClr val="FFFFFF"/>
                </a:solidFill>
              </a:rPr>
              <a:t> </a:t>
            </a:r>
            <a:r>
              <a:rPr lang="en-US" sz="3600" dirty="0" err="1">
                <a:solidFill>
                  <a:srgbClr val="FFFFFF"/>
                </a:solidFill>
              </a:rPr>
              <a:t>năng</a:t>
            </a:r>
            <a:endParaRPr lang="en-US" sz="3600" dirty="0"/>
          </a:p>
        </p:txBody>
      </p:sp>
      <p:grpSp>
        <p:nvGrpSpPr>
          <p:cNvPr id="7" name="Google Shape;257;p19">
            <a:extLst>
              <a:ext uri="{FF2B5EF4-FFF2-40B4-BE49-F238E27FC236}">
                <a16:creationId xmlns:a16="http://schemas.microsoft.com/office/drawing/2014/main" id="{2CD5E915-8460-3BE7-AD19-AEDB8117A3BF}"/>
              </a:ext>
            </a:extLst>
          </p:cNvPr>
          <p:cNvGrpSpPr/>
          <p:nvPr/>
        </p:nvGrpSpPr>
        <p:grpSpPr>
          <a:xfrm>
            <a:off x="979399" y="418924"/>
            <a:ext cx="1421951" cy="1329308"/>
            <a:chOff x="4766626" y="505529"/>
            <a:chExt cx="2445533" cy="2172423"/>
          </a:xfrm>
        </p:grpSpPr>
        <p:sp>
          <p:nvSpPr>
            <p:cNvPr id="8" name="Google Shape;258;p19">
              <a:extLst>
                <a:ext uri="{FF2B5EF4-FFF2-40B4-BE49-F238E27FC236}">
                  <a16:creationId xmlns:a16="http://schemas.microsoft.com/office/drawing/2014/main" id="{340FFE46-06D8-0510-35B6-AB999AAA41AB}"/>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59;p19">
              <a:extLst>
                <a:ext uri="{FF2B5EF4-FFF2-40B4-BE49-F238E27FC236}">
                  <a16:creationId xmlns:a16="http://schemas.microsoft.com/office/drawing/2014/main" id="{3E372EEC-C1A9-412D-5F1F-853BD0A81AD1}"/>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60;p19">
              <a:extLst>
                <a:ext uri="{FF2B5EF4-FFF2-40B4-BE49-F238E27FC236}">
                  <a16:creationId xmlns:a16="http://schemas.microsoft.com/office/drawing/2014/main" id="{B122E318-5AD4-2F52-57B4-98B5ECC2D57C}"/>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61;p19">
              <a:extLst>
                <a:ext uri="{FF2B5EF4-FFF2-40B4-BE49-F238E27FC236}">
                  <a16:creationId xmlns:a16="http://schemas.microsoft.com/office/drawing/2014/main" id="{C6EB95A1-2875-2CF1-BF41-A4D140DA8899}"/>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1"/>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262;p19">
              <a:extLst>
                <a:ext uri="{FF2B5EF4-FFF2-40B4-BE49-F238E27FC236}">
                  <a16:creationId xmlns:a16="http://schemas.microsoft.com/office/drawing/2014/main" id="{F12EF895-8058-8A49-F85D-E6D83125154F}"/>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TextBox 12">
            <a:extLst>
              <a:ext uri="{FF2B5EF4-FFF2-40B4-BE49-F238E27FC236}">
                <a16:creationId xmlns:a16="http://schemas.microsoft.com/office/drawing/2014/main" id="{98832D0A-2C1D-0CA4-F61F-7F5F8DD5E750}"/>
              </a:ext>
            </a:extLst>
          </p:cNvPr>
          <p:cNvSpPr txBox="1"/>
          <p:nvPr/>
        </p:nvSpPr>
        <p:spPr>
          <a:xfrm>
            <a:off x="1300831" y="741387"/>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02</a:t>
            </a:r>
          </a:p>
        </p:txBody>
      </p:sp>
      <p:sp>
        <p:nvSpPr>
          <p:cNvPr id="19" name="TextBox 18">
            <a:extLst>
              <a:ext uri="{FF2B5EF4-FFF2-40B4-BE49-F238E27FC236}">
                <a16:creationId xmlns:a16="http://schemas.microsoft.com/office/drawing/2014/main" id="{57FBACFD-649D-B75F-1CBA-356D76DB746C}"/>
              </a:ext>
            </a:extLst>
          </p:cNvPr>
          <p:cNvSpPr txBox="1"/>
          <p:nvPr/>
        </p:nvSpPr>
        <p:spPr>
          <a:xfrm>
            <a:off x="1103360" y="1910569"/>
            <a:ext cx="4184120" cy="3923575"/>
          </a:xfrm>
          <a:prstGeom prst="rect">
            <a:avLst/>
          </a:prstGeom>
          <a:noFill/>
        </p:spPr>
        <p:txBody>
          <a:bodyPr wrap="square">
            <a:spAutoFit/>
          </a:bodyPr>
          <a:lstStyle/>
          <a:p>
            <a:pPr marL="0" indent="0" algn="l">
              <a:lnSpc>
                <a:spcPct val="107000"/>
              </a:lnSpc>
              <a:spcAft>
                <a:spcPts val="800"/>
              </a:spcAft>
              <a:buNone/>
            </a:pPr>
            <a:r>
              <a:rPr lang="vi-VN" sz="1800" dirty="0">
                <a:solidFill>
                  <a:schemeClr val="tx2"/>
                </a:solidFill>
                <a:latin typeface="+mn-lt"/>
              </a:rPr>
              <a:t>Tính năng quản lý đặt phòng sẽ giúp khách sạn tiếp nhận và xử lý các yêu cầu đặt phòng từ khách hàng. Hệ thống sẽ cung cấp giao diện để nhân viên có thể đặt phòng cho khách hàng, </a:t>
            </a:r>
            <a:r>
              <a:rPr lang="en-US" sz="1800" dirty="0" err="1">
                <a:solidFill>
                  <a:schemeClr val="tx2"/>
                </a:solidFill>
                <a:latin typeface="+mn-lt"/>
              </a:rPr>
              <a:t>ghi</a:t>
            </a:r>
            <a:r>
              <a:rPr lang="en-US" sz="1800" dirty="0">
                <a:solidFill>
                  <a:schemeClr val="tx2"/>
                </a:solidFill>
                <a:latin typeface="+mn-lt"/>
              </a:rPr>
              <a:t> </a:t>
            </a:r>
            <a:r>
              <a:rPr lang="en-US" sz="1800" dirty="0" err="1">
                <a:solidFill>
                  <a:schemeClr val="tx2"/>
                </a:solidFill>
                <a:latin typeface="+mn-lt"/>
              </a:rPr>
              <a:t>nhận</a:t>
            </a:r>
            <a:r>
              <a:rPr lang="en-US" sz="1800" dirty="0">
                <a:solidFill>
                  <a:schemeClr val="tx2"/>
                </a:solidFill>
                <a:latin typeface="+mn-lt"/>
              </a:rPr>
              <a:t> </a:t>
            </a:r>
            <a:r>
              <a:rPr lang="en-US" sz="1800" dirty="0" err="1">
                <a:solidFill>
                  <a:schemeClr val="tx2"/>
                </a:solidFill>
                <a:latin typeface="+mn-lt"/>
              </a:rPr>
              <a:t>thông</a:t>
            </a:r>
            <a:r>
              <a:rPr lang="en-US" sz="1800" dirty="0">
                <a:solidFill>
                  <a:schemeClr val="tx2"/>
                </a:solidFill>
                <a:latin typeface="+mn-lt"/>
              </a:rPr>
              <a:t> tin </a:t>
            </a:r>
            <a:r>
              <a:rPr lang="en-US" sz="1800" dirty="0" err="1">
                <a:solidFill>
                  <a:schemeClr val="tx2"/>
                </a:solidFill>
                <a:latin typeface="+mn-lt"/>
              </a:rPr>
              <a:t>khách</a:t>
            </a:r>
            <a:r>
              <a:rPr lang="en-US" sz="1800" dirty="0">
                <a:solidFill>
                  <a:schemeClr val="tx2"/>
                </a:solidFill>
                <a:latin typeface="+mn-lt"/>
              </a:rPr>
              <a:t> </a:t>
            </a:r>
            <a:r>
              <a:rPr lang="en-US" sz="1800" dirty="0" err="1">
                <a:solidFill>
                  <a:schemeClr val="tx2"/>
                </a:solidFill>
                <a:latin typeface="+mn-lt"/>
              </a:rPr>
              <a:t>hàng</a:t>
            </a:r>
            <a:r>
              <a:rPr lang="en-US" sz="1800" dirty="0">
                <a:solidFill>
                  <a:schemeClr val="tx2"/>
                </a:solidFill>
                <a:latin typeface="+mn-lt"/>
              </a:rPr>
              <a:t> </a:t>
            </a:r>
            <a:r>
              <a:rPr lang="en-US" sz="1800" dirty="0" err="1">
                <a:solidFill>
                  <a:schemeClr val="tx2"/>
                </a:solidFill>
                <a:latin typeface="+mn-lt"/>
              </a:rPr>
              <a:t>đặt</a:t>
            </a:r>
            <a:r>
              <a:rPr lang="vi-VN" sz="1800" dirty="0">
                <a:solidFill>
                  <a:schemeClr val="tx2"/>
                </a:solidFill>
                <a:latin typeface="+mn-lt"/>
              </a:rPr>
              <a:t>, và </a:t>
            </a:r>
            <a:r>
              <a:rPr lang="en-US" sz="1800" dirty="0" err="1">
                <a:solidFill>
                  <a:schemeClr val="tx2"/>
                </a:solidFill>
                <a:latin typeface="+mn-lt"/>
              </a:rPr>
              <a:t>thông</a:t>
            </a:r>
            <a:r>
              <a:rPr lang="en-US" sz="1800" dirty="0">
                <a:solidFill>
                  <a:schemeClr val="tx2"/>
                </a:solidFill>
                <a:latin typeface="+mn-lt"/>
              </a:rPr>
              <a:t> tin </a:t>
            </a:r>
            <a:r>
              <a:rPr lang="en-US" sz="1800" dirty="0" err="1">
                <a:solidFill>
                  <a:schemeClr val="tx2"/>
                </a:solidFill>
                <a:latin typeface="+mn-lt"/>
              </a:rPr>
              <a:t>đi</a:t>
            </a:r>
            <a:r>
              <a:rPr lang="en-US" sz="1800" dirty="0">
                <a:solidFill>
                  <a:schemeClr val="tx2"/>
                </a:solidFill>
                <a:latin typeface="+mn-lt"/>
              </a:rPr>
              <a:t> </a:t>
            </a:r>
            <a:r>
              <a:rPr lang="en-US" sz="1800" dirty="0" err="1">
                <a:solidFill>
                  <a:schemeClr val="tx2"/>
                </a:solidFill>
                <a:latin typeface="+mn-lt"/>
              </a:rPr>
              <a:t>kèm</a:t>
            </a:r>
            <a:r>
              <a:rPr lang="en-US" sz="1800" dirty="0">
                <a:solidFill>
                  <a:schemeClr val="tx2"/>
                </a:solidFill>
                <a:latin typeface="+mn-lt"/>
              </a:rPr>
              <a:t> </a:t>
            </a:r>
            <a:r>
              <a:rPr lang="en-US" sz="1800" dirty="0" err="1">
                <a:solidFill>
                  <a:schemeClr val="tx2"/>
                </a:solidFill>
                <a:latin typeface="+mn-lt"/>
              </a:rPr>
              <a:t>khi</a:t>
            </a:r>
            <a:r>
              <a:rPr lang="en-US" sz="1800" dirty="0">
                <a:solidFill>
                  <a:schemeClr val="tx2"/>
                </a:solidFill>
                <a:latin typeface="+mn-lt"/>
              </a:rPr>
              <a:t> </a:t>
            </a:r>
            <a:r>
              <a:rPr lang="en-US" sz="1800" dirty="0" err="1">
                <a:solidFill>
                  <a:schemeClr val="tx2"/>
                </a:solidFill>
                <a:latin typeface="+mn-lt"/>
              </a:rPr>
              <a:t>đặt</a:t>
            </a:r>
            <a:r>
              <a:rPr lang="en-US" sz="1800" dirty="0">
                <a:solidFill>
                  <a:schemeClr val="tx2"/>
                </a:solidFill>
                <a:latin typeface="+mn-lt"/>
              </a:rPr>
              <a:t> </a:t>
            </a:r>
            <a:r>
              <a:rPr lang="en-US" sz="1800" dirty="0" err="1">
                <a:solidFill>
                  <a:schemeClr val="tx2"/>
                </a:solidFill>
                <a:latin typeface="+mn-lt"/>
              </a:rPr>
              <a:t>phòng</a:t>
            </a:r>
            <a:r>
              <a:rPr lang="en-US" sz="1800" dirty="0">
                <a:solidFill>
                  <a:schemeClr val="tx2"/>
                </a:solidFill>
                <a:latin typeface="+mn-lt"/>
              </a:rPr>
              <a:t>( </a:t>
            </a:r>
            <a:r>
              <a:rPr lang="en-US" sz="1800" dirty="0" err="1">
                <a:solidFill>
                  <a:schemeClr val="tx2"/>
                </a:solidFill>
                <a:latin typeface="+mn-lt"/>
              </a:rPr>
              <a:t>loại</a:t>
            </a:r>
            <a:r>
              <a:rPr lang="en-US" sz="1800" dirty="0">
                <a:solidFill>
                  <a:schemeClr val="tx2"/>
                </a:solidFill>
                <a:latin typeface="+mn-lt"/>
              </a:rPr>
              <a:t> </a:t>
            </a:r>
            <a:r>
              <a:rPr lang="en-US" sz="1800" dirty="0" err="1">
                <a:solidFill>
                  <a:schemeClr val="tx2"/>
                </a:solidFill>
                <a:latin typeface="+mn-lt"/>
              </a:rPr>
              <a:t>phòng</a:t>
            </a:r>
            <a:r>
              <a:rPr lang="en-US" sz="1800" dirty="0">
                <a:solidFill>
                  <a:schemeClr val="tx2"/>
                </a:solidFill>
                <a:latin typeface="+mn-lt"/>
              </a:rPr>
              <a:t>, </a:t>
            </a:r>
            <a:r>
              <a:rPr lang="en-US" sz="1800" dirty="0" err="1">
                <a:solidFill>
                  <a:schemeClr val="tx2"/>
                </a:solidFill>
                <a:latin typeface="+mn-lt"/>
              </a:rPr>
              <a:t>tiền</a:t>
            </a:r>
            <a:r>
              <a:rPr lang="en-US" sz="1800" dirty="0">
                <a:solidFill>
                  <a:schemeClr val="tx2"/>
                </a:solidFill>
                <a:latin typeface="+mn-lt"/>
              </a:rPr>
              <a:t> </a:t>
            </a:r>
            <a:r>
              <a:rPr lang="en-US" sz="1800" dirty="0" err="1">
                <a:solidFill>
                  <a:schemeClr val="tx2"/>
                </a:solidFill>
                <a:latin typeface="+mn-lt"/>
              </a:rPr>
              <a:t>phòng</a:t>
            </a:r>
            <a:r>
              <a:rPr lang="en-US" sz="1800" dirty="0">
                <a:solidFill>
                  <a:schemeClr val="tx2"/>
                </a:solidFill>
                <a:latin typeface="+mn-lt"/>
              </a:rPr>
              <a:t>, </a:t>
            </a:r>
            <a:r>
              <a:rPr lang="en-US" sz="1800" dirty="0" err="1">
                <a:solidFill>
                  <a:schemeClr val="tx2"/>
                </a:solidFill>
                <a:latin typeface="+mn-lt"/>
              </a:rPr>
              <a:t>các</a:t>
            </a:r>
            <a:r>
              <a:rPr lang="en-US" sz="1800" dirty="0">
                <a:solidFill>
                  <a:schemeClr val="tx2"/>
                </a:solidFill>
                <a:latin typeface="+mn-lt"/>
              </a:rPr>
              <a:t> </a:t>
            </a:r>
            <a:r>
              <a:rPr lang="en-US" sz="1800" dirty="0" err="1">
                <a:solidFill>
                  <a:schemeClr val="tx2"/>
                </a:solidFill>
                <a:latin typeface="+mn-lt"/>
              </a:rPr>
              <a:t>phụ</a:t>
            </a:r>
            <a:r>
              <a:rPr lang="en-US" sz="1800" dirty="0">
                <a:solidFill>
                  <a:schemeClr val="tx2"/>
                </a:solidFill>
                <a:latin typeface="+mn-lt"/>
              </a:rPr>
              <a:t> </a:t>
            </a:r>
            <a:r>
              <a:rPr lang="en-US" sz="1800" dirty="0" err="1">
                <a:solidFill>
                  <a:schemeClr val="tx2"/>
                </a:solidFill>
                <a:latin typeface="+mn-lt"/>
              </a:rPr>
              <a:t>phí</a:t>
            </a:r>
            <a:r>
              <a:rPr lang="en-US" sz="1800" dirty="0">
                <a:solidFill>
                  <a:schemeClr val="tx2"/>
                </a:solidFill>
                <a:latin typeface="+mn-lt"/>
              </a:rPr>
              <a:t> </a:t>
            </a:r>
            <a:r>
              <a:rPr lang="en-US" sz="1800" dirty="0" err="1">
                <a:solidFill>
                  <a:schemeClr val="tx2"/>
                </a:solidFill>
                <a:latin typeface="+mn-lt"/>
              </a:rPr>
              <a:t>đi</a:t>
            </a:r>
            <a:r>
              <a:rPr lang="en-US" sz="1800" dirty="0">
                <a:solidFill>
                  <a:schemeClr val="tx2"/>
                </a:solidFill>
                <a:latin typeface="+mn-lt"/>
              </a:rPr>
              <a:t> </a:t>
            </a:r>
            <a:r>
              <a:rPr lang="en-US" sz="1800" dirty="0" err="1">
                <a:solidFill>
                  <a:schemeClr val="tx2"/>
                </a:solidFill>
                <a:latin typeface="+mn-lt"/>
              </a:rPr>
              <a:t>kèm</a:t>
            </a:r>
            <a:r>
              <a:rPr lang="vi-VN" sz="1800" dirty="0">
                <a:solidFill>
                  <a:schemeClr val="tx2"/>
                </a:solidFill>
                <a:latin typeface="+mn-lt"/>
              </a:rPr>
              <a:t>.</a:t>
            </a:r>
            <a:r>
              <a:rPr lang="en-US" sz="1800" dirty="0">
                <a:solidFill>
                  <a:schemeClr val="tx2"/>
                </a:solidFill>
                <a:latin typeface="+mn-lt"/>
              </a:rPr>
              <a:t> X</a:t>
            </a:r>
            <a:r>
              <a:rPr lang="vi-VN" sz="1800" dirty="0">
                <a:solidFill>
                  <a:schemeClr val="tx2"/>
                </a:solidFill>
                <a:latin typeface="+mn-lt"/>
              </a:rPr>
              <a:t>ác nhận thông tin đặt phòng </a:t>
            </a:r>
            <a:r>
              <a:rPr lang="en-US" sz="1800" dirty="0" err="1">
                <a:solidFill>
                  <a:schemeClr val="tx2"/>
                </a:solidFill>
                <a:latin typeface="+mn-lt"/>
              </a:rPr>
              <a:t>về</a:t>
            </a:r>
            <a:r>
              <a:rPr lang="en-US" sz="1800" dirty="0">
                <a:solidFill>
                  <a:schemeClr val="tx2"/>
                </a:solidFill>
                <a:latin typeface="+mn-lt"/>
              </a:rPr>
              <a:t> </a:t>
            </a:r>
            <a:r>
              <a:rPr lang="en-US" sz="1800" dirty="0" err="1">
                <a:solidFill>
                  <a:schemeClr val="tx2"/>
                </a:solidFill>
                <a:latin typeface="+mn-lt"/>
              </a:rPr>
              <a:t>số</a:t>
            </a:r>
            <a:r>
              <a:rPr lang="en-US" sz="1800" dirty="0">
                <a:solidFill>
                  <a:schemeClr val="tx2"/>
                </a:solidFill>
                <a:latin typeface="+mn-lt"/>
              </a:rPr>
              <a:t> </a:t>
            </a:r>
            <a:r>
              <a:rPr lang="en-US" sz="1800" dirty="0" err="1">
                <a:solidFill>
                  <a:schemeClr val="tx2"/>
                </a:solidFill>
                <a:latin typeface="+mn-lt"/>
              </a:rPr>
              <a:t>lượng</a:t>
            </a:r>
            <a:r>
              <a:rPr lang="en-US" sz="1800" dirty="0">
                <a:solidFill>
                  <a:schemeClr val="tx2"/>
                </a:solidFill>
                <a:latin typeface="+mn-lt"/>
              </a:rPr>
              <a:t> </a:t>
            </a:r>
            <a:r>
              <a:rPr lang="en-US" sz="1800" dirty="0" err="1">
                <a:solidFill>
                  <a:schemeClr val="tx2"/>
                </a:solidFill>
                <a:latin typeface="+mn-lt"/>
              </a:rPr>
              <a:t>ngày</a:t>
            </a:r>
            <a:r>
              <a:rPr lang="en-US" sz="1800" dirty="0">
                <a:solidFill>
                  <a:schemeClr val="tx2"/>
                </a:solidFill>
                <a:latin typeface="+mn-lt"/>
              </a:rPr>
              <a:t> ở, </a:t>
            </a:r>
            <a:r>
              <a:rPr lang="en-US" sz="1800" dirty="0" err="1">
                <a:solidFill>
                  <a:schemeClr val="tx2"/>
                </a:solidFill>
                <a:latin typeface="+mn-lt"/>
              </a:rPr>
              <a:t>ngày</a:t>
            </a:r>
            <a:r>
              <a:rPr lang="en-US" sz="1800" dirty="0">
                <a:solidFill>
                  <a:schemeClr val="tx2"/>
                </a:solidFill>
                <a:latin typeface="+mn-lt"/>
              </a:rPr>
              <a:t> </a:t>
            </a:r>
            <a:r>
              <a:rPr lang="en-US" sz="1800" dirty="0" err="1">
                <a:solidFill>
                  <a:schemeClr val="tx2"/>
                </a:solidFill>
                <a:latin typeface="+mn-lt"/>
              </a:rPr>
              <a:t>vào</a:t>
            </a:r>
            <a:r>
              <a:rPr lang="en-US" sz="1800" dirty="0">
                <a:solidFill>
                  <a:schemeClr val="tx2"/>
                </a:solidFill>
                <a:latin typeface="+mn-lt"/>
              </a:rPr>
              <a:t> </a:t>
            </a:r>
            <a:r>
              <a:rPr lang="en-US" sz="1800" dirty="0" err="1">
                <a:solidFill>
                  <a:schemeClr val="tx2"/>
                </a:solidFill>
                <a:latin typeface="+mn-lt"/>
              </a:rPr>
              <a:t>và</a:t>
            </a:r>
            <a:r>
              <a:rPr lang="en-US" sz="1800" dirty="0">
                <a:solidFill>
                  <a:schemeClr val="tx2"/>
                </a:solidFill>
                <a:latin typeface="+mn-lt"/>
              </a:rPr>
              <a:t> </a:t>
            </a:r>
            <a:r>
              <a:rPr lang="en-US" sz="1800" dirty="0" err="1">
                <a:solidFill>
                  <a:schemeClr val="tx2"/>
                </a:solidFill>
                <a:latin typeface="+mn-lt"/>
              </a:rPr>
              <a:t>ngày</a:t>
            </a:r>
            <a:r>
              <a:rPr lang="en-US" sz="1800" dirty="0">
                <a:solidFill>
                  <a:schemeClr val="tx2"/>
                </a:solidFill>
                <a:latin typeface="+mn-lt"/>
              </a:rPr>
              <a:t> </a:t>
            </a:r>
            <a:r>
              <a:rPr lang="en-US" sz="1800" dirty="0" err="1">
                <a:solidFill>
                  <a:schemeClr val="tx2"/>
                </a:solidFill>
                <a:latin typeface="+mn-lt"/>
              </a:rPr>
              <a:t>ra.</a:t>
            </a:r>
            <a:r>
              <a:rPr lang="en-US" sz="1800" dirty="0">
                <a:solidFill>
                  <a:schemeClr val="tx2"/>
                </a:solidFill>
                <a:latin typeface="+mn-lt"/>
              </a:rPr>
              <a:t> </a:t>
            </a:r>
            <a:r>
              <a:rPr lang="vi-VN" sz="1800" dirty="0">
                <a:solidFill>
                  <a:schemeClr val="tx2"/>
                </a:solidFill>
                <a:latin typeface="+mn-lt"/>
              </a:rPr>
              <a:t>Ngoài ra,</a:t>
            </a:r>
            <a:r>
              <a:rPr lang="en-US" sz="1800" dirty="0">
                <a:solidFill>
                  <a:schemeClr val="tx2"/>
                </a:solidFill>
                <a:latin typeface="+mn-lt"/>
              </a:rPr>
              <a:t> </a:t>
            </a:r>
            <a:r>
              <a:rPr lang="en-US" sz="1800" dirty="0" err="1">
                <a:solidFill>
                  <a:schemeClr val="tx2"/>
                </a:solidFill>
                <a:latin typeface="+mn-lt"/>
              </a:rPr>
              <a:t>còn</a:t>
            </a:r>
            <a:r>
              <a:rPr lang="en-US" sz="1800" dirty="0">
                <a:solidFill>
                  <a:schemeClr val="tx2"/>
                </a:solidFill>
                <a:latin typeface="+mn-lt"/>
              </a:rPr>
              <a:t> </a:t>
            </a:r>
            <a:r>
              <a:rPr lang="en-US" sz="1800" dirty="0" err="1">
                <a:solidFill>
                  <a:schemeClr val="tx2"/>
                </a:solidFill>
                <a:latin typeface="+mn-lt"/>
              </a:rPr>
              <a:t>có</a:t>
            </a:r>
            <a:r>
              <a:rPr lang="en-US" sz="1800" dirty="0">
                <a:solidFill>
                  <a:schemeClr val="tx2"/>
                </a:solidFill>
                <a:latin typeface="+mn-lt"/>
              </a:rPr>
              <a:t> </a:t>
            </a:r>
            <a:r>
              <a:rPr lang="en-US" sz="1800" dirty="0" err="1">
                <a:solidFill>
                  <a:schemeClr val="tx2"/>
                </a:solidFill>
                <a:latin typeface="+mn-lt"/>
              </a:rPr>
              <a:t>thể</a:t>
            </a:r>
            <a:r>
              <a:rPr lang="en-US" sz="1800" dirty="0">
                <a:solidFill>
                  <a:schemeClr val="tx2"/>
                </a:solidFill>
                <a:latin typeface="+mn-lt"/>
              </a:rPr>
              <a:t> </a:t>
            </a:r>
            <a:r>
              <a:rPr lang="en-US" sz="1800" dirty="0" err="1">
                <a:solidFill>
                  <a:schemeClr val="tx2"/>
                </a:solidFill>
                <a:latin typeface="+mn-lt"/>
              </a:rPr>
              <a:t>xác</a:t>
            </a:r>
            <a:r>
              <a:rPr lang="en-US" sz="1800" dirty="0">
                <a:solidFill>
                  <a:schemeClr val="tx2"/>
                </a:solidFill>
                <a:latin typeface="+mn-lt"/>
              </a:rPr>
              <a:t> </a:t>
            </a:r>
            <a:r>
              <a:rPr lang="en-US" sz="1800" dirty="0" err="1">
                <a:solidFill>
                  <a:schemeClr val="tx2"/>
                </a:solidFill>
                <a:latin typeface="+mn-lt"/>
              </a:rPr>
              <a:t>nhận</a:t>
            </a:r>
            <a:r>
              <a:rPr lang="en-US" sz="1800" dirty="0">
                <a:solidFill>
                  <a:schemeClr val="tx2"/>
                </a:solidFill>
                <a:latin typeface="+mn-lt"/>
              </a:rPr>
              <a:t> </a:t>
            </a:r>
            <a:r>
              <a:rPr lang="en-US" sz="1800" dirty="0" err="1">
                <a:solidFill>
                  <a:schemeClr val="tx2"/>
                </a:solidFill>
                <a:latin typeface="+mn-lt"/>
              </a:rPr>
              <a:t>phương</a:t>
            </a:r>
            <a:r>
              <a:rPr lang="en-US" sz="1800" dirty="0">
                <a:solidFill>
                  <a:schemeClr val="tx2"/>
                </a:solidFill>
                <a:latin typeface="+mn-lt"/>
              </a:rPr>
              <a:t> </a:t>
            </a:r>
            <a:r>
              <a:rPr lang="en-US" sz="1800" dirty="0" err="1">
                <a:solidFill>
                  <a:schemeClr val="tx2"/>
                </a:solidFill>
                <a:latin typeface="+mn-lt"/>
              </a:rPr>
              <a:t>thức</a:t>
            </a:r>
            <a:r>
              <a:rPr lang="en-US" sz="1800" dirty="0">
                <a:solidFill>
                  <a:schemeClr val="tx2"/>
                </a:solidFill>
                <a:latin typeface="+mn-lt"/>
              </a:rPr>
              <a:t> </a:t>
            </a:r>
            <a:r>
              <a:rPr lang="en-US" sz="1800" dirty="0" err="1">
                <a:solidFill>
                  <a:schemeClr val="tx2"/>
                </a:solidFill>
                <a:latin typeface="+mn-lt"/>
              </a:rPr>
              <a:t>thanh</a:t>
            </a:r>
            <a:r>
              <a:rPr lang="en-US" sz="1800" dirty="0">
                <a:solidFill>
                  <a:schemeClr val="tx2"/>
                </a:solidFill>
                <a:latin typeface="+mn-lt"/>
              </a:rPr>
              <a:t> </a:t>
            </a:r>
            <a:r>
              <a:rPr lang="en-US" sz="1800" dirty="0" err="1">
                <a:solidFill>
                  <a:schemeClr val="tx2"/>
                </a:solidFill>
                <a:latin typeface="+mn-lt"/>
              </a:rPr>
              <a:t>toán</a:t>
            </a:r>
            <a:r>
              <a:rPr lang="en-US" sz="1800" dirty="0">
                <a:solidFill>
                  <a:schemeClr val="tx2"/>
                </a:solidFill>
                <a:latin typeface="+mn-lt"/>
              </a:rPr>
              <a:t> </a:t>
            </a:r>
            <a:r>
              <a:rPr lang="en-US" sz="1800" dirty="0" err="1">
                <a:solidFill>
                  <a:schemeClr val="tx2"/>
                </a:solidFill>
                <a:latin typeface="+mn-lt"/>
              </a:rPr>
              <a:t>khi</a:t>
            </a:r>
            <a:r>
              <a:rPr lang="en-US" sz="1800" dirty="0">
                <a:solidFill>
                  <a:schemeClr val="tx2"/>
                </a:solidFill>
                <a:latin typeface="+mn-lt"/>
              </a:rPr>
              <a:t> check-in </a:t>
            </a:r>
            <a:r>
              <a:rPr lang="en-US" sz="1800" dirty="0" err="1">
                <a:solidFill>
                  <a:schemeClr val="tx2"/>
                </a:solidFill>
                <a:latin typeface="+mn-lt"/>
              </a:rPr>
              <a:t>và</a:t>
            </a:r>
            <a:r>
              <a:rPr lang="en-US" sz="1800" dirty="0">
                <a:solidFill>
                  <a:schemeClr val="tx2"/>
                </a:solidFill>
                <a:latin typeface="+mn-lt"/>
              </a:rPr>
              <a:t> </a:t>
            </a:r>
            <a:r>
              <a:rPr lang="en-US" sz="1800" dirty="0" err="1">
                <a:solidFill>
                  <a:schemeClr val="tx2"/>
                </a:solidFill>
                <a:latin typeface="+mn-lt"/>
              </a:rPr>
              <a:t>cập</a:t>
            </a:r>
            <a:r>
              <a:rPr lang="en-US" sz="1800" dirty="0">
                <a:solidFill>
                  <a:schemeClr val="tx2"/>
                </a:solidFill>
                <a:latin typeface="+mn-lt"/>
              </a:rPr>
              <a:t> </a:t>
            </a:r>
            <a:r>
              <a:rPr lang="en-US" sz="1800" dirty="0" err="1">
                <a:solidFill>
                  <a:schemeClr val="tx2"/>
                </a:solidFill>
                <a:latin typeface="+mn-lt"/>
              </a:rPr>
              <a:t>nhật</a:t>
            </a:r>
            <a:r>
              <a:rPr lang="en-US" sz="1800" dirty="0">
                <a:solidFill>
                  <a:schemeClr val="tx2"/>
                </a:solidFill>
                <a:latin typeface="+mn-lt"/>
              </a:rPr>
              <a:t> </a:t>
            </a:r>
            <a:r>
              <a:rPr lang="en-US" sz="1800" dirty="0" err="1">
                <a:solidFill>
                  <a:schemeClr val="tx2"/>
                </a:solidFill>
                <a:latin typeface="+mn-lt"/>
              </a:rPr>
              <a:t>khi</a:t>
            </a:r>
            <a:r>
              <a:rPr lang="en-US" sz="1800" dirty="0">
                <a:solidFill>
                  <a:schemeClr val="tx2"/>
                </a:solidFill>
                <a:latin typeface="+mn-lt"/>
              </a:rPr>
              <a:t> </a:t>
            </a:r>
            <a:r>
              <a:rPr lang="en-US" sz="1800" dirty="0" err="1">
                <a:solidFill>
                  <a:schemeClr val="tx2"/>
                </a:solidFill>
                <a:latin typeface="+mn-lt"/>
              </a:rPr>
              <a:t>có</a:t>
            </a:r>
            <a:r>
              <a:rPr lang="en-US" sz="1800" dirty="0">
                <a:solidFill>
                  <a:schemeClr val="tx2"/>
                </a:solidFill>
                <a:latin typeface="+mn-lt"/>
              </a:rPr>
              <a:t> </a:t>
            </a:r>
            <a:r>
              <a:rPr lang="en-US" sz="1800" dirty="0" err="1">
                <a:solidFill>
                  <a:schemeClr val="tx2"/>
                </a:solidFill>
                <a:latin typeface="+mn-lt"/>
              </a:rPr>
              <a:t>sự</a:t>
            </a:r>
            <a:r>
              <a:rPr lang="en-US" sz="1800" dirty="0">
                <a:solidFill>
                  <a:schemeClr val="tx2"/>
                </a:solidFill>
                <a:latin typeface="+mn-lt"/>
              </a:rPr>
              <a:t> </a:t>
            </a:r>
            <a:r>
              <a:rPr lang="en-US" sz="1800" dirty="0" err="1">
                <a:solidFill>
                  <a:schemeClr val="tx2"/>
                </a:solidFill>
                <a:latin typeface="+mn-lt"/>
              </a:rPr>
              <a:t>thay</a:t>
            </a:r>
            <a:r>
              <a:rPr lang="en-US" sz="1800" dirty="0">
                <a:solidFill>
                  <a:schemeClr val="tx2"/>
                </a:solidFill>
                <a:latin typeface="+mn-lt"/>
              </a:rPr>
              <a:t> </a:t>
            </a:r>
            <a:r>
              <a:rPr lang="en-US" sz="1800" dirty="0" err="1">
                <a:solidFill>
                  <a:schemeClr val="tx2"/>
                </a:solidFill>
                <a:latin typeface="+mn-lt"/>
              </a:rPr>
              <a:t>đổi</a:t>
            </a:r>
            <a:endParaRPr lang="vi-VN" sz="1800" dirty="0">
              <a:solidFill>
                <a:schemeClr val="tx2"/>
              </a:solidFill>
              <a:latin typeface="+mn-lt"/>
            </a:endParaRPr>
          </a:p>
        </p:txBody>
      </p:sp>
      <p:pic>
        <p:nvPicPr>
          <p:cNvPr id="21" name="Picture 20">
            <a:extLst>
              <a:ext uri="{FF2B5EF4-FFF2-40B4-BE49-F238E27FC236}">
                <a16:creationId xmlns:a16="http://schemas.microsoft.com/office/drawing/2014/main" id="{621DB654-0947-D5B6-0E47-99EEC22E19D3}"/>
              </a:ext>
            </a:extLst>
          </p:cNvPr>
          <p:cNvPicPr>
            <a:picLocks noChangeAspect="1"/>
          </p:cNvPicPr>
          <p:nvPr/>
        </p:nvPicPr>
        <p:blipFill>
          <a:blip r:embed="rId2"/>
          <a:stretch>
            <a:fillRect/>
          </a:stretch>
        </p:blipFill>
        <p:spPr>
          <a:xfrm>
            <a:off x="5287480" y="218012"/>
            <a:ext cx="6599720" cy="6398373"/>
          </a:xfrm>
          <a:prstGeom prst="rect">
            <a:avLst/>
          </a:prstGeom>
        </p:spPr>
      </p:pic>
    </p:spTree>
    <p:extLst>
      <p:ext uri="{BB962C8B-B14F-4D97-AF65-F5344CB8AC3E}">
        <p14:creationId xmlns:p14="http://schemas.microsoft.com/office/powerpoint/2010/main" val="352683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A4E3-A4F9-BBA8-C8B4-579D617ABD3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AA6FEFB-901D-5529-52D2-B960261CEA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249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7B16-DEE6-5FCA-C9C8-8978212DCFC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290F11-B6F6-F9AE-9C92-F0FD2B300A65}"/>
              </a:ext>
            </a:extLst>
          </p:cNvPr>
          <p:cNvSpPr>
            <a:spLocks noGrp="1"/>
          </p:cNvSpPr>
          <p:nvPr>
            <p:ph type="body" idx="1"/>
          </p:nvPr>
        </p:nvSpPr>
        <p:spPr>
          <a:xfrm>
            <a:off x="933966" y="1947566"/>
            <a:ext cx="3841234" cy="1702500"/>
          </a:xfrm>
        </p:spPr>
        <p:txBody>
          <a:bodyPr/>
          <a:lstStyle/>
          <a:p>
            <a:pPr marL="107950" indent="0">
              <a:buNone/>
            </a:pPr>
            <a:r>
              <a:rPr lang="vi-VN" dirty="0"/>
              <a:t>Chức năng thống kê : thống kê check-in và check-out là một phần quan trọng của hoạt động hàng ngày của khách sạn, giúp quản lý thông tin và tạo trải nghiệm thuận tiện cho khách hàng trong quá trình lưu trú và giúp quản lý ra quyết định kinh doanh.</a:t>
            </a:r>
            <a:endParaRPr lang="en-US" dirty="0"/>
          </a:p>
        </p:txBody>
      </p:sp>
      <p:sp>
        <p:nvSpPr>
          <p:cNvPr id="4" name="Title 8">
            <a:extLst>
              <a:ext uri="{FF2B5EF4-FFF2-40B4-BE49-F238E27FC236}">
                <a16:creationId xmlns:a16="http://schemas.microsoft.com/office/drawing/2014/main" id="{3A25C4A4-1503-8CB6-CFCC-9616F6A64A59}"/>
              </a:ext>
            </a:extLst>
          </p:cNvPr>
          <p:cNvSpPr txBox="1">
            <a:spLocks/>
          </p:cNvSpPr>
          <p:nvPr/>
        </p:nvSpPr>
        <p:spPr>
          <a:xfrm>
            <a:off x="2265354" y="218013"/>
            <a:ext cx="3196810" cy="164736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6000"/>
              <a:buFont typeface="Aldrich"/>
              <a:buNone/>
              <a:defRPr sz="6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sz="3600" dirty="0" err="1">
                <a:solidFill>
                  <a:srgbClr val="FFFFFF"/>
                </a:solidFill>
              </a:rPr>
              <a:t>Chức</a:t>
            </a:r>
            <a:r>
              <a:rPr lang="en-US" sz="3600" dirty="0">
                <a:solidFill>
                  <a:srgbClr val="FFFFFF"/>
                </a:solidFill>
              </a:rPr>
              <a:t> </a:t>
            </a:r>
            <a:r>
              <a:rPr lang="en-US" sz="3600" dirty="0" err="1">
                <a:solidFill>
                  <a:srgbClr val="FFFFFF"/>
                </a:solidFill>
              </a:rPr>
              <a:t>năng</a:t>
            </a:r>
            <a:endParaRPr lang="en-US" sz="3600" dirty="0"/>
          </a:p>
        </p:txBody>
      </p:sp>
      <p:grpSp>
        <p:nvGrpSpPr>
          <p:cNvPr id="5" name="Google Shape;257;p19">
            <a:extLst>
              <a:ext uri="{FF2B5EF4-FFF2-40B4-BE49-F238E27FC236}">
                <a16:creationId xmlns:a16="http://schemas.microsoft.com/office/drawing/2014/main" id="{B65A26BC-C22D-40E6-23BD-FAEE8F46FF0D}"/>
              </a:ext>
            </a:extLst>
          </p:cNvPr>
          <p:cNvGrpSpPr/>
          <p:nvPr/>
        </p:nvGrpSpPr>
        <p:grpSpPr>
          <a:xfrm>
            <a:off x="979399" y="418924"/>
            <a:ext cx="1421951" cy="1329308"/>
            <a:chOff x="4766626" y="505529"/>
            <a:chExt cx="2445533" cy="2172423"/>
          </a:xfrm>
        </p:grpSpPr>
        <p:sp>
          <p:nvSpPr>
            <p:cNvPr id="6" name="Google Shape;258;p19">
              <a:extLst>
                <a:ext uri="{FF2B5EF4-FFF2-40B4-BE49-F238E27FC236}">
                  <a16:creationId xmlns:a16="http://schemas.microsoft.com/office/drawing/2014/main" id="{DB599017-2FB3-2190-EB65-52F002863E98}"/>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59;p19">
              <a:extLst>
                <a:ext uri="{FF2B5EF4-FFF2-40B4-BE49-F238E27FC236}">
                  <a16:creationId xmlns:a16="http://schemas.microsoft.com/office/drawing/2014/main" id="{0490BB6C-460D-C074-D9B3-E5C1097B5B1C}"/>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0;p19">
              <a:extLst>
                <a:ext uri="{FF2B5EF4-FFF2-40B4-BE49-F238E27FC236}">
                  <a16:creationId xmlns:a16="http://schemas.microsoft.com/office/drawing/2014/main" id="{382F3510-C0D2-8902-8B25-4CD65CA5647B}"/>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61;p19">
              <a:extLst>
                <a:ext uri="{FF2B5EF4-FFF2-40B4-BE49-F238E27FC236}">
                  <a16:creationId xmlns:a16="http://schemas.microsoft.com/office/drawing/2014/main" id="{D1F8EAA3-1B6C-68D8-6D2B-D649E0262CD8}"/>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1"/>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262;p19">
              <a:extLst>
                <a:ext uri="{FF2B5EF4-FFF2-40B4-BE49-F238E27FC236}">
                  <a16:creationId xmlns:a16="http://schemas.microsoft.com/office/drawing/2014/main" id="{9F15C2D6-E745-C2DA-47FC-A1614A016C13}"/>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B3F581C0-76CB-D98E-02AE-4AC3A652AB49}"/>
              </a:ext>
            </a:extLst>
          </p:cNvPr>
          <p:cNvSpPr txBox="1"/>
          <p:nvPr/>
        </p:nvSpPr>
        <p:spPr>
          <a:xfrm>
            <a:off x="1300831" y="741387"/>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02</a:t>
            </a:r>
          </a:p>
        </p:txBody>
      </p:sp>
      <p:pic>
        <p:nvPicPr>
          <p:cNvPr id="34" name="Picture 33">
            <a:extLst>
              <a:ext uri="{FF2B5EF4-FFF2-40B4-BE49-F238E27FC236}">
                <a16:creationId xmlns:a16="http://schemas.microsoft.com/office/drawing/2014/main" id="{15A841BE-B165-32BA-AC08-FD6E33E46AE6}"/>
              </a:ext>
            </a:extLst>
          </p:cNvPr>
          <p:cNvPicPr>
            <a:picLocks noChangeAspect="1"/>
          </p:cNvPicPr>
          <p:nvPr/>
        </p:nvPicPr>
        <p:blipFill>
          <a:blip r:embed="rId2"/>
          <a:stretch>
            <a:fillRect/>
          </a:stretch>
        </p:blipFill>
        <p:spPr>
          <a:xfrm>
            <a:off x="4673601" y="1444748"/>
            <a:ext cx="7461700" cy="2205318"/>
          </a:xfrm>
          <a:prstGeom prst="rect">
            <a:avLst/>
          </a:prstGeom>
        </p:spPr>
      </p:pic>
      <p:pic>
        <p:nvPicPr>
          <p:cNvPr id="36" name="Picture 35">
            <a:extLst>
              <a:ext uri="{FF2B5EF4-FFF2-40B4-BE49-F238E27FC236}">
                <a16:creationId xmlns:a16="http://schemas.microsoft.com/office/drawing/2014/main" id="{654D96EE-7639-F4C9-51E5-BD52813DC90D}"/>
              </a:ext>
            </a:extLst>
          </p:cNvPr>
          <p:cNvPicPr>
            <a:picLocks noChangeAspect="1"/>
          </p:cNvPicPr>
          <p:nvPr/>
        </p:nvPicPr>
        <p:blipFill>
          <a:blip r:embed="rId3"/>
          <a:stretch>
            <a:fillRect/>
          </a:stretch>
        </p:blipFill>
        <p:spPr>
          <a:xfrm>
            <a:off x="4673601" y="3732256"/>
            <a:ext cx="7461700" cy="2059321"/>
          </a:xfrm>
          <a:prstGeom prst="rect">
            <a:avLst/>
          </a:prstGeom>
        </p:spPr>
      </p:pic>
    </p:spTree>
    <p:extLst>
      <p:ext uri="{BB962C8B-B14F-4D97-AF65-F5344CB8AC3E}">
        <p14:creationId xmlns:p14="http://schemas.microsoft.com/office/powerpoint/2010/main" val="56460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F020D9-2960-BFD9-FCF6-B18B2EEC0C65}"/>
              </a:ext>
            </a:extLst>
          </p:cNvPr>
          <p:cNvSpPr>
            <a:spLocks noGrp="1"/>
          </p:cNvSpPr>
          <p:nvPr>
            <p:ph type="title"/>
          </p:nvPr>
        </p:nvSpPr>
        <p:spPr/>
        <p:txBody>
          <a:bodyPr/>
          <a:lstStyle/>
          <a:p>
            <a:endParaRPr lang="en-US" dirty="0"/>
          </a:p>
        </p:txBody>
      </p:sp>
      <p:sp>
        <p:nvSpPr>
          <p:cNvPr id="17" name="Text Placeholder 16">
            <a:extLst>
              <a:ext uri="{FF2B5EF4-FFF2-40B4-BE49-F238E27FC236}">
                <a16:creationId xmlns:a16="http://schemas.microsoft.com/office/drawing/2014/main" id="{3D67C8EB-EA05-9BFD-30D8-37A1363E2E00}"/>
              </a:ext>
            </a:extLst>
          </p:cNvPr>
          <p:cNvSpPr>
            <a:spLocks noGrp="1"/>
          </p:cNvSpPr>
          <p:nvPr>
            <p:ph type="body" idx="1"/>
          </p:nvPr>
        </p:nvSpPr>
        <p:spPr>
          <a:xfrm>
            <a:off x="938759" y="2033892"/>
            <a:ext cx="3805961" cy="3168028"/>
          </a:xfrm>
        </p:spPr>
        <p:txBody>
          <a:bodyPr/>
          <a:lstStyle/>
          <a:p>
            <a:pPr marL="107950" indent="0">
              <a:buNone/>
            </a:pPr>
            <a:r>
              <a:rPr lang="en-US" sz="1800" dirty="0">
                <a:latin typeface="+mn-lt"/>
              </a:rPr>
              <a:t>C</a:t>
            </a:r>
            <a:r>
              <a:rPr lang="vi-VN" sz="1800" dirty="0">
                <a:latin typeface="+mn-lt"/>
              </a:rPr>
              <a:t>hức năng </a:t>
            </a:r>
            <a:r>
              <a:rPr lang="en-US" sz="1800" dirty="0" err="1">
                <a:latin typeface="+mn-lt"/>
              </a:rPr>
              <a:t>theo</a:t>
            </a:r>
            <a:r>
              <a:rPr lang="en-US" sz="1800" dirty="0">
                <a:latin typeface="+mn-lt"/>
              </a:rPr>
              <a:t> </a:t>
            </a:r>
            <a:r>
              <a:rPr lang="en-US" sz="1800" dirty="0" err="1">
                <a:latin typeface="+mn-lt"/>
              </a:rPr>
              <a:t>dõi</a:t>
            </a:r>
            <a:r>
              <a:rPr lang="en-US" sz="1800" dirty="0">
                <a:latin typeface="+mn-lt"/>
              </a:rPr>
              <a:t> </a:t>
            </a:r>
            <a:r>
              <a:rPr lang="vi-VN" sz="1800" dirty="0">
                <a:latin typeface="+mn-lt"/>
              </a:rPr>
              <a:t>doanh thu : </a:t>
            </a:r>
            <a:r>
              <a:rPr lang="en-US" sz="1800" dirty="0">
                <a:latin typeface="+mn-lt"/>
              </a:rPr>
              <a:t>- - </a:t>
            </a:r>
            <a:r>
              <a:rPr lang="vi-VN" sz="1800" dirty="0">
                <a:latin typeface="+mn-lt"/>
              </a:rPr>
              <a:t>Chức năng doanh thu của một khách sạn là một phần quan trọng trong hoạt động kinh doanh của nó. Nó thể hiện tổng số tiền mà khách sạn kiếm được từ việc cung cấp dịch vụ lưu trú và các dịch vụ khác cho khách hàng và bên cạnh là giao diện doanh thu của khách sạn</a:t>
            </a:r>
            <a:endParaRPr lang="en-US" sz="1800" dirty="0">
              <a:latin typeface="+mn-lt"/>
            </a:endParaRPr>
          </a:p>
        </p:txBody>
      </p:sp>
      <p:sp>
        <p:nvSpPr>
          <p:cNvPr id="6" name="Title 8">
            <a:extLst>
              <a:ext uri="{FF2B5EF4-FFF2-40B4-BE49-F238E27FC236}">
                <a16:creationId xmlns:a16="http://schemas.microsoft.com/office/drawing/2014/main" id="{4FD9DFD4-EA64-41BD-6125-422C9DF10B11}"/>
              </a:ext>
            </a:extLst>
          </p:cNvPr>
          <p:cNvSpPr txBox="1">
            <a:spLocks/>
          </p:cNvSpPr>
          <p:nvPr/>
        </p:nvSpPr>
        <p:spPr>
          <a:xfrm>
            <a:off x="2265354" y="218013"/>
            <a:ext cx="3196810" cy="164736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6000"/>
              <a:buFont typeface="Aldrich"/>
              <a:buNone/>
              <a:defRPr sz="6000" b="1" i="0" u="none" strike="noStrike" cap="none">
                <a:solidFill>
                  <a:schemeClr val="dk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sz="3600" dirty="0" err="1">
                <a:solidFill>
                  <a:srgbClr val="FFFFFF"/>
                </a:solidFill>
              </a:rPr>
              <a:t>Chức</a:t>
            </a:r>
            <a:r>
              <a:rPr lang="en-US" sz="3600" dirty="0">
                <a:solidFill>
                  <a:srgbClr val="FFFFFF"/>
                </a:solidFill>
              </a:rPr>
              <a:t> </a:t>
            </a:r>
            <a:r>
              <a:rPr lang="en-US" sz="3600" dirty="0" err="1">
                <a:solidFill>
                  <a:srgbClr val="FFFFFF"/>
                </a:solidFill>
              </a:rPr>
              <a:t>năng</a:t>
            </a:r>
            <a:endParaRPr lang="en-US" sz="3600" dirty="0"/>
          </a:p>
        </p:txBody>
      </p:sp>
      <p:grpSp>
        <p:nvGrpSpPr>
          <p:cNvPr id="7" name="Google Shape;257;p19">
            <a:extLst>
              <a:ext uri="{FF2B5EF4-FFF2-40B4-BE49-F238E27FC236}">
                <a16:creationId xmlns:a16="http://schemas.microsoft.com/office/drawing/2014/main" id="{B52EEC57-B234-6EE3-CDF4-C44A8794C147}"/>
              </a:ext>
            </a:extLst>
          </p:cNvPr>
          <p:cNvGrpSpPr/>
          <p:nvPr/>
        </p:nvGrpSpPr>
        <p:grpSpPr>
          <a:xfrm>
            <a:off x="979399" y="418924"/>
            <a:ext cx="1421951" cy="1329308"/>
            <a:chOff x="4766626" y="505529"/>
            <a:chExt cx="2445533" cy="2172423"/>
          </a:xfrm>
        </p:grpSpPr>
        <p:sp>
          <p:nvSpPr>
            <p:cNvPr id="8" name="Google Shape;258;p19">
              <a:extLst>
                <a:ext uri="{FF2B5EF4-FFF2-40B4-BE49-F238E27FC236}">
                  <a16:creationId xmlns:a16="http://schemas.microsoft.com/office/drawing/2014/main" id="{7BBE7E22-823C-D0EB-72B7-7BBFEF5D5ED9}"/>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59;p19">
              <a:extLst>
                <a:ext uri="{FF2B5EF4-FFF2-40B4-BE49-F238E27FC236}">
                  <a16:creationId xmlns:a16="http://schemas.microsoft.com/office/drawing/2014/main" id="{222D81BC-409C-80B7-E76E-0568A5A99296}"/>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60;p19">
              <a:extLst>
                <a:ext uri="{FF2B5EF4-FFF2-40B4-BE49-F238E27FC236}">
                  <a16:creationId xmlns:a16="http://schemas.microsoft.com/office/drawing/2014/main" id="{D78C09E8-D86D-18E9-E29F-9D7F3C14E99C}"/>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61;p19">
              <a:extLst>
                <a:ext uri="{FF2B5EF4-FFF2-40B4-BE49-F238E27FC236}">
                  <a16:creationId xmlns:a16="http://schemas.microsoft.com/office/drawing/2014/main" id="{CA7B1E2B-1B3A-6942-A8D6-E971FE2D3F3E}"/>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1"/>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262;p19">
              <a:extLst>
                <a:ext uri="{FF2B5EF4-FFF2-40B4-BE49-F238E27FC236}">
                  <a16:creationId xmlns:a16="http://schemas.microsoft.com/office/drawing/2014/main" id="{50A43F0D-E3F4-9AD2-7EAC-46CAB45B16BE}"/>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TextBox 12">
            <a:extLst>
              <a:ext uri="{FF2B5EF4-FFF2-40B4-BE49-F238E27FC236}">
                <a16:creationId xmlns:a16="http://schemas.microsoft.com/office/drawing/2014/main" id="{2F46EB3B-D1D3-5085-F847-0880F7C6A580}"/>
              </a:ext>
            </a:extLst>
          </p:cNvPr>
          <p:cNvSpPr txBox="1"/>
          <p:nvPr/>
        </p:nvSpPr>
        <p:spPr>
          <a:xfrm>
            <a:off x="1300831" y="741387"/>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02</a:t>
            </a:r>
          </a:p>
        </p:txBody>
      </p:sp>
      <p:pic>
        <p:nvPicPr>
          <p:cNvPr id="19" name="Picture 18">
            <a:extLst>
              <a:ext uri="{FF2B5EF4-FFF2-40B4-BE49-F238E27FC236}">
                <a16:creationId xmlns:a16="http://schemas.microsoft.com/office/drawing/2014/main" id="{A11065CB-F827-D283-3528-059CE92271AC}"/>
              </a:ext>
            </a:extLst>
          </p:cNvPr>
          <p:cNvPicPr>
            <a:picLocks noChangeAspect="1"/>
          </p:cNvPicPr>
          <p:nvPr/>
        </p:nvPicPr>
        <p:blipFill>
          <a:blip r:embed="rId2"/>
          <a:stretch>
            <a:fillRect/>
          </a:stretch>
        </p:blipFill>
        <p:spPr>
          <a:xfrm>
            <a:off x="4890805" y="1638265"/>
            <a:ext cx="6362436" cy="3980776"/>
          </a:xfrm>
          <a:prstGeom prst="rect">
            <a:avLst/>
          </a:prstGeom>
        </p:spPr>
      </p:pic>
    </p:spTree>
    <p:extLst>
      <p:ext uri="{BB962C8B-B14F-4D97-AF65-F5344CB8AC3E}">
        <p14:creationId xmlns:p14="http://schemas.microsoft.com/office/powerpoint/2010/main" val="177407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6940-19CF-5ABB-42CC-B175B359A32A}"/>
              </a:ext>
            </a:extLst>
          </p:cNvPr>
          <p:cNvSpPr>
            <a:spLocks noGrp="1"/>
          </p:cNvSpPr>
          <p:nvPr>
            <p:ph type="title"/>
          </p:nvPr>
        </p:nvSpPr>
        <p:spPr>
          <a:xfrm>
            <a:off x="12366268" y="2433254"/>
            <a:ext cx="811252" cy="1242900"/>
          </a:xfrm>
        </p:spPr>
        <p:txBody>
          <a:bodyPr/>
          <a:lstStyle/>
          <a:p>
            <a:endParaRPr lang="en-US" dirty="0"/>
          </a:p>
        </p:txBody>
      </p:sp>
      <p:sp>
        <p:nvSpPr>
          <p:cNvPr id="3" name="Text Placeholder 2">
            <a:extLst>
              <a:ext uri="{FF2B5EF4-FFF2-40B4-BE49-F238E27FC236}">
                <a16:creationId xmlns:a16="http://schemas.microsoft.com/office/drawing/2014/main" id="{E2B71C97-B91E-A821-1D1C-7B3EB9A36F31}"/>
              </a:ext>
            </a:extLst>
          </p:cNvPr>
          <p:cNvSpPr>
            <a:spLocks noGrp="1"/>
          </p:cNvSpPr>
          <p:nvPr>
            <p:ph type="body" idx="1"/>
          </p:nvPr>
        </p:nvSpPr>
        <p:spPr>
          <a:xfrm>
            <a:off x="2135524" y="1582004"/>
            <a:ext cx="6917035" cy="3122076"/>
          </a:xfrm>
        </p:spPr>
        <p:txBody>
          <a:bodyPr/>
          <a:lstStyle/>
          <a:p>
            <a:r>
              <a:rPr lang="en-US" sz="1800" dirty="0" err="1">
                <a:latin typeface="+mn-lt"/>
              </a:rPr>
              <a:t>Bên</a:t>
            </a:r>
            <a:r>
              <a:rPr lang="en-US" sz="1800" dirty="0">
                <a:latin typeface="+mn-lt"/>
              </a:rPr>
              <a:t> </a:t>
            </a:r>
            <a:r>
              <a:rPr lang="en-US" sz="1800" dirty="0" err="1">
                <a:latin typeface="+mn-lt"/>
              </a:rPr>
              <a:t>cạnh</a:t>
            </a:r>
            <a:r>
              <a:rPr lang="en-US" sz="1800" dirty="0">
                <a:latin typeface="+mn-lt"/>
              </a:rPr>
              <a:t> </a:t>
            </a:r>
            <a:r>
              <a:rPr lang="en-US" sz="1800" dirty="0" err="1">
                <a:latin typeface="+mn-lt"/>
              </a:rPr>
              <a:t>các</a:t>
            </a:r>
            <a:r>
              <a:rPr lang="en-US" sz="1800" dirty="0">
                <a:latin typeface="+mn-lt"/>
              </a:rPr>
              <a:t> </a:t>
            </a:r>
            <a:r>
              <a:rPr lang="en-US" sz="1800" dirty="0" err="1">
                <a:latin typeface="+mn-lt"/>
              </a:rPr>
              <a:t>tính</a:t>
            </a:r>
            <a:r>
              <a:rPr lang="en-US" sz="1800" dirty="0">
                <a:latin typeface="+mn-lt"/>
              </a:rPr>
              <a:t> </a:t>
            </a:r>
            <a:r>
              <a:rPr lang="en-US" sz="1800" dirty="0" err="1">
                <a:latin typeface="+mn-lt"/>
              </a:rPr>
              <a:t>năng</a:t>
            </a:r>
            <a:r>
              <a:rPr lang="en-US" sz="1800" dirty="0">
                <a:latin typeface="+mn-lt"/>
              </a:rPr>
              <a:t> </a:t>
            </a:r>
            <a:r>
              <a:rPr lang="en-US" sz="1800" dirty="0" err="1">
                <a:latin typeface="+mn-lt"/>
              </a:rPr>
              <a:t>chính</a:t>
            </a:r>
            <a:r>
              <a:rPr lang="en-US" sz="1800" dirty="0">
                <a:latin typeface="+mn-lt"/>
              </a:rPr>
              <a:t> </a:t>
            </a:r>
            <a:r>
              <a:rPr lang="en-US" sz="1800" dirty="0" err="1">
                <a:latin typeface="+mn-lt"/>
              </a:rPr>
              <a:t>thì</a:t>
            </a:r>
            <a:r>
              <a:rPr lang="en-US" sz="1800" dirty="0">
                <a:latin typeface="+mn-lt"/>
              </a:rPr>
              <a:t> </a:t>
            </a:r>
            <a:r>
              <a:rPr lang="en-US" sz="1800" dirty="0" err="1">
                <a:latin typeface="+mn-lt"/>
              </a:rPr>
              <a:t>hệ</a:t>
            </a:r>
            <a:r>
              <a:rPr lang="en-US" sz="1800" dirty="0">
                <a:latin typeface="+mn-lt"/>
              </a:rPr>
              <a:t> </a:t>
            </a:r>
            <a:r>
              <a:rPr lang="en-US" sz="1800" dirty="0" err="1">
                <a:latin typeface="+mn-lt"/>
              </a:rPr>
              <a:t>thống</a:t>
            </a:r>
            <a:r>
              <a:rPr lang="en-US" sz="1800" dirty="0">
                <a:latin typeface="+mn-lt"/>
              </a:rPr>
              <a:t> </a:t>
            </a:r>
            <a:r>
              <a:rPr lang="en-US" sz="1800" dirty="0" err="1">
                <a:latin typeface="+mn-lt"/>
              </a:rPr>
              <a:t>còn</a:t>
            </a:r>
            <a:r>
              <a:rPr lang="en-US" sz="1800" dirty="0">
                <a:latin typeface="+mn-lt"/>
              </a:rPr>
              <a:t> </a:t>
            </a:r>
            <a:r>
              <a:rPr lang="en-US" sz="1800" dirty="0" err="1">
                <a:latin typeface="+mn-lt"/>
              </a:rPr>
              <a:t>có</a:t>
            </a:r>
            <a:r>
              <a:rPr lang="en-US" sz="1800" dirty="0">
                <a:latin typeface="+mn-lt"/>
              </a:rPr>
              <a:t> </a:t>
            </a:r>
            <a:r>
              <a:rPr lang="en-US" sz="1800" dirty="0" err="1">
                <a:latin typeface="+mn-lt"/>
              </a:rPr>
              <a:t>các</a:t>
            </a:r>
            <a:r>
              <a:rPr lang="en-US" sz="1800" dirty="0">
                <a:latin typeface="+mn-lt"/>
              </a:rPr>
              <a:t> </a:t>
            </a:r>
            <a:r>
              <a:rPr lang="en-US" sz="1800" dirty="0" err="1">
                <a:latin typeface="+mn-lt"/>
              </a:rPr>
              <a:t>tính</a:t>
            </a:r>
            <a:r>
              <a:rPr lang="en-US" sz="1800" dirty="0">
                <a:latin typeface="+mn-lt"/>
              </a:rPr>
              <a:t> </a:t>
            </a:r>
            <a:r>
              <a:rPr lang="en-US" sz="1800" dirty="0" err="1">
                <a:latin typeface="+mn-lt"/>
              </a:rPr>
              <a:t>năng</a:t>
            </a:r>
            <a:r>
              <a:rPr lang="en-US" sz="1800" dirty="0">
                <a:latin typeface="+mn-lt"/>
              </a:rPr>
              <a:t> </a:t>
            </a:r>
            <a:r>
              <a:rPr lang="en-US" sz="1800" dirty="0" err="1">
                <a:latin typeface="+mn-lt"/>
              </a:rPr>
              <a:t>lề</a:t>
            </a:r>
            <a:r>
              <a:rPr lang="en-US" sz="1800" dirty="0">
                <a:latin typeface="+mn-lt"/>
              </a:rPr>
              <a:t> </a:t>
            </a:r>
            <a:r>
              <a:rPr lang="en-US" sz="1800" dirty="0" err="1">
                <a:latin typeface="+mn-lt"/>
              </a:rPr>
              <a:t>như</a:t>
            </a:r>
            <a:r>
              <a:rPr lang="en-US" sz="1800" dirty="0">
                <a:latin typeface="+mn-lt"/>
              </a:rPr>
              <a:t> </a:t>
            </a:r>
            <a:r>
              <a:rPr lang="en-US" sz="1800" dirty="0" err="1">
                <a:latin typeface="+mn-lt"/>
              </a:rPr>
              <a:t>tích</a:t>
            </a:r>
            <a:r>
              <a:rPr lang="en-US" sz="1800" dirty="0">
                <a:latin typeface="+mn-lt"/>
              </a:rPr>
              <a:t> </a:t>
            </a:r>
            <a:r>
              <a:rPr lang="en-US" sz="1800" dirty="0" err="1">
                <a:latin typeface="+mn-lt"/>
              </a:rPr>
              <a:t>hợp</a:t>
            </a:r>
            <a:r>
              <a:rPr lang="en-US" sz="1800" dirty="0">
                <a:latin typeface="+mn-lt"/>
              </a:rPr>
              <a:t> </a:t>
            </a:r>
            <a:r>
              <a:rPr lang="en-US" sz="1800" dirty="0" err="1">
                <a:latin typeface="+mn-lt"/>
              </a:rPr>
              <a:t>máy</a:t>
            </a:r>
            <a:r>
              <a:rPr lang="en-US" sz="1800" dirty="0">
                <a:latin typeface="+mn-lt"/>
              </a:rPr>
              <a:t> </a:t>
            </a:r>
            <a:r>
              <a:rPr lang="en-US" sz="1800" dirty="0" err="1">
                <a:latin typeface="+mn-lt"/>
              </a:rPr>
              <a:t>tính</a:t>
            </a:r>
            <a:r>
              <a:rPr lang="en-US" sz="1800" dirty="0">
                <a:latin typeface="+mn-lt"/>
              </a:rPr>
              <a:t> </a:t>
            </a:r>
            <a:r>
              <a:rPr lang="en-US" sz="1800" dirty="0" err="1">
                <a:latin typeface="+mn-lt"/>
              </a:rPr>
              <a:t>khi</a:t>
            </a:r>
            <a:r>
              <a:rPr lang="en-US" sz="1800" dirty="0">
                <a:latin typeface="+mn-lt"/>
              </a:rPr>
              <a:t> </a:t>
            </a:r>
            <a:r>
              <a:rPr lang="en-US" sz="1800" dirty="0" err="1">
                <a:latin typeface="+mn-lt"/>
              </a:rPr>
              <a:t>cần</a:t>
            </a:r>
            <a:r>
              <a:rPr lang="en-US" sz="1800" dirty="0">
                <a:latin typeface="+mn-lt"/>
              </a:rPr>
              <a:t> </a:t>
            </a:r>
            <a:r>
              <a:rPr lang="en-US" sz="1800" dirty="0" err="1">
                <a:latin typeface="+mn-lt"/>
              </a:rPr>
              <a:t>tính</a:t>
            </a:r>
            <a:r>
              <a:rPr lang="en-US" sz="1800" dirty="0">
                <a:latin typeface="+mn-lt"/>
              </a:rPr>
              <a:t> </a:t>
            </a:r>
            <a:r>
              <a:rPr lang="en-US" sz="1800" dirty="0" err="1">
                <a:latin typeface="+mn-lt"/>
              </a:rPr>
              <a:t>toán</a:t>
            </a:r>
            <a:r>
              <a:rPr lang="en-US" sz="1800" dirty="0">
                <a:latin typeface="+mn-lt"/>
              </a:rPr>
              <a:t>, </a:t>
            </a:r>
            <a:r>
              <a:rPr lang="en-US" sz="1800" dirty="0" err="1">
                <a:latin typeface="+mn-lt"/>
              </a:rPr>
              <a:t>ghi</a:t>
            </a:r>
            <a:r>
              <a:rPr lang="en-US" sz="1800" dirty="0">
                <a:latin typeface="+mn-lt"/>
              </a:rPr>
              <a:t> </a:t>
            </a:r>
            <a:r>
              <a:rPr lang="en-US" sz="1800" dirty="0" err="1">
                <a:latin typeface="+mn-lt"/>
              </a:rPr>
              <a:t>chú</a:t>
            </a:r>
            <a:r>
              <a:rPr lang="en-US" sz="1800" dirty="0">
                <a:latin typeface="+mn-lt"/>
              </a:rPr>
              <a:t>, </a:t>
            </a:r>
            <a:r>
              <a:rPr lang="en-US" sz="1800" dirty="0" err="1">
                <a:latin typeface="+mn-lt"/>
              </a:rPr>
              <a:t>thiết</a:t>
            </a:r>
            <a:r>
              <a:rPr lang="en-US" sz="1800" dirty="0">
                <a:latin typeface="+mn-lt"/>
              </a:rPr>
              <a:t> </a:t>
            </a:r>
            <a:r>
              <a:rPr lang="en-US" sz="1800" dirty="0" err="1">
                <a:latin typeface="+mn-lt"/>
              </a:rPr>
              <a:t>lập</a:t>
            </a:r>
            <a:r>
              <a:rPr lang="en-US" sz="1800" dirty="0">
                <a:latin typeface="+mn-lt"/>
              </a:rPr>
              <a:t> </a:t>
            </a:r>
            <a:r>
              <a:rPr lang="en-US" sz="1800" dirty="0" err="1">
                <a:latin typeface="+mn-lt"/>
              </a:rPr>
              <a:t>thông</a:t>
            </a:r>
            <a:r>
              <a:rPr lang="en-US" sz="1800" dirty="0">
                <a:latin typeface="+mn-lt"/>
              </a:rPr>
              <a:t> tin </a:t>
            </a:r>
            <a:r>
              <a:rPr lang="en-US" sz="1800" dirty="0" err="1">
                <a:latin typeface="+mn-lt"/>
              </a:rPr>
              <a:t>khách</a:t>
            </a:r>
            <a:r>
              <a:rPr lang="en-US" sz="1800" dirty="0">
                <a:latin typeface="+mn-lt"/>
              </a:rPr>
              <a:t> </a:t>
            </a:r>
            <a:r>
              <a:rPr lang="en-US" sz="1800" dirty="0" err="1">
                <a:latin typeface="+mn-lt"/>
              </a:rPr>
              <a:t>sạn</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người</a:t>
            </a:r>
            <a:r>
              <a:rPr lang="en-US" sz="1800" dirty="0">
                <a:latin typeface="+mn-lt"/>
              </a:rPr>
              <a:t> </a:t>
            </a:r>
            <a:r>
              <a:rPr lang="en-US" sz="1800" dirty="0" err="1">
                <a:latin typeface="+mn-lt"/>
              </a:rPr>
              <a:t>dùng</a:t>
            </a:r>
            <a:r>
              <a:rPr lang="en-US" sz="1800" dirty="0">
                <a:latin typeface="+mn-lt"/>
              </a:rPr>
              <a:t> </a:t>
            </a:r>
            <a:r>
              <a:rPr lang="en-US" sz="1800" dirty="0" err="1">
                <a:latin typeface="+mn-lt"/>
              </a:rPr>
              <a:t>bằng</a:t>
            </a:r>
            <a:r>
              <a:rPr lang="en-US" sz="1800" dirty="0">
                <a:latin typeface="+mn-lt"/>
              </a:rPr>
              <a:t> </a:t>
            </a:r>
            <a:r>
              <a:rPr lang="en-US" sz="1800" dirty="0" err="1">
                <a:latin typeface="+mn-lt"/>
              </a:rPr>
              <a:t>tài</a:t>
            </a:r>
            <a:r>
              <a:rPr lang="en-US" sz="1800" dirty="0">
                <a:latin typeface="+mn-lt"/>
              </a:rPr>
              <a:t> </a:t>
            </a:r>
            <a:r>
              <a:rPr lang="en-US" sz="1800" dirty="0" err="1">
                <a:latin typeface="+mn-lt"/>
              </a:rPr>
              <a:t>khoản</a:t>
            </a:r>
            <a:r>
              <a:rPr lang="en-US" sz="1800" dirty="0">
                <a:latin typeface="+mn-lt"/>
              </a:rPr>
              <a:t> </a:t>
            </a:r>
            <a:r>
              <a:rPr lang="en-US" sz="1800" dirty="0" err="1">
                <a:latin typeface="+mn-lt"/>
              </a:rPr>
              <a:t>được</a:t>
            </a:r>
            <a:r>
              <a:rPr lang="en-US" sz="1800" dirty="0">
                <a:latin typeface="+mn-lt"/>
              </a:rPr>
              <a:t> </a:t>
            </a:r>
            <a:r>
              <a:rPr lang="en-US" sz="1800" dirty="0" err="1">
                <a:latin typeface="+mn-lt"/>
              </a:rPr>
              <a:t>đăng</a:t>
            </a:r>
            <a:r>
              <a:rPr lang="en-US" sz="1800" dirty="0">
                <a:latin typeface="+mn-lt"/>
              </a:rPr>
              <a:t> </a:t>
            </a:r>
            <a:r>
              <a:rPr lang="en-US" sz="1800" dirty="0" err="1">
                <a:latin typeface="+mn-lt"/>
              </a:rPr>
              <a:t>ký</a:t>
            </a:r>
            <a:r>
              <a:rPr lang="en-US" sz="1800" dirty="0">
                <a:latin typeface="+mn-lt"/>
              </a:rPr>
              <a:t> </a:t>
            </a:r>
            <a:r>
              <a:rPr lang="en-US" sz="1800" dirty="0" err="1">
                <a:latin typeface="+mn-lt"/>
              </a:rPr>
              <a:t>và</a:t>
            </a:r>
            <a:r>
              <a:rPr lang="en-US" sz="1800" dirty="0">
                <a:latin typeface="+mn-lt"/>
              </a:rPr>
              <a:t> </a:t>
            </a:r>
            <a:r>
              <a:rPr lang="en-US" sz="1800" dirty="0" err="1">
                <a:latin typeface="+mn-lt"/>
              </a:rPr>
              <a:t>cung</a:t>
            </a:r>
            <a:r>
              <a:rPr lang="en-US" sz="1800" dirty="0">
                <a:latin typeface="+mn-lt"/>
              </a:rPr>
              <a:t> </a:t>
            </a:r>
            <a:r>
              <a:rPr lang="en-US" sz="1800" dirty="0" err="1">
                <a:latin typeface="+mn-lt"/>
              </a:rPr>
              <a:t>cấp</a:t>
            </a:r>
            <a:r>
              <a:rPr lang="en-US" sz="1800" dirty="0">
                <a:latin typeface="+mn-lt"/>
              </a:rPr>
              <a:t> </a:t>
            </a:r>
            <a:r>
              <a:rPr lang="en-US" sz="1800" dirty="0" err="1">
                <a:latin typeface="+mn-lt"/>
              </a:rPr>
              <a:t>cho</a:t>
            </a:r>
            <a:r>
              <a:rPr lang="en-US" sz="1800" dirty="0">
                <a:latin typeface="+mn-lt"/>
              </a:rPr>
              <a:t> </a:t>
            </a:r>
            <a:r>
              <a:rPr lang="en-US" sz="1800" dirty="0" err="1">
                <a:latin typeface="+mn-lt"/>
              </a:rPr>
              <a:t>khách</a:t>
            </a:r>
            <a:r>
              <a:rPr lang="en-US" sz="1800" dirty="0">
                <a:latin typeface="+mn-lt"/>
              </a:rPr>
              <a:t> </a:t>
            </a:r>
            <a:r>
              <a:rPr lang="en-US" sz="1800" dirty="0" err="1">
                <a:latin typeface="+mn-lt"/>
              </a:rPr>
              <a:t>hàng</a:t>
            </a:r>
            <a:r>
              <a:rPr lang="en-US" sz="1800" dirty="0">
                <a:latin typeface="+mn-lt"/>
              </a:rPr>
              <a:t> </a:t>
            </a:r>
            <a:r>
              <a:rPr lang="en-US" sz="1800" dirty="0" err="1">
                <a:latin typeface="+mn-lt"/>
              </a:rPr>
              <a:t>để</a:t>
            </a:r>
            <a:r>
              <a:rPr lang="en-US" sz="1800" dirty="0">
                <a:latin typeface="+mn-lt"/>
              </a:rPr>
              <a:t> </a:t>
            </a:r>
            <a:r>
              <a:rPr lang="en-US" sz="1800" dirty="0" err="1">
                <a:latin typeface="+mn-lt"/>
              </a:rPr>
              <a:t>khách</a:t>
            </a:r>
            <a:r>
              <a:rPr lang="en-US" sz="1800" dirty="0">
                <a:latin typeface="+mn-lt"/>
              </a:rPr>
              <a:t> </a:t>
            </a:r>
            <a:r>
              <a:rPr lang="en-US" sz="1800" dirty="0" err="1">
                <a:latin typeface="+mn-lt"/>
              </a:rPr>
              <a:t>hàng</a:t>
            </a:r>
            <a:r>
              <a:rPr lang="en-US" sz="1800" dirty="0">
                <a:latin typeface="+mn-lt"/>
              </a:rPr>
              <a:t> </a:t>
            </a:r>
            <a:r>
              <a:rPr lang="en-US" sz="1800" dirty="0" err="1">
                <a:latin typeface="+mn-lt"/>
              </a:rPr>
              <a:t>có</a:t>
            </a:r>
            <a:r>
              <a:rPr lang="en-US" sz="1800" dirty="0">
                <a:latin typeface="+mn-lt"/>
              </a:rPr>
              <a:t> </a:t>
            </a:r>
            <a:r>
              <a:rPr lang="en-US" sz="1800" dirty="0" err="1">
                <a:latin typeface="+mn-lt"/>
              </a:rPr>
              <a:t>thể</a:t>
            </a:r>
            <a:r>
              <a:rPr lang="en-US" sz="1800" dirty="0">
                <a:latin typeface="+mn-lt"/>
              </a:rPr>
              <a:t> </a:t>
            </a:r>
            <a:r>
              <a:rPr lang="en-US" sz="1800" dirty="0" err="1">
                <a:latin typeface="+mn-lt"/>
              </a:rPr>
              <a:t>dễ</a:t>
            </a:r>
            <a:r>
              <a:rPr lang="en-US" sz="1800" dirty="0">
                <a:latin typeface="+mn-lt"/>
              </a:rPr>
              <a:t> </a:t>
            </a:r>
            <a:r>
              <a:rPr lang="en-US" sz="1800" dirty="0" err="1">
                <a:latin typeface="+mn-lt"/>
              </a:rPr>
              <a:t>dàng</a:t>
            </a:r>
            <a:r>
              <a:rPr lang="en-US" sz="1800" dirty="0">
                <a:latin typeface="+mn-lt"/>
              </a:rPr>
              <a:t> </a:t>
            </a:r>
            <a:r>
              <a:rPr lang="en-US" sz="1800" dirty="0" err="1">
                <a:latin typeface="+mn-lt"/>
              </a:rPr>
              <a:t>đăng</a:t>
            </a:r>
            <a:r>
              <a:rPr lang="en-US" sz="1800" dirty="0">
                <a:latin typeface="+mn-lt"/>
              </a:rPr>
              <a:t> </a:t>
            </a:r>
            <a:r>
              <a:rPr lang="en-US" sz="1800" dirty="0" err="1">
                <a:latin typeface="+mn-lt"/>
              </a:rPr>
              <a:t>ký</a:t>
            </a:r>
            <a:r>
              <a:rPr lang="en-US" sz="1800" dirty="0">
                <a:latin typeface="+mn-lt"/>
              </a:rPr>
              <a:t> </a:t>
            </a:r>
            <a:r>
              <a:rPr lang="en-US" sz="1800" dirty="0" err="1">
                <a:latin typeface="+mn-lt"/>
              </a:rPr>
              <a:t>đặt</a:t>
            </a:r>
            <a:r>
              <a:rPr lang="en-US" sz="1800" dirty="0">
                <a:latin typeface="+mn-lt"/>
              </a:rPr>
              <a:t> </a:t>
            </a:r>
            <a:r>
              <a:rPr lang="en-US" sz="1800" dirty="0" err="1">
                <a:latin typeface="+mn-lt"/>
              </a:rPr>
              <a:t>phòng</a:t>
            </a:r>
            <a:r>
              <a:rPr lang="en-US" sz="1800" dirty="0">
                <a:latin typeface="+mn-lt"/>
              </a:rPr>
              <a:t> </a:t>
            </a:r>
            <a:r>
              <a:rPr lang="en-US" sz="1800" dirty="0" err="1">
                <a:latin typeface="+mn-lt"/>
              </a:rPr>
              <a:t>thông</a:t>
            </a:r>
            <a:r>
              <a:rPr lang="en-US" sz="1800" dirty="0">
                <a:latin typeface="+mn-lt"/>
              </a:rPr>
              <a:t> qua </a:t>
            </a:r>
            <a:r>
              <a:rPr lang="en-US" sz="1800" dirty="0" err="1">
                <a:latin typeface="+mn-lt"/>
              </a:rPr>
              <a:t>hệ</a:t>
            </a:r>
            <a:r>
              <a:rPr lang="en-US" sz="1800" dirty="0">
                <a:latin typeface="+mn-lt"/>
              </a:rPr>
              <a:t> </a:t>
            </a:r>
            <a:r>
              <a:rPr lang="en-US" sz="1800" dirty="0" err="1">
                <a:latin typeface="+mn-lt"/>
              </a:rPr>
              <a:t>thống</a:t>
            </a:r>
            <a:endParaRPr lang="en-US" sz="1800" dirty="0">
              <a:latin typeface="+mn-lt"/>
            </a:endParaRPr>
          </a:p>
        </p:txBody>
      </p:sp>
      <p:grpSp>
        <p:nvGrpSpPr>
          <p:cNvPr id="4" name="Google Shape;257;p19">
            <a:extLst>
              <a:ext uri="{FF2B5EF4-FFF2-40B4-BE49-F238E27FC236}">
                <a16:creationId xmlns:a16="http://schemas.microsoft.com/office/drawing/2014/main" id="{2D90C870-8188-5055-D099-84C13779F927}"/>
              </a:ext>
            </a:extLst>
          </p:cNvPr>
          <p:cNvGrpSpPr/>
          <p:nvPr/>
        </p:nvGrpSpPr>
        <p:grpSpPr>
          <a:xfrm>
            <a:off x="920475" y="433855"/>
            <a:ext cx="1467481" cy="1353380"/>
            <a:chOff x="4766626" y="505529"/>
            <a:chExt cx="2445533" cy="2172423"/>
          </a:xfrm>
        </p:grpSpPr>
        <p:sp>
          <p:nvSpPr>
            <p:cNvPr id="5" name="Google Shape;258;p19">
              <a:extLst>
                <a:ext uri="{FF2B5EF4-FFF2-40B4-BE49-F238E27FC236}">
                  <a16:creationId xmlns:a16="http://schemas.microsoft.com/office/drawing/2014/main" id="{DD31FDBD-E5CA-2491-EF72-B9A5E32076E3}"/>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59;p19">
              <a:extLst>
                <a:ext uri="{FF2B5EF4-FFF2-40B4-BE49-F238E27FC236}">
                  <a16:creationId xmlns:a16="http://schemas.microsoft.com/office/drawing/2014/main" id="{3B46DB2B-E74C-F016-8B12-109C913D194B}"/>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60;p19">
              <a:extLst>
                <a:ext uri="{FF2B5EF4-FFF2-40B4-BE49-F238E27FC236}">
                  <a16:creationId xmlns:a16="http://schemas.microsoft.com/office/drawing/2014/main" id="{A49E9C91-06E5-FAC0-67F1-B11B2EA492A8}"/>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1;p19">
              <a:extLst>
                <a:ext uri="{FF2B5EF4-FFF2-40B4-BE49-F238E27FC236}">
                  <a16:creationId xmlns:a16="http://schemas.microsoft.com/office/drawing/2014/main" id="{2240236C-E80B-9D2F-DF9B-B6A6C0603967}"/>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2"/>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262;p19">
              <a:extLst>
                <a:ext uri="{FF2B5EF4-FFF2-40B4-BE49-F238E27FC236}">
                  <a16:creationId xmlns:a16="http://schemas.microsoft.com/office/drawing/2014/main" id="{C23F3A84-E680-71E1-8C83-AC7EAE2F7DB1}"/>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TextBox 9">
            <a:extLst>
              <a:ext uri="{FF2B5EF4-FFF2-40B4-BE49-F238E27FC236}">
                <a16:creationId xmlns:a16="http://schemas.microsoft.com/office/drawing/2014/main" id="{CCD1E23F-EE2A-38A8-12CA-5E885F2B6AF2}"/>
              </a:ext>
            </a:extLst>
          </p:cNvPr>
          <p:cNvSpPr txBox="1"/>
          <p:nvPr/>
        </p:nvSpPr>
        <p:spPr>
          <a:xfrm>
            <a:off x="529916" y="782671"/>
            <a:ext cx="2278207"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a:t>
            </a:r>
            <a:r>
              <a:rPr lang="en-US" sz="4000" b="1" dirty="0">
                <a:solidFill>
                  <a:srgbClr val="FFFFFF"/>
                </a:solidFill>
                <a:latin typeface="Barlow Semi Condensed"/>
              </a:rPr>
              <a:t>3</a:t>
            </a:r>
            <a:endParaRPr kumimoji="0" lang="en-US" sz="4000" b="1" i="0" u="none" strike="noStrike" kern="0" cap="none" spc="0" normalizeH="0" baseline="0" noProof="0" dirty="0">
              <a:ln>
                <a:noFill/>
              </a:ln>
              <a:solidFill>
                <a:srgbClr val="FFFFFF"/>
              </a:solidFill>
              <a:effectLst/>
              <a:uLnTx/>
              <a:uFillTx/>
              <a:latin typeface="Barlow Semi Condensed"/>
              <a:cs typeface="Arial"/>
              <a:sym typeface="Arial"/>
            </a:endParaRPr>
          </a:p>
        </p:txBody>
      </p:sp>
      <p:sp>
        <p:nvSpPr>
          <p:cNvPr id="11" name="TextBox 10">
            <a:extLst>
              <a:ext uri="{FF2B5EF4-FFF2-40B4-BE49-F238E27FC236}">
                <a16:creationId xmlns:a16="http://schemas.microsoft.com/office/drawing/2014/main" id="{C1A9A000-68E6-8D09-0490-D56009592630}"/>
              </a:ext>
            </a:extLst>
          </p:cNvPr>
          <p:cNvSpPr txBox="1"/>
          <p:nvPr/>
        </p:nvSpPr>
        <p:spPr>
          <a:xfrm>
            <a:off x="2654300" y="791216"/>
            <a:ext cx="7546340" cy="646331"/>
          </a:xfrm>
          <a:prstGeom prst="rect">
            <a:avLst/>
          </a:prstGeom>
          <a:noFill/>
        </p:spPr>
        <p:txBody>
          <a:bodyPr wrap="square">
            <a:spAutoFit/>
          </a:bodyPr>
          <a:lstStyle/>
          <a:p>
            <a:r>
              <a:rPr lang="en-US" sz="3600" b="1" dirty="0" err="1">
                <a:solidFill>
                  <a:srgbClr val="FFFFFF"/>
                </a:solidFill>
                <a:latin typeface="Barlow Semi Condensed"/>
                <a:sym typeface="Barlow Semi Condensed"/>
              </a:rPr>
              <a:t>Các</a:t>
            </a:r>
            <a:r>
              <a:rPr lang="en-US" sz="3600" b="1" dirty="0">
                <a:solidFill>
                  <a:srgbClr val="FFFFFF"/>
                </a:solidFill>
                <a:latin typeface="Barlow Semi Condensed"/>
                <a:sym typeface="Barlow Semi Condensed"/>
              </a:rPr>
              <a:t> </a:t>
            </a:r>
            <a:r>
              <a:rPr lang="en-US" sz="3600" b="1" dirty="0" err="1">
                <a:solidFill>
                  <a:srgbClr val="FFFFFF"/>
                </a:solidFill>
                <a:latin typeface="Barlow Semi Condensed"/>
                <a:sym typeface="Barlow Semi Condensed"/>
              </a:rPr>
              <a:t>tính</a:t>
            </a:r>
            <a:r>
              <a:rPr lang="en-US" sz="3600" b="1" dirty="0">
                <a:solidFill>
                  <a:srgbClr val="FFFFFF"/>
                </a:solidFill>
                <a:latin typeface="Barlow Semi Condensed"/>
                <a:sym typeface="Barlow Semi Condensed"/>
              </a:rPr>
              <a:t> </a:t>
            </a:r>
            <a:r>
              <a:rPr lang="en-US" sz="3600" b="1" dirty="0" err="1">
                <a:solidFill>
                  <a:srgbClr val="FFFFFF"/>
                </a:solidFill>
                <a:latin typeface="Barlow Semi Condensed"/>
                <a:sym typeface="Barlow Semi Condensed"/>
              </a:rPr>
              <a:t>năng</a:t>
            </a:r>
            <a:r>
              <a:rPr lang="en-US" sz="3600" b="1" dirty="0">
                <a:solidFill>
                  <a:srgbClr val="FFFFFF"/>
                </a:solidFill>
                <a:latin typeface="Barlow Semi Condensed"/>
                <a:sym typeface="Barlow Semi Condensed"/>
              </a:rPr>
              <a:t> </a:t>
            </a:r>
            <a:r>
              <a:rPr lang="en-US" sz="3600" b="1" dirty="0" err="1">
                <a:solidFill>
                  <a:srgbClr val="FFFFFF"/>
                </a:solidFill>
                <a:latin typeface="Barlow Semi Condensed"/>
                <a:sym typeface="Barlow Semi Condensed"/>
              </a:rPr>
              <a:t>khác</a:t>
            </a:r>
            <a:endParaRPr lang="en-US" sz="3600" dirty="0"/>
          </a:p>
        </p:txBody>
      </p:sp>
    </p:spTree>
    <p:extLst>
      <p:ext uri="{BB962C8B-B14F-4D97-AF65-F5344CB8AC3E}">
        <p14:creationId xmlns:p14="http://schemas.microsoft.com/office/powerpoint/2010/main" val="367807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6466-7DC8-324E-48EA-6A5B32CFF9F8}"/>
              </a:ext>
            </a:extLst>
          </p:cNvPr>
          <p:cNvSpPr>
            <a:spLocks noGrp="1"/>
          </p:cNvSpPr>
          <p:nvPr>
            <p:ph type="title"/>
          </p:nvPr>
        </p:nvSpPr>
        <p:spPr>
          <a:xfrm>
            <a:off x="920475" y="3283626"/>
            <a:ext cx="10499365" cy="1242900"/>
          </a:xfrm>
        </p:spPr>
        <p:txBody>
          <a:bodyPr>
            <a:normAutofit fontScale="90000"/>
          </a:bodyPr>
          <a:lstStyle/>
          <a:p>
            <a:pPr marL="0" marR="0" algn="l">
              <a:lnSpc>
                <a:spcPct val="107000"/>
              </a:lnSpc>
              <a:spcBef>
                <a:spcPts val="0"/>
              </a:spcBef>
              <a:spcAft>
                <a:spcPts val="800"/>
              </a:spcAft>
            </a:pPr>
            <a:r>
              <a:rPr lang="vi-VN" sz="1800" dirty="0">
                <a:latin typeface="+mn-lt"/>
              </a:rPr>
              <a:t>Đồ án "Hệ Thống ERP Hotel Beach Classic" thể hiện một ứng dụng quan trọng trong việc tối ưu hóa quản lý khách sạn và tạo ra trải nghiệm tốt hơn cho khách hàng. </a:t>
            </a:r>
            <a:br>
              <a:rPr lang="en-US" sz="1800" dirty="0">
                <a:latin typeface="+mn-lt"/>
              </a:rPr>
            </a:br>
            <a:r>
              <a:rPr lang="en-US" sz="1800" dirty="0">
                <a:latin typeface="+mn-lt"/>
              </a:rPr>
              <a:t>1. </a:t>
            </a:r>
            <a:r>
              <a:rPr lang="vi-VN" sz="1800" dirty="0">
                <a:latin typeface="+mn-lt"/>
              </a:rPr>
              <a:t>Quản lý phòng và đặt phòng: Hệ thống cho phép khách sạn quản lý hiệu quả việc phân loại phòng, quản lý tình trạng phòng, và đặt phòng cho khách hàng. Điều này giúp tối ưu hóa sự sắp xếp và sử dụng phòng.</a:t>
            </a:r>
            <a:br>
              <a:rPr lang="vi-VN" sz="1800" dirty="0">
                <a:latin typeface="+mn-lt"/>
              </a:rPr>
            </a:br>
            <a:r>
              <a:rPr lang="en-US" sz="1800" dirty="0">
                <a:latin typeface="+mn-lt"/>
              </a:rPr>
              <a:t>2. </a:t>
            </a:r>
            <a:r>
              <a:rPr lang="vi-VN" sz="1800" dirty="0">
                <a:latin typeface="+mn-lt"/>
              </a:rPr>
              <a:t>Quản lý khách hàng: Tích hợp quản lý quan hệ khách hàng (CRM) giúp theo dõi thông tin cá nhân của khách hàng, lịch sử lưu trú, và đảm bảo dịch vụ cá nhân hóa.</a:t>
            </a:r>
            <a:br>
              <a:rPr lang="vi-VN" sz="1800" dirty="0">
                <a:latin typeface="+mn-lt"/>
              </a:rPr>
            </a:br>
            <a:r>
              <a:rPr lang="en-US" sz="1800" dirty="0">
                <a:latin typeface="+mn-lt"/>
              </a:rPr>
              <a:t>3. </a:t>
            </a:r>
            <a:r>
              <a:rPr lang="vi-VN" sz="1800" dirty="0">
                <a:latin typeface="+mn-lt"/>
              </a:rPr>
              <a:t>Thống kê và phân tích: Cung cấp các công cụ thống kê và phân tích dữ liệu giúp quản lý khách sạn hiểu rõ hiệu suất kinh doanh, xu hướng đặt phòng, và chi phí hoạt động.</a:t>
            </a:r>
            <a:br>
              <a:rPr lang="en-US" sz="1800" dirty="0">
                <a:latin typeface="+mn-lt"/>
              </a:rPr>
            </a:br>
            <a:r>
              <a:rPr lang="en-US" sz="1800" dirty="0">
                <a:latin typeface="+mn-lt"/>
              </a:rPr>
              <a:t>4. </a:t>
            </a:r>
            <a:r>
              <a:rPr lang="vi-VN" sz="1800" dirty="0">
                <a:latin typeface="+mn-lt"/>
              </a:rPr>
              <a:t>Tích hợp với hệ thống bên ngoài: Dự án này có khả năng tích hợp với các hệ thống bên ngoài như trang web đặt phòng trực tuyến, cổng thanh toán, và các dịch vụ bên ngoài.</a:t>
            </a:r>
            <a:br>
              <a:rPr lang="en-US" sz="1800" dirty="0">
                <a:latin typeface="+mn-lt"/>
              </a:rPr>
            </a:br>
            <a:r>
              <a:rPr lang="en-US" sz="1800" dirty="0">
                <a:latin typeface="+mn-lt"/>
              </a:rPr>
              <a:t>5. </a:t>
            </a:r>
            <a:r>
              <a:rPr lang="en-US" sz="1800" dirty="0" err="1">
                <a:latin typeface="+mn-lt"/>
              </a:rPr>
              <a:t>Tích</a:t>
            </a:r>
            <a:r>
              <a:rPr lang="en-US" sz="1800" dirty="0">
                <a:latin typeface="+mn-lt"/>
              </a:rPr>
              <a:t> </a:t>
            </a:r>
            <a:r>
              <a:rPr lang="en-US" sz="1800" dirty="0" err="1">
                <a:latin typeface="+mn-lt"/>
              </a:rPr>
              <a:t>hợp</a:t>
            </a:r>
            <a:r>
              <a:rPr lang="en-US" sz="1800" dirty="0">
                <a:latin typeface="+mn-lt"/>
              </a:rPr>
              <a:t> </a:t>
            </a:r>
            <a:r>
              <a:rPr lang="en-US" sz="1800" dirty="0" err="1">
                <a:latin typeface="+mn-lt"/>
              </a:rPr>
              <a:t>toàn</a:t>
            </a:r>
            <a:r>
              <a:rPr lang="en-US" sz="1800" dirty="0">
                <a:latin typeface="+mn-lt"/>
              </a:rPr>
              <a:t> </a:t>
            </a:r>
            <a:r>
              <a:rPr lang="en-US" sz="1800" dirty="0" err="1">
                <a:latin typeface="+mn-lt"/>
              </a:rPr>
              <a:t>diện</a:t>
            </a:r>
            <a:r>
              <a:rPr lang="en-US" sz="1800" dirty="0">
                <a:latin typeface="+mn-lt"/>
              </a:rPr>
              <a:t>: </a:t>
            </a:r>
            <a:r>
              <a:rPr lang="en-US" sz="1800" dirty="0" err="1">
                <a:latin typeface="+mn-lt"/>
              </a:rPr>
              <a:t>Hệ</a:t>
            </a:r>
            <a:r>
              <a:rPr lang="en-US" sz="1800" dirty="0">
                <a:latin typeface="+mn-lt"/>
              </a:rPr>
              <a:t> </a:t>
            </a:r>
            <a:r>
              <a:rPr lang="en-US" sz="1800" dirty="0" err="1">
                <a:latin typeface="+mn-lt"/>
              </a:rPr>
              <a:t>thống</a:t>
            </a:r>
            <a:r>
              <a:rPr lang="en-US" sz="1800" dirty="0">
                <a:latin typeface="+mn-lt"/>
              </a:rPr>
              <a:t> </a:t>
            </a:r>
            <a:r>
              <a:rPr lang="en-US" sz="1800" dirty="0" err="1">
                <a:latin typeface="+mn-lt"/>
              </a:rPr>
              <a:t>này</a:t>
            </a:r>
            <a:r>
              <a:rPr lang="en-US" sz="1800" dirty="0">
                <a:latin typeface="+mn-lt"/>
              </a:rPr>
              <a:t> </a:t>
            </a:r>
            <a:r>
              <a:rPr lang="en-US" sz="1800" dirty="0" err="1">
                <a:latin typeface="+mn-lt"/>
              </a:rPr>
              <a:t>tích</a:t>
            </a:r>
            <a:r>
              <a:rPr lang="en-US" sz="1800" dirty="0">
                <a:latin typeface="+mn-lt"/>
              </a:rPr>
              <a:t> </a:t>
            </a:r>
            <a:r>
              <a:rPr lang="en-US" sz="1800" dirty="0" err="1">
                <a:latin typeface="+mn-lt"/>
              </a:rPr>
              <a:t>hợp</a:t>
            </a:r>
            <a:r>
              <a:rPr lang="en-US" sz="1800" dirty="0">
                <a:latin typeface="+mn-lt"/>
              </a:rPr>
              <a:t> </a:t>
            </a:r>
            <a:r>
              <a:rPr lang="en-US" sz="1800" dirty="0" err="1">
                <a:latin typeface="+mn-lt"/>
              </a:rPr>
              <a:t>nhiều</a:t>
            </a:r>
            <a:r>
              <a:rPr lang="en-US" sz="1800" dirty="0">
                <a:latin typeface="+mn-lt"/>
              </a:rPr>
              <a:t> </a:t>
            </a:r>
            <a:r>
              <a:rPr lang="en-US" sz="1800" dirty="0" err="1">
                <a:latin typeface="+mn-lt"/>
              </a:rPr>
              <a:t>mô-đun</a:t>
            </a:r>
            <a:r>
              <a:rPr lang="en-US" sz="1800" dirty="0">
                <a:latin typeface="+mn-lt"/>
              </a:rPr>
              <a:t> </a:t>
            </a:r>
            <a:r>
              <a:rPr lang="en-US" sz="1800" dirty="0" err="1">
                <a:latin typeface="+mn-lt"/>
              </a:rPr>
              <a:t>chức</a:t>
            </a:r>
            <a:r>
              <a:rPr lang="en-US" sz="1800" dirty="0">
                <a:latin typeface="+mn-lt"/>
              </a:rPr>
              <a:t> </a:t>
            </a:r>
            <a:r>
              <a:rPr lang="en-US" sz="1800" dirty="0" err="1">
                <a:latin typeface="+mn-lt"/>
              </a:rPr>
              <a:t>năng</a:t>
            </a:r>
            <a:r>
              <a:rPr lang="en-US" sz="1800" dirty="0">
                <a:latin typeface="+mn-lt"/>
              </a:rPr>
              <a:t> </a:t>
            </a:r>
            <a:r>
              <a:rPr lang="en-US" sz="1800" dirty="0" err="1">
                <a:latin typeface="+mn-lt"/>
              </a:rPr>
              <a:t>quan</a:t>
            </a:r>
            <a:r>
              <a:rPr lang="en-US" sz="1800" dirty="0">
                <a:latin typeface="+mn-lt"/>
              </a:rPr>
              <a:t> </a:t>
            </a:r>
            <a:r>
              <a:rPr lang="en-US" sz="1800" dirty="0" err="1">
                <a:latin typeface="+mn-lt"/>
              </a:rPr>
              <a:t>trọng</a:t>
            </a:r>
            <a:r>
              <a:rPr lang="en-US" sz="1800" dirty="0">
                <a:latin typeface="+mn-lt"/>
              </a:rPr>
              <a:t>, bao </a:t>
            </a:r>
            <a:r>
              <a:rPr lang="en-US" sz="1800" dirty="0" err="1">
                <a:latin typeface="+mn-lt"/>
              </a:rPr>
              <a:t>gồm</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phòng</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đặt</a:t>
            </a:r>
            <a:r>
              <a:rPr lang="en-US" sz="1800" dirty="0">
                <a:latin typeface="+mn-lt"/>
              </a:rPr>
              <a:t> </a:t>
            </a:r>
            <a:r>
              <a:rPr lang="en-US" sz="1800" dirty="0" err="1">
                <a:latin typeface="+mn-lt"/>
              </a:rPr>
              <a:t>phòng</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khách</a:t>
            </a:r>
            <a:r>
              <a:rPr lang="en-US" sz="1800" dirty="0">
                <a:latin typeface="+mn-lt"/>
              </a:rPr>
              <a:t> </a:t>
            </a:r>
            <a:r>
              <a:rPr lang="en-US" sz="1800" dirty="0" err="1">
                <a:latin typeface="+mn-lt"/>
              </a:rPr>
              <a:t>hàng</a:t>
            </a:r>
            <a:r>
              <a:rPr lang="en-US" sz="1800" dirty="0">
                <a:latin typeface="+mn-lt"/>
              </a:rPr>
              <a:t>, </a:t>
            </a:r>
            <a:r>
              <a:rPr lang="en-US" sz="1800" dirty="0" err="1">
                <a:latin typeface="+mn-lt"/>
              </a:rPr>
              <a:t>và</a:t>
            </a:r>
            <a:r>
              <a:rPr lang="en-US" sz="1800" dirty="0">
                <a:latin typeface="+mn-lt"/>
              </a:rPr>
              <a:t> </a:t>
            </a:r>
            <a:r>
              <a:rPr lang="en-US" sz="1800" dirty="0" err="1">
                <a:latin typeface="+mn-lt"/>
              </a:rPr>
              <a:t>thống</a:t>
            </a:r>
            <a:r>
              <a:rPr lang="en-US" sz="1800" dirty="0">
                <a:latin typeface="+mn-lt"/>
              </a:rPr>
              <a:t> </a:t>
            </a:r>
            <a:r>
              <a:rPr lang="en-US" sz="1800" dirty="0" err="1">
                <a:latin typeface="+mn-lt"/>
              </a:rPr>
              <a:t>kê</a:t>
            </a:r>
            <a:r>
              <a:rPr lang="en-US" sz="1800" dirty="0">
                <a:latin typeface="+mn-lt"/>
              </a:rPr>
              <a:t>. </a:t>
            </a:r>
            <a:r>
              <a:rPr lang="en-US" sz="1800" dirty="0" err="1">
                <a:latin typeface="+mn-lt"/>
              </a:rPr>
              <a:t>Điều</a:t>
            </a:r>
            <a:r>
              <a:rPr lang="en-US" sz="1800" dirty="0">
                <a:latin typeface="+mn-lt"/>
              </a:rPr>
              <a:t> </a:t>
            </a:r>
            <a:r>
              <a:rPr lang="en-US" sz="1800" dirty="0" err="1">
                <a:latin typeface="+mn-lt"/>
              </a:rPr>
              <a:t>này</a:t>
            </a:r>
            <a:r>
              <a:rPr lang="en-US" sz="1800" dirty="0">
                <a:latin typeface="+mn-lt"/>
              </a:rPr>
              <a:t> </a:t>
            </a:r>
            <a:r>
              <a:rPr lang="en-US" sz="1800" dirty="0" err="1">
                <a:latin typeface="+mn-lt"/>
              </a:rPr>
              <a:t>giúp</a:t>
            </a:r>
            <a:r>
              <a:rPr lang="en-US" sz="1800" dirty="0">
                <a:latin typeface="+mn-lt"/>
              </a:rPr>
              <a:t> </a:t>
            </a:r>
            <a:r>
              <a:rPr lang="en-US" sz="1800" dirty="0" err="1">
                <a:latin typeface="+mn-lt"/>
              </a:rPr>
              <a:t>khách</a:t>
            </a:r>
            <a:r>
              <a:rPr lang="en-US" sz="1800" dirty="0">
                <a:latin typeface="+mn-lt"/>
              </a:rPr>
              <a:t> </a:t>
            </a:r>
            <a:r>
              <a:rPr lang="en-US" sz="1800" dirty="0" err="1">
                <a:latin typeface="+mn-lt"/>
              </a:rPr>
              <a:t>sạn</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tất</a:t>
            </a:r>
            <a:r>
              <a:rPr lang="en-US" sz="1800" dirty="0">
                <a:latin typeface="+mn-lt"/>
              </a:rPr>
              <a:t> </a:t>
            </a:r>
            <a:r>
              <a:rPr lang="en-US" sz="1800" dirty="0" err="1">
                <a:latin typeface="+mn-lt"/>
              </a:rPr>
              <a:t>cả</a:t>
            </a:r>
            <a:r>
              <a:rPr lang="en-US" sz="1800" dirty="0">
                <a:latin typeface="+mn-lt"/>
              </a:rPr>
              <a:t> </a:t>
            </a:r>
            <a:r>
              <a:rPr lang="en-US" sz="1800" dirty="0" err="1">
                <a:latin typeface="+mn-lt"/>
              </a:rPr>
              <a:t>khía</a:t>
            </a:r>
            <a:r>
              <a:rPr lang="en-US" sz="1800" dirty="0">
                <a:latin typeface="+mn-lt"/>
              </a:rPr>
              <a:t> </a:t>
            </a:r>
            <a:r>
              <a:rPr lang="en-US" sz="1800" dirty="0" err="1">
                <a:latin typeface="+mn-lt"/>
              </a:rPr>
              <a:t>cạnh</a:t>
            </a:r>
            <a:r>
              <a:rPr lang="en-US" sz="1800" dirty="0">
                <a:latin typeface="+mn-lt"/>
              </a:rPr>
              <a:t> </a:t>
            </a:r>
            <a:r>
              <a:rPr lang="en-US" sz="1800" dirty="0" err="1">
                <a:latin typeface="+mn-lt"/>
              </a:rPr>
              <a:t>hoạt</a:t>
            </a:r>
            <a:r>
              <a:rPr lang="en-US" sz="1800" dirty="0">
                <a:latin typeface="+mn-lt"/>
              </a:rPr>
              <a:t> </a:t>
            </a:r>
            <a:r>
              <a:rPr lang="en-US" sz="1800" dirty="0" err="1">
                <a:latin typeface="+mn-lt"/>
              </a:rPr>
              <a:t>động</a:t>
            </a:r>
            <a:r>
              <a:rPr lang="en-US" sz="1800" dirty="0">
                <a:latin typeface="+mn-lt"/>
              </a:rPr>
              <a:t> </a:t>
            </a:r>
            <a:r>
              <a:rPr lang="en-US" sz="1800" dirty="0" err="1">
                <a:latin typeface="+mn-lt"/>
              </a:rPr>
              <a:t>của</a:t>
            </a:r>
            <a:r>
              <a:rPr lang="en-US" sz="1800" dirty="0">
                <a:latin typeface="+mn-lt"/>
              </a:rPr>
              <a:t> </a:t>
            </a:r>
            <a:r>
              <a:rPr lang="en-US" sz="1800" dirty="0" err="1">
                <a:latin typeface="+mn-lt"/>
              </a:rPr>
              <a:t>họ</a:t>
            </a:r>
            <a:r>
              <a:rPr lang="en-US" sz="1800" dirty="0">
                <a:latin typeface="+mn-lt"/>
              </a:rPr>
              <a:t> </a:t>
            </a:r>
            <a:r>
              <a:rPr lang="en-US" sz="1800" dirty="0" err="1">
                <a:latin typeface="+mn-lt"/>
              </a:rPr>
              <a:t>từ</a:t>
            </a:r>
            <a:r>
              <a:rPr lang="en-US" sz="1800" dirty="0">
                <a:latin typeface="+mn-lt"/>
              </a:rPr>
              <a:t> </a:t>
            </a:r>
            <a:r>
              <a:rPr lang="en-US" sz="1800" dirty="0" err="1">
                <a:latin typeface="+mn-lt"/>
              </a:rPr>
              <a:t>một</a:t>
            </a:r>
            <a:r>
              <a:rPr lang="en-US" sz="1800" dirty="0">
                <a:latin typeface="+mn-lt"/>
              </a:rPr>
              <a:t> </a:t>
            </a:r>
            <a:r>
              <a:rPr lang="en-US" sz="1800" dirty="0" err="1">
                <a:latin typeface="+mn-lt"/>
              </a:rPr>
              <a:t>nền</a:t>
            </a:r>
            <a:r>
              <a:rPr lang="en-US" sz="1800" dirty="0">
                <a:latin typeface="+mn-lt"/>
              </a:rPr>
              <a:t> </a:t>
            </a:r>
            <a:r>
              <a:rPr lang="en-US" sz="1800" dirty="0" err="1">
                <a:latin typeface="+mn-lt"/>
              </a:rPr>
              <a:t>tảng</a:t>
            </a:r>
            <a:r>
              <a:rPr lang="en-US" sz="1800" dirty="0">
                <a:latin typeface="+mn-lt"/>
              </a:rPr>
              <a:t> </a:t>
            </a:r>
            <a:r>
              <a:rPr lang="en-US" sz="1800" dirty="0" err="1">
                <a:latin typeface="+mn-lt"/>
              </a:rPr>
              <a:t>duy</a:t>
            </a:r>
            <a:r>
              <a:rPr lang="en-US" sz="1800" dirty="0">
                <a:latin typeface="+mn-lt"/>
              </a:rPr>
              <a:t> </a:t>
            </a:r>
            <a:r>
              <a:rPr lang="en-US" sz="1800" dirty="0" err="1">
                <a:latin typeface="+mn-lt"/>
              </a:rPr>
              <a:t>nhất</a:t>
            </a:r>
            <a:r>
              <a:rPr lang="en-US" sz="1800" dirty="0">
                <a:latin typeface="+mn-lt"/>
              </a:rPr>
              <a:t>.</a:t>
            </a:r>
            <a:br>
              <a:rPr lang="en-US" sz="1800" dirty="0">
                <a:latin typeface="+mn-lt"/>
              </a:rPr>
            </a:br>
            <a:endParaRPr lang="en-US" sz="1800" dirty="0">
              <a:latin typeface="+mn-lt"/>
            </a:endParaRPr>
          </a:p>
        </p:txBody>
      </p:sp>
      <p:sp>
        <p:nvSpPr>
          <p:cNvPr id="20" name="Text Placeholder 19">
            <a:extLst>
              <a:ext uri="{FF2B5EF4-FFF2-40B4-BE49-F238E27FC236}">
                <a16:creationId xmlns:a16="http://schemas.microsoft.com/office/drawing/2014/main" id="{588FEBCF-6810-3CF1-9850-53B72389757D}"/>
              </a:ext>
            </a:extLst>
          </p:cNvPr>
          <p:cNvSpPr>
            <a:spLocks noGrp="1"/>
          </p:cNvSpPr>
          <p:nvPr>
            <p:ph type="body" idx="1"/>
          </p:nvPr>
        </p:nvSpPr>
        <p:spPr>
          <a:xfrm>
            <a:off x="-7984112" y="3544290"/>
            <a:ext cx="5581500" cy="1702500"/>
          </a:xfrm>
        </p:spPr>
        <p:txBody>
          <a:bodyPr/>
          <a:lstStyle/>
          <a:p>
            <a:endParaRPr lang="en-US" dirty="0"/>
          </a:p>
        </p:txBody>
      </p:sp>
      <p:sp>
        <p:nvSpPr>
          <p:cNvPr id="17" name="TextBox 16">
            <a:extLst>
              <a:ext uri="{FF2B5EF4-FFF2-40B4-BE49-F238E27FC236}">
                <a16:creationId xmlns:a16="http://schemas.microsoft.com/office/drawing/2014/main" id="{370C31A8-110C-2EEF-6167-C49CE6CE2CA6}"/>
              </a:ext>
            </a:extLst>
          </p:cNvPr>
          <p:cNvSpPr txBox="1"/>
          <p:nvPr/>
        </p:nvSpPr>
        <p:spPr>
          <a:xfrm>
            <a:off x="2654300" y="791216"/>
            <a:ext cx="7546340" cy="646331"/>
          </a:xfrm>
          <a:prstGeom prst="rect">
            <a:avLst/>
          </a:prstGeom>
          <a:noFill/>
        </p:spPr>
        <p:txBody>
          <a:bodyPr wrap="square">
            <a:spAutoFit/>
          </a:bodyPr>
          <a:lstStyle/>
          <a:p>
            <a:r>
              <a:rPr lang="en-US" sz="3600" b="1" dirty="0" err="1">
                <a:solidFill>
                  <a:srgbClr val="FFFFFF"/>
                </a:solidFill>
                <a:latin typeface="Barlow Semi Condensed"/>
                <a:sym typeface="Barlow Semi Condensed"/>
              </a:rPr>
              <a:t>Điểm</a:t>
            </a:r>
            <a:r>
              <a:rPr lang="en-US" sz="3600" b="1" dirty="0">
                <a:solidFill>
                  <a:srgbClr val="FFFFFF"/>
                </a:solidFill>
                <a:latin typeface="Barlow Semi Condensed"/>
                <a:sym typeface="Barlow Semi Condensed"/>
              </a:rPr>
              <a:t> </a:t>
            </a:r>
            <a:r>
              <a:rPr lang="en-US" sz="3600" b="1" dirty="0" err="1">
                <a:solidFill>
                  <a:srgbClr val="FFFFFF"/>
                </a:solidFill>
                <a:latin typeface="Barlow Semi Condensed"/>
                <a:sym typeface="Barlow Semi Condensed"/>
              </a:rPr>
              <a:t>mạnh</a:t>
            </a:r>
            <a:endParaRPr lang="en-US" sz="3600" dirty="0"/>
          </a:p>
        </p:txBody>
      </p:sp>
      <p:grpSp>
        <p:nvGrpSpPr>
          <p:cNvPr id="21" name="Google Shape;257;p19">
            <a:extLst>
              <a:ext uri="{FF2B5EF4-FFF2-40B4-BE49-F238E27FC236}">
                <a16:creationId xmlns:a16="http://schemas.microsoft.com/office/drawing/2014/main" id="{6B38ECA9-95E0-2ECB-1C5D-E7E529C36A5C}"/>
              </a:ext>
            </a:extLst>
          </p:cNvPr>
          <p:cNvGrpSpPr/>
          <p:nvPr/>
        </p:nvGrpSpPr>
        <p:grpSpPr>
          <a:xfrm>
            <a:off x="920475" y="366625"/>
            <a:ext cx="1421951" cy="1329308"/>
            <a:chOff x="4766626" y="505529"/>
            <a:chExt cx="2445533" cy="2172423"/>
          </a:xfrm>
        </p:grpSpPr>
        <p:sp>
          <p:nvSpPr>
            <p:cNvPr id="22" name="Google Shape;258;p19">
              <a:extLst>
                <a:ext uri="{FF2B5EF4-FFF2-40B4-BE49-F238E27FC236}">
                  <a16:creationId xmlns:a16="http://schemas.microsoft.com/office/drawing/2014/main" id="{3A296F88-2FF1-B496-5378-45050702CAD4}"/>
                </a:ext>
              </a:extLst>
            </p:cNvPr>
            <p:cNvSpPr/>
            <p:nvPr/>
          </p:nvSpPr>
          <p:spPr>
            <a:xfrm>
              <a:off x="5049652" y="752542"/>
              <a:ext cx="269787" cy="271304"/>
            </a:xfrm>
            <a:custGeom>
              <a:avLst/>
              <a:gdLst/>
              <a:ahLst/>
              <a:cxnLst/>
              <a:rect l="l" t="t" r="r" b="b"/>
              <a:pathLst>
                <a:path w="447780" h="450297" extrusionOk="0">
                  <a:moveTo>
                    <a:pt x="21535" y="260074"/>
                  </a:moveTo>
                  <a:cubicBezTo>
                    <a:pt x="37529" y="292140"/>
                    <a:pt x="57424" y="311801"/>
                    <a:pt x="97293" y="351202"/>
                  </a:cubicBezTo>
                  <a:cubicBezTo>
                    <a:pt x="150269" y="403554"/>
                    <a:pt x="181555" y="421342"/>
                    <a:pt x="190449" y="426257"/>
                  </a:cubicBezTo>
                  <a:cubicBezTo>
                    <a:pt x="212529" y="438429"/>
                    <a:pt x="230396" y="448103"/>
                    <a:pt x="256454" y="449976"/>
                  </a:cubicBezTo>
                  <a:cubicBezTo>
                    <a:pt x="293046" y="452628"/>
                    <a:pt x="321289" y="438195"/>
                    <a:pt x="332524" y="432187"/>
                  </a:cubicBezTo>
                  <a:cubicBezTo>
                    <a:pt x="342043" y="427194"/>
                    <a:pt x="362172" y="415335"/>
                    <a:pt x="384642" y="388340"/>
                  </a:cubicBezTo>
                  <a:cubicBezTo>
                    <a:pt x="446434" y="314064"/>
                    <a:pt x="447371" y="219971"/>
                    <a:pt x="447761" y="181663"/>
                  </a:cubicBezTo>
                  <a:cubicBezTo>
                    <a:pt x="448307" y="126737"/>
                    <a:pt x="437384" y="101536"/>
                    <a:pt x="430674" y="88819"/>
                  </a:cubicBezTo>
                  <a:cubicBezTo>
                    <a:pt x="427241" y="82265"/>
                    <a:pt x="413900" y="58235"/>
                    <a:pt x="386827" y="36701"/>
                  </a:cubicBezTo>
                  <a:cubicBezTo>
                    <a:pt x="379493" y="30850"/>
                    <a:pt x="362328" y="18288"/>
                    <a:pt x="337752" y="9550"/>
                  </a:cubicBezTo>
                  <a:cubicBezTo>
                    <a:pt x="296869" y="-5040"/>
                    <a:pt x="261526" y="188"/>
                    <a:pt x="229069" y="5025"/>
                  </a:cubicBezTo>
                  <a:cubicBezTo>
                    <a:pt x="189981" y="10798"/>
                    <a:pt x="162362" y="21955"/>
                    <a:pt x="131543" y="34439"/>
                  </a:cubicBezTo>
                  <a:cubicBezTo>
                    <a:pt x="93938" y="49653"/>
                    <a:pt x="73106" y="62760"/>
                    <a:pt x="60935" y="71264"/>
                  </a:cubicBezTo>
                  <a:cubicBezTo>
                    <a:pt x="41118" y="84996"/>
                    <a:pt x="28322" y="94124"/>
                    <a:pt x="17400" y="111289"/>
                  </a:cubicBezTo>
                  <a:cubicBezTo>
                    <a:pt x="1483" y="136411"/>
                    <a:pt x="469" y="161690"/>
                    <a:pt x="79" y="175500"/>
                  </a:cubicBezTo>
                  <a:cubicBezTo>
                    <a:pt x="-1169" y="213730"/>
                    <a:pt x="12640" y="242285"/>
                    <a:pt x="21535" y="2600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59;p19">
              <a:extLst>
                <a:ext uri="{FF2B5EF4-FFF2-40B4-BE49-F238E27FC236}">
                  <a16:creationId xmlns:a16="http://schemas.microsoft.com/office/drawing/2014/main" id="{5FA7E838-2BE1-A73D-42D3-1EBC816F2077}"/>
                </a:ext>
              </a:extLst>
            </p:cNvPr>
            <p:cNvSpPr/>
            <p:nvPr/>
          </p:nvSpPr>
          <p:spPr>
            <a:xfrm>
              <a:off x="6943662" y="1065442"/>
              <a:ext cx="268497" cy="269349"/>
            </a:xfrm>
            <a:custGeom>
              <a:avLst/>
              <a:gdLst/>
              <a:ahLst/>
              <a:cxnLst/>
              <a:rect l="l" t="t" r="r" b="b"/>
              <a:pathLst>
                <a:path w="445639" h="447053" extrusionOk="0">
                  <a:moveTo>
                    <a:pt x="185811" y="443415"/>
                  </a:moveTo>
                  <a:cubicBezTo>
                    <a:pt x="221233" y="437641"/>
                    <a:pt x="245887" y="424534"/>
                    <a:pt x="295274" y="398163"/>
                  </a:cubicBezTo>
                  <a:cubicBezTo>
                    <a:pt x="360967" y="363132"/>
                    <a:pt x="387338" y="338555"/>
                    <a:pt x="394672" y="331533"/>
                  </a:cubicBezTo>
                  <a:cubicBezTo>
                    <a:pt x="412851" y="314135"/>
                    <a:pt x="427362" y="299857"/>
                    <a:pt x="436882" y="275593"/>
                  </a:cubicBezTo>
                  <a:cubicBezTo>
                    <a:pt x="450301" y="241420"/>
                    <a:pt x="444917" y="210211"/>
                    <a:pt x="442577" y="197650"/>
                  </a:cubicBezTo>
                  <a:cubicBezTo>
                    <a:pt x="440627" y="187039"/>
                    <a:pt x="435243" y="164336"/>
                    <a:pt x="416128" y="134922"/>
                  </a:cubicBezTo>
                  <a:cubicBezTo>
                    <a:pt x="363542" y="53781"/>
                    <a:pt x="273975" y="24991"/>
                    <a:pt x="237461" y="13288"/>
                  </a:cubicBezTo>
                  <a:cubicBezTo>
                    <a:pt x="185188" y="-3487"/>
                    <a:pt x="157880" y="-600"/>
                    <a:pt x="143758" y="1975"/>
                  </a:cubicBezTo>
                  <a:cubicBezTo>
                    <a:pt x="136425" y="3301"/>
                    <a:pt x="109585" y="8841"/>
                    <a:pt x="81029" y="28424"/>
                  </a:cubicBezTo>
                  <a:cubicBezTo>
                    <a:pt x="73227" y="33729"/>
                    <a:pt x="56219" y="46291"/>
                    <a:pt x="40459" y="67200"/>
                  </a:cubicBezTo>
                  <a:cubicBezTo>
                    <a:pt x="14401" y="101919"/>
                    <a:pt x="8860" y="137184"/>
                    <a:pt x="3790" y="169641"/>
                  </a:cubicBezTo>
                  <a:cubicBezTo>
                    <a:pt x="-2296" y="208651"/>
                    <a:pt x="122" y="238299"/>
                    <a:pt x="2931" y="271536"/>
                  </a:cubicBezTo>
                  <a:cubicBezTo>
                    <a:pt x="6286" y="311950"/>
                    <a:pt x="12683" y="335746"/>
                    <a:pt x="17131" y="349946"/>
                  </a:cubicBezTo>
                  <a:cubicBezTo>
                    <a:pt x="24386" y="372962"/>
                    <a:pt x="29225" y="387864"/>
                    <a:pt x="42410" y="403390"/>
                  </a:cubicBezTo>
                  <a:cubicBezTo>
                    <a:pt x="61602" y="426016"/>
                    <a:pt x="85477" y="434520"/>
                    <a:pt x="98506" y="439046"/>
                  </a:cubicBezTo>
                  <a:cubicBezTo>
                    <a:pt x="134864" y="451373"/>
                    <a:pt x="166150" y="446614"/>
                    <a:pt x="185811" y="4434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60;p19">
              <a:extLst>
                <a:ext uri="{FF2B5EF4-FFF2-40B4-BE49-F238E27FC236}">
                  <a16:creationId xmlns:a16="http://schemas.microsoft.com/office/drawing/2014/main" id="{6072AB88-D88C-EFD9-9427-50C7FC97475C}"/>
                </a:ext>
              </a:extLst>
            </p:cNvPr>
            <p:cNvSpPr/>
            <p:nvPr/>
          </p:nvSpPr>
          <p:spPr>
            <a:xfrm>
              <a:off x="4989724" y="505529"/>
              <a:ext cx="2171579" cy="2172423"/>
            </a:xfrm>
            <a:custGeom>
              <a:avLst/>
              <a:gdLst/>
              <a:ahLst/>
              <a:cxnLst/>
              <a:rect l="l" t="t" r="r" b="b"/>
              <a:pathLst>
                <a:path w="3604280" h="3605682" extrusionOk="0">
                  <a:moveTo>
                    <a:pt x="1368227" y="3596031"/>
                  </a:moveTo>
                  <a:cubicBezTo>
                    <a:pt x="1657527" y="3571845"/>
                    <a:pt x="1865218" y="3481029"/>
                    <a:pt x="2280443" y="3299397"/>
                  </a:cubicBezTo>
                  <a:cubicBezTo>
                    <a:pt x="2832984" y="3057690"/>
                    <a:pt x="3060804" y="2875902"/>
                    <a:pt x="3124391" y="2823784"/>
                  </a:cubicBezTo>
                  <a:cubicBezTo>
                    <a:pt x="3282070" y="2694504"/>
                    <a:pt x="3408229" y="2588787"/>
                    <a:pt x="3500449" y="2398417"/>
                  </a:cubicBezTo>
                  <a:cubicBezTo>
                    <a:pt x="3630119" y="2130884"/>
                    <a:pt x="3606089" y="1875601"/>
                    <a:pt x="3595088" y="1772770"/>
                  </a:cubicBezTo>
                  <a:cubicBezTo>
                    <a:pt x="3585803" y="1686168"/>
                    <a:pt x="3556858" y="1499387"/>
                    <a:pt x="3421180" y="1249565"/>
                  </a:cubicBezTo>
                  <a:cubicBezTo>
                    <a:pt x="3047853" y="561893"/>
                    <a:pt x="2342625" y="273061"/>
                    <a:pt x="2055510" y="155484"/>
                  </a:cubicBezTo>
                  <a:cubicBezTo>
                    <a:pt x="1644030" y="-13040"/>
                    <a:pt x="1422062" y="-6799"/>
                    <a:pt x="1306201" y="5450"/>
                  </a:cubicBezTo>
                  <a:cubicBezTo>
                    <a:pt x="1246437" y="11770"/>
                    <a:pt x="1026108" y="39701"/>
                    <a:pt x="782996" y="179358"/>
                  </a:cubicBezTo>
                  <a:cubicBezTo>
                    <a:pt x="716991" y="217276"/>
                    <a:pt x="571326" y="308170"/>
                    <a:pt x="431358" y="467254"/>
                  </a:cubicBezTo>
                  <a:cubicBezTo>
                    <a:pt x="199091" y="731197"/>
                    <a:pt x="132539" y="1012461"/>
                    <a:pt x="71449" y="1270943"/>
                  </a:cubicBezTo>
                  <a:cubicBezTo>
                    <a:pt x="-2202" y="1582322"/>
                    <a:pt x="-1032" y="1823172"/>
                    <a:pt x="373" y="2092654"/>
                  </a:cubicBezTo>
                  <a:cubicBezTo>
                    <a:pt x="2011" y="2420809"/>
                    <a:pt x="38524" y="2617108"/>
                    <a:pt x="65598" y="2734217"/>
                  </a:cubicBezTo>
                  <a:cubicBezTo>
                    <a:pt x="109601" y="2924431"/>
                    <a:pt x="139561" y="3048093"/>
                    <a:pt x="236306" y="3181742"/>
                  </a:cubicBezTo>
                  <a:cubicBezTo>
                    <a:pt x="377290" y="3376559"/>
                    <a:pt x="564383" y="3460197"/>
                    <a:pt x="666980" y="3504513"/>
                  </a:cubicBezTo>
                  <a:cubicBezTo>
                    <a:pt x="951910" y="3627863"/>
                    <a:pt x="1207662" y="3609451"/>
                    <a:pt x="1368227" y="3596031"/>
                  </a:cubicBezTo>
                  <a:close/>
                </a:path>
              </a:pathLst>
            </a:custGeom>
            <a:noFill/>
            <a:ln w="2337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61;p19">
              <a:extLst>
                <a:ext uri="{FF2B5EF4-FFF2-40B4-BE49-F238E27FC236}">
                  <a16:creationId xmlns:a16="http://schemas.microsoft.com/office/drawing/2014/main" id="{BE2A522A-4788-38A2-6AB5-55C1B83FEC64}"/>
                </a:ext>
              </a:extLst>
            </p:cNvPr>
            <p:cNvSpPr/>
            <p:nvPr/>
          </p:nvSpPr>
          <p:spPr>
            <a:xfrm>
              <a:off x="4979819" y="579385"/>
              <a:ext cx="2068489" cy="2024451"/>
            </a:xfrm>
            <a:custGeom>
              <a:avLst/>
              <a:gdLst/>
              <a:ahLst/>
              <a:cxnLst/>
              <a:rect l="l" t="t" r="r" b="b"/>
              <a:pathLst>
                <a:path w="3433177" h="3360085" extrusionOk="0">
                  <a:moveTo>
                    <a:pt x="867464" y="3298708"/>
                  </a:moveTo>
                  <a:cubicBezTo>
                    <a:pt x="1125868" y="3376416"/>
                    <a:pt x="1335509" y="3365884"/>
                    <a:pt x="1754869" y="3344896"/>
                  </a:cubicBezTo>
                  <a:cubicBezTo>
                    <a:pt x="2312872" y="3316965"/>
                    <a:pt x="2570028" y="3231377"/>
                    <a:pt x="2642275" y="3206254"/>
                  </a:cubicBezTo>
                  <a:cubicBezTo>
                    <a:pt x="2821409" y="3143915"/>
                    <a:pt x="2965435" y="3091954"/>
                    <a:pt x="3108135" y="2951985"/>
                  </a:cubicBezTo>
                  <a:cubicBezTo>
                    <a:pt x="3308647" y="2755374"/>
                    <a:pt x="3372077" y="2516865"/>
                    <a:pt x="3396498" y="2420354"/>
                  </a:cubicBezTo>
                  <a:cubicBezTo>
                    <a:pt x="3417095" y="2339134"/>
                    <a:pt x="3453609" y="2160701"/>
                    <a:pt x="3418655" y="1888722"/>
                  </a:cubicBezTo>
                  <a:cubicBezTo>
                    <a:pt x="3322535" y="1140194"/>
                    <a:pt x="2807443" y="637274"/>
                    <a:pt x="2597802" y="432548"/>
                  </a:cubicBezTo>
                  <a:cubicBezTo>
                    <a:pt x="2297268" y="139113"/>
                    <a:pt x="2103153" y="68426"/>
                    <a:pt x="1998839" y="39637"/>
                  </a:cubicBezTo>
                  <a:cubicBezTo>
                    <a:pt x="1945005" y="24813"/>
                    <a:pt x="1745117" y="-25822"/>
                    <a:pt x="1488585" y="16543"/>
                  </a:cubicBezTo>
                  <a:cubicBezTo>
                    <a:pt x="1418991" y="28012"/>
                    <a:pt x="1262872" y="59922"/>
                    <a:pt x="1089276" y="155185"/>
                  </a:cubicBezTo>
                  <a:cubicBezTo>
                    <a:pt x="801147" y="313332"/>
                    <a:pt x="650723" y="544117"/>
                    <a:pt x="512471" y="756099"/>
                  </a:cubicBezTo>
                  <a:cubicBezTo>
                    <a:pt x="345975" y="1011538"/>
                    <a:pt x="267487" y="1229137"/>
                    <a:pt x="179713" y="1472639"/>
                  </a:cubicBezTo>
                  <a:cubicBezTo>
                    <a:pt x="72825" y="1769117"/>
                    <a:pt x="39667" y="1958628"/>
                    <a:pt x="24453" y="2073553"/>
                  </a:cubicBezTo>
                  <a:cubicBezTo>
                    <a:pt x="-280" y="2260256"/>
                    <a:pt x="-15182" y="2382046"/>
                    <a:pt x="24453" y="2535824"/>
                  </a:cubicBezTo>
                  <a:cubicBezTo>
                    <a:pt x="82188" y="2759977"/>
                    <a:pt x="216539" y="2899711"/>
                    <a:pt x="290659" y="2975001"/>
                  </a:cubicBezTo>
                  <a:cubicBezTo>
                    <a:pt x="496711" y="3184174"/>
                    <a:pt x="724141" y="3255563"/>
                    <a:pt x="867464" y="3298708"/>
                  </a:cubicBezTo>
                  <a:close/>
                </a:path>
              </a:pathLst>
            </a:custGeom>
            <a:solidFill>
              <a:schemeClr val="accent1"/>
            </a:solidFill>
            <a:ln>
              <a:noFill/>
            </a:ln>
            <a:effectLst>
              <a:outerShdw blurRad="742950" dist="114300" dir="5700000" algn="bl" rotWithShape="0">
                <a:srgbClr val="000000">
                  <a:alpha val="7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262;p19">
              <a:extLst>
                <a:ext uri="{FF2B5EF4-FFF2-40B4-BE49-F238E27FC236}">
                  <a16:creationId xmlns:a16="http://schemas.microsoft.com/office/drawing/2014/main" id="{108E9102-0690-8F87-FFFF-C64A7B067B1E}"/>
                </a:ext>
              </a:extLst>
            </p:cNvPr>
            <p:cNvSpPr/>
            <p:nvPr/>
          </p:nvSpPr>
          <p:spPr>
            <a:xfrm>
              <a:off x="4766626" y="1945414"/>
              <a:ext cx="552824" cy="552824"/>
            </a:xfrm>
            <a:custGeom>
              <a:avLst/>
              <a:gdLst/>
              <a:ahLst/>
              <a:cxnLst/>
              <a:rect l="l" t="t" r="r" b="b"/>
              <a:pathLst>
                <a:path w="807043" h="807043" extrusionOk="0">
                  <a:moveTo>
                    <a:pt x="807044" y="403522"/>
                  </a:moveTo>
                  <a:cubicBezTo>
                    <a:pt x="807044" y="626381"/>
                    <a:pt x="626381" y="807044"/>
                    <a:pt x="403522" y="807044"/>
                  </a:cubicBezTo>
                  <a:cubicBezTo>
                    <a:pt x="180663" y="807044"/>
                    <a:pt x="0" y="626381"/>
                    <a:pt x="0" y="403522"/>
                  </a:cubicBezTo>
                  <a:cubicBezTo>
                    <a:pt x="0" y="180663"/>
                    <a:pt x="180663" y="0"/>
                    <a:pt x="403522" y="0"/>
                  </a:cubicBezTo>
                  <a:cubicBezTo>
                    <a:pt x="626381" y="0"/>
                    <a:pt x="807044" y="180663"/>
                    <a:pt x="807044" y="4035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DBC502B6-3408-1670-9089-43EAAEFA1A0E}"/>
              </a:ext>
            </a:extLst>
          </p:cNvPr>
          <p:cNvSpPr txBox="1"/>
          <p:nvPr/>
        </p:nvSpPr>
        <p:spPr>
          <a:xfrm>
            <a:off x="1277697" y="708943"/>
            <a:ext cx="807656"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Barlow Semi Condensed"/>
                <a:cs typeface="Arial"/>
                <a:sym typeface="Arial"/>
              </a:rPr>
              <a:t>04</a:t>
            </a:r>
          </a:p>
        </p:txBody>
      </p:sp>
    </p:spTree>
    <p:extLst>
      <p:ext uri="{BB962C8B-B14F-4D97-AF65-F5344CB8AC3E}">
        <p14:creationId xmlns:p14="http://schemas.microsoft.com/office/powerpoint/2010/main" val="2154494187"/>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093B9B"/>
      </a:lt1>
      <a:dk2>
        <a:srgbClr val="FFFFFF"/>
      </a:dk2>
      <a:lt2>
        <a:srgbClr val="FFFFFF"/>
      </a:lt2>
      <a:accent1>
        <a:srgbClr val="0C52E5"/>
      </a:accent1>
      <a:accent2>
        <a:srgbClr val="FF9CFC"/>
      </a:accent2>
      <a:accent3>
        <a:srgbClr val="42F8FF"/>
      </a:accent3>
      <a:accent4>
        <a:srgbClr val="FFFFFF"/>
      </a:accent4>
      <a:accent5>
        <a:srgbClr val="FFFFFF"/>
      </a:accent5>
      <a:accent6>
        <a:srgbClr val="FFFFFF"/>
      </a:accent6>
      <a:hlink>
        <a:srgbClr val="42F8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1051</Words>
  <Application>Microsoft Office PowerPoint</Application>
  <PresentationFormat>Widescreen</PresentationFormat>
  <Paragraphs>36</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Abril Fatface</vt:lpstr>
      <vt:lpstr>Pacifico</vt:lpstr>
      <vt:lpstr>Nunito</vt:lpstr>
      <vt:lpstr>Arial</vt:lpstr>
      <vt:lpstr>Barlow Semi Condensed</vt:lpstr>
      <vt:lpstr>Calibri</vt:lpstr>
      <vt:lpstr>Aldrich</vt:lpstr>
      <vt:lpstr>SlidesMania</vt:lpstr>
      <vt:lpstr>Đồ Án Học Phần  Tên Học Phần: Công Nghệ Phần Mềm Tên đề tài :Hotel Beach Classic Nhóm TYN – LỚP 21DTHD6</vt:lpstr>
      <vt:lpstr>PowerPoint Presentation</vt:lpstr>
      <vt:lpstr>Chức năng</vt:lpstr>
      <vt:lpstr>PowerPoint Presentation</vt:lpstr>
      <vt:lpstr>PowerPoint Presentation</vt:lpstr>
      <vt:lpstr>PowerPoint Presentation</vt:lpstr>
      <vt:lpstr>PowerPoint Presentation</vt:lpstr>
      <vt:lpstr>PowerPoint Presentation</vt:lpstr>
      <vt:lpstr>Đồ án "Hệ Thống ERP Hotel Beach Classic" thể hiện một ứng dụng quan trọng trong việc tối ưu hóa quản lý khách sạn và tạo ra trải nghiệm tốt hơn cho khách hàng.  1. Quản lý phòng và đặt phòng: Hệ thống cho phép khách sạn quản lý hiệu quả việc phân loại phòng, quản lý tình trạng phòng, và đặt phòng cho khách hàng. Điều này giúp tối ưu hóa sự sắp xếp và sử dụng phòng. 2. Quản lý khách hàng: Tích hợp quản lý quan hệ khách hàng (CRM) giúp theo dõi thông tin cá nhân của khách hàng, lịch sử lưu trú, và đảm bảo dịch vụ cá nhân hóa. 3. Thống kê và phân tích: Cung cấp các công cụ thống kê và phân tích dữ liệu giúp quản lý khách sạn hiểu rõ hiệu suất kinh doanh, xu hướng đặt phòng, và chi phí hoạt động. 4. Tích hợp với hệ thống bên ngoài: Dự án này có khả năng tích hợp với các hệ thống bên ngoài như trang web đặt phòng trực tuyến, cổng thanh toán, và các dịch vụ bên ngoài. 5. Tích hợp toàn diện: Hệ thống này tích hợp nhiều mô-đun chức năng quan trọng, bao gồm quản lý phòng, quản lý đặt phòng, quản lý khách hàng, và thống kê. Điều này giúp khách sạn quản lý tất cả khía cạnh hoạt động của họ từ một nền tảng duy nhất. </vt:lpstr>
      <vt:lpstr>PowerPoint Presentation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MONGO DB, POSTGRE SQL NO SQL</dc:title>
  <dc:creator>Nguyen Huynh Tien</dc:creator>
  <cp:lastModifiedBy>yen tran</cp:lastModifiedBy>
  <cp:revision>31</cp:revision>
  <dcterms:modified xsi:type="dcterms:W3CDTF">2023-10-25T04:53:24Z</dcterms:modified>
</cp:coreProperties>
</file>