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29;p35"/>
          <p:cNvSpPr txBox="1">
            <a:spLocks noGrp="1"/>
          </p:cNvSpPr>
          <p:nvPr>
            <p:ph type="ctrTitle"/>
          </p:nvPr>
        </p:nvSpPr>
        <p:spPr>
          <a:xfrm>
            <a:off x="1188304" y="219331"/>
            <a:ext cx="8689976" cy="25092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BÁO CÁO ĐỒ ÁN ĐỀ TÀI </a:t>
            </a:r>
            <a:br>
              <a:rPr lang="en" sz="3600" dirty="0"/>
            </a:br>
            <a:r>
              <a:rPr lang="en" sz="3600" dirty="0"/>
              <a:t>PHẦN MỀM QUẢN LÝ </a:t>
            </a:r>
            <a:r>
              <a:rPr lang="en" sz="3600" dirty="0" smtClean="0"/>
              <a:t>Nhà TRỌ</a:t>
            </a:r>
            <a:endParaRPr sz="3600" dirty="0"/>
          </a:p>
        </p:txBody>
      </p:sp>
      <p:sp>
        <p:nvSpPr>
          <p:cNvPr id="6" name="Google Shape;3435;p36"/>
          <p:cNvSpPr txBox="1">
            <a:spLocks/>
          </p:cNvSpPr>
          <p:nvPr/>
        </p:nvSpPr>
        <p:spPr>
          <a:xfrm>
            <a:off x="1848508" y="2954843"/>
            <a:ext cx="77154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vi-VN" sz="1800" dirty="0" smtClean="0"/>
              <a:t>Giảng viên hướng dẫn</a:t>
            </a:r>
            <a:r>
              <a:rPr lang="en-US" sz="1800" dirty="0" smtClean="0"/>
              <a:t>: </a:t>
            </a:r>
            <a:r>
              <a:rPr lang="en-US" sz="1800" dirty="0" err="1" smtClean="0"/>
              <a:t>Thầy</a:t>
            </a:r>
            <a:r>
              <a:rPr lang="en-US" sz="1800" dirty="0" smtClean="0"/>
              <a:t> </a:t>
            </a:r>
            <a:r>
              <a:rPr lang="en-US" sz="1800" dirty="0" err="1" smtClean="0"/>
              <a:t>Hoàng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endParaRPr lang="en-US" sz="1800" dirty="0" smtClean="0"/>
          </a:p>
          <a:p>
            <a:pPr algn="l">
              <a:spcBef>
                <a:spcPts val="0"/>
              </a:spcBef>
            </a:pPr>
            <a:endParaRPr lang="en-US" sz="1800" dirty="0" smtClean="0"/>
          </a:p>
          <a:p>
            <a:pPr algn="l">
              <a:spcBef>
                <a:spcPts val="0"/>
              </a:spcBef>
            </a:pPr>
            <a:r>
              <a:rPr lang="en-US" sz="1800" dirty="0" err="1" smtClean="0"/>
              <a:t>Sinh</a:t>
            </a:r>
            <a:r>
              <a:rPr lang="en-US" sz="1800" dirty="0" smtClean="0"/>
              <a:t> </a:t>
            </a:r>
            <a:r>
              <a:rPr lang="en-US" sz="1800" dirty="0" err="1" smtClean="0"/>
              <a:t>viên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hiên</a:t>
            </a:r>
            <a:r>
              <a:rPr lang="en-US" sz="1800" dirty="0" smtClean="0"/>
              <a:t>: </a:t>
            </a:r>
            <a:r>
              <a:rPr lang="en-US" sz="1800" dirty="0" err="1" smtClean="0"/>
              <a:t>Nguyễn</a:t>
            </a:r>
            <a:r>
              <a:rPr lang="en-US" sz="1800" dirty="0" smtClean="0"/>
              <a:t> Anh </a:t>
            </a:r>
            <a:r>
              <a:rPr lang="en-US" sz="1800" dirty="0" err="1" smtClean="0"/>
              <a:t>Phú</a:t>
            </a:r>
            <a:r>
              <a:rPr lang="en-US" sz="1800" dirty="0" smtClean="0"/>
              <a:t>- 19110429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25191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7" y="0"/>
            <a:ext cx="10364451" cy="1596177"/>
          </a:xfrm>
        </p:spPr>
        <p:txBody>
          <a:bodyPr/>
          <a:lstStyle/>
          <a:p>
            <a:r>
              <a:rPr lang="en" dirty="0" smtClean="0"/>
              <a:t>DaTABase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4796" y="1110516"/>
            <a:ext cx="9882791" cy="55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06" y="231655"/>
            <a:ext cx="10364451" cy="1596177"/>
          </a:xfrm>
        </p:spPr>
        <p:txBody>
          <a:bodyPr/>
          <a:lstStyle/>
          <a:p>
            <a:r>
              <a:rPr lang="en-US" dirty="0" smtClean="0"/>
              <a:t>PHÂN QUYỀN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9423" y="1382353"/>
            <a:ext cx="10811608" cy="48865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6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60" y="0"/>
            <a:ext cx="10364451" cy="1596177"/>
          </a:xfrm>
        </p:spPr>
        <p:txBody>
          <a:bodyPr/>
          <a:lstStyle/>
          <a:p>
            <a:r>
              <a:rPr lang="en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8799" y="1117242"/>
            <a:ext cx="8188455" cy="489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844" y="2333017"/>
            <a:ext cx="10364451" cy="1596177"/>
          </a:xfrm>
        </p:spPr>
        <p:txBody>
          <a:bodyPr/>
          <a:lstStyle/>
          <a:p>
            <a:r>
              <a:rPr lang="en" dirty="0"/>
              <a:t>CẢM ƠN THẦY VÀ CÁC BẠN ĐÃ LẮNG 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169</TotalTime>
  <Words>120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Droplet</vt:lpstr>
      <vt:lpstr>BÁO CÁO ĐỒ ÁN ĐỀ TÀI  PHẦN MỀM QUẢN LÝ Nhà TRỌ</vt:lpstr>
      <vt:lpstr>DaTABase</vt:lpstr>
      <vt:lpstr>PHÂN QUYỀN</vt:lpstr>
      <vt:lpstr>Demo</vt:lpstr>
      <vt:lpstr>CẢM ƠN THẦY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ĐỀ TÀI  PHẦN MỀM QUẢN LÝ Nhà TRỌ</dc:title>
  <dc:creator>Phu Nguyen Anh</dc:creator>
  <cp:lastModifiedBy>Phu Nguyen Anh</cp:lastModifiedBy>
  <cp:revision>6</cp:revision>
  <dcterms:created xsi:type="dcterms:W3CDTF">2022-05-22T17:53:30Z</dcterms:created>
  <dcterms:modified xsi:type="dcterms:W3CDTF">2022-05-26T04:54:25Z</dcterms:modified>
</cp:coreProperties>
</file>