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6" r:id="rId7"/>
    <p:sldId id="267" r:id="rId8"/>
    <p:sldId id="268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5FC661-2BF7-48D5-ADFA-9525979907BA}" v="62" dt="2025-01-20T23:13:55.7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Nguyen" userId="0e7f6825-02a2-42c3-8218-3f26ba72c85c" providerId="ADAL" clId="{BF5FC661-2BF7-48D5-ADFA-9525979907BA}"/>
    <pc:docChg chg="undo custSel addSld delSld modSld">
      <pc:chgData name="Kim Nguyen" userId="0e7f6825-02a2-42c3-8218-3f26ba72c85c" providerId="ADAL" clId="{BF5FC661-2BF7-48D5-ADFA-9525979907BA}" dt="2025-01-28T10:47:34.210" v="117" actId="1076"/>
      <pc:docMkLst>
        <pc:docMk/>
      </pc:docMkLst>
      <pc:sldChg chg="modAnim">
        <pc:chgData name="Kim Nguyen" userId="0e7f6825-02a2-42c3-8218-3f26ba72c85c" providerId="ADAL" clId="{BF5FC661-2BF7-48D5-ADFA-9525979907BA}" dt="2025-01-20T23:05:55.406" v="18"/>
        <pc:sldMkLst>
          <pc:docMk/>
          <pc:sldMk cId="2260207374" sldId="258"/>
        </pc:sldMkLst>
      </pc:sldChg>
      <pc:sldChg chg="addSp delSp modSp mod delAnim modAnim">
        <pc:chgData name="Kim Nguyen" userId="0e7f6825-02a2-42c3-8218-3f26ba72c85c" providerId="ADAL" clId="{BF5FC661-2BF7-48D5-ADFA-9525979907BA}" dt="2025-01-28T10:47:34.210" v="117" actId="1076"/>
        <pc:sldMkLst>
          <pc:docMk/>
          <pc:sldMk cId="1579250802" sldId="259"/>
        </pc:sldMkLst>
        <pc:picChg chg="add del mod">
          <ac:chgData name="Kim Nguyen" userId="0e7f6825-02a2-42c3-8218-3f26ba72c85c" providerId="ADAL" clId="{BF5FC661-2BF7-48D5-ADFA-9525979907BA}" dt="2025-01-28T10:46:28.788" v="108" actId="478"/>
          <ac:picMkLst>
            <pc:docMk/>
            <pc:sldMk cId="1579250802" sldId="259"/>
            <ac:picMk id="5" creationId="{BCCEFB57-ED70-23F5-8696-8FACD70F8722}"/>
          </ac:picMkLst>
        </pc:picChg>
        <pc:picChg chg="add mod">
          <ac:chgData name="Kim Nguyen" userId="0e7f6825-02a2-42c3-8218-3f26ba72c85c" providerId="ADAL" clId="{BF5FC661-2BF7-48D5-ADFA-9525979907BA}" dt="2025-01-28T10:47:34.210" v="117" actId="1076"/>
          <ac:picMkLst>
            <pc:docMk/>
            <pc:sldMk cId="1579250802" sldId="259"/>
            <ac:picMk id="6" creationId="{AC2FBC5C-8D13-240F-58A3-05E1F743A4FA}"/>
          </ac:picMkLst>
        </pc:picChg>
        <pc:picChg chg="mod">
          <ac:chgData name="Kim Nguyen" userId="0e7f6825-02a2-42c3-8218-3f26ba72c85c" providerId="ADAL" clId="{BF5FC661-2BF7-48D5-ADFA-9525979907BA}" dt="2025-01-20T23:07:08.107" v="29" actId="1076"/>
          <ac:picMkLst>
            <pc:docMk/>
            <pc:sldMk cId="1579250802" sldId="259"/>
            <ac:picMk id="12" creationId="{7CC877D8-1588-C24E-91BF-C3D03DAB5EEA}"/>
          </ac:picMkLst>
        </pc:picChg>
      </pc:sldChg>
      <pc:sldChg chg="modAnim">
        <pc:chgData name="Kim Nguyen" userId="0e7f6825-02a2-42c3-8218-3f26ba72c85c" providerId="ADAL" clId="{BF5FC661-2BF7-48D5-ADFA-9525979907BA}" dt="2025-01-20T23:08:23.013" v="37"/>
        <pc:sldMkLst>
          <pc:docMk/>
          <pc:sldMk cId="2304798312" sldId="261"/>
        </pc:sldMkLst>
      </pc:sldChg>
      <pc:sldChg chg="del modAnim">
        <pc:chgData name="Kim Nguyen" userId="0e7f6825-02a2-42c3-8218-3f26ba72c85c" providerId="ADAL" clId="{BF5FC661-2BF7-48D5-ADFA-9525979907BA}" dt="2025-01-20T23:13:15.182" v="65" actId="47"/>
        <pc:sldMkLst>
          <pc:docMk/>
          <pc:sldMk cId="3102297012" sldId="262"/>
        </pc:sldMkLst>
      </pc:sldChg>
      <pc:sldChg chg="delSp del mod delAnim modAnim">
        <pc:chgData name="Kim Nguyen" userId="0e7f6825-02a2-42c3-8218-3f26ba72c85c" providerId="ADAL" clId="{BF5FC661-2BF7-48D5-ADFA-9525979907BA}" dt="2025-01-20T23:13:28.015" v="69" actId="47"/>
        <pc:sldMkLst>
          <pc:docMk/>
          <pc:sldMk cId="2134012000" sldId="263"/>
        </pc:sldMkLst>
      </pc:sldChg>
      <pc:sldChg chg="modAnim">
        <pc:chgData name="Kim Nguyen" userId="0e7f6825-02a2-42c3-8218-3f26ba72c85c" providerId="ADAL" clId="{BF5FC661-2BF7-48D5-ADFA-9525979907BA}" dt="2025-01-20T23:10:10.530" v="57"/>
        <pc:sldMkLst>
          <pc:docMk/>
          <pc:sldMk cId="4221257486" sldId="264"/>
        </pc:sldMkLst>
      </pc:sldChg>
      <pc:sldChg chg="addSp delSp modSp add mod delAnim modAnim">
        <pc:chgData name="Kim Nguyen" userId="0e7f6825-02a2-42c3-8218-3f26ba72c85c" providerId="ADAL" clId="{BF5FC661-2BF7-48D5-ADFA-9525979907BA}" dt="2025-01-20T23:13:55.763" v="75"/>
        <pc:sldMkLst>
          <pc:docMk/>
          <pc:sldMk cId="1849501034" sldId="266"/>
        </pc:sldMkLst>
        <pc:picChg chg="add mod">
          <ac:chgData name="Kim Nguyen" userId="0e7f6825-02a2-42c3-8218-3f26ba72c85c" providerId="ADAL" clId="{BF5FC661-2BF7-48D5-ADFA-9525979907BA}" dt="2025-01-20T23:12:59.808" v="62"/>
          <ac:picMkLst>
            <pc:docMk/>
            <pc:sldMk cId="1849501034" sldId="266"/>
            <ac:picMk id="3" creationId="{3CE12050-4318-042D-9C5D-3F0BAFA75242}"/>
          </ac:picMkLst>
        </pc:picChg>
      </pc:sldChg>
      <pc:sldChg chg="addSp delSp modSp add del mod delAnim modAnim">
        <pc:chgData name="Kim Nguyen" userId="0e7f6825-02a2-42c3-8218-3f26ba72c85c" providerId="ADAL" clId="{BF5FC661-2BF7-48D5-ADFA-9525979907BA}" dt="2025-01-28T10:09:37.646" v="107" actId="1076"/>
        <pc:sldMkLst>
          <pc:docMk/>
          <pc:sldMk cId="499116454" sldId="267"/>
        </pc:sldMkLst>
        <pc:picChg chg="add del mod">
          <ac:chgData name="Kim Nguyen" userId="0e7f6825-02a2-42c3-8218-3f26ba72c85c" providerId="ADAL" clId="{BF5FC661-2BF7-48D5-ADFA-9525979907BA}" dt="2025-01-28T08:35:38.184" v="101" actId="478"/>
          <ac:picMkLst>
            <pc:docMk/>
            <pc:sldMk cId="499116454" sldId="267"/>
            <ac:picMk id="3" creationId="{06CAE72F-793E-6608-BCEF-200D192598D4}"/>
          </ac:picMkLst>
        </pc:picChg>
        <pc:picChg chg="add del mod">
          <ac:chgData name="Kim Nguyen" userId="0e7f6825-02a2-42c3-8218-3f26ba72c85c" providerId="ADAL" clId="{BF5FC661-2BF7-48D5-ADFA-9525979907BA}" dt="2025-01-28T10:09:30.030" v="104" actId="478"/>
          <ac:picMkLst>
            <pc:docMk/>
            <pc:sldMk cId="499116454" sldId="267"/>
            <ac:picMk id="5" creationId="{CD5A6067-A20D-A198-460F-3B3466F9A83F}"/>
          </ac:picMkLst>
        </pc:picChg>
        <pc:picChg chg="add mod">
          <ac:chgData name="Kim Nguyen" userId="0e7f6825-02a2-42c3-8218-3f26ba72c85c" providerId="ADAL" clId="{BF5FC661-2BF7-48D5-ADFA-9525979907BA}" dt="2025-01-28T10:09:37.646" v="107" actId="1076"/>
          <ac:picMkLst>
            <pc:docMk/>
            <pc:sldMk cId="499116454" sldId="267"/>
            <ac:picMk id="7" creationId="{E7A02D5F-B23E-49F1-E5F0-E0B62CEDF7CB}"/>
          </ac:picMkLst>
        </pc:picChg>
      </pc:sldChg>
      <pc:sldChg chg="addSp delSp modSp add mod delAnim">
        <pc:chgData name="Kim Nguyen" userId="0e7f6825-02a2-42c3-8218-3f26ba72c85c" providerId="ADAL" clId="{BF5FC661-2BF7-48D5-ADFA-9525979907BA}" dt="2025-01-28T08:35:32.309" v="100" actId="1076"/>
        <pc:sldMkLst>
          <pc:docMk/>
          <pc:sldMk cId="514565480" sldId="268"/>
        </pc:sldMkLst>
        <pc:picChg chg="del">
          <ac:chgData name="Kim Nguyen" userId="0e7f6825-02a2-42c3-8218-3f26ba72c85c" providerId="ADAL" clId="{BF5FC661-2BF7-48D5-ADFA-9525979907BA}" dt="2025-01-28T07:33:26.702" v="92" actId="478"/>
          <ac:picMkLst>
            <pc:docMk/>
            <pc:sldMk cId="514565480" sldId="268"/>
            <ac:picMk id="3" creationId="{AA78D7D1-2690-10B7-DB22-CF70D0A366C4}"/>
          </ac:picMkLst>
        </pc:picChg>
        <pc:picChg chg="add del mod">
          <ac:chgData name="Kim Nguyen" userId="0e7f6825-02a2-42c3-8218-3f26ba72c85c" providerId="ADAL" clId="{BF5FC661-2BF7-48D5-ADFA-9525979907BA}" dt="2025-01-28T08:35:14.559" v="98" actId="478"/>
          <ac:picMkLst>
            <pc:docMk/>
            <pc:sldMk cId="514565480" sldId="268"/>
            <ac:picMk id="5" creationId="{CD86A965-1B8F-6980-CA82-B1DDC81FA14E}"/>
          </ac:picMkLst>
        </pc:picChg>
        <pc:picChg chg="add mod">
          <ac:chgData name="Kim Nguyen" userId="0e7f6825-02a2-42c3-8218-3f26ba72c85c" providerId="ADAL" clId="{BF5FC661-2BF7-48D5-ADFA-9525979907BA}" dt="2025-01-28T08:35:32.309" v="100" actId="1076"/>
          <ac:picMkLst>
            <pc:docMk/>
            <pc:sldMk cId="514565480" sldId="268"/>
            <ac:picMk id="7" creationId="{8A4D2D7F-D7C0-F268-56EF-E4EA43C52ACC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DF73CA-D2E7-4C9B-B974-B92F953B8D36}" type="doc">
      <dgm:prSet loTypeId="urn:microsoft.com/office/officeart/2009/3/layout/DescendingProcess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LU"/>
        </a:p>
      </dgm:t>
    </dgm:pt>
    <dgm:pt modelId="{B83ABD7C-B82D-45C6-AC05-2F57FAEE7B90}">
      <dgm:prSet custT="1"/>
      <dgm:spPr/>
      <dgm:t>
        <a:bodyPr/>
        <a:lstStyle/>
        <a:p>
          <a:r>
            <a:rPr lang="en-GB" sz="1400" b="1" dirty="0"/>
            <a:t>With </a:t>
          </a:r>
          <a:r>
            <a:rPr lang="en-GB" sz="1400" b="1" dirty="0" err="1"/>
            <a:t>PowerAutomate</a:t>
          </a:r>
          <a:r>
            <a:rPr lang="en-GB" sz="1400" b="1" dirty="0"/>
            <a:t> get an AI-driven move suggestions</a:t>
          </a:r>
          <a:r>
            <a:rPr lang="en-GB" sz="1400" dirty="0"/>
            <a:t> from an integrated chess engine (e.g., Stockfish or </a:t>
          </a:r>
          <a:r>
            <a:rPr lang="en-GB" sz="1400" dirty="0" err="1"/>
            <a:t>Lichess</a:t>
          </a:r>
          <a:r>
            <a:rPr lang="en-GB" sz="1400" dirty="0"/>
            <a:t> API).</a:t>
          </a:r>
          <a:endParaRPr lang="de-LU" sz="1400" dirty="0"/>
        </a:p>
      </dgm:t>
    </dgm:pt>
    <dgm:pt modelId="{ED788C76-EA4C-4B43-9BEA-9E2C976B7FC2}" type="parTrans" cxnId="{5EFB7156-73B1-49B4-A9D7-7943C29FA7E6}">
      <dgm:prSet/>
      <dgm:spPr/>
      <dgm:t>
        <a:bodyPr/>
        <a:lstStyle/>
        <a:p>
          <a:endParaRPr lang="de-LU"/>
        </a:p>
      </dgm:t>
    </dgm:pt>
    <dgm:pt modelId="{07DE06DA-D6CC-41BA-B1F6-BABE66D1A744}" type="sibTrans" cxnId="{5EFB7156-73B1-49B4-A9D7-7943C29FA7E6}">
      <dgm:prSet/>
      <dgm:spPr/>
      <dgm:t>
        <a:bodyPr/>
        <a:lstStyle/>
        <a:p>
          <a:endParaRPr lang="de-LU"/>
        </a:p>
      </dgm:t>
    </dgm:pt>
    <dgm:pt modelId="{0C425848-94D7-405D-ACC4-C351EAB74962}">
      <dgm:prSet custT="1"/>
      <dgm:spPr/>
      <dgm:t>
        <a:bodyPr/>
        <a:lstStyle/>
        <a:p>
          <a:r>
            <a:rPr lang="en-GB" sz="1400" b="1" dirty="0"/>
            <a:t>Play from that position</a:t>
          </a:r>
          <a:r>
            <a:rPr lang="en-GB" sz="1400" dirty="0"/>
            <a:t> by generating a link to online chess platforms (e.g., </a:t>
          </a:r>
          <a:r>
            <a:rPr lang="en-GB" sz="1400" dirty="0" err="1"/>
            <a:t>Lichess</a:t>
          </a:r>
          <a:r>
            <a:rPr lang="en-GB" sz="1400" dirty="0"/>
            <a:t>, Chess.com).</a:t>
          </a:r>
          <a:endParaRPr lang="de-LU" sz="1400" dirty="0"/>
        </a:p>
      </dgm:t>
    </dgm:pt>
    <dgm:pt modelId="{145CF4C1-E81D-403B-9EA5-93C544E53721}" type="parTrans" cxnId="{FF6C0781-3023-443E-B239-7F065FFCB99A}">
      <dgm:prSet/>
      <dgm:spPr/>
      <dgm:t>
        <a:bodyPr/>
        <a:lstStyle/>
        <a:p>
          <a:endParaRPr lang="de-LU"/>
        </a:p>
      </dgm:t>
    </dgm:pt>
    <dgm:pt modelId="{4458D18C-DD43-4EA9-B74E-6911E8AECB16}" type="sibTrans" cxnId="{FF6C0781-3023-443E-B239-7F065FFCB99A}">
      <dgm:prSet/>
      <dgm:spPr/>
      <dgm:t>
        <a:bodyPr/>
        <a:lstStyle/>
        <a:p>
          <a:endParaRPr lang="de-LU"/>
        </a:p>
      </dgm:t>
    </dgm:pt>
    <dgm:pt modelId="{67DADD00-ABDD-4691-A1F6-3FDFE53CEC69}">
      <dgm:prSet custT="1"/>
      <dgm:spPr/>
      <dgm:t>
        <a:bodyPr/>
        <a:lstStyle/>
        <a:p>
          <a:r>
            <a:rPr lang="en-GB" sz="1400" b="1" dirty="0"/>
            <a:t>Upload a chess game position</a:t>
          </a:r>
          <a:r>
            <a:rPr lang="en-GB" sz="1400" dirty="0"/>
            <a:t> </a:t>
          </a:r>
          <a:br>
            <a:rPr lang="en-GB" sz="1400" dirty="0"/>
          </a:br>
          <a:r>
            <a:rPr lang="en-GB" sz="1400" dirty="0"/>
            <a:t>(through a screenshot or taking a picture).</a:t>
          </a:r>
          <a:endParaRPr lang="de-LU" sz="1400" dirty="0"/>
        </a:p>
      </dgm:t>
    </dgm:pt>
    <dgm:pt modelId="{44766F5F-3662-45AD-B84D-CC24EFA71A21}" type="parTrans" cxnId="{4A06E260-E472-4078-BD48-4E1EAC4DA3F0}">
      <dgm:prSet/>
      <dgm:spPr/>
      <dgm:t>
        <a:bodyPr/>
        <a:lstStyle/>
        <a:p>
          <a:endParaRPr lang="de-LU"/>
        </a:p>
      </dgm:t>
    </dgm:pt>
    <dgm:pt modelId="{CA9D6A1C-5386-4BCF-AAF8-622A4EDF4F6F}" type="sibTrans" cxnId="{4A06E260-E472-4078-BD48-4E1EAC4DA3F0}">
      <dgm:prSet/>
      <dgm:spPr/>
      <dgm:t>
        <a:bodyPr/>
        <a:lstStyle/>
        <a:p>
          <a:endParaRPr lang="de-LU"/>
        </a:p>
      </dgm:t>
    </dgm:pt>
    <dgm:pt modelId="{8A908E94-3843-4EC5-A889-8719ADBB1F70}" type="pres">
      <dgm:prSet presAssocID="{01DF73CA-D2E7-4C9B-B974-B92F953B8D36}" presName="Name0" presStyleCnt="0">
        <dgm:presLayoutVars>
          <dgm:chMax val="7"/>
          <dgm:chPref val="5"/>
        </dgm:presLayoutVars>
      </dgm:prSet>
      <dgm:spPr/>
    </dgm:pt>
    <dgm:pt modelId="{D0553E69-C9A4-4F87-A521-F35426E09142}" type="pres">
      <dgm:prSet presAssocID="{01DF73CA-D2E7-4C9B-B974-B92F953B8D36}" presName="arrowNode" presStyleLbl="node1" presStyleIdx="0" presStyleCnt="1"/>
      <dgm:spPr/>
    </dgm:pt>
    <dgm:pt modelId="{2B02E5E8-6875-4F94-814E-30003BBD9669}" type="pres">
      <dgm:prSet presAssocID="{67DADD00-ABDD-4691-A1F6-3FDFE53CEC69}" presName="txNode1" presStyleLbl="revTx" presStyleIdx="0" presStyleCnt="3" custLinFactNeighborX="-50809" custLinFactNeighborY="0">
        <dgm:presLayoutVars>
          <dgm:bulletEnabled val="1"/>
        </dgm:presLayoutVars>
      </dgm:prSet>
      <dgm:spPr/>
    </dgm:pt>
    <dgm:pt modelId="{61D159A7-7E41-427E-80F4-A373D2844C2A}" type="pres">
      <dgm:prSet presAssocID="{B83ABD7C-B82D-45C6-AC05-2F57FAEE7B90}" presName="txNode2" presStyleLbl="revTx" presStyleIdx="1" presStyleCnt="3" custLinFactNeighborX="-17867" custLinFactNeighborY="-90855">
        <dgm:presLayoutVars>
          <dgm:bulletEnabled val="1"/>
        </dgm:presLayoutVars>
      </dgm:prSet>
      <dgm:spPr/>
    </dgm:pt>
    <dgm:pt modelId="{FBA81910-6E4A-4118-A4B3-87FCAB4E8567}" type="pres">
      <dgm:prSet presAssocID="{07DE06DA-D6CC-41BA-B1F6-BABE66D1A744}" presName="dotNode2" presStyleCnt="0"/>
      <dgm:spPr/>
    </dgm:pt>
    <dgm:pt modelId="{1B2C4950-AFD3-4DF2-8522-332CB9232BBF}" type="pres">
      <dgm:prSet presAssocID="{07DE06DA-D6CC-41BA-B1F6-BABE66D1A744}" presName="dotRepeatNode" presStyleLbl="fgShp" presStyleIdx="0" presStyleCnt="1"/>
      <dgm:spPr/>
    </dgm:pt>
    <dgm:pt modelId="{B2D9B466-FACD-45D7-B5E9-379FE75BA6A0}" type="pres">
      <dgm:prSet presAssocID="{0C425848-94D7-405D-ACC4-C351EAB74962}" presName="txNode3" presStyleLbl="revTx" presStyleIdx="2" presStyleCnt="3" custLinFactNeighborX="30748" custLinFactNeighborY="15089">
        <dgm:presLayoutVars>
          <dgm:bulletEnabled val="1"/>
        </dgm:presLayoutVars>
      </dgm:prSet>
      <dgm:spPr/>
    </dgm:pt>
  </dgm:ptLst>
  <dgm:cxnLst>
    <dgm:cxn modelId="{64D54D38-2DA5-4EEF-87BF-B3B9A537B840}" type="presOf" srcId="{B83ABD7C-B82D-45C6-AC05-2F57FAEE7B90}" destId="{61D159A7-7E41-427E-80F4-A373D2844C2A}" srcOrd="0" destOrd="0" presId="urn:microsoft.com/office/officeart/2009/3/layout/DescendingProcess"/>
    <dgm:cxn modelId="{4A06E260-E472-4078-BD48-4E1EAC4DA3F0}" srcId="{01DF73CA-D2E7-4C9B-B974-B92F953B8D36}" destId="{67DADD00-ABDD-4691-A1F6-3FDFE53CEC69}" srcOrd="0" destOrd="0" parTransId="{44766F5F-3662-45AD-B84D-CC24EFA71A21}" sibTransId="{CA9D6A1C-5386-4BCF-AAF8-622A4EDF4F6F}"/>
    <dgm:cxn modelId="{8BBD6343-43CA-456B-9453-E80F2C62B734}" type="presOf" srcId="{01DF73CA-D2E7-4C9B-B974-B92F953B8D36}" destId="{8A908E94-3843-4EC5-A889-8719ADBB1F70}" srcOrd="0" destOrd="0" presId="urn:microsoft.com/office/officeart/2009/3/layout/DescendingProcess"/>
    <dgm:cxn modelId="{2EE6C467-37AA-4A19-9F27-43F6E4AF3699}" type="presOf" srcId="{07DE06DA-D6CC-41BA-B1F6-BABE66D1A744}" destId="{1B2C4950-AFD3-4DF2-8522-332CB9232BBF}" srcOrd="0" destOrd="0" presId="urn:microsoft.com/office/officeart/2009/3/layout/DescendingProcess"/>
    <dgm:cxn modelId="{F7168D69-F5ED-4A76-851D-5402E356516A}" type="presOf" srcId="{67DADD00-ABDD-4691-A1F6-3FDFE53CEC69}" destId="{2B02E5E8-6875-4F94-814E-30003BBD9669}" srcOrd="0" destOrd="0" presId="urn:microsoft.com/office/officeart/2009/3/layout/DescendingProcess"/>
    <dgm:cxn modelId="{55504651-7376-400C-BE49-B14267B9E541}" type="presOf" srcId="{0C425848-94D7-405D-ACC4-C351EAB74962}" destId="{B2D9B466-FACD-45D7-B5E9-379FE75BA6A0}" srcOrd="0" destOrd="0" presId="urn:microsoft.com/office/officeart/2009/3/layout/DescendingProcess"/>
    <dgm:cxn modelId="{5EFB7156-73B1-49B4-A9D7-7943C29FA7E6}" srcId="{01DF73CA-D2E7-4C9B-B974-B92F953B8D36}" destId="{B83ABD7C-B82D-45C6-AC05-2F57FAEE7B90}" srcOrd="1" destOrd="0" parTransId="{ED788C76-EA4C-4B43-9BEA-9E2C976B7FC2}" sibTransId="{07DE06DA-D6CC-41BA-B1F6-BABE66D1A744}"/>
    <dgm:cxn modelId="{FF6C0781-3023-443E-B239-7F065FFCB99A}" srcId="{01DF73CA-D2E7-4C9B-B974-B92F953B8D36}" destId="{0C425848-94D7-405D-ACC4-C351EAB74962}" srcOrd="2" destOrd="0" parTransId="{145CF4C1-E81D-403B-9EA5-93C544E53721}" sibTransId="{4458D18C-DD43-4EA9-B74E-6911E8AECB16}"/>
    <dgm:cxn modelId="{E929EEFB-5544-49B5-AB51-A01E6253F2CE}" type="presParOf" srcId="{8A908E94-3843-4EC5-A889-8719ADBB1F70}" destId="{D0553E69-C9A4-4F87-A521-F35426E09142}" srcOrd="0" destOrd="0" presId="urn:microsoft.com/office/officeart/2009/3/layout/DescendingProcess"/>
    <dgm:cxn modelId="{9B1EB043-C013-4D5A-BA66-068684222D77}" type="presParOf" srcId="{8A908E94-3843-4EC5-A889-8719ADBB1F70}" destId="{2B02E5E8-6875-4F94-814E-30003BBD9669}" srcOrd="1" destOrd="0" presId="urn:microsoft.com/office/officeart/2009/3/layout/DescendingProcess"/>
    <dgm:cxn modelId="{DD3652C9-2D9D-447E-A9C7-12EA0357AE9B}" type="presParOf" srcId="{8A908E94-3843-4EC5-A889-8719ADBB1F70}" destId="{61D159A7-7E41-427E-80F4-A373D2844C2A}" srcOrd="2" destOrd="0" presId="urn:microsoft.com/office/officeart/2009/3/layout/DescendingProcess"/>
    <dgm:cxn modelId="{BCF736E0-6BE8-4942-A6BF-B4F0B282B502}" type="presParOf" srcId="{8A908E94-3843-4EC5-A889-8719ADBB1F70}" destId="{FBA81910-6E4A-4118-A4B3-87FCAB4E8567}" srcOrd="3" destOrd="0" presId="urn:microsoft.com/office/officeart/2009/3/layout/DescendingProcess"/>
    <dgm:cxn modelId="{8980D9C2-95B2-4946-A26C-B97D5F0A7A27}" type="presParOf" srcId="{FBA81910-6E4A-4118-A4B3-87FCAB4E8567}" destId="{1B2C4950-AFD3-4DF2-8522-332CB9232BBF}" srcOrd="0" destOrd="0" presId="urn:microsoft.com/office/officeart/2009/3/layout/DescendingProcess"/>
    <dgm:cxn modelId="{DB9A7B47-DC8D-447C-BB7A-ADFFB1A131C9}" type="presParOf" srcId="{8A908E94-3843-4EC5-A889-8719ADBB1F70}" destId="{B2D9B466-FACD-45D7-B5E9-379FE75BA6A0}" srcOrd="4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553E69-C9A4-4F87-A521-F35426E09142}">
      <dsp:nvSpPr>
        <dsp:cNvPr id="0" name=""/>
        <dsp:cNvSpPr/>
      </dsp:nvSpPr>
      <dsp:spPr>
        <a:xfrm rot="4396374">
          <a:off x="1609719" y="964317"/>
          <a:ext cx="4183361" cy="2917372"/>
        </a:xfrm>
        <a:prstGeom prst="swooshArrow">
          <a:avLst>
            <a:gd name="adj1" fmla="val 16310"/>
            <a:gd name="adj2" fmla="val 313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2C4950-AFD3-4DF2-8522-332CB9232BBF}">
      <dsp:nvSpPr>
        <dsp:cNvPr id="0" name=""/>
        <dsp:cNvSpPr/>
      </dsp:nvSpPr>
      <dsp:spPr>
        <a:xfrm>
          <a:off x="3825555" y="1881704"/>
          <a:ext cx="105642" cy="105642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02E5E8-6875-4F94-814E-30003BBD9669}">
      <dsp:nvSpPr>
        <dsp:cNvPr id="0" name=""/>
        <dsp:cNvSpPr/>
      </dsp:nvSpPr>
      <dsp:spPr>
        <a:xfrm>
          <a:off x="327160" y="0"/>
          <a:ext cx="1972325" cy="775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Upload a chess game position</a:t>
          </a:r>
          <a:r>
            <a:rPr lang="en-GB" sz="1400" kern="1200" dirty="0"/>
            <a:t> </a:t>
          </a:r>
          <a:br>
            <a:rPr lang="en-GB" sz="1400" kern="1200" dirty="0"/>
          </a:br>
          <a:r>
            <a:rPr lang="en-GB" sz="1400" kern="1200" dirty="0"/>
            <a:t>(through a screenshot or taking a picture).</a:t>
          </a:r>
          <a:endParaRPr lang="de-LU" sz="1400" kern="1200" dirty="0"/>
        </a:p>
      </dsp:txBody>
      <dsp:txXfrm>
        <a:off x="327160" y="0"/>
        <a:ext cx="1972325" cy="775361"/>
      </dsp:txXfrm>
    </dsp:sp>
    <dsp:sp modelId="{61D159A7-7E41-427E-80F4-A373D2844C2A}">
      <dsp:nvSpPr>
        <dsp:cNvPr id="0" name=""/>
        <dsp:cNvSpPr/>
      </dsp:nvSpPr>
      <dsp:spPr>
        <a:xfrm>
          <a:off x="3895355" y="842391"/>
          <a:ext cx="2345467" cy="775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With </a:t>
          </a:r>
          <a:r>
            <a:rPr lang="en-GB" sz="1400" b="1" kern="1200" dirty="0" err="1"/>
            <a:t>PowerAutomate</a:t>
          </a:r>
          <a:r>
            <a:rPr lang="en-GB" sz="1400" b="1" kern="1200" dirty="0"/>
            <a:t> get an AI-driven move suggestions</a:t>
          </a:r>
          <a:r>
            <a:rPr lang="en-GB" sz="1400" kern="1200" dirty="0"/>
            <a:t> from an integrated chess engine (e.g., Stockfish or </a:t>
          </a:r>
          <a:r>
            <a:rPr lang="en-GB" sz="1400" kern="1200" dirty="0" err="1"/>
            <a:t>Lichess</a:t>
          </a:r>
          <a:r>
            <a:rPr lang="en-GB" sz="1400" kern="1200" dirty="0"/>
            <a:t> API).</a:t>
          </a:r>
          <a:endParaRPr lang="de-LU" sz="1400" kern="1200" dirty="0"/>
        </a:p>
      </dsp:txBody>
      <dsp:txXfrm>
        <a:off x="3895355" y="842391"/>
        <a:ext cx="2345467" cy="775361"/>
      </dsp:txXfrm>
    </dsp:sp>
    <dsp:sp modelId="{B2D9B466-FACD-45D7-B5E9-379FE75BA6A0}">
      <dsp:nvSpPr>
        <dsp:cNvPr id="0" name=""/>
        <dsp:cNvSpPr/>
      </dsp:nvSpPr>
      <dsp:spPr>
        <a:xfrm>
          <a:off x="4814111" y="4070646"/>
          <a:ext cx="2665304" cy="775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Play from that position</a:t>
          </a:r>
          <a:r>
            <a:rPr lang="en-GB" sz="1400" kern="1200" dirty="0"/>
            <a:t> by generating a link to online chess platforms (e.g., </a:t>
          </a:r>
          <a:r>
            <a:rPr lang="en-GB" sz="1400" kern="1200" dirty="0" err="1"/>
            <a:t>Lichess</a:t>
          </a:r>
          <a:r>
            <a:rPr lang="en-GB" sz="1400" kern="1200" dirty="0"/>
            <a:t>, Chess.com).</a:t>
          </a:r>
          <a:endParaRPr lang="de-LU" sz="1400" kern="1200" dirty="0"/>
        </a:p>
      </dsp:txBody>
      <dsp:txXfrm>
        <a:off x="4814111" y="4070646"/>
        <a:ext cx="2665304" cy="7753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L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D9E9D-532A-4EA2-95F1-E9C78D8FEEB2}" type="datetimeFigureOut">
              <a:rPr lang="de-LU" smtClean="0"/>
              <a:t>27.01.2025</a:t>
            </a:fld>
            <a:endParaRPr lang="de-L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L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L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L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52A90-552F-4348-984E-C7C8482602AD}" type="slidenum">
              <a:rPr lang="de-LU" smtClean="0"/>
              <a:t>‹#›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453202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Problem and Solution</a:t>
            </a:r>
            <a:r>
              <a:rPr lang="en-GB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Problem: Chess players need to </a:t>
            </a:r>
            <a:r>
              <a:rPr lang="en-GB" dirty="0" err="1"/>
              <a:t>analyze</a:t>
            </a:r>
            <a:r>
              <a:rPr lang="en-GB" dirty="0"/>
              <a:t> games and improve their skills.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Solution: A PowerApps-based Chess Analyzer that automates the analysis and provides move suggestions.</a:t>
            </a:r>
          </a:p>
          <a:p>
            <a:endParaRPr lang="de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52A90-552F-4348-984E-C7C8482602AD}" type="slidenum">
              <a:rPr lang="de-LU" smtClean="0"/>
              <a:t>2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2227898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52A90-552F-4348-984E-C7C8482602AD}" type="slidenum">
              <a:rPr lang="de-LU" smtClean="0"/>
              <a:t>3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1567397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Power Automate</a:t>
            </a:r>
            <a:r>
              <a:rPr lang="en-GB" dirty="0"/>
              <a:t>: Explain how Power Automate connects SharePoint to the app and triggers automatic processes, like extracting data or sending links.</a:t>
            </a:r>
            <a:endParaRPr lang="de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52A90-552F-4348-984E-C7C8482602AD}" type="slidenum">
              <a:rPr lang="de-LU" smtClean="0"/>
              <a:t>5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3678761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12616D-0B10-68C1-4F0D-5AB4F4F9F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C2CCA9-792B-CAD5-E4E1-8F1B166CFD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006EE1-2467-D620-DC48-1068781C4E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Power Automate</a:t>
            </a:r>
            <a:r>
              <a:rPr lang="en-GB" dirty="0"/>
              <a:t>: Explain how Power Automate connects SharePoint to the app and triggers automatic processes, like extracting data or sending links.</a:t>
            </a:r>
            <a:endParaRPr lang="de-L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E1ED0-FF61-9588-47FB-91D29F1AEB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52A90-552F-4348-984E-C7C8482602AD}" type="slidenum">
              <a:rPr lang="de-LU" smtClean="0"/>
              <a:t>6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1673095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6D8C0F-A9F4-2A6E-A528-56DAFC5F3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606E12-20FE-A3C5-0419-90AB89478A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A2811F-7E8E-F04D-B6B4-C6EECFC279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Power Automate</a:t>
            </a:r>
            <a:r>
              <a:rPr lang="en-GB" dirty="0"/>
              <a:t>: Explain how Power Automate connects SharePoint to the app and triggers automatic processes, like extracting data or sending links.</a:t>
            </a:r>
            <a:endParaRPr lang="de-L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F06E65-2934-6216-5103-EB20716B65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52A90-552F-4348-984E-C7C8482602AD}" type="slidenum">
              <a:rPr lang="de-LU" smtClean="0"/>
              <a:t>7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1987860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5637A-D7A9-02DF-DBCC-8F3D17EC7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C94746-B7EF-5D52-844D-943EE82C25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2C7A4E-5779-9439-9747-9611AA5303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Power Automate</a:t>
            </a:r>
            <a:r>
              <a:rPr lang="en-GB" dirty="0"/>
              <a:t>: Explain how Power Automate connects SharePoint to the app and triggers automatic processes, like extracting data or sending links.</a:t>
            </a:r>
            <a:endParaRPr lang="de-L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96081A-F906-780A-66AF-E8882E960E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52A90-552F-4348-984E-C7C8482602AD}" type="slidenum">
              <a:rPr lang="de-LU" smtClean="0"/>
              <a:t>8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2873733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D990D-2545-37FF-1F21-8DFE4F397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L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F5767-FFD8-ADDF-5640-44F17B0B5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7A3F9-3102-6B5B-2C2D-30AF2F457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91F41-236C-4ECD-B9EC-B9B87C5669D7}" type="datetimeFigureOut">
              <a:rPr lang="de-LU" smtClean="0"/>
              <a:t>27.01.2025</a:t>
            </a:fld>
            <a:endParaRPr lang="de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2D46C-749C-6FCE-1CDE-33EE6079A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5E827-87B4-893D-E5E3-C1C35D01E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0899-22CC-4AEB-8D25-73734653BCEB}" type="slidenum">
              <a:rPr lang="de-LU" smtClean="0"/>
              <a:t>‹#›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2974161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43188-8575-4394-FBE9-8FEA79CF5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10EB62-5A19-0219-460E-2F9357CB6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F150F-B195-4EF4-51A0-9776BD60F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91F41-236C-4ECD-B9EC-B9B87C5669D7}" type="datetimeFigureOut">
              <a:rPr lang="de-LU" smtClean="0"/>
              <a:t>27.01.2025</a:t>
            </a:fld>
            <a:endParaRPr lang="de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46A9A-14ED-696E-5420-ABB27D884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94641-AF03-45D3-EF1A-D4483D598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0899-22CC-4AEB-8D25-73734653BCEB}" type="slidenum">
              <a:rPr lang="de-LU" smtClean="0"/>
              <a:t>‹#›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347344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C9A96E-3BF9-A100-B94E-DEB5A3084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7DB65F-2A67-5914-D092-4EFDCBA3E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D3FD6-7E7F-705A-A74C-B4E745082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91F41-236C-4ECD-B9EC-B9B87C5669D7}" type="datetimeFigureOut">
              <a:rPr lang="de-LU" smtClean="0"/>
              <a:t>27.01.2025</a:t>
            </a:fld>
            <a:endParaRPr lang="de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03CD0-8ABC-EF35-42EC-FA53C944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648C5-426B-4B5D-9DE9-C6019867F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0899-22CC-4AEB-8D25-73734653BCEB}" type="slidenum">
              <a:rPr lang="de-LU" smtClean="0"/>
              <a:t>‹#›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1032994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3007A-8BF6-8807-5BDF-F5E2847C6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8A708-19BE-9188-4510-5C10891D5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FE6E9-23A2-4273-5A2B-7CEBB3941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91F41-236C-4ECD-B9EC-B9B87C5669D7}" type="datetimeFigureOut">
              <a:rPr lang="de-LU" smtClean="0"/>
              <a:t>27.01.2025</a:t>
            </a:fld>
            <a:endParaRPr lang="de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B8780-21DD-22B7-B528-6AA09C82F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4648E-F767-12CA-C93E-B4D4C692F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0899-22CC-4AEB-8D25-73734653BCEB}" type="slidenum">
              <a:rPr lang="de-LU" smtClean="0"/>
              <a:t>‹#›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1962524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75F29-2BCC-F3F9-CCDC-02E6653BF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EE145-0DB2-94EB-7FB6-44113AB39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4AC16-E8A4-6F4E-C21D-BEC4607FA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91F41-236C-4ECD-B9EC-B9B87C5669D7}" type="datetimeFigureOut">
              <a:rPr lang="de-LU" smtClean="0"/>
              <a:t>27.01.2025</a:t>
            </a:fld>
            <a:endParaRPr lang="de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7B137-372D-C457-75C6-BF404ADB6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AB5CF-EAE5-759A-F274-F7510B63A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0899-22CC-4AEB-8D25-73734653BCEB}" type="slidenum">
              <a:rPr lang="de-LU" smtClean="0"/>
              <a:t>‹#›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1424070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8165E-235C-008A-73B8-B8A75682B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EA9D6-3407-0321-6E9E-20632B2D74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L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F383A-D147-7469-31DE-DC9A7E4E8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L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A8301-AB11-F3A2-B36D-07BDB9D3E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91F41-236C-4ECD-B9EC-B9B87C5669D7}" type="datetimeFigureOut">
              <a:rPr lang="de-LU" smtClean="0"/>
              <a:t>27.01.2025</a:t>
            </a:fld>
            <a:endParaRPr lang="de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8C7C5-7D67-B6F6-00A0-CA4C98A63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C7BCF-F9A1-62A5-D829-2BF408C20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0899-22CC-4AEB-8D25-73734653BCEB}" type="slidenum">
              <a:rPr lang="de-LU" smtClean="0"/>
              <a:t>‹#›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675898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D6F66-D856-7096-EAE9-D377A5FF3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00016-0932-8956-C0A7-D4C0379F7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EF244-A48B-63B3-92D9-3A5361841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L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7AAC56-9999-C27F-9911-C9C657CDF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75BBC5-223F-E487-04B2-150778EEA2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L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ADDFF8-AECB-F161-C9A2-C94656AE7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91F41-236C-4ECD-B9EC-B9B87C5669D7}" type="datetimeFigureOut">
              <a:rPr lang="de-LU" smtClean="0"/>
              <a:t>27.01.2025</a:t>
            </a:fld>
            <a:endParaRPr lang="de-L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8DA24B-82C1-6622-2836-681584B5E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L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6D4A6-68A4-2BD5-9616-14E74A72C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0899-22CC-4AEB-8D25-73734653BCEB}" type="slidenum">
              <a:rPr lang="de-LU" smtClean="0"/>
              <a:t>‹#›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221445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A94BE-87FC-64E7-A6A6-DE7425209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L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013A41-35AD-7887-3CC0-3E779834B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91F41-236C-4ECD-B9EC-B9B87C5669D7}" type="datetimeFigureOut">
              <a:rPr lang="de-LU" smtClean="0"/>
              <a:t>27.01.2025</a:t>
            </a:fld>
            <a:endParaRPr lang="de-L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A1A9D-E179-AAB9-866A-50B9B36D7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L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F5271-0F62-C48F-D551-F186A8A6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0899-22CC-4AEB-8D25-73734653BCEB}" type="slidenum">
              <a:rPr lang="de-LU" smtClean="0"/>
              <a:t>‹#›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24834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E85202-C39D-F83A-00E9-F6EF52E14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91F41-236C-4ECD-B9EC-B9B87C5669D7}" type="datetimeFigureOut">
              <a:rPr lang="de-LU" smtClean="0"/>
              <a:t>27.01.2025</a:t>
            </a:fld>
            <a:endParaRPr lang="de-L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E8682-9C52-2442-6B39-DBC984800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L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4F42D-6602-A141-F511-7ED72946A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0899-22CC-4AEB-8D25-73734653BCEB}" type="slidenum">
              <a:rPr lang="de-LU" smtClean="0"/>
              <a:t>‹#›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2199768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2C27-ADB5-EDD3-C89C-D06ADE5A2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31B2C-586D-8C97-601A-5AEC063C7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80906D-2452-A393-1034-350CFDC1B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0A1AF-AF24-5E5F-D89B-856E7573D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91F41-236C-4ECD-B9EC-B9B87C5669D7}" type="datetimeFigureOut">
              <a:rPr lang="de-LU" smtClean="0"/>
              <a:t>27.01.2025</a:t>
            </a:fld>
            <a:endParaRPr lang="de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58622-25DA-E701-F97D-FBAE20645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708B0-1C5E-5262-47B8-22CB20BDE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0899-22CC-4AEB-8D25-73734653BCEB}" type="slidenum">
              <a:rPr lang="de-LU" smtClean="0"/>
              <a:t>‹#›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3954912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CD881-3070-1827-87A2-B46C923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L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E4D7A4-2357-9A32-33B1-06C1BE0C9C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12B8C-1EF0-CE7B-DAF5-67F8EE346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CE392-2135-11B6-FB2D-FAD11ECD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91F41-236C-4ECD-B9EC-B9B87C5669D7}" type="datetimeFigureOut">
              <a:rPr lang="de-LU" smtClean="0"/>
              <a:t>27.01.2025</a:t>
            </a:fld>
            <a:endParaRPr lang="de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2D69E-F436-8D58-AA1D-679EA534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5B3E00-D933-51BC-3DF9-7F49240E7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0899-22CC-4AEB-8D25-73734653BCEB}" type="slidenum">
              <a:rPr lang="de-LU" smtClean="0"/>
              <a:t>‹#›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2608245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43E854-4FD2-05B9-9397-502D1F6B4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8BF54-F022-E827-7C99-05EA48884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F31BE-4DCA-07C8-5ED4-7E9A34EDCA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891F41-236C-4ECD-B9EC-B9B87C5669D7}" type="datetimeFigureOut">
              <a:rPr lang="de-LU" smtClean="0"/>
              <a:t>27.01.2025</a:t>
            </a:fld>
            <a:endParaRPr lang="de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50472-8113-5713-CB0F-9E2CEFBF2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C3638-BDD1-D284-8E41-8B52F113F2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E30899-22CC-4AEB-8D25-73734653BCEB}" type="slidenum">
              <a:rPr lang="de-LU" smtClean="0"/>
              <a:t>‹#›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56428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1BC726-0B33-DC6B-C53B-0138C55B6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546" y="1145769"/>
            <a:ext cx="3624471" cy="3349949"/>
          </a:xfrm>
        </p:spPr>
        <p:txBody>
          <a:bodyPr>
            <a:normAutofit/>
          </a:bodyPr>
          <a:lstStyle/>
          <a:p>
            <a:r>
              <a:rPr lang="de-LU" sz="5400" dirty="0">
                <a:solidFill>
                  <a:schemeClr val="bg1"/>
                </a:solidFill>
              </a:rPr>
              <a:t>Powerapps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5E8597-09D8-14F5-BB3A-193E6682A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546" y="5556830"/>
            <a:ext cx="4193449" cy="887577"/>
          </a:xfrm>
        </p:spPr>
        <p:txBody>
          <a:bodyPr>
            <a:normAutofit/>
          </a:bodyPr>
          <a:lstStyle/>
          <a:p>
            <a:r>
              <a:rPr lang="de-LU" sz="2000" dirty="0">
                <a:solidFill>
                  <a:schemeClr val="bg1"/>
                </a:solidFill>
              </a:rPr>
              <a:t>NGUYEN Auguste Duc-Liem Kim </a:t>
            </a:r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CE13B848-F9EE-4456-8D73-C25390B65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67865"/>
            <a:ext cx="1861854" cy="717514"/>
            <a:chOff x="0" y="1065353"/>
            <a:chExt cx="1861854" cy="717514"/>
          </a:xfrm>
          <a:solidFill>
            <a:schemeClr val="bg1"/>
          </a:solidFill>
        </p:grpSpPr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035" name="Freeform: Shape 1034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037" name="Oval 1036">
            <a:extLst>
              <a:ext uri="{FF2B5EF4-FFF2-40B4-BE49-F238E27FC236}">
                <a16:creationId xmlns:a16="http://schemas.microsoft.com/office/drawing/2014/main" id="{1D5AFED5-EFBA-4DCE-A2F2-3B1B73601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46352" y="188432"/>
            <a:ext cx="2745268" cy="274526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Oval 1038">
            <a:extLst>
              <a:ext uri="{FF2B5EF4-FFF2-40B4-BE49-F238E27FC236}">
                <a16:creationId xmlns:a16="http://schemas.microsoft.com/office/drawing/2014/main" id="{BB06BF2F-5822-4F90-BF7D-7FDA65761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46352" y="188432"/>
            <a:ext cx="2745268" cy="274526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AFBE702A-233C-4424-B0B6-5435E4A34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6059" y="107752"/>
            <a:ext cx="2745268" cy="274526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Oval 1042">
            <a:extLst>
              <a:ext uri="{FF2B5EF4-FFF2-40B4-BE49-F238E27FC236}">
                <a16:creationId xmlns:a16="http://schemas.microsoft.com/office/drawing/2014/main" id="{AE689860-A291-4B0F-AB65-421F8C20E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7541" y="2762219"/>
            <a:ext cx="3938846" cy="3938846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Oval 1044">
            <a:extLst>
              <a:ext uri="{FF2B5EF4-FFF2-40B4-BE49-F238E27FC236}">
                <a16:creationId xmlns:a16="http://schemas.microsoft.com/office/drawing/2014/main" id="{C82BEF57-041E-4DE3-B65C-CBE71211B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7541" y="2762219"/>
            <a:ext cx="3938846" cy="3938846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Oval 1046">
            <a:extLst>
              <a:ext uri="{FF2B5EF4-FFF2-40B4-BE49-F238E27FC236}">
                <a16:creationId xmlns:a16="http://schemas.microsoft.com/office/drawing/2014/main" id="{D9DFE8A5-DCEC-4A43-B613-D62AC8C57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6039" y="303887"/>
            <a:ext cx="3055711" cy="305571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Oval 1048">
            <a:extLst>
              <a:ext uri="{FF2B5EF4-FFF2-40B4-BE49-F238E27FC236}">
                <a16:creationId xmlns:a16="http://schemas.microsoft.com/office/drawing/2014/main" id="{45E0BF71-78CD-4FD9-BB54-48CD14158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6039" y="303887"/>
            <a:ext cx="3055711" cy="305571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Oval 1050">
            <a:extLst>
              <a:ext uri="{FF2B5EF4-FFF2-40B4-BE49-F238E27FC236}">
                <a16:creationId xmlns:a16="http://schemas.microsoft.com/office/drawing/2014/main" id="{26B7664A-BE61-4A65-B937-A31E08B8B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2143" y="214083"/>
            <a:ext cx="3055711" cy="3055711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logo with a cloud&#10;&#10;Description automatically generated">
            <a:extLst>
              <a:ext uri="{FF2B5EF4-FFF2-40B4-BE49-F238E27FC236}">
                <a16:creationId xmlns:a16="http://schemas.microsoft.com/office/drawing/2014/main" id="{AFE66AE6-1B7D-B55B-AD8E-790D4018B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428" y="565659"/>
            <a:ext cx="2250556" cy="1552883"/>
          </a:xfrm>
          <a:prstGeom prst="rect">
            <a:avLst/>
          </a:prstGeom>
        </p:spPr>
      </p:pic>
      <p:grpSp>
        <p:nvGrpSpPr>
          <p:cNvPr id="1053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51763" y="565659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1054" name="Freeform: Shape 1053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5" name="Freeform: Shape 1054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6" name="Freeform: Shape 1055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7" name="Freeform: Shape 1056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8" name="Freeform: Shape 1057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60" name="Oval 1059">
            <a:extLst>
              <a:ext uri="{FF2B5EF4-FFF2-40B4-BE49-F238E27FC236}">
                <a16:creationId xmlns:a16="http://schemas.microsoft.com/office/drawing/2014/main" id="{87045360-A428-4E4B-989C-E4EF4D920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89223" y="2630229"/>
            <a:ext cx="3938846" cy="393884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lue and white logo&#10;&#10;Description automatically generated">
            <a:extLst>
              <a:ext uri="{FF2B5EF4-FFF2-40B4-BE49-F238E27FC236}">
                <a16:creationId xmlns:a16="http://schemas.microsoft.com/office/drawing/2014/main" id="{5EF97D09-67B3-31B7-0C2B-510E6692F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559" y="946489"/>
            <a:ext cx="2498938" cy="1273043"/>
          </a:xfrm>
          <a:prstGeom prst="rect">
            <a:avLst/>
          </a:prstGeom>
        </p:spPr>
      </p:pic>
      <p:pic>
        <p:nvPicPr>
          <p:cNvPr id="1026" name="Picture 2" descr="Microsoft Power Apps icon in Windows 11 Color Style">
            <a:extLst>
              <a:ext uri="{FF2B5EF4-FFF2-40B4-BE49-F238E27FC236}">
                <a16:creationId xmlns:a16="http://schemas.microsoft.com/office/drawing/2014/main" id="{3E5B7B4E-D2EB-BD2E-6FD3-87C6F0FF8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8797" y="3123084"/>
            <a:ext cx="2745268" cy="2745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6803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34538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23905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23905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0EA0A4-0097-A496-8AD4-F83367398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9963" y="969245"/>
            <a:ext cx="4940986" cy="28439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9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1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3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04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71" name="Rectangle 22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FE8DC-A4BB-1F29-45A2-FAD40D5F3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74819"/>
            <a:ext cx="4826795" cy="28583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700">
                <a:solidFill>
                  <a:schemeClr val="bg1"/>
                </a:solidFill>
              </a:rPr>
              <a:t>Chess Analyser Database</a:t>
            </a:r>
          </a:p>
        </p:txBody>
      </p:sp>
      <p:pic>
        <p:nvPicPr>
          <p:cNvPr id="2056" name="Picture 8" descr="Chess Kingdom : Online Chess - Apps on Google Play">
            <a:extLst>
              <a:ext uri="{FF2B5EF4-FFF2-40B4-BE49-F238E27FC236}">
                <a16:creationId xmlns:a16="http://schemas.microsoft.com/office/drawing/2014/main" id="{43A0A761-21DC-A9B0-B5C0-3FF88FCA1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79" r="-3" b="3136"/>
          <a:stretch/>
        </p:blipFill>
        <p:spPr bwMode="auto">
          <a:xfrm>
            <a:off x="6096000" y="841375"/>
            <a:ext cx="5260975" cy="4707593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noFill/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73" name="Freeform: Shape 2272">
            <a:extLst>
              <a:ext uri="{FF2B5EF4-FFF2-40B4-BE49-F238E27FC236}">
                <a16:creationId xmlns:a16="http://schemas.microsoft.com/office/drawing/2014/main" id="{686A5CBB-E03B-4019-8BCD-78975D39E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4138312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75" name="Freeform: Shape 2274">
            <a:extLst>
              <a:ext uri="{FF2B5EF4-FFF2-40B4-BE49-F238E27FC236}">
                <a16:creationId xmlns:a16="http://schemas.microsoft.com/office/drawing/2014/main" id="{94993204-9792-4E61-A83C-73D4379E2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4138312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4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2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C5AC1E-E41E-D13E-D22C-F59919A40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Objectives</a:t>
            </a:r>
          </a:p>
        </p:txBody>
      </p:sp>
      <p:pic>
        <p:nvPicPr>
          <p:cNvPr id="3074" name="Picture 2" descr="Chess Analysis Board and PGN Editor - Chess.com">
            <a:extLst>
              <a:ext uri="{FF2B5EF4-FFF2-40B4-BE49-F238E27FC236}">
                <a16:creationId xmlns:a16="http://schemas.microsoft.com/office/drawing/2014/main" id="{3B53D644-F6C5-9FAB-8633-772F12567E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54" r="19982"/>
          <a:stretch/>
        </p:blipFill>
        <p:spPr bwMode="auto">
          <a:xfrm>
            <a:off x="3285950" y="2032674"/>
            <a:ext cx="5254501" cy="464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27F6618-D98C-BD21-40F0-02BD79EE66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9783258"/>
              </p:ext>
            </p:extLst>
          </p:nvPr>
        </p:nvGraphicFramePr>
        <p:xfrm>
          <a:off x="4665057" y="1655276"/>
          <a:ext cx="7989168" cy="4846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6020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553E69-C9A4-4F87-A521-F35426E091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D0553E69-C9A4-4F87-A521-F35426E091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D0553E69-C9A4-4F87-A521-F35426E091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B02E5E8-6875-4F94-814E-30003BBD96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5">
                                            <p:graphicEl>
                                              <a:dgm id="{2B02E5E8-6875-4F94-814E-30003BBD96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5">
                                            <p:graphicEl>
                                              <a:dgm id="{2B02E5E8-6875-4F94-814E-30003BBD96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">
                                            <p:graphicEl>
                                              <a:dgm id="{2B02E5E8-6875-4F94-814E-30003BBD96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1D159A7-7E41-427E-80F4-A373D2844C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">
                                            <p:graphicEl>
                                              <a:dgm id="{61D159A7-7E41-427E-80F4-A373D2844C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5">
                                            <p:graphicEl>
                                              <a:dgm id="{61D159A7-7E41-427E-80F4-A373D2844C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">
                                            <p:graphicEl>
                                              <a:dgm id="{61D159A7-7E41-427E-80F4-A373D2844C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B2C4950-AFD3-4DF2-8522-332CB9232B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1B2C4950-AFD3-4DF2-8522-332CB9232BB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9B466-FACD-45D7-B5E9-379FE75BA6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graphicEl>
                                              <a:dgm id="{B2D9B466-FACD-45D7-B5E9-379FE75BA6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graphicEl>
                                              <a:dgm id="{B2D9B466-FACD-45D7-B5E9-379FE75BA6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97E1D-F8EF-9ECE-A3E4-AA3A2A396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817" y="296733"/>
            <a:ext cx="7170656" cy="9774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Application Features</a:t>
            </a:r>
          </a:p>
        </p:txBody>
      </p:sp>
      <p:pic>
        <p:nvPicPr>
          <p:cNvPr id="12" name="Picture 11" descr="A screenshot of a phone&#10;&#10;Description automatically generated">
            <a:extLst>
              <a:ext uri="{FF2B5EF4-FFF2-40B4-BE49-F238E27FC236}">
                <a16:creationId xmlns:a16="http://schemas.microsoft.com/office/drawing/2014/main" id="{7CC877D8-1588-C24E-91BF-C3D03DAB5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270" y="1942123"/>
            <a:ext cx="2474599" cy="437982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tx1">
                <a:lumMod val="75000"/>
                <a:lumOff val="25000"/>
              </a:schemeClr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D6ECEF8C-2EAB-080F-F58A-FA0A9E02C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806" y="1792077"/>
            <a:ext cx="2474599" cy="436052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tx1">
                <a:lumMod val="65000"/>
                <a:lumOff val="35000"/>
              </a:schemeClr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2FBC5C-8D13-240F-58A3-05E1F743A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4734" y="1792077"/>
            <a:ext cx="2474599" cy="439241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57925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F2768E-9BE2-26EF-5414-90ACF860350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33" t="2673" r="9073" b="2264"/>
          <a:stretch/>
        </p:blipFill>
        <p:spPr>
          <a:xfrm>
            <a:off x="4366813" y="549050"/>
            <a:ext cx="5486326" cy="4394739"/>
          </a:xfrm>
          <a:prstGeom prst="rect">
            <a:avLst/>
          </a:prstGeom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7D261E-1938-DD72-06C0-8594AE71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400">
                <a:solidFill>
                  <a:srgbClr val="FFFFFF"/>
                </a:solidFill>
              </a:rPr>
              <a:t>PowerAutomate Feature</a:t>
            </a:r>
          </a:p>
        </p:txBody>
      </p:sp>
    </p:spTree>
    <p:extLst>
      <p:ext uri="{BB962C8B-B14F-4D97-AF65-F5344CB8AC3E}">
        <p14:creationId xmlns:p14="http://schemas.microsoft.com/office/powerpoint/2010/main" val="230479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642D2C-D1A9-13BA-CE17-FB30E3E2E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D58FD29-1965-92F8-D91B-DA75F2D16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DC428CE-BBF4-EB7B-2F88-CDEB38FA2F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A5719D3-7307-945D-01E7-F33C9B60F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DD916C1-DEFD-DC38-B46A-1CC7B7D2A3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6DBD6A-A714-6368-FF30-93DB475DC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400">
                <a:solidFill>
                  <a:srgbClr val="FFFFFF"/>
                </a:solidFill>
              </a:rPr>
              <a:t>PowerAutomate Feature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E12050-4318-042D-9C5D-3F0BAFA75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206" y="467208"/>
            <a:ext cx="4946192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0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C7A8F0-F432-3D35-27A3-728C450C2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ED5A02A9-F477-EDCE-013E-BF162DA6E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B6936E9-4E59-60C6-3799-8150AFB93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B7BFEB-297A-6C0E-8072-D481A3484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47285F1-0E73-78C3-4C4F-0AD1C25A4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DC9994-EDA3-BBDE-8F03-3B5616C91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400">
                <a:solidFill>
                  <a:srgbClr val="FFFFFF"/>
                </a:solidFill>
              </a:rPr>
              <a:t>PowerAutomate Feature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A02D5F-B23E-49F1-E5F0-E0B62CEDF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518" y="1774097"/>
            <a:ext cx="7505901" cy="308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116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37D47E-D445-1935-8B01-82EF2BFC4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D8705E5-C89B-36EA-F292-B47A49C569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06A8E1B-CC71-7E64-C03E-F53DCC880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A759871-BB3C-8514-E72D-D1BC6E8170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62D3E911-5D97-8920-F4DE-DF520D86B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9446B1-E04C-DBFC-C757-D02EBB2B5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400">
                <a:solidFill>
                  <a:srgbClr val="FFFFFF"/>
                </a:solidFill>
              </a:rPr>
              <a:t>PowerAutomate Feature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4D2D7F-D7C0-F268-56EF-E4EA43C52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345" y="1233487"/>
            <a:ext cx="76771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65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424DCF-AEFC-E46A-74B4-5851E3F90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119" y="810623"/>
            <a:ext cx="4894428" cy="35701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Live Demo</a:t>
            </a:r>
            <a:endParaRPr lang="en-US" sz="54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2EBBF56-923D-48A7-9F8F-86E33CFA3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81655" y="673020"/>
            <a:ext cx="4833902" cy="5683329"/>
            <a:chOff x="1674895" y="1345036"/>
            <a:chExt cx="5428610" cy="421093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D5794E-BC9E-4A8A-BB29-9A32C8F26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16175AF-13E0-4D14-8638-11BBE8359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8258443E-B333-44F4-8D49-1EAB1C1A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0256" y="596822"/>
            <a:ext cx="4833901" cy="5653877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3427" y="115962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4EDBBB3-339A-880D-D449-A03D36D4C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263" y="764383"/>
            <a:ext cx="3628942" cy="5318753"/>
          </a:xfrm>
          <a:prstGeom prst="rect">
            <a:avLst/>
          </a:prstGeom>
          <a:ln w="28575">
            <a:noFill/>
          </a:ln>
        </p:spPr>
      </p:pic>
      <p:sp>
        <p:nvSpPr>
          <p:cNvPr id="52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4" name="Graphic 212">
            <a:extLst>
              <a:ext uri="{FF2B5EF4-FFF2-40B4-BE49-F238E27FC236}">
                <a16:creationId xmlns:a16="http://schemas.microsoft.com/office/drawing/2014/main" id="{EB8560A9-B281-46EB-A304-1E4A5A00D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67882DD-56E8-460E-99D5-86E71982D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5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218</Words>
  <Application>Microsoft Office PowerPoint</Application>
  <PresentationFormat>Widescreen</PresentationFormat>
  <Paragraphs>27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Powerapps Project</vt:lpstr>
      <vt:lpstr>Chess Analyser Database</vt:lpstr>
      <vt:lpstr>Objectives</vt:lpstr>
      <vt:lpstr>Application Features</vt:lpstr>
      <vt:lpstr>PowerAutomate Feature</vt:lpstr>
      <vt:lpstr>PowerAutomate Feature</vt:lpstr>
      <vt:lpstr>PowerAutomate Feature</vt:lpstr>
      <vt:lpstr>PowerAutomate Feature</vt:lpstr>
      <vt:lpstr>Live Demo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Kim Nguyen</dc:creator>
  <cp:lastModifiedBy>Kim Nguyen</cp:lastModifiedBy>
  <cp:revision>1</cp:revision>
  <dcterms:created xsi:type="dcterms:W3CDTF">2025-01-20T21:18:34Z</dcterms:created>
  <dcterms:modified xsi:type="dcterms:W3CDTF">2025-01-28T10:47:36Z</dcterms:modified>
</cp:coreProperties>
</file>