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7" r:id="rId6"/>
    <p:sldId id="295" r:id="rId7"/>
    <p:sldId id="260" r:id="rId8"/>
    <p:sldId id="296" r:id="rId9"/>
    <p:sldId id="298" r:id="rId10"/>
    <p:sldId id="297" r:id="rId11"/>
    <p:sldId id="294" r:id="rId12"/>
    <p:sldId id="29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D1DCC1-1D94-C359-0109-E77A71E687E6}" v="25" dt="2024-04-11T16:59:06.382"/>
    <p1510:client id="{13E76609-B492-E5F2-6B83-A3E97FF27715}" v="4" dt="2024-04-12T08:50:58.574"/>
    <p1510:client id="{24B55884-1EDF-E807-6B5C-75E1E1DEA044}" v="281" dt="2024-04-11T11:44:09.779"/>
    <p1510:client id="{6F26A8A9-A103-5159-DB36-490DA06C06C8}" v="22" dt="2024-04-11T22:07:16.902"/>
    <p1510:client id="{C33BB70F-F808-85E1-825A-AB07F13CC5EB}" v="78" dt="2024-04-11T21:29:22.162"/>
    <p1510:client id="{E7D0DCE1-1929-42AB-9CC1-1A3DC2ECC07D}" v="175" dt="2024-04-12T09:40:15.364"/>
    <p1510:client id="{E90F9F6B-DC0B-395B-2BAC-1D3A72BA6CBF}" v="26" dt="2024-04-12T09:52:10.821"/>
    <p1510:client id="{ED281A7F-D1E1-B3D7-4287-5EC2DE745DF2}" v="22" dt="2024-04-11T16:31:43.463"/>
    <p1510:client id="{FD3F118F-BFEB-6662-2A6B-58C0C176E3EE}" v="815" dt="2024-04-11T12:10:24.5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hmet Oral (1023107)" userId="S::1023107@hr.nl::2e173560-79c5-40b3-8d80-2f3cdfb6b323" providerId="AD" clId="Web-{67E06FA0-8819-45E6-E64B-E1BC3D76EFE4}"/>
    <pc:docChg chg="delSld modSld">
      <pc:chgData name="Ahmet Oral (1023107)" userId="S::1023107@hr.nl::2e173560-79c5-40b3-8d80-2f3cdfb6b323" providerId="AD" clId="Web-{67E06FA0-8819-45E6-E64B-E1BC3D76EFE4}" dt="2024-03-22T14:26:56.584" v="238"/>
      <pc:docMkLst>
        <pc:docMk/>
      </pc:docMkLst>
      <pc:sldChg chg="modSp">
        <pc:chgData name="Ahmet Oral (1023107)" userId="S::1023107@hr.nl::2e173560-79c5-40b3-8d80-2f3cdfb6b323" providerId="AD" clId="Web-{67E06FA0-8819-45E6-E64B-E1BC3D76EFE4}" dt="2024-03-22T14:16:31.889" v="0" actId="20577"/>
        <pc:sldMkLst>
          <pc:docMk/>
          <pc:sldMk cId="3946934594" sldId="256"/>
        </pc:sldMkLst>
        <pc:spChg chg="mod">
          <ac:chgData name="Ahmet Oral (1023107)" userId="S::1023107@hr.nl::2e173560-79c5-40b3-8d80-2f3cdfb6b323" providerId="AD" clId="Web-{67E06FA0-8819-45E6-E64B-E1BC3D76EFE4}" dt="2024-03-22T14:16:31.889" v="0" actId="20577"/>
          <ac:spMkLst>
            <pc:docMk/>
            <pc:sldMk cId="3946934594" sldId="256"/>
            <ac:spMk id="3" creationId="{0D537F64-4C96-4AA8-BB21-E8053A3186DD}"/>
          </ac:spMkLst>
        </pc:spChg>
      </pc:sldChg>
      <pc:sldChg chg="modSp">
        <pc:chgData name="Ahmet Oral (1023107)" userId="S::1023107@hr.nl::2e173560-79c5-40b3-8d80-2f3cdfb6b323" providerId="AD" clId="Web-{67E06FA0-8819-45E6-E64B-E1BC3D76EFE4}" dt="2024-03-22T14:18:58.957" v="28" actId="20577"/>
        <pc:sldMkLst>
          <pc:docMk/>
          <pc:sldMk cId="2902794312" sldId="257"/>
        </pc:sldMkLst>
        <pc:graphicFrameChg chg="modGraphic">
          <ac:chgData name="Ahmet Oral (1023107)" userId="S::1023107@hr.nl::2e173560-79c5-40b3-8d80-2f3cdfb6b323" providerId="AD" clId="Web-{67E06FA0-8819-45E6-E64B-E1BC3D76EFE4}" dt="2024-03-22T14:18:58.957" v="28" actId="20577"/>
          <ac:graphicFrameMkLst>
            <pc:docMk/>
            <pc:sldMk cId="2902794312" sldId="257"/>
            <ac:graphicFrameMk id="22" creationId="{E5D5C551-08D4-1909-BB64-AEDE0BF4F869}"/>
          </ac:graphicFrameMkLst>
        </pc:graphicFrameChg>
      </pc:sldChg>
      <pc:sldChg chg="modSp">
        <pc:chgData name="Ahmet Oral (1023107)" userId="S::1023107@hr.nl::2e173560-79c5-40b3-8d80-2f3cdfb6b323" providerId="AD" clId="Web-{67E06FA0-8819-45E6-E64B-E1BC3D76EFE4}" dt="2024-03-22T14:26:13.114" v="237" actId="20577"/>
        <pc:sldMkLst>
          <pc:docMk/>
          <pc:sldMk cId="225949195" sldId="291"/>
        </pc:sldMkLst>
        <pc:spChg chg="mod">
          <ac:chgData name="Ahmet Oral (1023107)" userId="S::1023107@hr.nl::2e173560-79c5-40b3-8d80-2f3cdfb6b323" providerId="AD" clId="Web-{67E06FA0-8819-45E6-E64B-E1BC3D76EFE4}" dt="2024-03-22T14:25:14.190" v="155" actId="20577"/>
          <ac:spMkLst>
            <pc:docMk/>
            <pc:sldMk cId="225949195" sldId="291"/>
            <ac:spMk id="2" creationId="{06919283-2F79-38E1-BA78-1629671E755C}"/>
          </ac:spMkLst>
        </pc:spChg>
        <pc:spChg chg="mod">
          <ac:chgData name="Ahmet Oral (1023107)" userId="S::1023107@hr.nl::2e173560-79c5-40b3-8d80-2f3cdfb6b323" providerId="AD" clId="Web-{67E06FA0-8819-45E6-E64B-E1BC3D76EFE4}" dt="2024-03-22T14:26:13.114" v="237" actId="20577"/>
          <ac:spMkLst>
            <pc:docMk/>
            <pc:sldMk cId="225949195" sldId="291"/>
            <ac:spMk id="7" creationId="{14816D4D-DA88-E0DE-7C0C-C1ADA9951681}"/>
          </ac:spMkLst>
        </pc:spChg>
      </pc:sldChg>
      <pc:sldChg chg="del">
        <pc:chgData name="Ahmet Oral (1023107)" userId="S::1023107@hr.nl::2e173560-79c5-40b3-8d80-2f3cdfb6b323" providerId="AD" clId="Web-{67E06FA0-8819-45E6-E64B-E1BC3D76EFE4}" dt="2024-03-22T14:23:07.497" v="54"/>
        <pc:sldMkLst>
          <pc:docMk/>
          <pc:sldMk cId="3829728357" sldId="293"/>
        </pc:sldMkLst>
      </pc:sldChg>
      <pc:sldChg chg="addSp delSp modSp mod modClrScheme chgLayout">
        <pc:chgData name="Ahmet Oral (1023107)" userId="S::1023107@hr.nl::2e173560-79c5-40b3-8d80-2f3cdfb6b323" providerId="AD" clId="Web-{67E06FA0-8819-45E6-E64B-E1BC3D76EFE4}" dt="2024-03-22T14:21:21.884" v="53"/>
        <pc:sldMkLst>
          <pc:docMk/>
          <pc:sldMk cId="2180429620" sldId="295"/>
        </pc:sldMkLst>
        <pc:spChg chg="mod">
          <ac:chgData name="Ahmet Oral (1023107)" userId="S::1023107@hr.nl::2e173560-79c5-40b3-8d80-2f3cdfb6b323" providerId="AD" clId="Web-{67E06FA0-8819-45E6-E64B-E1BC3D76EFE4}" dt="2024-03-22T14:21:21.884" v="53"/>
          <ac:spMkLst>
            <pc:docMk/>
            <pc:sldMk cId="2180429620" sldId="295"/>
            <ac:spMk id="2" creationId="{DAE172F8-F057-2D61-F273-84BC9CCED88E}"/>
          </ac:spMkLst>
        </pc:spChg>
        <pc:spChg chg="mod">
          <ac:chgData name="Ahmet Oral (1023107)" userId="S::1023107@hr.nl::2e173560-79c5-40b3-8d80-2f3cdfb6b323" providerId="AD" clId="Web-{67E06FA0-8819-45E6-E64B-E1BC3D76EFE4}" dt="2024-03-22T14:21:21.884" v="53"/>
          <ac:spMkLst>
            <pc:docMk/>
            <pc:sldMk cId="2180429620" sldId="295"/>
            <ac:spMk id="3" creationId="{7647844D-B1B3-2561-266C-42004BB261AB}"/>
          </ac:spMkLst>
        </pc:spChg>
        <pc:spChg chg="add del mod">
          <ac:chgData name="Ahmet Oral (1023107)" userId="S::1023107@hr.nl::2e173560-79c5-40b3-8d80-2f3cdfb6b323" providerId="AD" clId="Web-{67E06FA0-8819-45E6-E64B-E1BC3D76EFE4}" dt="2024-03-22T14:21:06.259" v="52"/>
          <ac:spMkLst>
            <pc:docMk/>
            <pc:sldMk cId="2180429620" sldId="295"/>
            <ac:spMk id="5" creationId="{4A5EBF24-5A6B-0E3B-11AE-0A4CC1DFA5EC}"/>
          </ac:spMkLst>
        </pc:spChg>
        <pc:spChg chg="add del mod">
          <ac:chgData name="Ahmet Oral (1023107)" userId="S::1023107@hr.nl::2e173560-79c5-40b3-8d80-2f3cdfb6b323" providerId="AD" clId="Web-{67E06FA0-8819-45E6-E64B-E1BC3D76EFE4}" dt="2024-03-22T14:21:21.884" v="53"/>
          <ac:spMkLst>
            <pc:docMk/>
            <pc:sldMk cId="2180429620" sldId="295"/>
            <ac:spMk id="7" creationId="{70665D58-2F30-7A1A-5CB9-684896FB088A}"/>
          </ac:spMkLst>
        </pc:spChg>
        <pc:spChg chg="mod ord">
          <ac:chgData name="Ahmet Oral (1023107)" userId="S::1023107@hr.nl::2e173560-79c5-40b3-8d80-2f3cdfb6b323" providerId="AD" clId="Web-{67E06FA0-8819-45E6-E64B-E1BC3D76EFE4}" dt="2024-03-22T14:21:21.884" v="53"/>
          <ac:spMkLst>
            <pc:docMk/>
            <pc:sldMk cId="2180429620" sldId="295"/>
            <ac:spMk id="13" creationId="{E917C6A6-F20D-18C9-E2B7-A5AD14C7CD20}"/>
          </ac:spMkLst>
        </pc:spChg>
        <pc:picChg chg="add mod ord">
          <ac:chgData name="Ahmet Oral (1023107)" userId="S::1023107@hr.nl::2e173560-79c5-40b3-8d80-2f3cdfb6b323" providerId="AD" clId="Web-{67E06FA0-8819-45E6-E64B-E1BC3D76EFE4}" dt="2024-03-22T14:21:21.884" v="53"/>
          <ac:picMkLst>
            <pc:docMk/>
            <pc:sldMk cId="2180429620" sldId="295"/>
            <ac:picMk id="8" creationId="{CF38B0D8-A0DD-41C7-9C50-6447637A5741}"/>
          </ac:picMkLst>
        </pc:picChg>
        <pc:picChg chg="del">
          <ac:chgData name="Ahmet Oral (1023107)" userId="S::1023107@hr.nl::2e173560-79c5-40b3-8d80-2f3cdfb6b323" providerId="AD" clId="Web-{67E06FA0-8819-45E6-E64B-E1BC3D76EFE4}" dt="2024-03-22T14:20:02.819" v="50"/>
          <ac:picMkLst>
            <pc:docMk/>
            <pc:sldMk cId="2180429620" sldId="295"/>
            <ac:picMk id="9" creationId="{97472692-7829-49E0-0503-36C43663EA6B}"/>
          </ac:picMkLst>
        </pc:picChg>
        <pc:picChg chg="del">
          <ac:chgData name="Ahmet Oral (1023107)" userId="S::1023107@hr.nl::2e173560-79c5-40b3-8d80-2f3cdfb6b323" providerId="AD" clId="Web-{67E06FA0-8819-45E6-E64B-E1BC3D76EFE4}" dt="2024-03-22T14:20:07.913" v="51"/>
          <ac:picMkLst>
            <pc:docMk/>
            <pc:sldMk cId="2180429620" sldId="295"/>
            <ac:picMk id="11" creationId="{22DDA277-1809-90EE-E248-650282B97359}"/>
          </ac:picMkLst>
        </pc:picChg>
      </pc:sldChg>
      <pc:sldChg chg="del">
        <pc:chgData name="Ahmet Oral (1023107)" userId="S::1023107@hr.nl::2e173560-79c5-40b3-8d80-2f3cdfb6b323" providerId="AD" clId="Web-{67E06FA0-8819-45E6-E64B-E1BC3D76EFE4}" dt="2024-03-22T14:26:56.584" v="238"/>
        <pc:sldMkLst>
          <pc:docMk/>
          <pc:sldMk cId="1482030384" sldId="296"/>
        </pc:sldMkLst>
      </pc:sldChg>
    </pc:docChg>
  </pc:docChgLst>
  <pc:docChgLst>
    <pc:chgData name="Ahmet Oral (1023107)" userId="S::1023107@hr.nl::2e173560-79c5-40b3-8d80-2f3cdfb6b323" providerId="AD" clId="Web-{0495F870-8D8F-672E-89BD-0DC0FA8A88B9}"/>
    <pc:docChg chg="modSld">
      <pc:chgData name="Ahmet Oral (1023107)" userId="S::1023107@hr.nl::2e173560-79c5-40b3-8d80-2f3cdfb6b323" providerId="AD" clId="Web-{0495F870-8D8F-672E-89BD-0DC0FA8A88B9}" dt="2024-02-26T08:20:03.035" v="8" actId="20577"/>
      <pc:docMkLst>
        <pc:docMk/>
      </pc:docMkLst>
      <pc:sldChg chg="modSp">
        <pc:chgData name="Ahmet Oral (1023107)" userId="S::1023107@hr.nl::2e173560-79c5-40b3-8d80-2f3cdfb6b323" providerId="AD" clId="Web-{0495F870-8D8F-672E-89BD-0DC0FA8A88B9}" dt="2024-02-26T08:20:03.035" v="8" actId="20577"/>
        <pc:sldMkLst>
          <pc:docMk/>
          <pc:sldMk cId="709828751" sldId="260"/>
        </pc:sldMkLst>
        <pc:spChg chg="mod">
          <ac:chgData name="Ahmet Oral (1023107)" userId="S::1023107@hr.nl::2e173560-79c5-40b3-8d80-2f3cdfb6b323" providerId="AD" clId="Web-{0495F870-8D8F-672E-89BD-0DC0FA8A88B9}" dt="2024-02-26T08:19:58.941" v="7" actId="20577"/>
          <ac:spMkLst>
            <pc:docMk/>
            <pc:sldMk cId="709828751" sldId="260"/>
            <ac:spMk id="4" creationId="{BD179B88-D43C-4A31-9A52-3498E9430782}"/>
          </ac:spMkLst>
        </pc:spChg>
        <pc:spChg chg="mod">
          <ac:chgData name="Ahmet Oral (1023107)" userId="S::1023107@hr.nl::2e173560-79c5-40b3-8d80-2f3cdfb6b323" providerId="AD" clId="Web-{0495F870-8D8F-672E-89BD-0DC0FA8A88B9}" dt="2024-02-26T08:20:03.035" v="8" actId="20577"/>
          <ac:spMkLst>
            <pc:docMk/>
            <pc:sldMk cId="709828751" sldId="260"/>
            <ac:spMk id="5" creationId="{DCDDBE65-9AB1-4989-AF86-726591A6A128}"/>
          </ac:spMkLst>
        </pc:spChg>
      </pc:sldChg>
    </pc:docChg>
  </pc:docChgLst>
  <pc:docChgLst>
    <pc:chgData name="Terrence Zhong (1028516)" userId="S::1028516@hr.nl::3697f194-1008-4430-b6f1-e9b4ecf43b89" providerId="AD" clId="Web-{04D1DCC1-1D94-C359-0109-E77A71E687E6}"/>
    <pc:docChg chg="addSld modSld">
      <pc:chgData name="Terrence Zhong (1028516)" userId="S::1028516@hr.nl::3697f194-1008-4430-b6f1-e9b4ecf43b89" providerId="AD" clId="Web-{04D1DCC1-1D94-C359-0109-E77A71E687E6}" dt="2024-04-11T16:59:05.726" v="23" actId="20577"/>
      <pc:docMkLst>
        <pc:docMk/>
      </pc:docMkLst>
      <pc:sldChg chg="addSp delSp modSp new mod modClrScheme chgLayout">
        <pc:chgData name="Terrence Zhong (1028516)" userId="S::1028516@hr.nl::3697f194-1008-4430-b6f1-e9b4ecf43b89" providerId="AD" clId="Web-{04D1DCC1-1D94-C359-0109-E77A71E687E6}" dt="2024-04-11T16:59:05.726" v="23" actId="20577"/>
        <pc:sldMkLst>
          <pc:docMk/>
          <pc:sldMk cId="2738338751" sldId="297"/>
        </pc:sldMkLst>
        <pc:spChg chg="del mod ord">
          <ac:chgData name="Terrence Zhong (1028516)" userId="S::1028516@hr.nl::3697f194-1008-4430-b6f1-e9b4ecf43b89" providerId="AD" clId="Web-{04D1DCC1-1D94-C359-0109-E77A71E687E6}" dt="2024-04-11T16:58:42.788" v="5"/>
          <ac:spMkLst>
            <pc:docMk/>
            <pc:sldMk cId="2738338751" sldId="297"/>
            <ac:spMk id="2" creationId="{A070CEDB-300F-B0E0-C3B9-F630D9DC68C3}"/>
          </ac:spMkLst>
        </pc:spChg>
        <pc:spChg chg="mod ord">
          <ac:chgData name="Terrence Zhong (1028516)" userId="S::1028516@hr.nl::3697f194-1008-4430-b6f1-e9b4ecf43b89" providerId="AD" clId="Web-{04D1DCC1-1D94-C359-0109-E77A71E687E6}" dt="2024-04-11T16:58:42.788" v="5"/>
          <ac:spMkLst>
            <pc:docMk/>
            <pc:sldMk cId="2738338751" sldId="297"/>
            <ac:spMk id="3" creationId="{CA4129C2-7C84-F977-E625-815D577D74DD}"/>
          </ac:spMkLst>
        </pc:spChg>
        <pc:spChg chg="del">
          <ac:chgData name="Terrence Zhong (1028516)" userId="S::1028516@hr.nl::3697f194-1008-4430-b6f1-e9b4ecf43b89" providerId="AD" clId="Web-{04D1DCC1-1D94-C359-0109-E77A71E687E6}" dt="2024-04-11T16:58:30.068" v="1"/>
          <ac:spMkLst>
            <pc:docMk/>
            <pc:sldMk cId="2738338751" sldId="297"/>
            <ac:spMk id="4" creationId="{05C4880E-D4ED-1238-6351-7696DCB7C153}"/>
          </ac:spMkLst>
        </pc:spChg>
        <pc:spChg chg="del">
          <ac:chgData name="Terrence Zhong (1028516)" userId="S::1028516@hr.nl::3697f194-1008-4430-b6f1-e9b4ecf43b89" providerId="AD" clId="Web-{04D1DCC1-1D94-C359-0109-E77A71E687E6}" dt="2024-04-11T16:58:30.068" v="1"/>
          <ac:spMkLst>
            <pc:docMk/>
            <pc:sldMk cId="2738338751" sldId="297"/>
            <ac:spMk id="5" creationId="{BDC9641B-16FC-E2DC-73C5-A06D95F4BA64}"/>
          </ac:spMkLst>
        </pc:spChg>
        <pc:spChg chg="add mod">
          <ac:chgData name="Terrence Zhong (1028516)" userId="S::1028516@hr.nl::3697f194-1008-4430-b6f1-e9b4ecf43b89" providerId="AD" clId="Web-{04D1DCC1-1D94-C359-0109-E77A71E687E6}" dt="2024-04-11T16:58:42.788" v="5"/>
          <ac:spMkLst>
            <pc:docMk/>
            <pc:sldMk cId="2738338751" sldId="297"/>
            <ac:spMk id="11" creationId="{F33C4423-8383-0E65-AA21-E7C601041D23}"/>
          </ac:spMkLst>
        </pc:spChg>
        <pc:spChg chg="add mod">
          <ac:chgData name="Terrence Zhong (1028516)" userId="S::1028516@hr.nl::3697f194-1008-4430-b6f1-e9b4ecf43b89" providerId="AD" clId="Web-{04D1DCC1-1D94-C359-0109-E77A71E687E6}" dt="2024-04-11T16:59:05.726" v="23" actId="20577"/>
          <ac:spMkLst>
            <pc:docMk/>
            <pc:sldMk cId="2738338751" sldId="297"/>
            <ac:spMk id="13" creationId="{39BADCDD-48DD-066D-0C7C-56FD4A93D2AD}"/>
          </ac:spMkLst>
        </pc:spChg>
        <pc:picChg chg="add mod">
          <ac:chgData name="Terrence Zhong (1028516)" userId="S::1028516@hr.nl::3697f194-1008-4430-b6f1-e9b4ecf43b89" providerId="AD" clId="Web-{04D1DCC1-1D94-C359-0109-E77A71E687E6}" dt="2024-04-11T16:58:42.788" v="5"/>
          <ac:picMkLst>
            <pc:docMk/>
            <pc:sldMk cId="2738338751" sldId="297"/>
            <ac:picMk id="6" creationId="{BAC63D54-D80A-802A-BED0-9C4B6C573268}"/>
          </ac:picMkLst>
        </pc:picChg>
      </pc:sldChg>
    </pc:docChg>
  </pc:docChgLst>
  <pc:docChgLst>
    <pc:chgData name="Khizer Butt (1052313)" userId="S::1052313@hr.nl::4cde9872-7527-426d-8f23-f4fadc307243" providerId="AD" clId="Web-{F6567D53-569F-4E93-A672-B867D663B8AB}"/>
    <pc:docChg chg="modSld">
      <pc:chgData name="Khizer Butt (1052313)" userId="S::1052313@hr.nl::4cde9872-7527-426d-8f23-f4fadc307243" providerId="AD" clId="Web-{F6567D53-569F-4E93-A672-B867D663B8AB}" dt="2024-02-24T11:19:35.394" v="5" actId="20577"/>
      <pc:docMkLst>
        <pc:docMk/>
      </pc:docMkLst>
      <pc:sldChg chg="modSp">
        <pc:chgData name="Khizer Butt (1052313)" userId="S::1052313@hr.nl::4cde9872-7527-426d-8f23-f4fadc307243" providerId="AD" clId="Web-{F6567D53-569F-4E93-A672-B867D663B8AB}" dt="2024-02-24T11:19:35.394" v="5" actId="20577"/>
        <pc:sldMkLst>
          <pc:docMk/>
          <pc:sldMk cId="3946934594" sldId="256"/>
        </pc:sldMkLst>
        <pc:spChg chg="mod">
          <ac:chgData name="Khizer Butt (1052313)" userId="S::1052313@hr.nl::4cde9872-7527-426d-8f23-f4fadc307243" providerId="AD" clId="Web-{F6567D53-569F-4E93-A672-B867D663B8AB}" dt="2024-02-24T11:19:35.394" v="5" actId="20577"/>
          <ac:spMkLst>
            <pc:docMk/>
            <pc:sldMk cId="3946934594" sldId="256"/>
            <ac:spMk id="4" creationId="{22341466-2B49-4F21-0FF5-1CE59BF40A8C}"/>
          </ac:spMkLst>
        </pc:spChg>
      </pc:sldChg>
    </pc:docChg>
  </pc:docChgLst>
  <pc:docChgLst>
    <pc:chgData name="Ahmet Oral (1023107)" userId="S::1023107@hr.nl::2e173560-79c5-40b3-8d80-2f3cdfb6b323" providerId="AD" clId="Web-{E90F9F6B-DC0B-395B-2BAC-1D3A72BA6CBF}"/>
    <pc:docChg chg="modSld">
      <pc:chgData name="Ahmet Oral (1023107)" userId="S::1023107@hr.nl::2e173560-79c5-40b3-8d80-2f3cdfb6b323" providerId="AD" clId="Web-{E90F9F6B-DC0B-395B-2BAC-1D3A72BA6CBF}" dt="2024-04-12T09:52:10.821" v="11"/>
      <pc:docMkLst>
        <pc:docMk/>
      </pc:docMkLst>
      <pc:sldChg chg="modSp">
        <pc:chgData name="Ahmet Oral (1023107)" userId="S::1023107@hr.nl::2e173560-79c5-40b3-8d80-2f3cdfb6b323" providerId="AD" clId="Web-{E90F9F6B-DC0B-395B-2BAC-1D3A72BA6CBF}" dt="2024-04-12T09:14:10.792" v="10" actId="20577"/>
        <pc:sldMkLst>
          <pc:docMk/>
          <pc:sldMk cId="2923520062" sldId="294"/>
        </pc:sldMkLst>
        <pc:spChg chg="mod">
          <ac:chgData name="Ahmet Oral (1023107)" userId="S::1023107@hr.nl::2e173560-79c5-40b3-8d80-2f3cdfb6b323" providerId="AD" clId="Web-{E90F9F6B-DC0B-395B-2BAC-1D3A72BA6CBF}" dt="2024-04-12T09:14:10.792" v="10" actId="20577"/>
          <ac:spMkLst>
            <pc:docMk/>
            <pc:sldMk cId="2923520062" sldId="294"/>
            <ac:spMk id="2" creationId="{819E7EB4-EC8C-1413-D770-1A284136545D}"/>
          </ac:spMkLst>
        </pc:spChg>
      </pc:sldChg>
      <pc:sldChg chg="modSp">
        <pc:chgData name="Ahmet Oral (1023107)" userId="S::1023107@hr.nl::2e173560-79c5-40b3-8d80-2f3cdfb6b323" providerId="AD" clId="Web-{E90F9F6B-DC0B-395B-2BAC-1D3A72BA6CBF}" dt="2024-04-12T09:11:52.974" v="4" actId="20577"/>
        <pc:sldMkLst>
          <pc:docMk/>
          <pc:sldMk cId="2738338751" sldId="297"/>
        </pc:sldMkLst>
        <pc:spChg chg="mod">
          <ac:chgData name="Ahmet Oral (1023107)" userId="S::1023107@hr.nl::2e173560-79c5-40b3-8d80-2f3cdfb6b323" providerId="AD" clId="Web-{E90F9F6B-DC0B-395B-2BAC-1D3A72BA6CBF}" dt="2024-04-12T09:11:52.974" v="4" actId="20577"/>
          <ac:spMkLst>
            <pc:docMk/>
            <pc:sldMk cId="2738338751" sldId="297"/>
            <ac:spMk id="11" creationId="{F33C4423-8383-0E65-AA21-E7C601041D23}"/>
          </ac:spMkLst>
        </pc:spChg>
      </pc:sldChg>
      <pc:sldChg chg="addSp">
        <pc:chgData name="Ahmet Oral (1023107)" userId="S::1023107@hr.nl::2e173560-79c5-40b3-8d80-2f3cdfb6b323" providerId="AD" clId="Web-{E90F9F6B-DC0B-395B-2BAC-1D3A72BA6CBF}" dt="2024-04-12T09:52:10.821" v="11"/>
        <pc:sldMkLst>
          <pc:docMk/>
          <pc:sldMk cId="4182471865" sldId="298"/>
        </pc:sldMkLst>
        <pc:inkChg chg="add">
          <ac:chgData name="Ahmet Oral (1023107)" userId="S::1023107@hr.nl::2e173560-79c5-40b3-8d80-2f3cdfb6b323" providerId="AD" clId="Web-{E90F9F6B-DC0B-395B-2BAC-1D3A72BA6CBF}" dt="2024-04-12T09:52:10.821" v="11"/>
          <ac:inkMkLst>
            <pc:docMk/>
            <pc:sldMk cId="4182471865" sldId="298"/>
            <ac:inkMk id="5" creationId="{01D9F74E-C2EE-2BC3-CD24-2E3A08E15A86}"/>
          </ac:inkMkLst>
        </pc:inkChg>
      </pc:sldChg>
    </pc:docChg>
  </pc:docChgLst>
  <pc:docChgLst>
    <pc:chgData name="Khizer Butt (1052313)" userId="S::1052313@hr.nl::4cde9872-7527-426d-8f23-f4fadc307243" providerId="AD" clId="Web-{97FEF72E-0317-582F-DCD4-CC503CCE1BDF}"/>
    <pc:docChg chg="modSld sldOrd">
      <pc:chgData name="Khizer Butt (1052313)" userId="S::1052313@hr.nl::4cde9872-7527-426d-8f23-f4fadc307243" providerId="AD" clId="Web-{97FEF72E-0317-582F-DCD4-CC503CCE1BDF}" dt="2024-03-11T08:51:41.017" v="14"/>
      <pc:docMkLst>
        <pc:docMk/>
      </pc:docMkLst>
      <pc:sldChg chg="modSp">
        <pc:chgData name="Khizer Butt (1052313)" userId="S::1052313@hr.nl::4cde9872-7527-426d-8f23-f4fadc307243" providerId="AD" clId="Web-{97FEF72E-0317-582F-DCD4-CC503CCE1BDF}" dt="2024-03-11T08:50:23.593" v="11" actId="20577"/>
        <pc:sldMkLst>
          <pc:docMk/>
          <pc:sldMk cId="709828751" sldId="260"/>
        </pc:sldMkLst>
        <pc:spChg chg="mod">
          <ac:chgData name="Khizer Butt (1052313)" userId="S::1052313@hr.nl::4cde9872-7527-426d-8f23-f4fadc307243" providerId="AD" clId="Web-{97FEF72E-0317-582F-DCD4-CC503CCE1BDF}" dt="2024-03-11T08:50:23.593" v="11" actId="20577"/>
          <ac:spMkLst>
            <pc:docMk/>
            <pc:sldMk cId="709828751" sldId="260"/>
            <ac:spMk id="9" creationId="{12312F14-9F32-109C-6710-CB6DA6DDD5D9}"/>
          </ac:spMkLst>
        </pc:spChg>
      </pc:sldChg>
      <pc:sldChg chg="ord">
        <pc:chgData name="Khizer Butt (1052313)" userId="S::1052313@hr.nl::4cde9872-7527-426d-8f23-f4fadc307243" providerId="AD" clId="Web-{97FEF72E-0317-582F-DCD4-CC503CCE1BDF}" dt="2024-03-11T08:51:35.111" v="13"/>
        <pc:sldMkLst>
          <pc:docMk/>
          <pc:sldMk cId="225949195" sldId="291"/>
        </pc:sldMkLst>
      </pc:sldChg>
      <pc:sldChg chg="ord">
        <pc:chgData name="Khizer Butt (1052313)" userId="S::1052313@hr.nl::4cde9872-7527-426d-8f23-f4fadc307243" providerId="AD" clId="Web-{97FEF72E-0317-582F-DCD4-CC503CCE1BDF}" dt="2024-03-11T08:51:41.017" v="14"/>
        <pc:sldMkLst>
          <pc:docMk/>
          <pc:sldMk cId="1482030384" sldId="296"/>
        </pc:sldMkLst>
      </pc:sldChg>
    </pc:docChg>
  </pc:docChgLst>
  <pc:docChgLst>
    <pc:chgData name="Nguyen Do (1057048)" userId="S::1057048@hr.nl::91fe210a-adbf-49cc-8590-688b322aaffe" providerId="AD" clId="Web-{90A0946B-C865-E818-D359-29500C1784EE}"/>
    <pc:docChg chg="delSld modSld">
      <pc:chgData name="Nguyen Do (1057048)" userId="S::1057048@hr.nl::91fe210a-adbf-49cc-8590-688b322aaffe" providerId="AD" clId="Web-{90A0946B-C865-E818-D359-29500C1784EE}" dt="2024-02-26T09:50:55.432" v="6"/>
      <pc:docMkLst>
        <pc:docMk/>
      </pc:docMkLst>
      <pc:sldChg chg="modSp">
        <pc:chgData name="Nguyen Do (1057048)" userId="S::1057048@hr.nl::91fe210a-adbf-49cc-8590-688b322aaffe" providerId="AD" clId="Web-{90A0946B-C865-E818-D359-29500C1784EE}" dt="2024-02-26T09:49:35.898" v="0" actId="20577"/>
        <pc:sldMkLst>
          <pc:docMk/>
          <pc:sldMk cId="3946934594" sldId="256"/>
        </pc:sldMkLst>
        <pc:spChg chg="mod">
          <ac:chgData name="Nguyen Do (1057048)" userId="S::1057048@hr.nl::91fe210a-adbf-49cc-8590-688b322aaffe" providerId="AD" clId="Web-{90A0946B-C865-E818-D359-29500C1784EE}" dt="2024-02-26T09:49:35.898" v="0" actId="20577"/>
          <ac:spMkLst>
            <pc:docMk/>
            <pc:sldMk cId="3946934594" sldId="256"/>
            <ac:spMk id="3" creationId="{0D537F64-4C96-4AA8-BB21-E8053A3186DD}"/>
          </ac:spMkLst>
        </pc:spChg>
      </pc:sldChg>
      <pc:sldChg chg="del">
        <pc:chgData name="Nguyen Do (1057048)" userId="S::1057048@hr.nl::91fe210a-adbf-49cc-8590-688b322aaffe" providerId="AD" clId="Web-{90A0946B-C865-E818-D359-29500C1784EE}" dt="2024-02-26T09:49:50.633" v="1"/>
        <pc:sldMkLst>
          <pc:docMk/>
          <pc:sldMk cId="3607270498" sldId="261"/>
        </pc:sldMkLst>
      </pc:sldChg>
      <pc:sldChg chg="del">
        <pc:chgData name="Nguyen Do (1057048)" userId="S::1057048@hr.nl::91fe210a-adbf-49cc-8590-688b322aaffe" providerId="AD" clId="Web-{90A0946B-C865-E818-D359-29500C1784EE}" dt="2024-02-26T09:49:53.242" v="2"/>
        <pc:sldMkLst>
          <pc:docMk/>
          <pc:sldMk cId="3892131414" sldId="262"/>
        </pc:sldMkLst>
      </pc:sldChg>
      <pc:sldChg chg="del">
        <pc:chgData name="Nguyen Do (1057048)" userId="S::1057048@hr.nl::91fe210a-adbf-49cc-8590-688b322aaffe" providerId="AD" clId="Web-{90A0946B-C865-E818-D359-29500C1784EE}" dt="2024-02-26T09:49:54.648" v="3"/>
        <pc:sldMkLst>
          <pc:docMk/>
          <pc:sldMk cId="451187730" sldId="283"/>
        </pc:sldMkLst>
      </pc:sldChg>
      <pc:sldChg chg="modSp">
        <pc:chgData name="Nguyen Do (1057048)" userId="S::1057048@hr.nl::91fe210a-adbf-49cc-8590-688b322aaffe" providerId="AD" clId="Web-{90A0946B-C865-E818-D359-29500C1784EE}" dt="2024-02-26T09:50:55.432" v="6"/>
        <pc:sldMkLst>
          <pc:docMk/>
          <pc:sldMk cId="225949195" sldId="291"/>
        </pc:sldMkLst>
        <pc:spChg chg="mod">
          <ac:chgData name="Nguyen Do (1057048)" userId="S::1057048@hr.nl::91fe210a-adbf-49cc-8590-688b322aaffe" providerId="AD" clId="Web-{90A0946B-C865-E818-D359-29500C1784EE}" dt="2024-02-26T09:50:55.432" v="6"/>
          <ac:spMkLst>
            <pc:docMk/>
            <pc:sldMk cId="225949195" sldId="291"/>
            <ac:spMk id="7" creationId="{14816D4D-DA88-E0DE-7C0C-C1ADA9951681}"/>
          </ac:spMkLst>
        </pc:spChg>
      </pc:sldChg>
    </pc:docChg>
  </pc:docChgLst>
  <pc:docChgLst>
    <pc:chgData name="Khizer Butt (1052313)" userId="S::1052313@hr.nl::4cde9872-7527-426d-8f23-f4fadc307243" providerId="AD" clId="Web-{088BC29B-9724-4B23-724F-A31091DAA65B}"/>
    <pc:docChg chg="addSld modSld sldOrd">
      <pc:chgData name="Khizer Butt (1052313)" userId="S::1052313@hr.nl::4cde9872-7527-426d-8f23-f4fadc307243" providerId="AD" clId="Web-{088BC29B-9724-4B23-724F-A31091DAA65B}" dt="2024-03-25T08:42:41.699" v="91" actId="20577"/>
      <pc:docMkLst>
        <pc:docMk/>
      </pc:docMkLst>
      <pc:sldChg chg="modSp">
        <pc:chgData name="Khizer Butt (1052313)" userId="S::1052313@hr.nl::4cde9872-7527-426d-8f23-f4fadc307243" providerId="AD" clId="Web-{088BC29B-9724-4B23-724F-A31091DAA65B}" dt="2024-03-25T08:42:41.699" v="91" actId="20577"/>
        <pc:sldMkLst>
          <pc:docMk/>
          <pc:sldMk cId="225949195" sldId="291"/>
        </pc:sldMkLst>
        <pc:spChg chg="mod">
          <ac:chgData name="Khizer Butt (1052313)" userId="S::1052313@hr.nl::4cde9872-7527-426d-8f23-f4fadc307243" providerId="AD" clId="Web-{088BC29B-9724-4B23-724F-A31091DAA65B}" dt="2024-03-25T08:42:41.699" v="91" actId="20577"/>
          <ac:spMkLst>
            <pc:docMk/>
            <pc:sldMk cId="225949195" sldId="291"/>
            <ac:spMk id="2" creationId="{06919283-2F79-38E1-BA78-1629671E755C}"/>
          </ac:spMkLst>
        </pc:spChg>
      </pc:sldChg>
      <pc:sldChg chg="addSp delSp modSp new ord">
        <pc:chgData name="Khizer Butt (1052313)" userId="S::1052313@hr.nl::4cde9872-7527-426d-8f23-f4fadc307243" providerId="AD" clId="Web-{088BC29B-9724-4B23-724F-A31091DAA65B}" dt="2024-03-25T08:40:28.664" v="52"/>
        <pc:sldMkLst>
          <pc:docMk/>
          <pc:sldMk cId="2245744174" sldId="296"/>
        </pc:sldMkLst>
        <pc:spChg chg="mod">
          <ac:chgData name="Khizer Butt (1052313)" userId="S::1052313@hr.nl::4cde9872-7527-426d-8f23-f4fadc307243" providerId="AD" clId="Web-{088BC29B-9724-4B23-724F-A31091DAA65B}" dt="2024-03-25T08:40:12.538" v="48" actId="20577"/>
          <ac:spMkLst>
            <pc:docMk/>
            <pc:sldMk cId="2245744174" sldId="296"/>
            <ac:spMk id="2" creationId="{97E20B55-CB1C-0DC2-9A66-696ADAF43AD2}"/>
          </ac:spMkLst>
        </pc:spChg>
        <pc:spChg chg="del">
          <ac:chgData name="Khizer Butt (1052313)" userId="S::1052313@hr.nl::4cde9872-7527-426d-8f23-f4fadc307243" providerId="AD" clId="Web-{088BC29B-9724-4B23-724F-A31091DAA65B}" dt="2024-03-25T08:40:28.664" v="52"/>
          <ac:spMkLst>
            <pc:docMk/>
            <pc:sldMk cId="2245744174" sldId="296"/>
            <ac:spMk id="4" creationId="{07549ED8-D7FF-3E86-CB76-5E34D9999369}"/>
          </ac:spMkLst>
        </pc:spChg>
        <pc:spChg chg="mod">
          <ac:chgData name="Khizer Butt (1052313)" userId="S::1052313@hr.nl::4cde9872-7527-426d-8f23-f4fadc307243" providerId="AD" clId="Web-{088BC29B-9724-4B23-724F-A31091DAA65B}" dt="2024-03-25T08:40:23.304" v="51" actId="20577"/>
          <ac:spMkLst>
            <pc:docMk/>
            <pc:sldMk cId="2245744174" sldId="296"/>
            <ac:spMk id="5" creationId="{CB5BBBBC-A293-721E-D476-CE3CF9A3F143}"/>
          </ac:spMkLst>
        </pc:spChg>
        <pc:spChg chg="add del">
          <ac:chgData name="Khizer Butt (1052313)" userId="S::1052313@hr.nl::4cde9872-7527-426d-8f23-f4fadc307243" providerId="AD" clId="Web-{088BC29B-9724-4B23-724F-A31091DAA65B}" dt="2024-03-25T08:39:38.553" v="39"/>
          <ac:spMkLst>
            <pc:docMk/>
            <pc:sldMk cId="2245744174" sldId="296"/>
            <ac:spMk id="7" creationId="{F16848CB-A926-9008-07A7-B05560FCDA9B}"/>
          </ac:spMkLst>
        </pc:spChg>
        <pc:spChg chg="add del">
          <ac:chgData name="Khizer Butt (1052313)" userId="S::1052313@hr.nl::4cde9872-7527-426d-8f23-f4fadc307243" providerId="AD" clId="Web-{088BC29B-9724-4B23-724F-A31091DAA65B}" dt="2024-03-25T08:39:38.553" v="38"/>
          <ac:spMkLst>
            <pc:docMk/>
            <pc:sldMk cId="2245744174" sldId="296"/>
            <ac:spMk id="9" creationId="{397B56D0-A898-6C68-52F1-FB0D65A6F556}"/>
          </ac:spMkLst>
        </pc:spChg>
        <pc:spChg chg="add del">
          <ac:chgData name="Khizer Butt (1052313)" userId="S::1052313@hr.nl::4cde9872-7527-426d-8f23-f4fadc307243" providerId="AD" clId="Web-{088BC29B-9724-4B23-724F-A31091DAA65B}" dt="2024-03-25T08:39:38.553" v="37"/>
          <ac:spMkLst>
            <pc:docMk/>
            <pc:sldMk cId="2245744174" sldId="296"/>
            <ac:spMk id="11" creationId="{5219EE3B-3BA3-1A5F-6BAF-C5811CC18E40}"/>
          </ac:spMkLst>
        </pc:spChg>
        <pc:picChg chg="add del">
          <ac:chgData name="Khizer Butt (1052313)" userId="S::1052313@hr.nl::4cde9872-7527-426d-8f23-f4fadc307243" providerId="AD" clId="Web-{088BC29B-9724-4B23-724F-A31091DAA65B}" dt="2024-03-25T08:39:38.553" v="36"/>
          <ac:picMkLst>
            <pc:docMk/>
            <pc:sldMk cId="2245744174" sldId="296"/>
            <ac:picMk id="13" creationId="{56311DB9-57EC-38E8-E891-CE72090F9FE2}"/>
          </ac:picMkLst>
        </pc:picChg>
        <pc:picChg chg="add del">
          <ac:chgData name="Khizer Butt (1052313)" userId="S::1052313@hr.nl::4cde9872-7527-426d-8f23-f4fadc307243" providerId="AD" clId="Web-{088BC29B-9724-4B23-724F-A31091DAA65B}" dt="2024-03-25T08:39:38.553" v="35"/>
          <ac:picMkLst>
            <pc:docMk/>
            <pc:sldMk cId="2245744174" sldId="296"/>
            <ac:picMk id="15" creationId="{72258B72-BAEC-DDAA-2E17-94C301FC0B3F}"/>
          </ac:picMkLst>
        </pc:picChg>
        <pc:inkChg chg="add del">
          <ac:chgData name="Khizer Butt (1052313)" userId="S::1052313@hr.nl::4cde9872-7527-426d-8f23-f4fadc307243" providerId="AD" clId="Web-{088BC29B-9724-4B23-724F-A31091DAA65B}" dt="2024-03-25T08:39:38.553" v="34"/>
          <ac:inkMkLst>
            <pc:docMk/>
            <pc:sldMk cId="2245744174" sldId="296"/>
            <ac:inkMk id="17" creationId="{E53CA3C8-6561-21A5-A1D9-72A7DF97A0F8}"/>
          </ac:inkMkLst>
        </pc:inkChg>
        <pc:inkChg chg="add del">
          <ac:chgData name="Khizer Butt (1052313)" userId="S::1052313@hr.nl::4cde9872-7527-426d-8f23-f4fadc307243" providerId="AD" clId="Web-{088BC29B-9724-4B23-724F-A31091DAA65B}" dt="2024-03-25T08:39:38.537" v="33"/>
          <ac:inkMkLst>
            <pc:docMk/>
            <pc:sldMk cId="2245744174" sldId="296"/>
            <ac:inkMk id="19" creationId="{5305C2EC-0CC3-E352-7556-C72F2310E58B}"/>
          </ac:inkMkLst>
        </pc:inkChg>
        <pc:inkChg chg="add del">
          <ac:chgData name="Khizer Butt (1052313)" userId="S::1052313@hr.nl::4cde9872-7527-426d-8f23-f4fadc307243" providerId="AD" clId="Web-{088BC29B-9724-4B23-724F-A31091DAA65B}" dt="2024-03-25T08:39:38.537" v="32"/>
          <ac:inkMkLst>
            <pc:docMk/>
            <pc:sldMk cId="2245744174" sldId="296"/>
            <ac:inkMk id="21" creationId="{4A2A3719-E693-9C58-1DE4-4EC2E40440A4}"/>
          </ac:inkMkLst>
        </pc:inkChg>
        <pc:inkChg chg="add del">
          <ac:chgData name="Khizer Butt (1052313)" userId="S::1052313@hr.nl::4cde9872-7527-426d-8f23-f4fadc307243" providerId="AD" clId="Web-{088BC29B-9724-4B23-724F-A31091DAA65B}" dt="2024-03-25T08:39:38.537" v="31"/>
          <ac:inkMkLst>
            <pc:docMk/>
            <pc:sldMk cId="2245744174" sldId="296"/>
            <ac:inkMk id="23" creationId="{851F8F33-2565-5711-5780-8627D35584B1}"/>
          </ac:inkMkLst>
        </pc:inkChg>
        <pc:inkChg chg="add del">
          <ac:chgData name="Khizer Butt (1052313)" userId="S::1052313@hr.nl::4cde9872-7527-426d-8f23-f4fadc307243" providerId="AD" clId="Web-{088BC29B-9724-4B23-724F-A31091DAA65B}" dt="2024-03-25T08:39:38.537" v="30"/>
          <ac:inkMkLst>
            <pc:docMk/>
            <pc:sldMk cId="2245744174" sldId="296"/>
            <ac:inkMk id="25" creationId="{9351701E-F102-BCC4-D321-557B614E1B7A}"/>
          </ac:inkMkLst>
        </pc:inkChg>
        <pc:inkChg chg="add del">
          <ac:chgData name="Khizer Butt (1052313)" userId="S::1052313@hr.nl::4cde9872-7527-426d-8f23-f4fadc307243" providerId="AD" clId="Web-{088BC29B-9724-4B23-724F-A31091DAA65B}" dt="2024-03-25T08:39:38.537" v="29"/>
          <ac:inkMkLst>
            <pc:docMk/>
            <pc:sldMk cId="2245744174" sldId="296"/>
            <ac:inkMk id="27" creationId="{D1BF677A-22B6-FE68-073C-5B2F7545EC75}"/>
          </ac:inkMkLst>
        </pc:inkChg>
        <pc:inkChg chg="add del">
          <ac:chgData name="Khizer Butt (1052313)" userId="S::1052313@hr.nl::4cde9872-7527-426d-8f23-f4fadc307243" providerId="AD" clId="Web-{088BC29B-9724-4B23-724F-A31091DAA65B}" dt="2024-03-25T08:39:38.537" v="28"/>
          <ac:inkMkLst>
            <pc:docMk/>
            <pc:sldMk cId="2245744174" sldId="296"/>
            <ac:inkMk id="29" creationId="{2FA760AB-1F5C-EC32-9E90-EA3920A346BF}"/>
          </ac:inkMkLst>
        </pc:inkChg>
        <pc:inkChg chg="add del">
          <ac:chgData name="Khizer Butt (1052313)" userId="S::1052313@hr.nl::4cde9872-7527-426d-8f23-f4fadc307243" providerId="AD" clId="Web-{088BC29B-9724-4B23-724F-A31091DAA65B}" dt="2024-03-25T08:39:38.537" v="27"/>
          <ac:inkMkLst>
            <pc:docMk/>
            <pc:sldMk cId="2245744174" sldId="296"/>
            <ac:inkMk id="31" creationId="{D3FE2017-8BF4-A06E-3106-ADE6538FFBD4}"/>
          </ac:inkMkLst>
        </pc:inkChg>
        <pc:inkChg chg="add del">
          <ac:chgData name="Khizer Butt (1052313)" userId="S::1052313@hr.nl::4cde9872-7527-426d-8f23-f4fadc307243" providerId="AD" clId="Web-{088BC29B-9724-4B23-724F-A31091DAA65B}" dt="2024-03-25T08:39:38.537" v="26"/>
          <ac:inkMkLst>
            <pc:docMk/>
            <pc:sldMk cId="2245744174" sldId="296"/>
            <ac:inkMk id="33" creationId="{BC3BEFF4-3AD9-C168-BEF3-3575CF4059A0}"/>
          </ac:inkMkLst>
        </pc:inkChg>
        <pc:inkChg chg="add del">
          <ac:chgData name="Khizer Butt (1052313)" userId="S::1052313@hr.nl::4cde9872-7527-426d-8f23-f4fadc307243" providerId="AD" clId="Web-{088BC29B-9724-4B23-724F-A31091DAA65B}" dt="2024-03-25T08:39:38.537" v="25"/>
          <ac:inkMkLst>
            <pc:docMk/>
            <pc:sldMk cId="2245744174" sldId="296"/>
            <ac:inkMk id="35" creationId="{77DD114D-7EA7-8FE4-B46F-ABC358872C33}"/>
          </ac:inkMkLst>
        </pc:inkChg>
        <pc:inkChg chg="add del">
          <ac:chgData name="Khizer Butt (1052313)" userId="S::1052313@hr.nl::4cde9872-7527-426d-8f23-f4fadc307243" providerId="AD" clId="Web-{088BC29B-9724-4B23-724F-A31091DAA65B}" dt="2024-03-25T08:39:38.537" v="24"/>
          <ac:inkMkLst>
            <pc:docMk/>
            <pc:sldMk cId="2245744174" sldId="296"/>
            <ac:inkMk id="37" creationId="{777B897D-4DF4-975E-F26D-83AF0F2139BC}"/>
          </ac:inkMkLst>
        </pc:inkChg>
        <pc:inkChg chg="add del">
          <ac:chgData name="Khizer Butt (1052313)" userId="S::1052313@hr.nl::4cde9872-7527-426d-8f23-f4fadc307243" providerId="AD" clId="Web-{088BC29B-9724-4B23-724F-A31091DAA65B}" dt="2024-03-25T08:39:38.537" v="23"/>
          <ac:inkMkLst>
            <pc:docMk/>
            <pc:sldMk cId="2245744174" sldId="296"/>
            <ac:inkMk id="39" creationId="{265D26D4-9938-A39E-4CD3-DDCC4AFBAF46}"/>
          </ac:inkMkLst>
        </pc:inkChg>
        <pc:inkChg chg="add del">
          <ac:chgData name="Khizer Butt (1052313)" userId="S::1052313@hr.nl::4cde9872-7527-426d-8f23-f4fadc307243" providerId="AD" clId="Web-{088BC29B-9724-4B23-724F-A31091DAA65B}" dt="2024-03-25T08:39:38.537" v="22"/>
          <ac:inkMkLst>
            <pc:docMk/>
            <pc:sldMk cId="2245744174" sldId="296"/>
            <ac:inkMk id="41" creationId="{F52F69C7-CE57-A891-263A-673D3B5D003F}"/>
          </ac:inkMkLst>
        </pc:inkChg>
        <pc:inkChg chg="add del">
          <ac:chgData name="Khizer Butt (1052313)" userId="S::1052313@hr.nl::4cde9872-7527-426d-8f23-f4fadc307243" providerId="AD" clId="Web-{088BC29B-9724-4B23-724F-A31091DAA65B}" dt="2024-03-25T08:39:38.537" v="21"/>
          <ac:inkMkLst>
            <pc:docMk/>
            <pc:sldMk cId="2245744174" sldId="296"/>
            <ac:inkMk id="43" creationId="{3B6FBD53-5FE8-4F92-D191-E06DF6E86ABA}"/>
          </ac:inkMkLst>
        </pc:inkChg>
      </pc:sldChg>
    </pc:docChg>
  </pc:docChgLst>
  <pc:docChgLst>
    <pc:chgData name="Ahmet Oral (1023107)" userId="S::1023107@hr.nl::2e173560-79c5-40b3-8d80-2f3cdfb6b323" providerId="AD" clId="Web-{EE0C456C-21E7-96D9-8718-65F25393FF7D}"/>
    <pc:docChg chg="modSld">
      <pc:chgData name="Ahmet Oral (1023107)" userId="S::1023107@hr.nl::2e173560-79c5-40b3-8d80-2f3cdfb6b323" providerId="AD" clId="Web-{EE0C456C-21E7-96D9-8718-65F25393FF7D}" dt="2024-04-11T11:03:59.313" v="114" actId="20577"/>
      <pc:docMkLst>
        <pc:docMk/>
      </pc:docMkLst>
      <pc:sldChg chg="addSp delSp modSp mod setBg modClrScheme chgLayout">
        <pc:chgData name="Ahmet Oral (1023107)" userId="S::1023107@hr.nl::2e173560-79c5-40b3-8d80-2f3cdfb6b323" providerId="AD" clId="Web-{EE0C456C-21E7-96D9-8718-65F25393FF7D}" dt="2024-04-11T10:19:34.178" v="30" actId="14100"/>
        <pc:sldMkLst>
          <pc:docMk/>
          <pc:sldMk cId="3946934594" sldId="256"/>
        </pc:sldMkLst>
        <pc:spChg chg="mod">
          <ac:chgData name="Ahmet Oral (1023107)" userId="S::1023107@hr.nl::2e173560-79c5-40b3-8d80-2f3cdfb6b323" providerId="AD" clId="Web-{EE0C456C-21E7-96D9-8718-65F25393FF7D}" dt="2024-04-11T10:19:24.755" v="29"/>
          <ac:spMkLst>
            <pc:docMk/>
            <pc:sldMk cId="3946934594" sldId="256"/>
            <ac:spMk id="2" creationId="{632BE5BF-9922-45FB-8F3F-4446D40A051B}"/>
          </ac:spMkLst>
        </pc:spChg>
        <pc:spChg chg="mod">
          <ac:chgData name="Ahmet Oral (1023107)" userId="S::1023107@hr.nl::2e173560-79c5-40b3-8d80-2f3cdfb6b323" providerId="AD" clId="Web-{EE0C456C-21E7-96D9-8718-65F25393FF7D}" dt="2024-04-11T10:19:24.755" v="29"/>
          <ac:spMkLst>
            <pc:docMk/>
            <pc:sldMk cId="3946934594" sldId="256"/>
            <ac:spMk id="3" creationId="{0D537F64-4C96-4AA8-BB21-E8053A3186DD}"/>
          </ac:spMkLst>
        </pc:spChg>
        <pc:spChg chg="mod">
          <ac:chgData name="Ahmet Oral (1023107)" userId="S::1023107@hr.nl::2e173560-79c5-40b3-8d80-2f3cdfb6b323" providerId="AD" clId="Web-{EE0C456C-21E7-96D9-8718-65F25393FF7D}" dt="2024-04-11T10:19:24.755" v="29"/>
          <ac:spMkLst>
            <pc:docMk/>
            <pc:sldMk cId="3946934594" sldId="256"/>
            <ac:spMk id="4" creationId="{22341466-2B49-4F21-0FF5-1CE59BF40A8C}"/>
          </ac:spMkLst>
        </pc:spChg>
        <pc:spChg chg="add del mod">
          <ac:chgData name="Ahmet Oral (1023107)" userId="S::1023107@hr.nl::2e173560-79c5-40b3-8d80-2f3cdfb6b323" providerId="AD" clId="Web-{EE0C456C-21E7-96D9-8718-65F25393FF7D}" dt="2024-04-11T10:19:15.755" v="27"/>
          <ac:spMkLst>
            <pc:docMk/>
            <pc:sldMk cId="3946934594" sldId="256"/>
            <ac:spMk id="13" creationId="{B9977E08-34E3-FA97-9379-4D2617BF3D55}"/>
          </ac:spMkLst>
        </pc:spChg>
        <pc:spChg chg="add del mod">
          <ac:chgData name="Ahmet Oral (1023107)" userId="S::1023107@hr.nl::2e173560-79c5-40b3-8d80-2f3cdfb6b323" providerId="AD" clId="Web-{EE0C456C-21E7-96D9-8718-65F25393FF7D}" dt="2024-04-11T10:19:15.755" v="27"/>
          <ac:spMkLst>
            <pc:docMk/>
            <pc:sldMk cId="3946934594" sldId="256"/>
            <ac:spMk id="15" creationId="{436427AA-4A19-7CFF-A9D3-DA84B5D73FAA}"/>
          </ac:spMkLst>
        </pc:spChg>
        <pc:spChg chg="add del mod">
          <ac:chgData name="Ahmet Oral (1023107)" userId="S::1023107@hr.nl::2e173560-79c5-40b3-8d80-2f3cdfb6b323" providerId="AD" clId="Web-{EE0C456C-21E7-96D9-8718-65F25393FF7D}" dt="2024-04-11T10:19:15.755" v="27"/>
          <ac:spMkLst>
            <pc:docMk/>
            <pc:sldMk cId="3946934594" sldId="256"/>
            <ac:spMk id="17" creationId="{29194C3B-1825-7B47-0248-883F5D567244}"/>
          </ac:spMkLst>
        </pc:spChg>
        <pc:spChg chg="add del mod">
          <ac:chgData name="Ahmet Oral (1023107)" userId="S::1023107@hr.nl::2e173560-79c5-40b3-8d80-2f3cdfb6b323" providerId="AD" clId="Web-{EE0C456C-21E7-96D9-8718-65F25393FF7D}" dt="2024-04-11T10:19:15.755" v="27"/>
          <ac:spMkLst>
            <pc:docMk/>
            <pc:sldMk cId="3946934594" sldId="256"/>
            <ac:spMk id="19" creationId="{1503DF97-E9BF-632B-8BE2-91C8354766B2}"/>
          </ac:spMkLst>
        </pc:spChg>
        <pc:spChg chg="add del mod">
          <ac:chgData name="Ahmet Oral (1023107)" userId="S::1023107@hr.nl::2e173560-79c5-40b3-8d80-2f3cdfb6b323" providerId="AD" clId="Web-{EE0C456C-21E7-96D9-8718-65F25393FF7D}" dt="2024-04-11T10:19:15.755" v="27"/>
          <ac:spMkLst>
            <pc:docMk/>
            <pc:sldMk cId="3946934594" sldId="256"/>
            <ac:spMk id="21" creationId="{1CE0829B-39A6-1C97-ED8A-C26FA516EDFA}"/>
          </ac:spMkLst>
        </pc:spChg>
        <pc:spChg chg="add del mod">
          <ac:chgData name="Ahmet Oral (1023107)" userId="S::1023107@hr.nl::2e173560-79c5-40b3-8d80-2f3cdfb6b323" providerId="AD" clId="Web-{EE0C456C-21E7-96D9-8718-65F25393FF7D}" dt="2024-04-11T10:19:15.755" v="27"/>
          <ac:spMkLst>
            <pc:docMk/>
            <pc:sldMk cId="3946934594" sldId="256"/>
            <ac:spMk id="23" creationId="{51E03077-FBA7-5F13-B300-5B845D03ECC4}"/>
          </ac:spMkLst>
        </pc:spChg>
        <pc:spChg chg="add del mod">
          <ac:chgData name="Ahmet Oral (1023107)" userId="S::1023107@hr.nl::2e173560-79c5-40b3-8d80-2f3cdfb6b323" providerId="AD" clId="Web-{EE0C456C-21E7-96D9-8718-65F25393FF7D}" dt="2024-04-11T10:19:15.755" v="27"/>
          <ac:spMkLst>
            <pc:docMk/>
            <pc:sldMk cId="3946934594" sldId="256"/>
            <ac:spMk id="25" creationId="{5CE2F32F-B21F-6007-F112-8E7F6B316736}"/>
          </ac:spMkLst>
        </pc:spChg>
        <pc:spChg chg="add del mod">
          <ac:chgData name="Ahmet Oral (1023107)" userId="S::1023107@hr.nl::2e173560-79c5-40b3-8d80-2f3cdfb6b323" providerId="AD" clId="Web-{EE0C456C-21E7-96D9-8718-65F25393FF7D}" dt="2024-04-11T10:19:15.755" v="27"/>
          <ac:spMkLst>
            <pc:docMk/>
            <pc:sldMk cId="3946934594" sldId="256"/>
            <ac:spMk id="27" creationId="{56863597-36B4-2723-7208-C1387BC1FCC2}"/>
          </ac:spMkLst>
        </pc:spChg>
        <pc:spChg chg="add del mod">
          <ac:chgData name="Ahmet Oral (1023107)" userId="S::1023107@hr.nl::2e173560-79c5-40b3-8d80-2f3cdfb6b323" providerId="AD" clId="Web-{EE0C456C-21E7-96D9-8718-65F25393FF7D}" dt="2024-04-11T10:19:24.755" v="29"/>
          <ac:spMkLst>
            <pc:docMk/>
            <pc:sldMk cId="3946934594" sldId="256"/>
            <ac:spMk id="29" creationId="{20628B7C-293A-30F7-AF67-9E9EA63E9915}"/>
          </ac:spMkLst>
        </pc:spChg>
        <pc:spChg chg="add del mod">
          <ac:chgData name="Ahmet Oral (1023107)" userId="S::1023107@hr.nl::2e173560-79c5-40b3-8d80-2f3cdfb6b323" providerId="AD" clId="Web-{EE0C456C-21E7-96D9-8718-65F25393FF7D}" dt="2024-04-11T10:19:24.755" v="29"/>
          <ac:spMkLst>
            <pc:docMk/>
            <pc:sldMk cId="3946934594" sldId="256"/>
            <ac:spMk id="30" creationId="{50DE97EF-FE65-57E4-53F3-5F319D604BBB}"/>
          </ac:spMkLst>
        </pc:spChg>
        <pc:picChg chg="del">
          <ac:chgData name="Ahmet Oral (1023107)" userId="S::1023107@hr.nl::2e173560-79c5-40b3-8d80-2f3cdfb6b323" providerId="AD" clId="Web-{EE0C456C-21E7-96D9-8718-65F25393FF7D}" dt="2024-04-11T10:14:33.608" v="0"/>
          <ac:picMkLst>
            <pc:docMk/>
            <pc:sldMk cId="3946934594" sldId="256"/>
            <ac:picMk id="5" creationId="{63E85D4F-344E-7115-65F0-5243C6EA1997}"/>
          </ac:picMkLst>
        </pc:picChg>
        <pc:picChg chg="add del mod">
          <ac:chgData name="Ahmet Oral (1023107)" userId="S::1023107@hr.nl::2e173560-79c5-40b3-8d80-2f3cdfb6b323" providerId="AD" clId="Web-{EE0C456C-21E7-96D9-8718-65F25393FF7D}" dt="2024-04-11T10:18:52.925" v="21"/>
          <ac:picMkLst>
            <pc:docMk/>
            <pc:sldMk cId="3946934594" sldId="256"/>
            <ac:picMk id="6" creationId="{0451CDD8-6BBA-A23C-7384-630435CB57BF}"/>
          </ac:picMkLst>
        </pc:picChg>
        <pc:picChg chg="add del mod">
          <ac:chgData name="Ahmet Oral (1023107)" userId="S::1023107@hr.nl::2e173560-79c5-40b3-8d80-2f3cdfb6b323" providerId="AD" clId="Web-{EE0C456C-21E7-96D9-8718-65F25393FF7D}" dt="2024-04-11T10:18:55.956" v="23"/>
          <ac:picMkLst>
            <pc:docMk/>
            <pc:sldMk cId="3946934594" sldId="256"/>
            <ac:picMk id="7" creationId="{ACDF8DED-33D9-F8FF-E5A4-8A75C9D62174}"/>
          </ac:picMkLst>
        </pc:picChg>
        <pc:picChg chg="add mod ord">
          <ac:chgData name="Ahmet Oral (1023107)" userId="S::1023107@hr.nl::2e173560-79c5-40b3-8d80-2f3cdfb6b323" providerId="AD" clId="Web-{EE0C456C-21E7-96D9-8718-65F25393FF7D}" dt="2024-04-11T10:19:34.178" v="30" actId="14100"/>
          <ac:picMkLst>
            <pc:docMk/>
            <pc:sldMk cId="3946934594" sldId="256"/>
            <ac:picMk id="8" creationId="{C3D68DFD-CFC9-72CC-9E81-8A8CEDFD5A5F}"/>
          </ac:picMkLst>
        </pc:picChg>
      </pc:sldChg>
      <pc:sldChg chg="modSp">
        <pc:chgData name="Ahmet Oral (1023107)" userId="S::1023107@hr.nl::2e173560-79c5-40b3-8d80-2f3cdfb6b323" providerId="AD" clId="Web-{EE0C456C-21E7-96D9-8718-65F25393FF7D}" dt="2024-04-11T11:03:59.313" v="114" actId="20577"/>
        <pc:sldMkLst>
          <pc:docMk/>
          <pc:sldMk cId="2902794312" sldId="257"/>
        </pc:sldMkLst>
        <pc:graphicFrameChg chg="modGraphic">
          <ac:chgData name="Ahmet Oral (1023107)" userId="S::1023107@hr.nl::2e173560-79c5-40b3-8d80-2f3cdfb6b323" providerId="AD" clId="Web-{EE0C456C-21E7-96D9-8718-65F25393FF7D}" dt="2024-04-11T11:03:59.313" v="114" actId="20577"/>
          <ac:graphicFrameMkLst>
            <pc:docMk/>
            <pc:sldMk cId="2902794312" sldId="257"/>
            <ac:graphicFrameMk id="22" creationId="{E5D5C551-08D4-1909-BB64-AEDE0BF4F869}"/>
          </ac:graphicFrameMkLst>
        </pc:graphicFrameChg>
      </pc:sldChg>
    </pc:docChg>
  </pc:docChgLst>
  <pc:docChgLst>
    <pc:chgData name="Nguyen Do (1057048)" userId="91fe210a-adbf-49cc-8590-688b322aaffe" providerId="ADAL" clId="{2AA4C498-3FD1-471B-B880-3E50B45DFDD3}"/>
    <pc:docChg chg="undo custSel addSld delSld modSld">
      <pc:chgData name="Nguyen Do (1057048)" userId="91fe210a-adbf-49cc-8590-688b322aaffe" providerId="ADAL" clId="{2AA4C498-3FD1-471B-B880-3E50B45DFDD3}" dt="2024-03-11T08:37:28.099" v="127" actId="20577"/>
      <pc:docMkLst>
        <pc:docMk/>
      </pc:docMkLst>
      <pc:sldChg chg="modSp mod">
        <pc:chgData name="Nguyen Do (1057048)" userId="91fe210a-adbf-49cc-8590-688b322aaffe" providerId="ADAL" clId="{2AA4C498-3FD1-471B-B880-3E50B45DFDD3}" dt="2024-03-08T14:10:41.710" v="99" actId="20577"/>
        <pc:sldMkLst>
          <pc:docMk/>
          <pc:sldMk cId="3946934594" sldId="256"/>
        </pc:sldMkLst>
        <pc:spChg chg="mod">
          <ac:chgData name="Nguyen Do (1057048)" userId="91fe210a-adbf-49cc-8590-688b322aaffe" providerId="ADAL" clId="{2AA4C498-3FD1-471B-B880-3E50B45DFDD3}" dt="2024-03-08T14:10:38.164" v="96" actId="20577"/>
          <ac:spMkLst>
            <pc:docMk/>
            <pc:sldMk cId="3946934594" sldId="256"/>
            <ac:spMk id="2" creationId="{632BE5BF-9922-45FB-8F3F-4446D40A051B}"/>
          </ac:spMkLst>
        </pc:spChg>
        <pc:spChg chg="mod">
          <ac:chgData name="Nguyen Do (1057048)" userId="91fe210a-adbf-49cc-8590-688b322aaffe" providerId="ADAL" clId="{2AA4C498-3FD1-471B-B880-3E50B45DFDD3}" dt="2024-03-08T14:10:41.710" v="99" actId="20577"/>
          <ac:spMkLst>
            <pc:docMk/>
            <pc:sldMk cId="3946934594" sldId="256"/>
            <ac:spMk id="3" creationId="{0D537F64-4C96-4AA8-BB21-E8053A3186DD}"/>
          </ac:spMkLst>
        </pc:spChg>
        <pc:picChg chg="mod ord">
          <ac:chgData name="Nguyen Do (1057048)" userId="91fe210a-adbf-49cc-8590-688b322aaffe" providerId="ADAL" clId="{2AA4C498-3FD1-471B-B880-3E50B45DFDD3}" dt="2024-03-08T13:28:22.674" v="8" actId="14100"/>
          <ac:picMkLst>
            <pc:docMk/>
            <pc:sldMk cId="3946934594" sldId="256"/>
            <ac:picMk id="5" creationId="{63E85D4F-344E-7115-65F0-5243C6EA1997}"/>
          </ac:picMkLst>
        </pc:picChg>
      </pc:sldChg>
      <pc:sldChg chg="addSp delSp modSp mod modClrScheme chgLayout">
        <pc:chgData name="Nguyen Do (1057048)" userId="91fe210a-adbf-49cc-8590-688b322aaffe" providerId="ADAL" clId="{2AA4C498-3FD1-471B-B880-3E50B45DFDD3}" dt="2024-03-08T14:21:21.439" v="108" actId="1076"/>
        <pc:sldMkLst>
          <pc:docMk/>
          <pc:sldMk cId="2902794312" sldId="257"/>
        </pc:sldMkLst>
        <pc:spChg chg="mod">
          <ac:chgData name="Nguyen Do (1057048)" userId="91fe210a-adbf-49cc-8590-688b322aaffe" providerId="ADAL" clId="{2AA4C498-3FD1-471B-B880-3E50B45DFDD3}" dt="2024-03-08T14:20:56.717" v="105" actId="26606"/>
          <ac:spMkLst>
            <pc:docMk/>
            <pc:sldMk cId="2902794312" sldId="257"/>
            <ac:spMk id="2" creationId="{0B24BF10-2B55-43AB-9F77-F1A1410384A9}"/>
          </ac:spMkLst>
        </pc:spChg>
        <pc:spChg chg="mod">
          <ac:chgData name="Nguyen Do (1057048)" userId="91fe210a-adbf-49cc-8590-688b322aaffe" providerId="ADAL" clId="{2AA4C498-3FD1-471B-B880-3E50B45DFDD3}" dt="2024-03-08T14:20:56.717" v="105" actId="26606"/>
          <ac:spMkLst>
            <pc:docMk/>
            <pc:sldMk cId="2902794312" sldId="257"/>
            <ac:spMk id="4" creationId="{E3BD8413-C238-49D7-A4E1-E8FEF1811A0E}"/>
          </ac:spMkLst>
        </pc:spChg>
        <pc:spChg chg="add del">
          <ac:chgData name="Nguyen Do (1057048)" userId="91fe210a-adbf-49cc-8590-688b322aaffe" providerId="ADAL" clId="{2AA4C498-3FD1-471B-B880-3E50B45DFDD3}" dt="2024-03-08T14:20:56.717" v="105" actId="26606"/>
          <ac:spMkLst>
            <pc:docMk/>
            <pc:sldMk cId="2902794312" sldId="257"/>
            <ac:spMk id="13" creationId="{0A95F4DE-39B7-4CE2-BC1E-8B8AE662A895}"/>
          </ac:spMkLst>
        </pc:spChg>
        <pc:spChg chg="add del mod">
          <ac:chgData name="Nguyen Do (1057048)" userId="91fe210a-adbf-49cc-8590-688b322aaffe" providerId="ADAL" clId="{2AA4C498-3FD1-471B-B880-3E50B45DFDD3}" dt="2024-03-08T14:20:56.670" v="104" actId="26606"/>
          <ac:spMkLst>
            <pc:docMk/>
            <pc:sldMk cId="2902794312" sldId="257"/>
            <ac:spMk id="19" creationId="{2FE58A98-A6C7-A184-3E96-B8E40C1F97D8}"/>
          </ac:spMkLst>
        </pc:spChg>
        <pc:spChg chg="add del mod">
          <ac:chgData name="Nguyen Do (1057048)" userId="91fe210a-adbf-49cc-8590-688b322aaffe" providerId="ADAL" clId="{2AA4C498-3FD1-471B-B880-3E50B45DFDD3}" dt="2024-03-08T14:21:10.973" v="106" actId="478"/>
          <ac:spMkLst>
            <pc:docMk/>
            <pc:sldMk cId="2902794312" sldId="257"/>
            <ac:spMk id="21" creationId="{D3CFA597-A8E6-B184-B4F6-6B945A5D5582}"/>
          </ac:spMkLst>
        </pc:spChg>
        <pc:graphicFrameChg chg="add del">
          <ac:chgData name="Nguyen Do (1057048)" userId="91fe210a-adbf-49cc-8590-688b322aaffe" providerId="ADAL" clId="{2AA4C498-3FD1-471B-B880-3E50B45DFDD3}" dt="2024-03-08T14:20:56.670" v="104" actId="26606"/>
          <ac:graphicFrameMkLst>
            <pc:docMk/>
            <pc:sldMk cId="2902794312" sldId="257"/>
            <ac:graphicFrameMk id="15" creationId="{CC1502CA-37C3-E4F7-43D9-44286E441CDE}"/>
          </ac:graphicFrameMkLst>
        </pc:graphicFrameChg>
        <pc:graphicFrameChg chg="add mod">
          <ac:chgData name="Nguyen Do (1057048)" userId="91fe210a-adbf-49cc-8590-688b322aaffe" providerId="ADAL" clId="{2AA4C498-3FD1-471B-B880-3E50B45DFDD3}" dt="2024-03-08T14:21:21.439" v="108" actId="1076"/>
          <ac:graphicFrameMkLst>
            <pc:docMk/>
            <pc:sldMk cId="2902794312" sldId="257"/>
            <ac:graphicFrameMk id="22" creationId="{E5D5C551-08D4-1909-BB64-AEDE0BF4F869}"/>
          </ac:graphicFrameMkLst>
        </pc:graphicFrameChg>
      </pc:sldChg>
      <pc:sldChg chg="modSp mod">
        <pc:chgData name="Nguyen Do (1057048)" userId="91fe210a-adbf-49cc-8590-688b322aaffe" providerId="ADAL" clId="{2AA4C498-3FD1-471B-B880-3E50B45DFDD3}" dt="2024-03-11T08:37:28.099" v="127" actId="20577"/>
        <pc:sldMkLst>
          <pc:docMk/>
          <pc:sldMk cId="709828751" sldId="260"/>
        </pc:sldMkLst>
        <pc:spChg chg="mod">
          <ac:chgData name="Nguyen Do (1057048)" userId="91fe210a-adbf-49cc-8590-688b322aaffe" providerId="ADAL" clId="{2AA4C498-3FD1-471B-B880-3E50B45DFDD3}" dt="2024-03-11T08:37:28.099" v="127" actId="20577"/>
          <ac:spMkLst>
            <pc:docMk/>
            <pc:sldMk cId="709828751" sldId="260"/>
            <ac:spMk id="9" creationId="{12312F14-9F32-109C-6710-CB6DA6DDD5D9}"/>
          </ac:spMkLst>
        </pc:spChg>
      </pc:sldChg>
      <pc:sldChg chg="modSp mod">
        <pc:chgData name="Nguyen Do (1057048)" userId="91fe210a-adbf-49cc-8590-688b322aaffe" providerId="ADAL" clId="{2AA4C498-3FD1-471B-B880-3E50B45DFDD3}" dt="2024-03-08T13:41:53.320" v="13"/>
        <pc:sldMkLst>
          <pc:docMk/>
          <pc:sldMk cId="3829728357" sldId="293"/>
        </pc:sldMkLst>
        <pc:spChg chg="mod">
          <ac:chgData name="Nguyen Do (1057048)" userId="91fe210a-adbf-49cc-8590-688b322aaffe" providerId="ADAL" clId="{2AA4C498-3FD1-471B-B880-3E50B45DFDD3}" dt="2024-03-08T13:41:53.320" v="13"/>
          <ac:spMkLst>
            <pc:docMk/>
            <pc:sldMk cId="3829728357" sldId="293"/>
            <ac:spMk id="4" creationId="{77F0813A-D1C8-BF54-2EAB-596C53450653}"/>
          </ac:spMkLst>
        </pc:spChg>
      </pc:sldChg>
      <pc:sldChg chg="addSp delSp modSp mod modAnim">
        <pc:chgData name="Nguyen Do (1057048)" userId="91fe210a-adbf-49cc-8590-688b322aaffe" providerId="ADAL" clId="{2AA4C498-3FD1-471B-B880-3E50B45DFDD3}" dt="2024-03-11T02:02:42.520" v="122"/>
        <pc:sldMkLst>
          <pc:docMk/>
          <pc:sldMk cId="2923520062" sldId="294"/>
        </pc:sldMkLst>
        <pc:spChg chg="del">
          <ac:chgData name="Nguyen Do (1057048)" userId="91fe210a-adbf-49cc-8590-688b322aaffe" providerId="ADAL" clId="{2AA4C498-3FD1-471B-B880-3E50B45DFDD3}" dt="2024-03-08T14:05:19.867" v="92" actId="478"/>
          <ac:spMkLst>
            <pc:docMk/>
            <pc:sldMk cId="2923520062" sldId="294"/>
            <ac:spMk id="4" creationId="{43B5B751-D2EF-9FB7-FE01-E5EA61E77A50}"/>
          </ac:spMkLst>
        </pc:spChg>
        <pc:spChg chg="del">
          <ac:chgData name="Nguyen Do (1057048)" userId="91fe210a-adbf-49cc-8590-688b322aaffe" providerId="ADAL" clId="{2AA4C498-3FD1-471B-B880-3E50B45DFDD3}" dt="2024-03-08T14:05:21.961" v="93" actId="478"/>
          <ac:spMkLst>
            <pc:docMk/>
            <pc:sldMk cId="2923520062" sldId="294"/>
            <ac:spMk id="5" creationId="{C0D125FD-D13C-F7C0-13A5-6FF4D1A28652}"/>
          </ac:spMkLst>
        </pc:spChg>
        <pc:picChg chg="add mod">
          <ac:chgData name="Nguyen Do (1057048)" userId="91fe210a-adbf-49cc-8590-688b322aaffe" providerId="ADAL" clId="{2AA4C498-3FD1-471B-B880-3E50B45DFDD3}" dt="2024-03-11T02:01:14.342" v="113" actId="14100"/>
          <ac:picMkLst>
            <pc:docMk/>
            <pc:sldMk cId="2923520062" sldId="294"/>
            <ac:picMk id="5" creationId="{42E2CD91-B431-8C69-AC3C-4B7A4A69B590}"/>
          </ac:picMkLst>
        </pc:picChg>
        <pc:picChg chg="add mod ord">
          <ac:chgData name="Nguyen Do (1057048)" userId="91fe210a-adbf-49cc-8590-688b322aaffe" providerId="ADAL" clId="{2AA4C498-3FD1-471B-B880-3E50B45DFDD3}" dt="2024-03-11T02:02:26.116" v="121" actId="167"/>
          <ac:picMkLst>
            <pc:docMk/>
            <pc:sldMk cId="2923520062" sldId="294"/>
            <ac:picMk id="7" creationId="{F4D6B71C-B821-509D-5E36-166102A3B9D5}"/>
          </ac:picMkLst>
        </pc:picChg>
      </pc:sldChg>
      <pc:sldChg chg="addSp delSp modSp new mod">
        <pc:chgData name="Nguyen Do (1057048)" userId="91fe210a-adbf-49cc-8590-688b322aaffe" providerId="ADAL" clId="{2AA4C498-3FD1-471B-B880-3E50B45DFDD3}" dt="2024-03-08T14:20:23.724" v="102" actId="478"/>
        <pc:sldMkLst>
          <pc:docMk/>
          <pc:sldMk cId="1482030384" sldId="296"/>
        </pc:sldMkLst>
        <pc:spChg chg="mod">
          <ac:chgData name="Nguyen Do (1057048)" userId="91fe210a-adbf-49cc-8590-688b322aaffe" providerId="ADAL" clId="{2AA4C498-3FD1-471B-B880-3E50B45DFDD3}" dt="2024-03-08T13:42:45.243" v="69" actId="20577"/>
          <ac:spMkLst>
            <pc:docMk/>
            <pc:sldMk cId="1482030384" sldId="296"/>
            <ac:spMk id="2" creationId="{0B071A6E-D63B-0079-A7BD-9A4C3B521B9C}"/>
          </ac:spMkLst>
        </pc:spChg>
        <pc:spChg chg="del mod">
          <ac:chgData name="Nguyen Do (1057048)" userId="91fe210a-adbf-49cc-8590-688b322aaffe" providerId="ADAL" clId="{2AA4C498-3FD1-471B-B880-3E50B45DFDD3}" dt="2024-03-08T14:20:21.174" v="101" actId="478"/>
          <ac:spMkLst>
            <pc:docMk/>
            <pc:sldMk cId="1482030384" sldId="296"/>
            <ac:spMk id="3" creationId="{AA5CF4C2-9D52-E013-FFAB-87D659D5D1EC}"/>
          </ac:spMkLst>
        </pc:spChg>
        <pc:spChg chg="del">
          <ac:chgData name="Nguyen Do (1057048)" userId="91fe210a-adbf-49cc-8590-688b322aaffe" providerId="ADAL" clId="{2AA4C498-3FD1-471B-B880-3E50B45DFDD3}" dt="2024-03-08T13:42:52.894" v="70" actId="478"/>
          <ac:spMkLst>
            <pc:docMk/>
            <pc:sldMk cId="1482030384" sldId="296"/>
            <ac:spMk id="5" creationId="{918BB85B-2A19-5374-C0CC-80E74B2B85D8}"/>
          </ac:spMkLst>
        </pc:spChg>
        <pc:spChg chg="del">
          <ac:chgData name="Nguyen Do (1057048)" userId="91fe210a-adbf-49cc-8590-688b322aaffe" providerId="ADAL" clId="{2AA4C498-3FD1-471B-B880-3E50B45DFDD3}" dt="2024-03-08T13:43:11.677" v="89" actId="478"/>
          <ac:spMkLst>
            <pc:docMk/>
            <pc:sldMk cId="1482030384" sldId="296"/>
            <ac:spMk id="6" creationId="{DB34E4F5-144E-CEDB-29F6-0BE1ACFF1CE1}"/>
          </ac:spMkLst>
        </pc:spChg>
        <pc:spChg chg="del">
          <ac:chgData name="Nguyen Do (1057048)" userId="91fe210a-adbf-49cc-8590-688b322aaffe" providerId="ADAL" clId="{2AA4C498-3FD1-471B-B880-3E50B45DFDD3}" dt="2024-03-08T13:43:13.792" v="90" actId="478"/>
          <ac:spMkLst>
            <pc:docMk/>
            <pc:sldMk cId="1482030384" sldId="296"/>
            <ac:spMk id="7" creationId="{42AB34D4-FE50-3BD6-7FEA-DAF25486BD43}"/>
          </ac:spMkLst>
        </pc:spChg>
        <pc:spChg chg="add del mod">
          <ac:chgData name="Nguyen Do (1057048)" userId="91fe210a-adbf-49cc-8590-688b322aaffe" providerId="ADAL" clId="{2AA4C498-3FD1-471B-B880-3E50B45DFDD3}" dt="2024-03-08T14:20:23.724" v="102" actId="478"/>
          <ac:spMkLst>
            <pc:docMk/>
            <pc:sldMk cId="1482030384" sldId="296"/>
            <ac:spMk id="11" creationId="{D7491D44-F870-71B4-B564-491B9C5E750C}"/>
          </ac:spMkLst>
        </pc:spChg>
        <pc:picChg chg="add">
          <ac:chgData name="Nguyen Do (1057048)" userId="91fe210a-adbf-49cc-8590-688b322aaffe" providerId="ADAL" clId="{2AA4C498-3FD1-471B-B880-3E50B45DFDD3}" dt="2024-03-08T14:20:15.666" v="100" actId="22"/>
          <ac:picMkLst>
            <pc:docMk/>
            <pc:sldMk cId="1482030384" sldId="296"/>
            <ac:picMk id="9" creationId="{885E45A5-D895-C97A-2547-8EA3DD51E0B7}"/>
          </ac:picMkLst>
        </pc:picChg>
      </pc:sldChg>
      <pc:sldChg chg="delSp modSp new del mod">
        <pc:chgData name="Nguyen Do (1057048)" userId="91fe210a-adbf-49cc-8590-688b322aaffe" providerId="ADAL" clId="{2AA4C498-3FD1-471B-B880-3E50B45DFDD3}" dt="2024-03-11T02:02:54.960" v="123" actId="2696"/>
        <pc:sldMkLst>
          <pc:docMk/>
          <pc:sldMk cId="1236767733" sldId="297"/>
        </pc:sldMkLst>
        <pc:spChg chg="mod">
          <ac:chgData name="Nguyen Do (1057048)" userId="91fe210a-adbf-49cc-8590-688b322aaffe" providerId="ADAL" clId="{2AA4C498-3FD1-471B-B880-3E50B45DFDD3}" dt="2024-03-11T02:01:37.736" v="115"/>
          <ac:spMkLst>
            <pc:docMk/>
            <pc:sldMk cId="1236767733" sldId="297"/>
            <ac:spMk id="2" creationId="{96D79211-9067-494B-1C5A-6B0DEEFBACC4}"/>
          </ac:spMkLst>
        </pc:spChg>
        <pc:spChg chg="del">
          <ac:chgData name="Nguyen Do (1057048)" userId="91fe210a-adbf-49cc-8590-688b322aaffe" providerId="ADAL" clId="{2AA4C498-3FD1-471B-B880-3E50B45DFDD3}" dt="2024-03-11T02:01:40.893" v="116" actId="478"/>
          <ac:spMkLst>
            <pc:docMk/>
            <pc:sldMk cId="1236767733" sldId="297"/>
            <ac:spMk id="4" creationId="{B4A33C99-00C2-8A73-D702-97E6219C4E12}"/>
          </ac:spMkLst>
        </pc:spChg>
        <pc:spChg chg="del">
          <ac:chgData name="Nguyen Do (1057048)" userId="91fe210a-adbf-49cc-8590-688b322aaffe" providerId="ADAL" clId="{2AA4C498-3FD1-471B-B880-3E50B45DFDD3}" dt="2024-03-11T02:01:43.355" v="117" actId="478"/>
          <ac:spMkLst>
            <pc:docMk/>
            <pc:sldMk cId="1236767733" sldId="297"/>
            <ac:spMk id="5" creationId="{79A82771-393C-1FF8-4D89-6B4A90E5DAD1}"/>
          </ac:spMkLst>
        </pc:spChg>
      </pc:sldChg>
    </pc:docChg>
  </pc:docChgLst>
  <pc:docChgLst>
    <pc:chgData name="Terrence Zhong (1028516)" userId="3697f194-1008-4430-b6f1-e9b4ecf43b89" providerId="ADAL" clId="{27E557AC-A77E-4A94-BB97-DDB814B91E7A}"/>
    <pc:docChg chg="custSel addSld modSld sldOrd">
      <pc:chgData name="Terrence Zhong (1028516)" userId="3697f194-1008-4430-b6f1-e9b4ecf43b89" providerId="ADAL" clId="{27E557AC-A77E-4A94-BB97-DDB814B91E7A}" dt="2024-03-11T08:48:04.920" v="311" actId="20577"/>
      <pc:docMkLst>
        <pc:docMk/>
      </pc:docMkLst>
      <pc:sldChg chg="modSp mod">
        <pc:chgData name="Terrence Zhong (1028516)" userId="3697f194-1008-4430-b6f1-e9b4ecf43b89" providerId="ADAL" clId="{27E557AC-A77E-4A94-BB97-DDB814B91E7A}" dt="2024-03-11T08:48:04.920" v="311" actId="20577"/>
        <pc:sldMkLst>
          <pc:docMk/>
          <pc:sldMk cId="3829728357" sldId="293"/>
        </pc:sldMkLst>
        <pc:spChg chg="mod">
          <ac:chgData name="Terrence Zhong (1028516)" userId="3697f194-1008-4430-b6f1-e9b4ecf43b89" providerId="ADAL" clId="{27E557AC-A77E-4A94-BB97-DDB814B91E7A}" dt="2024-03-11T08:48:04.920" v="311" actId="20577"/>
          <ac:spMkLst>
            <pc:docMk/>
            <pc:sldMk cId="3829728357" sldId="293"/>
            <ac:spMk id="4" creationId="{77F0813A-D1C8-BF54-2EAB-596C53450653}"/>
          </ac:spMkLst>
        </pc:spChg>
      </pc:sldChg>
      <pc:sldChg chg="addSp delSp modSp new mod ord">
        <pc:chgData name="Terrence Zhong (1028516)" userId="3697f194-1008-4430-b6f1-e9b4ecf43b89" providerId="ADAL" clId="{27E557AC-A77E-4A94-BB97-DDB814B91E7A}" dt="2024-03-11T08:47:43.784" v="256" actId="20577"/>
        <pc:sldMkLst>
          <pc:docMk/>
          <pc:sldMk cId="2180429620" sldId="295"/>
        </pc:sldMkLst>
        <pc:spChg chg="mod">
          <ac:chgData name="Terrence Zhong (1028516)" userId="3697f194-1008-4430-b6f1-e9b4ecf43b89" providerId="ADAL" clId="{27E557AC-A77E-4A94-BB97-DDB814B91E7A}" dt="2024-03-08T14:00:24.172" v="27" actId="26606"/>
          <ac:spMkLst>
            <pc:docMk/>
            <pc:sldMk cId="2180429620" sldId="295"/>
            <ac:spMk id="2" creationId="{DAE172F8-F057-2D61-F273-84BC9CCED88E}"/>
          </ac:spMkLst>
        </pc:spChg>
        <pc:spChg chg="mod">
          <ac:chgData name="Terrence Zhong (1028516)" userId="3697f194-1008-4430-b6f1-e9b4ecf43b89" providerId="ADAL" clId="{27E557AC-A77E-4A94-BB97-DDB814B91E7A}" dt="2024-03-08T14:00:24.172" v="27" actId="26606"/>
          <ac:spMkLst>
            <pc:docMk/>
            <pc:sldMk cId="2180429620" sldId="295"/>
            <ac:spMk id="3" creationId="{7647844D-B1B3-2561-266C-42004BB261AB}"/>
          </ac:spMkLst>
        </pc:spChg>
        <pc:spChg chg="add del mod">
          <ac:chgData name="Terrence Zhong (1028516)" userId="3697f194-1008-4430-b6f1-e9b4ecf43b89" providerId="ADAL" clId="{27E557AC-A77E-4A94-BB97-DDB814B91E7A}" dt="2024-03-08T14:00:24.172" v="27" actId="26606"/>
          <ac:spMkLst>
            <pc:docMk/>
            <pc:sldMk cId="2180429620" sldId="295"/>
            <ac:spMk id="4" creationId="{F61E39C8-D9E1-B56B-CD9E-4E0B352CB4E2}"/>
          </ac:spMkLst>
        </pc:spChg>
        <pc:spChg chg="del">
          <ac:chgData name="Terrence Zhong (1028516)" userId="3697f194-1008-4430-b6f1-e9b4ecf43b89" providerId="ADAL" clId="{27E557AC-A77E-4A94-BB97-DDB814B91E7A}" dt="2024-03-08T14:00:22.251" v="26"/>
          <ac:spMkLst>
            <pc:docMk/>
            <pc:sldMk cId="2180429620" sldId="295"/>
            <ac:spMk id="5" creationId="{6662A7FE-3434-CE3B-CB32-892620888622}"/>
          </ac:spMkLst>
        </pc:spChg>
        <pc:spChg chg="add del mod">
          <ac:chgData name="Terrence Zhong (1028516)" userId="3697f194-1008-4430-b6f1-e9b4ecf43b89" providerId="ADAL" clId="{27E557AC-A77E-4A94-BB97-DDB814B91E7A}" dt="2024-03-11T08:45:21.049" v="40"/>
          <ac:spMkLst>
            <pc:docMk/>
            <pc:sldMk cId="2180429620" sldId="295"/>
            <ac:spMk id="12" creationId="{E6115376-691F-8D38-09FE-6C7723621637}"/>
          </ac:spMkLst>
        </pc:spChg>
        <pc:spChg chg="add mod">
          <ac:chgData name="Terrence Zhong (1028516)" userId="3697f194-1008-4430-b6f1-e9b4ecf43b89" providerId="ADAL" clId="{27E557AC-A77E-4A94-BB97-DDB814B91E7A}" dt="2024-03-11T08:47:43.784" v="256" actId="20577"/>
          <ac:spMkLst>
            <pc:docMk/>
            <pc:sldMk cId="2180429620" sldId="295"/>
            <ac:spMk id="13" creationId="{E917C6A6-F20D-18C9-E2B7-A5AD14C7CD20}"/>
          </ac:spMkLst>
        </pc:spChg>
        <pc:spChg chg="add del">
          <ac:chgData name="Terrence Zhong (1028516)" userId="3697f194-1008-4430-b6f1-e9b4ecf43b89" providerId="ADAL" clId="{27E557AC-A77E-4A94-BB97-DDB814B91E7A}" dt="2024-03-08T14:01:50.840" v="32"/>
          <ac:spMkLst>
            <pc:docMk/>
            <pc:sldMk cId="2180429620" sldId="295"/>
            <ac:spMk id="14" creationId="{9AB11B69-FD83-EE47-2202-AB3DECA566D2}"/>
          </ac:spMkLst>
        </pc:spChg>
        <pc:picChg chg="add del mod">
          <ac:chgData name="Terrence Zhong (1028516)" userId="3697f194-1008-4430-b6f1-e9b4ecf43b89" providerId="ADAL" clId="{27E557AC-A77E-4A94-BB97-DDB814B91E7A}" dt="2024-03-08T14:00:16.484" v="25"/>
          <ac:picMkLst>
            <pc:docMk/>
            <pc:sldMk cId="2180429620" sldId="295"/>
            <ac:picMk id="7" creationId="{8B66F60F-AAE0-B565-4BDD-3E04CA969C6F}"/>
          </ac:picMkLst>
        </pc:picChg>
        <pc:picChg chg="add mod">
          <ac:chgData name="Terrence Zhong (1028516)" userId="3697f194-1008-4430-b6f1-e9b4ecf43b89" providerId="ADAL" clId="{27E557AC-A77E-4A94-BB97-DDB814B91E7A}" dt="2024-03-08T14:00:38.421" v="31" actId="1076"/>
          <ac:picMkLst>
            <pc:docMk/>
            <pc:sldMk cId="2180429620" sldId="295"/>
            <ac:picMk id="9" creationId="{97472692-7829-49E0-0503-36C43663EA6B}"/>
          </ac:picMkLst>
        </pc:picChg>
        <pc:picChg chg="add mod">
          <ac:chgData name="Terrence Zhong (1028516)" userId="3697f194-1008-4430-b6f1-e9b4ecf43b89" providerId="ADAL" clId="{27E557AC-A77E-4A94-BB97-DDB814B91E7A}" dt="2024-03-08T14:02:04.961" v="36" actId="1076"/>
          <ac:picMkLst>
            <pc:docMk/>
            <pc:sldMk cId="2180429620" sldId="295"/>
            <ac:picMk id="11" creationId="{22DDA277-1809-90EE-E248-650282B97359}"/>
          </ac:picMkLst>
        </pc:picChg>
      </pc:sldChg>
    </pc:docChg>
  </pc:docChgLst>
  <pc:docChgLst>
    <pc:chgData name="Khizer Butt (1052313)" userId="S::1052313@hr.nl::4cde9872-7527-426d-8f23-f4fadc307243" providerId="AD" clId="Web-{83D17E53-4294-2795-4446-1AD4E4FB5E5B}"/>
    <pc:docChg chg="modSld">
      <pc:chgData name="Khizer Butt (1052313)" userId="S::1052313@hr.nl::4cde9872-7527-426d-8f23-f4fadc307243" providerId="AD" clId="Web-{83D17E53-4294-2795-4446-1AD4E4FB5E5B}" dt="2024-03-22T14:29:08.819" v="130" actId="20577"/>
      <pc:docMkLst>
        <pc:docMk/>
      </pc:docMkLst>
      <pc:sldChg chg="modSp">
        <pc:chgData name="Khizer Butt (1052313)" userId="S::1052313@hr.nl::4cde9872-7527-426d-8f23-f4fadc307243" providerId="AD" clId="Web-{83D17E53-4294-2795-4446-1AD4E4FB5E5B}" dt="2024-03-22T14:29:08.819" v="130" actId="20577"/>
        <pc:sldMkLst>
          <pc:docMk/>
          <pc:sldMk cId="2902794312" sldId="257"/>
        </pc:sldMkLst>
        <pc:graphicFrameChg chg="modGraphic">
          <ac:chgData name="Khizer Butt (1052313)" userId="S::1052313@hr.nl::4cde9872-7527-426d-8f23-f4fadc307243" providerId="AD" clId="Web-{83D17E53-4294-2795-4446-1AD4E4FB5E5B}" dt="2024-03-22T14:29:08.819" v="130" actId="20577"/>
          <ac:graphicFrameMkLst>
            <pc:docMk/>
            <pc:sldMk cId="2902794312" sldId="257"/>
            <ac:graphicFrameMk id="22" creationId="{E5D5C551-08D4-1909-BB64-AEDE0BF4F869}"/>
          </ac:graphicFrameMkLst>
        </pc:graphicFrameChg>
      </pc:sldChg>
      <pc:sldChg chg="addSp delSp modSp">
        <pc:chgData name="Khizer Butt (1052313)" userId="S::1052313@hr.nl::4cde9872-7527-426d-8f23-f4fadc307243" providerId="AD" clId="Web-{83D17E53-4294-2795-4446-1AD4E4FB5E5B}" dt="2024-03-22T14:23:52.651" v="77"/>
        <pc:sldMkLst>
          <pc:docMk/>
          <pc:sldMk cId="709828751" sldId="260"/>
        </pc:sldMkLst>
        <pc:spChg chg="mod">
          <ac:chgData name="Khizer Butt (1052313)" userId="S::1052313@hr.nl::4cde9872-7527-426d-8f23-f4fadc307243" providerId="AD" clId="Web-{83D17E53-4294-2795-4446-1AD4E4FB5E5B}" dt="2024-03-22T14:18:33.295" v="11" actId="20577"/>
          <ac:spMkLst>
            <pc:docMk/>
            <pc:sldMk cId="709828751" sldId="260"/>
            <ac:spMk id="4" creationId="{BD179B88-D43C-4A31-9A52-3498E9430782}"/>
          </ac:spMkLst>
        </pc:spChg>
        <pc:spChg chg="mod">
          <ac:chgData name="Khizer Butt (1052313)" userId="S::1052313@hr.nl::4cde9872-7527-426d-8f23-f4fadc307243" providerId="AD" clId="Web-{83D17E53-4294-2795-4446-1AD4E4FB5E5B}" dt="2024-03-22T14:19:20.610" v="40" actId="20577"/>
          <ac:spMkLst>
            <pc:docMk/>
            <pc:sldMk cId="709828751" sldId="260"/>
            <ac:spMk id="9" creationId="{12312F14-9F32-109C-6710-CB6DA6DDD5D9}"/>
          </ac:spMkLst>
        </pc:spChg>
        <pc:picChg chg="add del mod">
          <ac:chgData name="Khizer Butt (1052313)" userId="S::1052313@hr.nl::4cde9872-7527-426d-8f23-f4fadc307243" providerId="AD" clId="Web-{83D17E53-4294-2795-4446-1AD4E4FB5E5B}" dt="2024-03-22T14:19:33.063" v="44" actId="1076"/>
          <ac:picMkLst>
            <pc:docMk/>
            <pc:sldMk cId="709828751" sldId="260"/>
            <ac:picMk id="3" creationId="{F0C70661-393E-0527-2CB2-9F63C4FCA343}"/>
          </ac:picMkLst>
        </pc:picChg>
        <pc:picChg chg="add mod">
          <ac:chgData name="Khizer Butt (1052313)" userId="S::1052313@hr.nl::4cde9872-7527-426d-8f23-f4fadc307243" providerId="AD" clId="Web-{83D17E53-4294-2795-4446-1AD4E4FB5E5B}" dt="2024-03-22T14:19:46.954" v="47" actId="1076"/>
          <ac:picMkLst>
            <pc:docMk/>
            <pc:sldMk cId="709828751" sldId="260"/>
            <ac:picMk id="6" creationId="{23DC39B4-57AA-A3BF-3EC1-0DD68561A723}"/>
          </ac:picMkLst>
        </pc:picChg>
        <pc:inkChg chg="add del">
          <ac:chgData name="Khizer Butt (1052313)" userId="S::1052313@hr.nl::4cde9872-7527-426d-8f23-f4fadc307243" providerId="AD" clId="Web-{83D17E53-4294-2795-4446-1AD4E4FB5E5B}" dt="2024-03-22T14:20:12.143" v="49"/>
          <ac:inkMkLst>
            <pc:docMk/>
            <pc:sldMk cId="709828751" sldId="260"/>
            <ac:inkMk id="7" creationId="{E536B871-C3D9-9C30-A1DD-62B4A38606E7}"/>
          </ac:inkMkLst>
        </pc:inkChg>
        <pc:inkChg chg="add del">
          <ac:chgData name="Khizer Butt (1052313)" userId="S::1052313@hr.nl::4cde9872-7527-426d-8f23-f4fadc307243" providerId="AD" clId="Web-{83D17E53-4294-2795-4446-1AD4E4FB5E5B}" dt="2024-03-22T14:21:38.427" v="51"/>
          <ac:inkMkLst>
            <pc:docMk/>
            <pc:sldMk cId="709828751" sldId="260"/>
            <ac:inkMk id="8" creationId="{C96730DB-E23F-D50E-6F14-84D88BFD3BC7}"/>
          </ac:inkMkLst>
        </pc:inkChg>
        <pc:inkChg chg="add del">
          <ac:chgData name="Khizer Butt (1052313)" userId="S::1052313@hr.nl::4cde9872-7527-426d-8f23-f4fadc307243" providerId="AD" clId="Web-{83D17E53-4294-2795-4446-1AD4E4FB5E5B}" dt="2024-03-22T14:21:43.099" v="53"/>
          <ac:inkMkLst>
            <pc:docMk/>
            <pc:sldMk cId="709828751" sldId="260"/>
            <ac:inkMk id="10" creationId="{FB72C36D-B5C0-EAD4-D831-4B53E1CCD4EC}"/>
          </ac:inkMkLst>
        </pc:inkChg>
        <pc:inkChg chg="add">
          <ac:chgData name="Khizer Butt (1052313)" userId="S::1052313@hr.nl::4cde9872-7527-426d-8f23-f4fadc307243" providerId="AD" clId="Web-{83D17E53-4294-2795-4446-1AD4E4FB5E5B}" dt="2024-03-22T14:21:50.053" v="54"/>
          <ac:inkMkLst>
            <pc:docMk/>
            <pc:sldMk cId="709828751" sldId="260"/>
            <ac:inkMk id="11" creationId="{1BD7CE96-6918-9903-E5AB-6F6928E3E919}"/>
          </ac:inkMkLst>
        </pc:inkChg>
        <pc:inkChg chg="add">
          <ac:chgData name="Khizer Butt (1052313)" userId="S::1052313@hr.nl::4cde9872-7527-426d-8f23-f4fadc307243" providerId="AD" clId="Web-{83D17E53-4294-2795-4446-1AD4E4FB5E5B}" dt="2024-03-22T14:21:54.990" v="55"/>
          <ac:inkMkLst>
            <pc:docMk/>
            <pc:sldMk cId="709828751" sldId="260"/>
            <ac:inkMk id="12" creationId="{030DB403-712A-A5BA-247F-D008995AA2D6}"/>
          </ac:inkMkLst>
        </pc:inkChg>
        <pc:inkChg chg="add">
          <ac:chgData name="Khizer Butt (1052313)" userId="S::1052313@hr.nl::4cde9872-7527-426d-8f23-f4fadc307243" providerId="AD" clId="Web-{83D17E53-4294-2795-4446-1AD4E4FB5E5B}" dt="2024-03-22T14:21:56.975" v="56"/>
          <ac:inkMkLst>
            <pc:docMk/>
            <pc:sldMk cId="709828751" sldId="260"/>
            <ac:inkMk id="13" creationId="{574207FC-644B-FC8A-9BDE-361E8AA35639}"/>
          </ac:inkMkLst>
        </pc:inkChg>
        <pc:inkChg chg="add">
          <ac:chgData name="Khizer Butt (1052313)" userId="S::1052313@hr.nl::4cde9872-7527-426d-8f23-f4fadc307243" providerId="AD" clId="Web-{83D17E53-4294-2795-4446-1AD4E4FB5E5B}" dt="2024-03-22T14:21:59.209" v="57"/>
          <ac:inkMkLst>
            <pc:docMk/>
            <pc:sldMk cId="709828751" sldId="260"/>
            <ac:inkMk id="14" creationId="{DCE28EE4-1121-A9BC-1E56-565B30551DC7}"/>
          </ac:inkMkLst>
        </pc:inkChg>
        <pc:inkChg chg="add">
          <ac:chgData name="Khizer Butt (1052313)" userId="S::1052313@hr.nl::4cde9872-7527-426d-8f23-f4fadc307243" providerId="AD" clId="Web-{83D17E53-4294-2795-4446-1AD4E4FB5E5B}" dt="2024-03-22T14:22:01.303" v="58"/>
          <ac:inkMkLst>
            <pc:docMk/>
            <pc:sldMk cId="709828751" sldId="260"/>
            <ac:inkMk id="15" creationId="{B09161AC-2969-384A-F603-18AFFE0AC363}"/>
          </ac:inkMkLst>
        </pc:inkChg>
        <pc:inkChg chg="add">
          <ac:chgData name="Khizer Butt (1052313)" userId="S::1052313@hr.nl::4cde9872-7527-426d-8f23-f4fadc307243" providerId="AD" clId="Web-{83D17E53-4294-2795-4446-1AD4E4FB5E5B}" dt="2024-03-22T14:22:03.350" v="59"/>
          <ac:inkMkLst>
            <pc:docMk/>
            <pc:sldMk cId="709828751" sldId="260"/>
            <ac:inkMk id="16" creationId="{C88CFBF5-B34A-151F-2A7F-11A2F9F35E41}"/>
          </ac:inkMkLst>
        </pc:inkChg>
        <pc:inkChg chg="add del">
          <ac:chgData name="Khizer Butt (1052313)" userId="S::1052313@hr.nl::4cde9872-7527-426d-8f23-f4fadc307243" providerId="AD" clId="Web-{83D17E53-4294-2795-4446-1AD4E4FB5E5B}" dt="2024-03-22T14:22:11.663" v="63"/>
          <ac:inkMkLst>
            <pc:docMk/>
            <pc:sldMk cId="709828751" sldId="260"/>
            <ac:inkMk id="17" creationId="{23681F51-F4A4-4969-34E6-83AC5D23C936}"/>
          </ac:inkMkLst>
        </pc:inkChg>
        <pc:inkChg chg="add del">
          <ac:chgData name="Khizer Butt (1052313)" userId="S::1052313@hr.nl::4cde9872-7527-426d-8f23-f4fadc307243" providerId="AD" clId="Web-{83D17E53-4294-2795-4446-1AD4E4FB5E5B}" dt="2024-03-22T14:22:10.663" v="62"/>
          <ac:inkMkLst>
            <pc:docMk/>
            <pc:sldMk cId="709828751" sldId="260"/>
            <ac:inkMk id="18" creationId="{920E5B3F-D441-6210-BFBD-1B2EE61CEB3B}"/>
          </ac:inkMkLst>
        </pc:inkChg>
        <pc:inkChg chg="add">
          <ac:chgData name="Khizer Butt (1052313)" userId="S::1052313@hr.nl::4cde9872-7527-426d-8f23-f4fadc307243" providerId="AD" clId="Web-{83D17E53-4294-2795-4446-1AD4E4FB5E5B}" dt="2024-03-22T14:22:15.569" v="64"/>
          <ac:inkMkLst>
            <pc:docMk/>
            <pc:sldMk cId="709828751" sldId="260"/>
            <ac:inkMk id="19" creationId="{76F0D5D0-65B9-54F6-DE8A-030808F1C9C9}"/>
          </ac:inkMkLst>
        </pc:inkChg>
        <pc:inkChg chg="add">
          <ac:chgData name="Khizer Butt (1052313)" userId="S::1052313@hr.nl::4cde9872-7527-426d-8f23-f4fadc307243" providerId="AD" clId="Web-{83D17E53-4294-2795-4446-1AD4E4FB5E5B}" dt="2024-03-22T14:22:21.194" v="65"/>
          <ac:inkMkLst>
            <pc:docMk/>
            <pc:sldMk cId="709828751" sldId="260"/>
            <ac:inkMk id="20" creationId="{B80FE35F-C92C-0086-4B3D-6A901FB95138}"/>
          </ac:inkMkLst>
        </pc:inkChg>
        <pc:inkChg chg="add">
          <ac:chgData name="Khizer Butt (1052313)" userId="S::1052313@hr.nl::4cde9872-7527-426d-8f23-f4fadc307243" providerId="AD" clId="Web-{83D17E53-4294-2795-4446-1AD4E4FB5E5B}" dt="2024-03-22T14:22:24.960" v="66"/>
          <ac:inkMkLst>
            <pc:docMk/>
            <pc:sldMk cId="709828751" sldId="260"/>
            <ac:inkMk id="21" creationId="{0A087614-EE83-72D8-7007-7A19E658DBD9}"/>
          </ac:inkMkLst>
        </pc:inkChg>
        <pc:inkChg chg="add">
          <ac:chgData name="Khizer Butt (1052313)" userId="S::1052313@hr.nl::4cde9872-7527-426d-8f23-f4fadc307243" providerId="AD" clId="Web-{83D17E53-4294-2795-4446-1AD4E4FB5E5B}" dt="2024-03-22T14:22:31.788" v="67"/>
          <ac:inkMkLst>
            <pc:docMk/>
            <pc:sldMk cId="709828751" sldId="260"/>
            <ac:inkMk id="22" creationId="{AA655738-25D7-18D6-A0F2-52F92D6351F4}"/>
          </ac:inkMkLst>
        </pc:inkChg>
        <pc:inkChg chg="add">
          <ac:chgData name="Khizer Butt (1052313)" userId="S::1052313@hr.nl::4cde9872-7527-426d-8f23-f4fadc307243" providerId="AD" clId="Web-{83D17E53-4294-2795-4446-1AD4E4FB5E5B}" dt="2024-03-22T14:22:53.555" v="68"/>
          <ac:inkMkLst>
            <pc:docMk/>
            <pc:sldMk cId="709828751" sldId="260"/>
            <ac:inkMk id="23" creationId="{E960692F-30C0-6E25-7886-48B7B12FB09A}"/>
          </ac:inkMkLst>
        </pc:inkChg>
        <pc:inkChg chg="add del">
          <ac:chgData name="Khizer Butt (1052313)" userId="S::1052313@hr.nl::4cde9872-7527-426d-8f23-f4fadc307243" providerId="AD" clId="Web-{83D17E53-4294-2795-4446-1AD4E4FB5E5B}" dt="2024-03-22T14:23:22.134" v="73"/>
          <ac:inkMkLst>
            <pc:docMk/>
            <pc:sldMk cId="709828751" sldId="260"/>
            <ac:inkMk id="24" creationId="{043333AF-A9D0-6FA1-41EE-939C1EC09C37}"/>
          </ac:inkMkLst>
        </pc:inkChg>
        <pc:inkChg chg="add del">
          <ac:chgData name="Khizer Butt (1052313)" userId="S::1052313@hr.nl::4cde9872-7527-426d-8f23-f4fadc307243" providerId="AD" clId="Web-{83D17E53-4294-2795-4446-1AD4E4FB5E5B}" dt="2024-03-22T14:23:19.587" v="71"/>
          <ac:inkMkLst>
            <pc:docMk/>
            <pc:sldMk cId="709828751" sldId="260"/>
            <ac:inkMk id="25" creationId="{D9121098-98A8-BA03-915B-F9D72CD503FF}"/>
          </ac:inkMkLst>
        </pc:inkChg>
        <pc:inkChg chg="add del">
          <ac:chgData name="Khizer Butt (1052313)" userId="S::1052313@hr.nl::4cde9872-7527-426d-8f23-f4fadc307243" providerId="AD" clId="Web-{83D17E53-4294-2795-4446-1AD4E4FB5E5B}" dt="2024-03-22T14:23:32.322" v="75"/>
          <ac:inkMkLst>
            <pc:docMk/>
            <pc:sldMk cId="709828751" sldId="260"/>
            <ac:inkMk id="26" creationId="{6E1E1866-54F3-2AB7-9C9C-B748CB404E11}"/>
          </ac:inkMkLst>
        </pc:inkChg>
        <pc:inkChg chg="add">
          <ac:chgData name="Khizer Butt (1052313)" userId="S::1052313@hr.nl::4cde9872-7527-426d-8f23-f4fadc307243" providerId="AD" clId="Web-{83D17E53-4294-2795-4446-1AD4E4FB5E5B}" dt="2024-03-22T14:23:40.807" v="76"/>
          <ac:inkMkLst>
            <pc:docMk/>
            <pc:sldMk cId="709828751" sldId="260"/>
            <ac:inkMk id="27" creationId="{3375CFAC-8925-4638-234F-149CAF1841F0}"/>
          </ac:inkMkLst>
        </pc:inkChg>
        <pc:inkChg chg="add">
          <ac:chgData name="Khizer Butt (1052313)" userId="S::1052313@hr.nl::4cde9872-7527-426d-8f23-f4fadc307243" providerId="AD" clId="Web-{83D17E53-4294-2795-4446-1AD4E4FB5E5B}" dt="2024-03-22T14:23:52.651" v="77"/>
          <ac:inkMkLst>
            <pc:docMk/>
            <pc:sldMk cId="709828751" sldId="260"/>
            <ac:inkMk id="28" creationId="{EBC1BDC8-082C-8A05-473F-14538E3F7FD0}"/>
          </ac:inkMkLst>
        </pc:inkChg>
      </pc:sldChg>
    </pc:docChg>
  </pc:docChgLst>
  <pc:docChgLst>
    <pc:chgData name="Terrence Zhong (1028516)" userId="S::1028516@hr.nl::3697f194-1008-4430-b6f1-e9b4ecf43b89" providerId="AD" clId="Web-{13E76609-B492-E5F2-6B83-A3E97FF27715}"/>
    <pc:docChg chg="modSld sldOrd">
      <pc:chgData name="Terrence Zhong (1028516)" userId="S::1028516@hr.nl::3697f194-1008-4430-b6f1-e9b4ecf43b89" providerId="AD" clId="Web-{13E76609-B492-E5F2-6B83-A3E97FF27715}" dt="2024-04-12T08:50:58.574" v="3" actId="1076"/>
      <pc:docMkLst>
        <pc:docMk/>
      </pc:docMkLst>
      <pc:sldChg chg="modSp ord">
        <pc:chgData name="Terrence Zhong (1028516)" userId="S::1028516@hr.nl::3697f194-1008-4430-b6f1-e9b4ecf43b89" providerId="AD" clId="Web-{13E76609-B492-E5F2-6B83-A3E97FF27715}" dt="2024-04-12T08:50:58.574" v="3" actId="1076"/>
        <pc:sldMkLst>
          <pc:docMk/>
          <pc:sldMk cId="2738338751" sldId="297"/>
        </pc:sldMkLst>
        <pc:picChg chg="mod">
          <ac:chgData name="Terrence Zhong (1028516)" userId="S::1028516@hr.nl::3697f194-1008-4430-b6f1-e9b4ecf43b89" providerId="AD" clId="Web-{13E76609-B492-E5F2-6B83-A3E97FF27715}" dt="2024-04-12T08:50:58.574" v="3" actId="1076"/>
          <ac:picMkLst>
            <pc:docMk/>
            <pc:sldMk cId="2738338751" sldId="297"/>
            <ac:picMk id="6" creationId="{BAC63D54-D80A-802A-BED0-9C4B6C573268}"/>
          </ac:picMkLst>
        </pc:picChg>
      </pc:sldChg>
    </pc:docChg>
  </pc:docChgLst>
  <pc:docChgLst>
    <pc:chgData name="Nguyen Do (1057048)" userId="S::1057048@hr.nl::91fe210a-adbf-49cc-8590-688b322aaffe" providerId="AD" clId="Web-{F977793A-B327-9D1F-00B9-15BFD9B571EA}"/>
    <pc:docChg chg="addSld modSld">
      <pc:chgData name="Nguyen Do (1057048)" userId="S::1057048@hr.nl::91fe210a-adbf-49cc-8590-688b322aaffe" providerId="AD" clId="Web-{F977793A-B327-9D1F-00B9-15BFD9B571EA}" dt="2024-02-24T11:38:24.209" v="140" actId="1076"/>
      <pc:docMkLst>
        <pc:docMk/>
      </pc:docMkLst>
      <pc:sldChg chg="addSp delSp modSp mod modClrScheme chgLayout">
        <pc:chgData name="Nguyen Do (1057048)" userId="S::1057048@hr.nl::91fe210a-adbf-49cc-8590-688b322aaffe" providerId="AD" clId="Web-{F977793A-B327-9D1F-00B9-15BFD9B571EA}" dt="2024-02-24T11:36:54.769" v="118"/>
        <pc:sldMkLst>
          <pc:docMk/>
          <pc:sldMk cId="2902794312" sldId="257"/>
        </pc:sldMkLst>
        <pc:spChg chg="mod">
          <ac:chgData name="Nguyen Do (1057048)" userId="S::1057048@hr.nl::91fe210a-adbf-49cc-8590-688b322aaffe" providerId="AD" clId="Web-{F977793A-B327-9D1F-00B9-15BFD9B571EA}" dt="2024-02-24T11:36:54.769" v="118"/>
          <ac:spMkLst>
            <pc:docMk/>
            <pc:sldMk cId="2902794312" sldId="257"/>
            <ac:spMk id="2" creationId="{0B24BF10-2B55-43AB-9F77-F1A1410384A9}"/>
          </ac:spMkLst>
        </pc:spChg>
        <pc:spChg chg="mod">
          <ac:chgData name="Nguyen Do (1057048)" userId="S::1057048@hr.nl::91fe210a-adbf-49cc-8590-688b322aaffe" providerId="AD" clId="Web-{F977793A-B327-9D1F-00B9-15BFD9B571EA}" dt="2024-02-24T11:36:54.769" v="118"/>
          <ac:spMkLst>
            <pc:docMk/>
            <pc:sldMk cId="2902794312" sldId="257"/>
            <ac:spMk id="4" creationId="{E3BD8413-C238-49D7-A4E1-E8FEF1811A0E}"/>
          </ac:spMkLst>
        </pc:spChg>
        <pc:spChg chg="add del">
          <ac:chgData name="Nguyen Do (1057048)" userId="S::1057048@hr.nl::91fe210a-adbf-49cc-8590-688b322aaffe" providerId="AD" clId="Web-{F977793A-B327-9D1F-00B9-15BFD9B571EA}" dt="2024-02-24T11:36:54.769" v="118"/>
          <ac:spMkLst>
            <pc:docMk/>
            <pc:sldMk cId="2902794312" sldId="257"/>
            <ac:spMk id="5" creationId="{0A95F4DE-39B7-4CE2-BC1E-8B8AE662A895}"/>
          </ac:spMkLst>
        </pc:spChg>
        <pc:spChg chg="add del mod">
          <ac:chgData name="Nguyen Do (1057048)" userId="S::1057048@hr.nl::91fe210a-adbf-49cc-8590-688b322aaffe" providerId="AD" clId="Web-{F977793A-B327-9D1F-00B9-15BFD9B571EA}" dt="2024-02-24T11:36:54.769" v="117"/>
          <ac:spMkLst>
            <pc:docMk/>
            <pc:sldMk cId="2902794312" sldId="257"/>
            <ac:spMk id="11" creationId="{645CCF6A-7749-EDD9-D3B7-BB6ECA58DE94}"/>
          </ac:spMkLst>
        </pc:spChg>
        <pc:spChg chg="add mod">
          <ac:chgData name="Nguyen Do (1057048)" userId="S::1057048@hr.nl::91fe210a-adbf-49cc-8590-688b322aaffe" providerId="AD" clId="Web-{F977793A-B327-9D1F-00B9-15BFD9B571EA}" dt="2024-02-24T11:36:54.769" v="118"/>
          <ac:spMkLst>
            <pc:docMk/>
            <pc:sldMk cId="2902794312" sldId="257"/>
            <ac:spMk id="13" creationId="{0A95F4DE-39B7-4CE2-BC1E-8B8AE662A895}"/>
          </ac:spMkLst>
        </pc:spChg>
        <pc:graphicFrameChg chg="add del">
          <ac:chgData name="Nguyen Do (1057048)" userId="S::1057048@hr.nl::91fe210a-adbf-49cc-8590-688b322aaffe" providerId="AD" clId="Web-{F977793A-B327-9D1F-00B9-15BFD9B571EA}" dt="2024-02-24T11:36:40.628" v="115"/>
          <ac:graphicFrameMkLst>
            <pc:docMk/>
            <pc:sldMk cId="2902794312" sldId="257"/>
            <ac:graphicFrameMk id="7" creationId="{E7C9F11F-165A-AA5B-1DF4-AB81A69690BF}"/>
          </ac:graphicFrameMkLst>
        </pc:graphicFrameChg>
        <pc:graphicFrameChg chg="add del">
          <ac:chgData name="Nguyen Do (1057048)" userId="S::1057048@hr.nl::91fe210a-adbf-49cc-8590-688b322aaffe" providerId="AD" clId="Web-{F977793A-B327-9D1F-00B9-15BFD9B571EA}" dt="2024-02-24T11:36:54.769" v="117"/>
          <ac:graphicFrameMkLst>
            <pc:docMk/>
            <pc:sldMk cId="2902794312" sldId="257"/>
            <ac:graphicFrameMk id="9" creationId="{CFC1FB9B-7168-E61D-63D1-E4641C48E468}"/>
          </ac:graphicFrameMkLst>
        </pc:graphicFrameChg>
      </pc:sldChg>
      <pc:sldChg chg="modSp new mod modClrScheme chgLayout">
        <pc:chgData name="Nguyen Do (1057048)" userId="S::1057048@hr.nl::91fe210a-adbf-49cc-8590-688b322aaffe" providerId="AD" clId="Web-{F977793A-B327-9D1F-00B9-15BFD9B571EA}" dt="2024-02-24T11:37:19.410" v="119"/>
        <pc:sldMkLst>
          <pc:docMk/>
          <pc:sldMk cId="3625497708" sldId="290"/>
        </pc:sldMkLst>
        <pc:spChg chg="mod">
          <ac:chgData name="Nguyen Do (1057048)" userId="S::1057048@hr.nl::91fe210a-adbf-49cc-8590-688b322aaffe" providerId="AD" clId="Web-{F977793A-B327-9D1F-00B9-15BFD9B571EA}" dt="2024-02-24T11:37:19.410" v="119"/>
          <ac:spMkLst>
            <pc:docMk/>
            <pc:sldMk cId="3625497708" sldId="290"/>
            <ac:spMk id="2" creationId="{2ABEDE08-73BF-C3B3-57AF-57F875C2F184}"/>
          </ac:spMkLst>
        </pc:spChg>
        <pc:spChg chg="mod modVis">
          <ac:chgData name="Nguyen Do (1057048)" userId="S::1057048@hr.nl::91fe210a-adbf-49cc-8590-688b322aaffe" providerId="AD" clId="Web-{F977793A-B327-9D1F-00B9-15BFD9B571EA}" dt="2024-02-24T11:37:19.410" v="119"/>
          <ac:spMkLst>
            <pc:docMk/>
            <pc:sldMk cId="3625497708" sldId="290"/>
            <ac:spMk id="3" creationId="{769D34C2-9276-D3A1-A3C6-43894E6F840A}"/>
          </ac:spMkLst>
        </pc:spChg>
        <pc:spChg chg="mod ord">
          <ac:chgData name="Nguyen Do (1057048)" userId="S::1057048@hr.nl::91fe210a-adbf-49cc-8590-688b322aaffe" providerId="AD" clId="Web-{F977793A-B327-9D1F-00B9-15BFD9B571EA}" dt="2024-02-24T11:37:19.410" v="119"/>
          <ac:spMkLst>
            <pc:docMk/>
            <pc:sldMk cId="3625497708" sldId="290"/>
            <ac:spMk id="4" creationId="{A7CAA16E-0BF4-331A-79E6-BAE0E1B8E6E1}"/>
          </ac:spMkLst>
        </pc:spChg>
      </pc:sldChg>
      <pc:sldChg chg="addSp modSp new">
        <pc:chgData name="Nguyen Do (1057048)" userId="S::1057048@hr.nl::91fe210a-adbf-49cc-8590-688b322aaffe" providerId="AD" clId="Web-{F977793A-B327-9D1F-00B9-15BFD9B571EA}" dt="2024-02-24T11:38:24.209" v="140" actId="1076"/>
        <pc:sldMkLst>
          <pc:docMk/>
          <pc:sldMk cId="225949195" sldId="291"/>
        </pc:sldMkLst>
        <pc:spChg chg="mod">
          <ac:chgData name="Nguyen Do (1057048)" userId="S::1057048@hr.nl::91fe210a-adbf-49cc-8590-688b322aaffe" providerId="AD" clId="Web-{F977793A-B327-9D1F-00B9-15BFD9B571EA}" dt="2024-02-24T11:38:00.958" v="133" actId="14100"/>
          <ac:spMkLst>
            <pc:docMk/>
            <pc:sldMk cId="225949195" sldId="291"/>
            <ac:spMk id="2" creationId="{06919283-2F79-38E1-BA78-1629671E755C}"/>
          </ac:spMkLst>
        </pc:spChg>
        <pc:spChg chg="mod">
          <ac:chgData name="Nguyen Do (1057048)" userId="S::1057048@hr.nl::91fe210a-adbf-49cc-8590-688b322aaffe" providerId="AD" clId="Web-{F977793A-B327-9D1F-00B9-15BFD9B571EA}" dt="2024-02-24T11:34:42.594" v="43" actId="1076"/>
          <ac:spMkLst>
            <pc:docMk/>
            <pc:sldMk cId="225949195" sldId="291"/>
            <ac:spMk id="4" creationId="{91F2F124-E5EA-2118-C319-2560142EA52C}"/>
          </ac:spMkLst>
        </pc:spChg>
        <pc:spChg chg="add mod">
          <ac:chgData name="Nguyen Do (1057048)" userId="S::1057048@hr.nl::91fe210a-adbf-49cc-8590-688b322aaffe" providerId="AD" clId="Web-{F977793A-B327-9D1F-00B9-15BFD9B571EA}" dt="2024-02-24T11:38:24.209" v="140" actId="1076"/>
          <ac:spMkLst>
            <pc:docMk/>
            <pc:sldMk cId="225949195" sldId="291"/>
            <ac:spMk id="6" creationId="{1FC0E5A6-9603-4841-B51B-D36AE0CB80E1}"/>
          </ac:spMkLst>
        </pc:spChg>
        <pc:spChg chg="add mod">
          <ac:chgData name="Nguyen Do (1057048)" userId="S::1057048@hr.nl::91fe210a-adbf-49cc-8590-688b322aaffe" providerId="AD" clId="Web-{F977793A-B327-9D1F-00B9-15BFD9B571EA}" dt="2024-02-24T11:38:15.584" v="138" actId="1076"/>
          <ac:spMkLst>
            <pc:docMk/>
            <pc:sldMk cId="225949195" sldId="291"/>
            <ac:spMk id="7" creationId="{14816D4D-DA88-E0DE-7C0C-C1ADA9951681}"/>
          </ac:spMkLst>
        </pc:spChg>
      </pc:sldChg>
    </pc:docChg>
  </pc:docChgLst>
  <pc:docChgLst>
    <pc:chgData name="Khizer Butt (1052313)" userId="S::1052313@hr.nl::4cde9872-7527-426d-8f23-f4fadc307243" providerId="AD" clId="Web-{C33BB70F-F808-85E1-825A-AB07F13CC5EB}"/>
    <pc:docChg chg="modSld">
      <pc:chgData name="Khizer Butt (1052313)" userId="S::1052313@hr.nl::4cde9872-7527-426d-8f23-f4fadc307243" providerId="AD" clId="Web-{C33BB70F-F808-85E1-825A-AB07F13CC5EB}" dt="2024-04-11T21:29:22.162" v="55" actId="20577"/>
      <pc:docMkLst>
        <pc:docMk/>
      </pc:docMkLst>
      <pc:sldChg chg="modSp">
        <pc:chgData name="Khizer Butt (1052313)" userId="S::1052313@hr.nl::4cde9872-7527-426d-8f23-f4fadc307243" providerId="AD" clId="Web-{C33BB70F-F808-85E1-825A-AB07F13CC5EB}" dt="2024-04-11T21:24:46.199" v="17" actId="1076"/>
        <pc:sldMkLst>
          <pc:docMk/>
          <pc:sldMk cId="3946934594" sldId="256"/>
        </pc:sldMkLst>
        <pc:picChg chg="mod">
          <ac:chgData name="Khizer Butt (1052313)" userId="S::1052313@hr.nl::4cde9872-7527-426d-8f23-f4fadc307243" providerId="AD" clId="Web-{C33BB70F-F808-85E1-825A-AB07F13CC5EB}" dt="2024-04-11T21:24:46.199" v="17" actId="1076"/>
          <ac:picMkLst>
            <pc:docMk/>
            <pc:sldMk cId="3946934594" sldId="256"/>
            <ac:picMk id="8" creationId="{C3D68DFD-CFC9-72CC-9E81-8A8CEDFD5A5F}"/>
          </ac:picMkLst>
        </pc:picChg>
      </pc:sldChg>
      <pc:sldChg chg="modSp">
        <pc:chgData name="Khizer Butt (1052313)" userId="S::1052313@hr.nl::4cde9872-7527-426d-8f23-f4fadc307243" providerId="AD" clId="Web-{C33BB70F-F808-85E1-825A-AB07F13CC5EB}" dt="2024-04-11T21:29:22.162" v="55" actId="20577"/>
        <pc:sldMkLst>
          <pc:docMk/>
          <pc:sldMk cId="709828751" sldId="260"/>
        </pc:sldMkLst>
        <pc:spChg chg="mod">
          <ac:chgData name="Khizer Butt (1052313)" userId="S::1052313@hr.nl::4cde9872-7527-426d-8f23-f4fadc307243" providerId="AD" clId="Web-{C33BB70F-F808-85E1-825A-AB07F13CC5EB}" dt="2024-04-11T21:29:22.162" v="55" actId="20577"/>
          <ac:spMkLst>
            <pc:docMk/>
            <pc:sldMk cId="709828751" sldId="260"/>
            <ac:spMk id="9" creationId="{12312F14-9F32-109C-6710-CB6DA6DDD5D9}"/>
          </ac:spMkLst>
        </pc:spChg>
      </pc:sldChg>
      <pc:sldChg chg="modSp">
        <pc:chgData name="Khizer Butt (1052313)" userId="S::1052313@hr.nl::4cde9872-7527-426d-8f23-f4fadc307243" providerId="AD" clId="Web-{C33BB70F-F808-85E1-825A-AB07F13CC5EB}" dt="2024-04-11T21:26:39.625" v="51" actId="20577"/>
        <pc:sldMkLst>
          <pc:docMk/>
          <pc:sldMk cId="2738338751" sldId="297"/>
        </pc:sldMkLst>
        <pc:spChg chg="mod">
          <ac:chgData name="Khizer Butt (1052313)" userId="S::1052313@hr.nl::4cde9872-7527-426d-8f23-f4fadc307243" providerId="AD" clId="Web-{C33BB70F-F808-85E1-825A-AB07F13CC5EB}" dt="2024-04-11T21:26:39.625" v="51" actId="20577"/>
          <ac:spMkLst>
            <pc:docMk/>
            <pc:sldMk cId="2738338751" sldId="297"/>
            <ac:spMk id="11" creationId="{F33C4423-8383-0E65-AA21-E7C601041D23}"/>
          </ac:spMkLst>
        </pc:spChg>
        <pc:spChg chg="mod">
          <ac:chgData name="Khizer Butt (1052313)" userId="S::1052313@hr.nl::4cde9872-7527-426d-8f23-f4fadc307243" providerId="AD" clId="Web-{C33BB70F-F808-85E1-825A-AB07F13CC5EB}" dt="2024-04-11T21:26:32.516" v="33" actId="20577"/>
          <ac:spMkLst>
            <pc:docMk/>
            <pc:sldMk cId="2738338751" sldId="297"/>
            <ac:spMk id="13" creationId="{39BADCDD-48DD-066D-0C7C-56FD4A93D2AD}"/>
          </ac:spMkLst>
        </pc:spChg>
      </pc:sldChg>
    </pc:docChg>
  </pc:docChgLst>
  <pc:docChgLst>
    <pc:chgData name="Nguyen Do (1057048)" userId="S::1057048@hr.nl::91fe210a-adbf-49cc-8590-688b322aaffe" providerId="AD" clId="Web-{9B5C035A-BBA7-057A-B9D8-CAA22BF21CA0}"/>
    <pc:docChg chg="addSld delSld modSld">
      <pc:chgData name="Nguyen Do (1057048)" userId="S::1057048@hr.nl::91fe210a-adbf-49cc-8590-688b322aaffe" providerId="AD" clId="Web-{9B5C035A-BBA7-057A-B9D8-CAA22BF21CA0}" dt="2024-03-08T13:27:22.756" v="300" actId="1076"/>
      <pc:docMkLst>
        <pc:docMk/>
      </pc:docMkLst>
      <pc:sldChg chg="addSp modSp">
        <pc:chgData name="Nguyen Do (1057048)" userId="S::1057048@hr.nl::91fe210a-adbf-49cc-8590-688b322aaffe" providerId="AD" clId="Web-{9B5C035A-BBA7-057A-B9D8-CAA22BF21CA0}" dt="2024-03-08T13:27:22.756" v="300" actId="1076"/>
        <pc:sldMkLst>
          <pc:docMk/>
          <pc:sldMk cId="3946934594" sldId="256"/>
        </pc:sldMkLst>
        <pc:spChg chg="mod">
          <ac:chgData name="Nguyen Do (1057048)" userId="S::1057048@hr.nl::91fe210a-adbf-49cc-8590-688b322aaffe" providerId="AD" clId="Web-{9B5C035A-BBA7-057A-B9D8-CAA22BF21CA0}" dt="2024-03-08T13:25:00.298" v="288" actId="20577"/>
          <ac:spMkLst>
            <pc:docMk/>
            <pc:sldMk cId="3946934594" sldId="256"/>
            <ac:spMk id="2" creationId="{632BE5BF-9922-45FB-8F3F-4446D40A051B}"/>
          </ac:spMkLst>
        </pc:spChg>
        <pc:spChg chg="mod">
          <ac:chgData name="Nguyen Do (1057048)" userId="S::1057048@hr.nl::91fe210a-adbf-49cc-8590-688b322aaffe" providerId="AD" clId="Web-{9B5C035A-BBA7-057A-B9D8-CAA22BF21CA0}" dt="2024-03-08T13:25:05.282" v="291" actId="20577"/>
          <ac:spMkLst>
            <pc:docMk/>
            <pc:sldMk cId="3946934594" sldId="256"/>
            <ac:spMk id="3" creationId="{0D537F64-4C96-4AA8-BB21-E8053A3186DD}"/>
          </ac:spMkLst>
        </pc:spChg>
        <pc:spChg chg="mod">
          <ac:chgData name="Nguyen Do (1057048)" userId="S::1057048@hr.nl::91fe210a-adbf-49cc-8590-688b322aaffe" providerId="AD" clId="Web-{9B5C035A-BBA7-057A-B9D8-CAA22BF21CA0}" dt="2024-03-08T13:25:14.439" v="292" actId="1076"/>
          <ac:spMkLst>
            <pc:docMk/>
            <pc:sldMk cId="3946934594" sldId="256"/>
            <ac:spMk id="4" creationId="{22341466-2B49-4F21-0FF5-1CE59BF40A8C}"/>
          </ac:spMkLst>
        </pc:spChg>
        <pc:picChg chg="add mod">
          <ac:chgData name="Nguyen Do (1057048)" userId="S::1057048@hr.nl::91fe210a-adbf-49cc-8590-688b322aaffe" providerId="AD" clId="Web-{9B5C035A-BBA7-057A-B9D8-CAA22BF21CA0}" dt="2024-03-08T13:27:22.756" v="300" actId="1076"/>
          <ac:picMkLst>
            <pc:docMk/>
            <pc:sldMk cId="3946934594" sldId="256"/>
            <ac:picMk id="5" creationId="{63E85D4F-344E-7115-65F0-5243C6EA1997}"/>
          </ac:picMkLst>
        </pc:picChg>
      </pc:sldChg>
      <pc:sldChg chg="modSp">
        <pc:chgData name="Nguyen Do (1057048)" userId="S::1057048@hr.nl::91fe210a-adbf-49cc-8590-688b322aaffe" providerId="AD" clId="Web-{9B5C035A-BBA7-057A-B9D8-CAA22BF21CA0}" dt="2024-03-08T13:19:06.989" v="249" actId="20577"/>
        <pc:sldMkLst>
          <pc:docMk/>
          <pc:sldMk cId="2902794312" sldId="257"/>
        </pc:sldMkLst>
        <pc:spChg chg="mod">
          <ac:chgData name="Nguyen Do (1057048)" userId="S::1057048@hr.nl::91fe210a-adbf-49cc-8590-688b322aaffe" providerId="AD" clId="Web-{9B5C035A-BBA7-057A-B9D8-CAA22BF21CA0}" dt="2024-03-08T13:19:06.989" v="249" actId="20577"/>
          <ac:spMkLst>
            <pc:docMk/>
            <pc:sldMk cId="2902794312" sldId="257"/>
            <ac:spMk id="13" creationId="{0A95F4DE-39B7-4CE2-BC1E-8B8AE662A895}"/>
          </ac:spMkLst>
        </pc:spChg>
      </pc:sldChg>
      <pc:sldChg chg="del">
        <pc:chgData name="Nguyen Do (1057048)" userId="S::1057048@hr.nl::91fe210a-adbf-49cc-8590-688b322aaffe" providerId="AD" clId="Web-{9B5C035A-BBA7-057A-B9D8-CAA22BF21CA0}" dt="2024-03-08T13:20:15.397" v="255"/>
        <pc:sldMkLst>
          <pc:docMk/>
          <pc:sldMk cId="3733486012" sldId="258"/>
        </pc:sldMkLst>
      </pc:sldChg>
      <pc:sldChg chg="addSp delSp modSp mod modClrScheme chgLayout">
        <pc:chgData name="Nguyen Do (1057048)" userId="S::1057048@hr.nl::91fe210a-adbf-49cc-8590-688b322aaffe" providerId="AD" clId="Web-{9B5C035A-BBA7-057A-B9D8-CAA22BF21CA0}" dt="2024-03-08T13:14:29.229" v="185" actId="20577"/>
        <pc:sldMkLst>
          <pc:docMk/>
          <pc:sldMk cId="709828751" sldId="260"/>
        </pc:sldMkLst>
        <pc:spChg chg="mod">
          <ac:chgData name="Nguyen Do (1057048)" userId="S::1057048@hr.nl::91fe210a-adbf-49cc-8590-688b322aaffe" providerId="AD" clId="Web-{9B5C035A-BBA7-057A-B9D8-CAA22BF21CA0}" dt="2024-03-08T13:09:30.890" v="58"/>
          <ac:spMkLst>
            <pc:docMk/>
            <pc:sldMk cId="709828751" sldId="260"/>
            <ac:spMk id="2" creationId="{8B065C75-272B-4BB5-BA23-D80E8654D621}"/>
          </ac:spMkLst>
        </pc:spChg>
        <pc:spChg chg="mod">
          <ac:chgData name="Nguyen Do (1057048)" userId="S::1057048@hr.nl::91fe210a-adbf-49cc-8590-688b322aaffe" providerId="AD" clId="Web-{9B5C035A-BBA7-057A-B9D8-CAA22BF21CA0}" dt="2024-03-08T13:09:50.485" v="65" actId="20577"/>
          <ac:spMkLst>
            <pc:docMk/>
            <pc:sldMk cId="709828751" sldId="260"/>
            <ac:spMk id="4" creationId="{BD179B88-D43C-4A31-9A52-3498E9430782}"/>
          </ac:spMkLst>
        </pc:spChg>
        <pc:spChg chg="del">
          <ac:chgData name="Nguyen Do (1057048)" userId="S::1057048@hr.nl::91fe210a-adbf-49cc-8590-688b322aaffe" providerId="AD" clId="Web-{9B5C035A-BBA7-057A-B9D8-CAA22BF21CA0}" dt="2024-03-08T13:07:52.371" v="55"/>
          <ac:spMkLst>
            <pc:docMk/>
            <pc:sldMk cId="709828751" sldId="260"/>
            <ac:spMk id="5" creationId="{DCDDBE65-9AB1-4989-AF86-726591A6A128}"/>
          </ac:spMkLst>
        </pc:spChg>
        <pc:spChg chg="add mod">
          <ac:chgData name="Nguyen Do (1057048)" userId="S::1057048@hr.nl::91fe210a-adbf-49cc-8590-688b322aaffe" providerId="AD" clId="Web-{9B5C035A-BBA7-057A-B9D8-CAA22BF21CA0}" dt="2024-03-08T13:14:29.229" v="185" actId="20577"/>
          <ac:spMkLst>
            <pc:docMk/>
            <pc:sldMk cId="709828751" sldId="260"/>
            <ac:spMk id="9" creationId="{12312F14-9F32-109C-6710-CB6DA6DDD5D9}"/>
          </ac:spMkLst>
        </pc:spChg>
        <pc:picChg chg="add mod">
          <ac:chgData name="Nguyen Do (1057048)" userId="S::1057048@hr.nl::91fe210a-adbf-49cc-8590-688b322aaffe" providerId="AD" clId="Web-{9B5C035A-BBA7-057A-B9D8-CAA22BF21CA0}" dt="2024-03-08T13:09:30.890" v="58"/>
          <ac:picMkLst>
            <pc:docMk/>
            <pc:sldMk cId="709828751" sldId="260"/>
            <ac:picMk id="3" creationId="{F0C70661-393E-0527-2CB2-9F63C4FCA343}"/>
          </ac:picMkLst>
        </pc:picChg>
      </pc:sldChg>
      <pc:sldChg chg="del">
        <pc:chgData name="Nguyen Do (1057048)" userId="S::1057048@hr.nl::91fe210a-adbf-49cc-8590-688b322aaffe" providerId="AD" clId="Web-{9B5C035A-BBA7-057A-B9D8-CAA22BF21CA0}" dt="2024-03-08T13:20:12.991" v="254"/>
        <pc:sldMkLst>
          <pc:docMk/>
          <pc:sldMk cId="3888669781" sldId="286"/>
        </pc:sldMkLst>
      </pc:sldChg>
      <pc:sldChg chg="del">
        <pc:chgData name="Nguyen Do (1057048)" userId="S::1057048@hr.nl::91fe210a-adbf-49cc-8590-688b322aaffe" providerId="AD" clId="Web-{9B5C035A-BBA7-057A-B9D8-CAA22BF21CA0}" dt="2024-03-08T13:20:20.804" v="258"/>
        <pc:sldMkLst>
          <pc:docMk/>
          <pc:sldMk cId="1954398400" sldId="288"/>
        </pc:sldMkLst>
      </pc:sldChg>
      <pc:sldChg chg="del">
        <pc:chgData name="Nguyen Do (1057048)" userId="S::1057048@hr.nl::91fe210a-adbf-49cc-8590-688b322aaffe" providerId="AD" clId="Web-{9B5C035A-BBA7-057A-B9D8-CAA22BF21CA0}" dt="2024-03-08T13:20:20.804" v="257"/>
        <pc:sldMkLst>
          <pc:docMk/>
          <pc:sldMk cId="1487948703" sldId="289"/>
        </pc:sldMkLst>
      </pc:sldChg>
      <pc:sldChg chg="del">
        <pc:chgData name="Nguyen Do (1057048)" userId="S::1057048@hr.nl::91fe210a-adbf-49cc-8590-688b322aaffe" providerId="AD" clId="Web-{9B5C035A-BBA7-057A-B9D8-CAA22BF21CA0}" dt="2024-03-08T13:20:20.804" v="256"/>
        <pc:sldMkLst>
          <pc:docMk/>
          <pc:sldMk cId="195851581" sldId="292"/>
        </pc:sldMkLst>
      </pc:sldChg>
      <pc:sldChg chg="addSp delSp modSp new">
        <pc:chgData name="Nguyen Do (1057048)" userId="S::1057048@hr.nl::91fe210a-adbf-49cc-8590-688b322aaffe" providerId="AD" clId="Web-{9B5C035A-BBA7-057A-B9D8-CAA22BF21CA0}" dt="2024-03-08T13:22:49.449" v="285" actId="20577"/>
        <pc:sldMkLst>
          <pc:docMk/>
          <pc:sldMk cId="3829728357" sldId="293"/>
        </pc:sldMkLst>
        <pc:spChg chg="mod">
          <ac:chgData name="Nguyen Do (1057048)" userId="S::1057048@hr.nl::91fe210a-adbf-49cc-8590-688b322aaffe" providerId="AD" clId="Web-{9B5C035A-BBA7-057A-B9D8-CAA22BF21CA0}" dt="2024-03-08T13:19:30.849" v="253"/>
          <ac:spMkLst>
            <pc:docMk/>
            <pc:sldMk cId="3829728357" sldId="293"/>
            <ac:spMk id="2" creationId="{B4556E73-0DC2-08E6-BDE2-392C1AD8FC4F}"/>
          </ac:spMkLst>
        </pc:spChg>
        <pc:spChg chg="mod">
          <ac:chgData name="Nguyen Do (1057048)" userId="S::1057048@hr.nl::91fe210a-adbf-49cc-8590-688b322aaffe" providerId="AD" clId="Web-{9B5C035A-BBA7-057A-B9D8-CAA22BF21CA0}" dt="2024-03-08T13:19:30.849" v="253"/>
          <ac:spMkLst>
            <pc:docMk/>
            <pc:sldMk cId="3829728357" sldId="293"/>
            <ac:spMk id="3" creationId="{96822C19-D3E6-0B22-EFF7-12802AC1F00F}"/>
          </ac:spMkLst>
        </pc:spChg>
        <pc:spChg chg="mod">
          <ac:chgData name="Nguyen Do (1057048)" userId="S::1057048@hr.nl::91fe210a-adbf-49cc-8590-688b322aaffe" providerId="AD" clId="Web-{9B5C035A-BBA7-057A-B9D8-CAA22BF21CA0}" dt="2024-03-08T13:22:49.449" v="285" actId="20577"/>
          <ac:spMkLst>
            <pc:docMk/>
            <pc:sldMk cId="3829728357" sldId="293"/>
            <ac:spMk id="4" creationId="{77F0813A-D1C8-BF54-2EAB-596C53450653}"/>
          </ac:spMkLst>
        </pc:spChg>
        <pc:spChg chg="del">
          <ac:chgData name="Nguyen Do (1057048)" userId="S::1057048@hr.nl::91fe210a-adbf-49cc-8590-688b322aaffe" providerId="AD" clId="Web-{9B5C035A-BBA7-057A-B9D8-CAA22BF21CA0}" dt="2024-03-08T13:19:18.380" v="250"/>
          <ac:spMkLst>
            <pc:docMk/>
            <pc:sldMk cId="3829728357" sldId="293"/>
            <ac:spMk id="5" creationId="{B0F16F06-E279-26BC-0BAA-4FA193C039F6}"/>
          </ac:spMkLst>
        </pc:spChg>
        <pc:picChg chg="add mod">
          <ac:chgData name="Nguyen Do (1057048)" userId="S::1057048@hr.nl::91fe210a-adbf-49cc-8590-688b322aaffe" providerId="AD" clId="Web-{9B5C035A-BBA7-057A-B9D8-CAA22BF21CA0}" dt="2024-03-08T13:19:30.849" v="253"/>
          <ac:picMkLst>
            <pc:docMk/>
            <pc:sldMk cId="3829728357" sldId="293"/>
            <ac:picMk id="6" creationId="{29A64408-447A-315F-170D-18992EAB7485}"/>
          </ac:picMkLst>
        </pc:picChg>
      </pc:sldChg>
      <pc:sldChg chg="modSp new">
        <pc:chgData name="Nguyen Do (1057048)" userId="S::1057048@hr.nl::91fe210a-adbf-49cc-8590-688b322aaffe" providerId="AD" clId="Web-{9B5C035A-BBA7-057A-B9D8-CAA22BF21CA0}" dt="2024-03-08T13:26:06.816" v="294" actId="20577"/>
        <pc:sldMkLst>
          <pc:docMk/>
          <pc:sldMk cId="2923520062" sldId="294"/>
        </pc:sldMkLst>
        <pc:spChg chg="mod">
          <ac:chgData name="Nguyen Do (1057048)" userId="S::1057048@hr.nl::91fe210a-adbf-49cc-8590-688b322aaffe" providerId="AD" clId="Web-{9B5C035A-BBA7-057A-B9D8-CAA22BF21CA0}" dt="2024-03-08T13:18:56.769" v="244" actId="20577"/>
          <ac:spMkLst>
            <pc:docMk/>
            <pc:sldMk cId="2923520062" sldId="294"/>
            <ac:spMk id="2" creationId="{819E7EB4-EC8C-1413-D770-1A284136545D}"/>
          </ac:spMkLst>
        </pc:spChg>
        <pc:spChg chg="mod">
          <ac:chgData name="Nguyen Do (1057048)" userId="S::1057048@hr.nl::91fe210a-adbf-49cc-8590-688b322aaffe" providerId="AD" clId="Web-{9B5C035A-BBA7-057A-B9D8-CAA22BF21CA0}" dt="2024-03-08T13:26:06.816" v="294" actId="20577"/>
          <ac:spMkLst>
            <pc:docMk/>
            <pc:sldMk cId="2923520062" sldId="294"/>
            <ac:spMk id="4" creationId="{43B5B751-D2EF-9FB7-FE01-E5EA61E77A50}"/>
          </ac:spMkLst>
        </pc:spChg>
      </pc:sldChg>
    </pc:docChg>
  </pc:docChgLst>
  <pc:docChgLst>
    <pc:chgData name="Terrence Zhong (1028516)" userId="3697f194-1008-4430-b6f1-e9b4ecf43b89" providerId="ADAL" clId="{E7D0DCE1-1929-42AB-9CC1-1A3DC2ECC07D}"/>
    <pc:docChg chg="undo custSel modSld">
      <pc:chgData name="Terrence Zhong (1028516)" userId="3697f194-1008-4430-b6f1-e9b4ecf43b89" providerId="ADAL" clId="{E7D0DCE1-1929-42AB-9CC1-1A3DC2ECC07D}" dt="2024-04-12T09:40:15.364" v="998" actId="20577"/>
      <pc:docMkLst>
        <pc:docMk/>
      </pc:docMkLst>
      <pc:sldChg chg="modSp mod">
        <pc:chgData name="Terrence Zhong (1028516)" userId="3697f194-1008-4430-b6f1-e9b4ecf43b89" providerId="ADAL" clId="{E7D0DCE1-1929-42AB-9CC1-1A3DC2ECC07D}" dt="2024-04-12T09:40:15.364" v="998" actId="20577"/>
        <pc:sldMkLst>
          <pc:docMk/>
          <pc:sldMk cId="2923520062" sldId="294"/>
        </pc:sldMkLst>
        <pc:spChg chg="mod">
          <ac:chgData name="Terrence Zhong (1028516)" userId="3697f194-1008-4430-b6f1-e9b4ecf43b89" providerId="ADAL" clId="{E7D0DCE1-1929-42AB-9CC1-1A3DC2ECC07D}" dt="2024-04-12T09:40:15.364" v="998" actId="20577"/>
          <ac:spMkLst>
            <pc:docMk/>
            <pc:sldMk cId="2923520062" sldId="294"/>
            <ac:spMk id="6" creationId="{C11E03B5-5500-969F-4963-E83508C4BDB0}"/>
          </ac:spMkLst>
        </pc:spChg>
      </pc:sldChg>
      <pc:sldChg chg="modSp mod">
        <pc:chgData name="Terrence Zhong (1028516)" userId="3697f194-1008-4430-b6f1-e9b4ecf43b89" providerId="ADAL" clId="{E7D0DCE1-1929-42AB-9CC1-1A3DC2ECC07D}" dt="2024-04-12T08:49:54.009" v="949" actId="20577"/>
        <pc:sldMkLst>
          <pc:docMk/>
          <pc:sldMk cId="2738338751" sldId="297"/>
        </pc:sldMkLst>
        <pc:spChg chg="mod">
          <ac:chgData name="Terrence Zhong (1028516)" userId="3697f194-1008-4430-b6f1-e9b4ecf43b89" providerId="ADAL" clId="{E7D0DCE1-1929-42AB-9CC1-1A3DC2ECC07D}" dt="2024-04-12T08:49:54.009" v="949" actId="20577"/>
          <ac:spMkLst>
            <pc:docMk/>
            <pc:sldMk cId="2738338751" sldId="297"/>
            <ac:spMk id="13" creationId="{39BADCDD-48DD-066D-0C7C-56FD4A93D2AD}"/>
          </ac:spMkLst>
        </pc:spChg>
      </pc:sldChg>
    </pc:docChg>
  </pc:docChgLst>
  <pc:docChgLst>
    <pc:chgData name="Terrence Zhong (1028516)" userId="3697f194-1008-4430-b6f1-e9b4ecf43b89" providerId="ADAL" clId="{E0DFE962-C8D7-460E-A719-DD3A7E56E13E}"/>
    <pc:docChg chg="custSel addSld modSld">
      <pc:chgData name="Terrence Zhong (1028516)" userId="3697f194-1008-4430-b6f1-e9b4ecf43b89" providerId="ADAL" clId="{E0DFE962-C8D7-460E-A719-DD3A7E56E13E}" dt="2024-02-25T18:08:56.522" v="380" actId="1076"/>
      <pc:docMkLst>
        <pc:docMk/>
      </pc:docMkLst>
      <pc:sldChg chg="modSp mod">
        <pc:chgData name="Terrence Zhong (1028516)" userId="3697f194-1008-4430-b6f1-e9b4ecf43b89" providerId="ADAL" clId="{E0DFE962-C8D7-460E-A719-DD3A7E56E13E}" dt="2024-02-25T18:07:41.816" v="322" actId="20577"/>
        <pc:sldMkLst>
          <pc:docMk/>
          <pc:sldMk cId="1487948703" sldId="289"/>
        </pc:sldMkLst>
        <pc:spChg chg="mod">
          <ac:chgData name="Terrence Zhong (1028516)" userId="3697f194-1008-4430-b6f1-e9b4ecf43b89" providerId="ADAL" clId="{E0DFE962-C8D7-460E-A719-DD3A7E56E13E}" dt="2024-02-25T18:07:41.816" v="322" actId="20577"/>
          <ac:spMkLst>
            <pc:docMk/>
            <pc:sldMk cId="1487948703" sldId="289"/>
            <ac:spMk id="2" creationId="{20A31AF1-D7E2-3CF7-7251-B88F6E635FAA}"/>
          </ac:spMkLst>
        </pc:spChg>
      </pc:sldChg>
      <pc:sldChg chg="addSp delSp modSp new mod modClrScheme chgLayout">
        <pc:chgData name="Terrence Zhong (1028516)" userId="3697f194-1008-4430-b6f1-e9b4ecf43b89" providerId="ADAL" clId="{E0DFE962-C8D7-460E-A719-DD3A7E56E13E}" dt="2024-02-25T18:08:56.522" v="380" actId="1076"/>
        <pc:sldMkLst>
          <pc:docMk/>
          <pc:sldMk cId="195851581" sldId="292"/>
        </pc:sldMkLst>
        <pc:spChg chg="del">
          <ac:chgData name="Terrence Zhong (1028516)" userId="3697f194-1008-4430-b6f1-e9b4ecf43b89" providerId="ADAL" clId="{E0DFE962-C8D7-460E-A719-DD3A7E56E13E}" dt="2024-02-25T17:39:30.100" v="3" actId="26606"/>
          <ac:spMkLst>
            <pc:docMk/>
            <pc:sldMk cId="195851581" sldId="292"/>
            <ac:spMk id="2" creationId="{37579EEF-F46E-AD35-1CE3-1D488E67EC1B}"/>
          </ac:spMkLst>
        </pc:spChg>
        <pc:spChg chg="mod">
          <ac:chgData name="Terrence Zhong (1028516)" userId="3697f194-1008-4430-b6f1-e9b4ecf43b89" providerId="ADAL" clId="{E0DFE962-C8D7-460E-A719-DD3A7E56E13E}" dt="2024-02-25T17:39:30.100" v="3" actId="26606"/>
          <ac:spMkLst>
            <pc:docMk/>
            <pc:sldMk cId="195851581" sldId="292"/>
            <ac:spMk id="3" creationId="{A49A66C3-9AED-4AB5-CE95-1ED22E1751A4}"/>
          </ac:spMkLst>
        </pc:spChg>
        <pc:spChg chg="del">
          <ac:chgData name="Terrence Zhong (1028516)" userId="3697f194-1008-4430-b6f1-e9b4ecf43b89" providerId="ADAL" clId="{E0DFE962-C8D7-460E-A719-DD3A7E56E13E}" dt="2024-02-25T17:39:30.100" v="3" actId="26606"/>
          <ac:spMkLst>
            <pc:docMk/>
            <pc:sldMk cId="195851581" sldId="292"/>
            <ac:spMk id="4" creationId="{E936176A-B45C-7E72-986C-F9C99644D0D5}"/>
          </ac:spMkLst>
        </pc:spChg>
        <pc:spChg chg="add mod">
          <ac:chgData name="Terrence Zhong (1028516)" userId="3697f194-1008-4430-b6f1-e9b4ecf43b89" providerId="ADAL" clId="{E0DFE962-C8D7-460E-A719-DD3A7E56E13E}" dt="2024-02-25T17:39:34.400" v="14" actId="20577"/>
          <ac:spMkLst>
            <pc:docMk/>
            <pc:sldMk cId="195851581" sldId="292"/>
            <ac:spMk id="11" creationId="{440DEFD1-E492-73FC-83DA-D4A4054E30FC}"/>
          </ac:spMkLst>
        </pc:spChg>
        <pc:spChg chg="add mod">
          <ac:chgData name="Terrence Zhong (1028516)" userId="3697f194-1008-4430-b6f1-e9b4ecf43b89" providerId="ADAL" clId="{E0DFE962-C8D7-460E-A719-DD3A7E56E13E}" dt="2024-02-25T18:08:56.522" v="380" actId="1076"/>
          <ac:spMkLst>
            <pc:docMk/>
            <pc:sldMk cId="195851581" sldId="292"/>
            <ac:spMk id="13" creationId="{9CBBEB57-086F-7ACA-3D4A-35E939B563AF}"/>
          </ac:spMkLst>
        </pc:spChg>
        <pc:picChg chg="add mod">
          <ac:chgData name="Terrence Zhong (1028516)" userId="3697f194-1008-4430-b6f1-e9b4ecf43b89" providerId="ADAL" clId="{E0DFE962-C8D7-460E-A719-DD3A7E56E13E}" dt="2024-02-25T17:39:30.100" v="3" actId="26606"/>
          <ac:picMkLst>
            <pc:docMk/>
            <pc:sldMk cId="195851581" sldId="292"/>
            <ac:picMk id="6" creationId="{8EF762CA-6BC8-5B68-ACA7-0726C02BBA09}"/>
          </ac:picMkLst>
        </pc:picChg>
      </pc:sldChg>
    </pc:docChg>
  </pc:docChgLst>
  <pc:docChgLst>
    <pc:chgData name="Ahmet Oral (1023107)" userId="S::1023107@hr.nl::2e173560-79c5-40b3-8d80-2f3cdfb6b323" providerId="AD" clId="Web-{24B55884-1EDF-E807-6B5C-75E1E1DEA044}"/>
    <pc:docChg chg="delSld modSld">
      <pc:chgData name="Ahmet Oral (1023107)" userId="S::1023107@hr.nl::2e173560-79c5-40b3-8d80-2f3cdfb6b323" providerId="AD" clId="Web-{24B55884-1EDF-E807-6B5C-75E1E1DEA044}" dt="2024-04-11T11:44:09.779" v="248" actId="20577"/>
      <pc:docMkLst>
        <pc:docMk/>
      </pc:docMkLst>
      <pc:sldChg chg="modSp">
        <pc:chgData name="Ahmet Oral (1023107)" userId="S::1023107@hr.nl::2e173560-79c5-40b3-8d80-2f3cdfb6b323" providerId="AD" clId="Web-{24B55884-1EDF-E807-6B5C-75E1E1DEA044}" dt="2024-04-11T11:20:47.626" v="72" actId="20577"/>
        <pc:sldMkLst>
          <pc:docMk/>
          <pc:sldMk cId="2902794312" sldId="257"/>
        </pc:sldMkLst>
        <pc:graphicFrameChg chg="modGraphic">
          <ac:chgData name="Ahmet Oral (1023107)" userId="S::1023107@hr.nl::2e173560-79c5-40b3-8d80-2f3cdfb6b323" providerId="AD" clId="Web-{24B55884-1EDF-E807-6B5C-75E1E1DEA044}" dt="2024-04-11T11:20:47.626" v="72" actId="20577"/>
          <ac:graphicFrameMkLst>
            <pc:docMk/>
            <pc:sldMk cId="2902794312" sldId="257"/>
            <ac:graphicFrameMk id="22" creationId="{E5D5C551-08D4-1909-BB64-AEDE0BF4F869}"/>
          </ac:graphicFrameMkLst>
        </pc:graphicFrameChg>
      </pc:sldChg>
      <pc:sldChg chg="addSp delSp modSp">
        <pc:chgData name="Ahmet Oral (1023107)" userId="S::1023107@hr.nl::2e173560-79c5-40b3-8d80-2f3cdfb6b323" providerId="AD" clId="Web-{24B55884-1EDF-E807-6B5C-75E1E1DEA044}" dt="2024-04-11T11:44:09.779" v="248" actId="20577"/>
        <pc:sldMkLst>
          <pc:docMk/>
          <pc:sldMk cId="709828751" sldId="260"/>
        </pc:sldMkLst>
        <pc:spChg chg="mod">
          <ac:chgData name="Ahmet Oral (1023107)" userId="S::1023107@hr.nl::2e173560-79c5-40b3-8d80-2f3cdfb6b323" providerId="AD" clId="Web-{24B55884-1EDF-E807-6B5C-75E1E1DEA044}" dt="2024-04-11T11:20:41.548" v="70" actId="20577"/>
          <ac:spMkLst>
            <pc:docMk/>
            <pc:sldMk cId="709828751" sldId="260"/>
            <ac:spMk id="4" creationId="{BD179B88-D43C-4A31-9A52-3498E9430782}"/>
          </ac:spMkLst>
        </pc:spChg>
        <pc:spChg chg="mod">
          <ac:chgData name="Ahmet Oral (1023107)" userId="S::1023107@hr.nl::2e173560-79c5-40b3-8d80-2f3cdfb6b323" providerId="AD" clId="Web-{24B55884-1EDF-E807-6B5C-75E1E1DEA044}" dt="2024-04-11T11:44:09.779" v="248" actId="20577"/>
          <ac:spMkLst>
            <pc:docMk/>
            <pc:sldMk cId="709828751" sldId="260"/>
            <ac:spMk id="9" creationId="{12312F14-9F32-109C-6710-CB6DA6DDD5D9}"/>
          </ac:spMkLst>
        </pc:spChg>
        <pc:picChg chg="mod">
          <ac:chgData name="Ahmet Oral (1023107)" userId="S::1023107@hr.nl::2e173560-79c5-40b3-8d80-2f3cdfb6b323" providerId="AD" clId="Web-{24B55884-1EDF-E807-6B5C-75E1E1DEA044}" dt="2024-04-11T11:22:26.520" v="130" actId="1076"/>
          <ac:picMkLst>
            <pc:docMk/>
            <pc:sldMk cId="709828751" sldId="260"/>
            <ac:picMk id="3" creationId="{F0C70661-393E-0527-2CB2-9F63C4FCA343}"/>
          </ac:picMkLst>
        </pc:picChg>
        <pc:picChg chg="add del mod">
          <ac:chgData name="Ahmet Oral (1023107)" userId="S::1023107@hr.nl::2e173560-79c5-40b3-8d80-2f3cdfb6b323" providerId="AD" clId="Web-{24B55884-1EDF-E807-6B5C-75E1E1DEA044}" dt="2024-04-11T11:21:57.816" v="122"/>
          <ac:picMkLst>
            <pc:docMk/>
            <pc:sldMk cId="709828751" sldId="260"/>
            <ac:picMk id="5" creationId="{EA4CA938-BE4B-22B5-0D95-F2C62691F2B2}"/>
          </ac:picMkLst>
        </pc:picChg>
        <pc:picChg chg="del">
          <ac:chgData name="Ahmet Oral (1023107)" userId="S::1023107@hr.nl::2e173560-79c5-40b3-8d80-2f3cdfb6b323" providerId="AD" clId="Web-{24B55884-1EDF-E807-6B5C-75E1E1DEA044}" dt="2024-04-11T11:21:19.455" v="91"/>
          <ac:picMkLst>
            <pc:docMk/>
            <pc:sldMk cId="709828751" sldId="260"/>
            <ac:picMk id="6" creationId="{23DC39B4-57AA-A3BF-3EC1-0DD68561A723}"/>
          </ac:picMkLst>
        </pc:picChg>
        <pc:picChg chg="add mod">
          <ac:chgData name="Ahmet Oral (1023107)" userId="S::1023107@hr.nl::2e173560-79c5-40b3-8d80-2f3cdfb6b323" providerId="AD" clId="Web-{24B55884-1EDF-E807-6B5C-75E1E1DEA044}" dt="2024-04-11T11:22:17.379" v="126" actId="1076"/>
          <ac:picMkLst>
            <pc:docMk/>
            <pc:sldMk cId="709828751" sldId="260"/>
            <ac:picMk id="7" creationId="{CF540824-7C93-5A21-D5A9-93BF8DE18E68}"/>
          </ac:picMkLst>
        </pc:picChg>
        <pc:inkChg chg="del mod">
          <ac:chgData name="Ahmet Oral (1023107)" userId="S::1023107@hr.nl::2e173560-79c5-40b3-8d80-2f3cdfb6b323" providerId="AD" clId="Web-{24B55884-1EDF-E807-6B5C-75E1E1DEA044}" dt="2024-04-11T11:21:34.987" v="116"/>
          <ac:inkMkLst>
            <pc:docMk/>
            <pc:sldMk cId="709828751" sldId="260"/>
            <ac:inkMk id="11" creationId="{1BD7CE96-6918-9903-E5AB-6F6928E3E919}"/>
          </ac:inkMkLst>
        </pc:inkChg>
        <pc:inkChg chg="del mod">
          <ac:chgData name="Ahmet Oral (1023107)" userId="S::1023107@hr.nl::2e173560-79c5-40b3-8d80-2f3cdfb6b323" providerId="AD" clId="Web-{24B55884-1EDF-E807-6B5C-75E1E1DEA044}" dt="2024-04-11T11:21:34.987" v="115"/>
          <ac:inkMkLst>
            <pc:docMk/>
            <pc:sldMk cId="709828751" sldId="260"/>
            <ac:inkMk id="12" creationId="{030DB403-712A-A5BA-247F-D008995AA2D6}"/>
          </ac:inkMkLst>
        </pc:inkChg>
        <pc:inkChg chg="del mod">
          <ac:chgData name="Ahmet Oral (1023107)" userId="S::1023107@hr.nl::2e173560-79c5-40b3-8d80-2f3cdfb6b323" providerId="AD" clId="Web-{24B55884-1EDF-E807-6B5C-75E1E1DEA044}" dt="2024-04-11T11:21:34.987" v="114"/>
          <ac:inkMkLst>
            <pc:docMk/>
            <pc:sldMk cId="709828751" sldId="260"/>
            <ac:inkMk id="13" creationId="{574207FC-644B-FC8A-9BDE-361E8AA35639}"/>
          </ac:inkMkLst>
        </pc:inkChg>
        <pc:inkChg chg="del mod">
          <ac:chgData name="Ahmet Oral (1023107)" userId="S::1023107@hr.nl::2e173560-79c5-40b3-8d80-2f3cdfb6b323" providerId="AD" clId="Web-{24B55884-1EDF-E807-6B5C-75E1E1DEA044}" dt="2024-04-11T11:21:34.987" v="113"/>
          <ac:inkMkLst>
            <pc:docMk/>
            <pc:sldMk cId="709828751" sldId="260"/>
            <ac:inkMk id="14" creationId="{DCE28EE4-1121-A9BC-1E56-565B30551DC7}"/>
          </ac:inkMkLst>
        </pc:inkChg>
        <pc:inkChg chg="del mod">
          <ac:chgData name="Ahmet Oral (1023107)" userId="S::1023107@hr.nl::2e173560-79c5-40b3-8d80-2f3cdfb6b323" providerId="AD" clId="Web-{24B55884-1EDF-E807-6B5C-75E1E1DEA044}" dt="2024-04-11T11:21:34.987" v="112"/>
          <ac:inkMkLst>
            <pc:docMk/>
            <pc:sldMk cId="709828751" sldId="260"/>
            <ac:inkMk id="15" creationId="{B09161AC-2969-384A-F603-18AFFE0AC363}"/>
          </ac:inkMkLst>
        </pc:inkChg>
        <pc:inkChg chg="del">
          <ac:chgData name="Ahmet Oral (1023107)" userId="S::1023107@hr.nl::2e173560-79c5-40b3-8d80-2f3cdfb6b323" providerId="AD" clId="Web-{24B55884-1EDF-E807-6B5C-75E1E1DEA044}" dt="2024-04-11T11:21:26.315" v="92"/>
          <ac:inkMkLst>
            <pc:docMk/>
            <pc:sldMk cId="709828751" sldId="260"/>
            <ac:inkMk id="16" creationId="{C88CFBF5-B34A-151F-2A7F-11A2F9F35E41}"/>
          </ac:inkMkLst>
        </pc:inkChg>
        <pc:inkChg chg="del mod">
          <ac:chgData name="Ahmet Oral (1023107)" userId="S::1023107@hr.nl::2e173560-79c5-40b3-8d80-2f3cdfb6b323" providerId="AD" clId="Web-{24B55884-1EDF-E807-6B5C-75E1E1DEA044}" dt="2024-04-11T11:21:34.987" v="111"/>
          <ac:inkMkLst>
            <pc:docMk/>
            <pc:sldMk cId="709828751" sldId="260"/>
            <ac:inkMk id="19" creationId="{76F0D5D0-65B9-54F6-DE8A-030808F1C9C9}"/>
          </ac:inkMkLst>
        </pc:inkChg>
        <pc:inkChg chg="del mod">
          <ac:chgData name="Ahmet Oral (1023107)" userId="S::1023107@hr.nl::2e173560-79c5-40b3-8d80-2f3cdfb6b323" providerId="AD" clId="Web-{24B55884-1EDF-E807-6B5C-75E1E1DEA044}" dt="2024-04-11T11:21:34.987" v="110"/>
          <ac:inkMkLst>
            <pc:docMk/>
            <pc:sldMk cId="709828751" sldId="260"/>
            <ac:inkMk id="20" creationId="{B80FE35F-C92C-0086-4B3D-6A901FB95138}"/>
          </ac:inkMkLst>
        </pc:inkChg>
        <pc:inkChg chg="del mod">
          <ac:chgData name="Ahmet Oral (1023107)" userId="S::1023107@hr.nl::2e173560-79c5-40b3-8d80-2f3cdfb6b323" providerId="AD" clId="Web-{24B55884-1EDF-E807-6B5C-75E1E1DEA044}" dt="2024-04-11T11:21:34.987" v="109"/>
          <ac:inkMkLst>
            <pc:docMk/>
            <pc:sldMk cId="709828751" sldId="260"/>
            <ac:inkMk id="21" creationId="{0A087614-EE83-72D8-7007-7A19E658DBD9}"/>
          </ac:inkMkLst>
        </pc:inkChg>
        <pc:inkChg chg="del mod">
          <ac:chgData name="Ahmet Oral (1023107)" userId="S::1023107@hr.nl::2e173560-79c5-40b3-8d80-2f3cdfb6b323" providerId="AD" clId="Web-{24B55884-1EDF-E807-6B5C-75E1E1DEA044}" dt="2024-04-11T11:21:39.393" v="120"/>
          <ac:inkMkLst>
            <pc:docMk/>
            <pc:sldMk cId="709828751" sldId="260"/>
            <ac:inkMk id="22" creationId="{AA655738-25D7-18D6-A0F2-52F92D6351F4}"/>
          </ac:inkMkLst>
        </pc:inkChg>
        <pc:inkChg chg="del mod">
          <ac:chgData name="Ahmet Oral (1023107)" userId="S::1023107@hr.nl::2e173560-79c5-40b3-8d80-2f3cdfb6b323" providerId="AD" clId="Web-{24B55884-1EDF-E807-6B5C-75E1E1DEA044}" dt="2024-04-11T11:21:39.393" v="119"/>
          <ac:inkMkLst>
            <pc:docMk/>
            <pc:sldMk cId="709828751" sldId="260"/>
            <ac:inkMk id="23" creationId="{E960692F-30C0-6E25-7886-48B7B12FB09A}"/>
          </ac:inkMkLst>
        </pc:inkChg>
        <pc:inkChg chg="del mod">
          <ac:chgData name="Ahmet Oral (1023107)" userId="S::1023107@hr.nl::2e173560-79c5-40b3-8d80-2f3cdfb6b323" providerId="AD" clId="Web-{24B55884-1EDF-E807-6B5C-75E1E1DEA044}" dt="2024-04-11T11:21:34.987" v="108"/>
          <ac:inkMkLst>
            <pc:docMk/>
            <pc:sldMk cId="709828751" sldId="260"/>
            <ac:inkMk id="24" creationId="{043333AF-A9D0-6FA1-41EE-939C1EC09C37}"/>
          </ac:inkMkLst>
        </pc:inkChg>
        <pc:inkChg chg="del mod">
          <ac:chgData name="Ahmet Oral (1023107)" userId="S::1023107@hr.nl::2e173560-79c5-40b3-8d80-2f3cdfb6b323" providerId="AD" clId="Web-{24B55884-1EDF-E807-6B5C-75E1E1DEA044}" dt="2024-04-11T11:21:34.987" v="107"/>
          <ac:inkMkLst>
            <pc:docMk/>
            <pc:sldMk cId="709828751" sldId="260"/>
            <ac:inkMk id="27" creationId="{3375CFAC-8925-4638-234F-149CAF1841F0}"/>
          </ac:inkMkLst>
        </pc:inkChg>
        <pc:inkChg chg="del mod">
          <ac:chgData name="Ahmet Oral (1023107)" userId="S::1023107@hr.nl::2e173560-79c5-40b3-8d80-2f3cdfb6b323" providerId="AD" clId="Web-{24B55884-1EDF-E807-6B5C-75E1E1DEA044}" dt="2024-04-11T11:21:39.393" v="118"/>
          <ac:inkMkLst>
            <pc:docMk/>
            <pc:sldMk cId="709828751" sldId="260"/>
            <ac:inkMk id="28" creationId="{EBC1BDC8-082C-8A05-473F-14538E3F7FD0}"/>
          </ac:inkMkLst>
        </pc:inkChg>
      </pc:sldChg>
      <pc:sldChg chg="modSp">
        <pc:chgData name="Ahmet Oral (1023107)" userId="S::1023107@hr.nl::2e173560-79c5-40b3-8d80-2f3cdfb6b323" providerId="AD" clId="Web-{24B55884-1EDF-E807-6B5C-75E1E1DEA044}" dt="2024-04-11T11:29:26.392" v="192" actId="20577"/>
        <pc:sldMkLst>
          <pc:docMk/>
          <pc:sldMk cId="3625497708" sldId="290"/>
        </pc:sldMkLst>
        <pc:spChg chg="mod">
          <ac:chgData name="Ahmet Oral (1023107)" userId="S::1023107@hr.nl::2e173560-79c5-40b3-8d80-2f3cdfb6b323" providerId="AD" clId="Web-{24B55884-1EDF-E807-6B5C-75E1E1DEA044}" dt="2024-04-11T11:29:26.392" v="192" actId="20577"/>
          <ac:spMkLst>
            <pc:docMk/>
            <pc:sldMk cId="3625497708" sldId="290"/>
            <ac:spMk id="4" creationId="{A7CAA16E-0BF4-331A-79E6-BAE0E1B8E6E1}"/>
          </ac:spMkLst>
        </pc:spChg>
      </pc:sldChg>
      <pc:sldChg chg="del">
        <pc:chgData name="Ahmet Oral (1023107)" userId="S::1023107@hr.nl::2e173560-79c5-40b3-8d80-2f3cdfb6b323" providerId="AD" clId="Web-{24B55884-1EDF-E807-6B5C-75E1E1DEA044}" dt="2024-04-11T11:29:20.345" v="190"/>
        <pc:sldMkLst>
          <pc:docMk/>
          <pc:sldMk cId="225949195" sldId="291"/>
        </pc:sldMkLst>
      </pc:sldChg>
      <pc:sldChg chg="addSp delSp modSp">
        <pc:chgData name="Ahmet Oral (1023107)" userId="S::1023107@hr.nl::2e173560-79c5-40b3-8d80-2f3cdfb6b323" providerId="AD" clId="Web-{24B55884-1EDF-E807-6B5C-75E1E1DEA044}" dt="2024-04-11T11:29:19.548" v="189" actId="20577"/>
        <pc:sldMkLst>
          <pc:docMk/>
          <pc:sldMk cId="2923520062" sldId="294"/>
        </pc:sldMkLst>
        <pc:spChg chg="mod">
          <ac:chgData name="Ahmet Oral (1023107)" userId="S::1023107@hr.nl::2e173560-79c5-40b3-8d80-2f3cdfb6b323" providerId="AD" clId="Web-{24B55884-1EDF-E807-6B5C-75E1E1DEA044}" dt="2024-04-11T11:23:40.913" v="149" actId="20577"/>
          <ac:spMkLst>
            <pc:docMk/>
            <pc:sldMk cId="2923520062" sldId="294"/>
            <ac:spMk id="2" creationId="{819E7EB4-EC8C-1413-D770-1A284136545D}"/>
          </ac:spMkLst>
        </pc:spChg>
        <pc:spChg chg="del">
          <ac:chgData name="Ahmet Oral (1023107)" userId="S::1023107@hr.nl::2e173560-79c5-40b3-8d80-2f3cdfb6b323" providerId="AD" clId="Web-{24B55884-1EDF-E807-6B5C-75E1E1DEA044}" dt="2024-04-11T11:23:43.741" v="151"/>
          <ac:spMkLst>
            <pc:docMk/>
            <pc:sldMk cId="2923520062" sldId="294"/>
            <ac:spMk id="4" creationId="{8F73B88D-5B7B-B6D8-8195-277D0856E3F2}"/>
          </ac:spMkLst>
        </pc:spChg>
        <pc:spChg chg="add mod">
          <ac:chgData name="Ahmet Oral (1023107)" userId="S::1023107@hr.nl::2e173560-79c5-40b3-8d80-2f3cdfb6b323" providerId="AD" clId="Web-{24B55884-1EDF-E807-6B5C-75E1E1DEA044}" dt="2024-04-11T11:29:19.548" v="189" actId="20577"/>
          <ac:spMkLst>
            <pc:docMk/>
            <pc:sldMk cId="2923520062" sldId="294"/>
            <ac:spMk id="5" creationId="{E896245F-96D2-3604-DB4C-369C81B6C5A9}"/>
          </ac:spMkLst>
        </pc:spChg>
        <pc:picChg chg="del">
          <ac:chgData name="Ahmet Oral (1023107)" userId="S::1023107@hr.nl::2e173560-79c5-40b3-8d80-2f3cdfb6b323" providerId="AD" clId="Web-{24B55884-1EDF-E807-6B5C-75E1E1DEA044}" dt="2024-04-11T11:23:43.741" v="150"/>
          <ac:picMkLst>
            <pc:docMk/>
            <pc:sldMk cId="2923520062" sldId="294"/>
            <ac:picMk id="6" creationId="{75521700-7C21-7AEB-6553-9E4FF24D548C}"/>
          </ac:picMkLst>
        </pc:picChg>
      </pc:sldChg>
      <pc:sldChg chg="modSp">
        <pc:chgData name="Ahmet Oral (1023107)" userId="S::1023107@hr.nl::2e173560-79c5-40b3-8d80-2f3cdfb6b323" providerId="AD" clId="Web-{24B55884-1EDF-E807-6B5C-75E1E1DEA044}" dt="2024-04-11T11:14:34.443" v="56" actId="20577"/>
        <pc:sldMkLst>
          <pc:docMk/>
          <pc:sldMk cId="2180429620" sldId="295"/>
        </pc:sldMkLst>
        <pc:spChg chg="mod">
          <ac:chgData name="Ahmet Oral (1023107)" userId="S::1023107@hr.nl::2e173560-79c5-40b3-8d80-2f3cdfb6b323" providerId="AD" clId="Web-{24B55884-1EDF-E807-6B5C-75E1E1DEA044}" dt="2024-04-11T11:13:23.550" v="15" actId="20577"/>
          <ac:spMkLst>
            <pc:docMk/>
            <pc:sldMk cId="2180429620" sldId="295"/>
            <ac:spMk id="2" creationId="{DAE172F8-F057-2D61-F273-84BC9CCED88E}"/>
          </ac:spMkLst>
        </pc:spChg>
        <pc:spChg chg="mod">
          <ac:chgData name="Ahmet Oral (1023107)" userId="S::1023107@hr.nl::2e173560-79c5-40b3-8d80-2f3cdfb6b323" providerId="AD" clId="Web-{24B55884-1EDF-E807-6B5C-75E1E1DEA044}" dt="2024-04-11T11:14:34.443" v="56" actId="20577"/>
          <ac:spMkLst>
            <pc:docMk/>
            <pc:sldMk cId="2180429620" sldId="295"/>
            <ac:spMk id="13" creationId="{E917C6A6-F20D-18C9-E2B7-A5AD14C7CD20}"/>
          </ac:spMkLst>
        </pc:spChg>
      </pc:sldChg>
      <pc:sldChg chg="modSp">
        <pc:chgData name="Ahmet Oral (1023107)" userId="S::1023107@hr.nl::2e173560-79c5-40b3-8d80-2f3cdfb6b323" providerId="AD" clId="Web-{24B55884-1EDF-E807-6B5C-75E1E1DEA044}" dt="2024-04-11T11:23:22.678" v="137" actId="20577"/>
        <pc:sldMkLst>
          <pc:docMk/>
          <pc:sldMk cId="2245744174" sldId="296"/>
        </pc:sldMkLst>
        <pc:spChg chg="mod">
          <ac:chgData name="Ahmet Oral (1023107)" userId="S::1023107@hr.nl::2e173560-79c5-40b3-8d80-2f3cdfb6b323" providerId="AD" clId="Web-{24B55884-1EDF-E807-6B5C-75E1E1DEA044}" dt="2024-04-11T11:23:22.678" v="137" actId="20577"/>
          <ac:spMkLst>
            <pc:docMk/>
            <pc:sldMk cId="2245744174" sldId="296"/>
            <ac:spMk id="2" creationId="{97E20B55-CB1C-0DC2-9A66-696ADAF43AD2}"/>
          </ac:spMkLst>
        </pc:spChg>
      </pc:sldChg>
    </pc:docChg>
  </pc:docChgLst>
  <pc:docChgLst>
    <pc:chgData name="Ahmet Oral (1023107)" userId="S::1023107@hr.nl::2e173560-79c5-40b3-8d80-2f3cdfb6b323" providerId="AD" clId="Web-{F6BA4608-8F34-36EC-BA99-6EDDFC6505D4}"/>
    <pc:docChg chg="modSld sldOrd">
      <pc:chgData name="Ahmet Oral (1023107)" userId="S::1023107@hr.nl::2e173560-79c5-40b3-8d80-2f3cdfb6b323" providerId="AD" clId="Web-{F6BA4608-8F34-36EC-BA99-6EDDFC6505D4}" dt="2024-03-08T14:05:29.475" v="286" actId="20577"/>
      <pc:docMkLst>
        <pc:docMk/>
      </pc:docMkLst>
      <pc:sldChg chg="modSp">
        <pc:chgData name="Ahmet Oral (1023107)" userId="S::1023107@hr.nl::2e173560-79c5-40b3-8d80-2f3cdfb6b323" providerId="AD" clId="Web-{F6BA4608-8F34-36EC-BA99-6EDDFC6505D4}" dt="2024-03-08T13:25:53.939" v="12" actId="20577"/>
        <pc:sldMkLst>
          <pc:docMk/>
          <pc:sldMk cId="2902794312" sldId="257"/>
        </pc:sldMkLst>
        <pc:spChg chg="mod">
          <ac:chgData name="Ahmet Oral (1023107)" userId="S::1023107@hr.nl::2e173560-79c5-40b3-8d80-2f3cdfb6b323" providerId="AD" clId="Web-{F6BA4608-8F34-36EC-BA99-6EDDFC6505D4}" dt="2024-03-08T13:25:53.939" v="12" actId="20577"/>
          <ac:spMkLst>
            <pc:docMk/>
            <pc:sldMk cId="2902794312" sldId="257"/>
            <ac:spMk id="13" creationId="{0A95F4DE-39B7-4CE2-BC1E-8B8AE662A895}"/>
          </ac:spMkLst>
        </pc:spChg>
      </pc:sldChg>
      <pc:sldChg chg="delSp modSp">
        <pc:chgData name="Ahmet Oral (1023107)" userId="S::1023107@hr.nl::2e173560-79c5-40b3-8d80-2f3cdfb6b323" providerId="AD" clId="Web-{F6BA4608-8F34-36EC-BA99-6EDDFC6505D4}" dt="2024-03-08T14:05:29.475" v="286" actId="20577"/>
        <pc:sldMkLst>
          <pc:docMk/>
          <pc:sldMk cId="225949195" sldId="291"/>
        </pc:sldMkLst>
        <pc:spChg chg="mod">
          <ac:chgData name="Ahmet Oral (1023107)" userId="S::1023107@hr.nl::2e173560-79c5-40b3-8d80-2f3cdfb6b323" providerId="AD" clId="Web-{F6BA4608-8F34-36EC-BA99-6EDDFC6505D4}" dt="2024-03-08T14:05:29.475" v="286" actId="20577"/>
          <ac:spMkLst>
            <pc:docMk/>
            <pc:sldMk cId="225949195" sldId="291"/>
            <ac:spMk id="2" creationId="{06919283-2F79-38E1-BA78-1629671E755C}"/>
          </ac:spMkLst>
        </pc:spChg>
        <pc:spChg chg="del mod">
          <ac:chgData name="Ahmet Oral (1023107)" userId="S::1023107@hr.nl::2e173560-79c5-40b3-8d80-2f3cdfb6b323" providerId="AD" clId="Web-{F6BA4608-8F34-36EC-BA99-6EDDFC6505D4}" dt="2024-03-08T13:43:37.052" v="209"/>
          <ac:spMkLst>
            <pc:docMk/>
            <pc:sldMk cId="225949195" sldId="291"/>
            <ac:spMk id="6" creationId="{1FC0E5A6-9603-4841-B51B-D36AE0CB80E1}"/>
          </ac:spMkLst>
        </pc:spChg>
        <pc:spChg chg="mod">
          <ac:chgData name="Ahmet Oral (1023107)" userId="S::1023107@hr.nl::2e173560-79c5-40b3-8d80-2f3cdfb6b323" providerId="AD" clId="Web-{F6BA4608-8F34-36EC-BA99-6EDDFC6505D4}" dt="2024-03-08T13:43:40.865" v="210" actId="1076"/>
          <ac:spMkLst>
            <pc:docMk/>
            <pc:sldMk cId="225949195" sldId="291"/>
            <ac:spMk id="7" creationId="{14816D4D-DA88-E0DE-7C0C-C1ADA9951681}"/>
          </ac:spMkLst>
        </pc:spChg>
      </pc:sldChg>
      <pc:sldChg chg="modSp ord">
        <pc:chgData name="Ahmet Oral (1023107)" userId="S::1023107@hr.nl::2e173560-79c5-40b3-8d80-2f3cdfb6b323" providerId="AD" clId="Web-{F6BA4608-8F34-36EC-BA99-6EDDFC6505D4}" dt="2024-03-08T13:41:39.316" v="182" actId="20577"/>
        <pc:sldMkLst>
          <pc:docMk/>
          <pc:sldMk cId="3829728357" sldId="293"/>
        </pc:sldMkLst>
        <pc:spChg chg="mod">
          <ac:chgData name="Ahmet Oral (1023107)" userId="S::1023107@hr.nl::2e173560-79c5-40b3-8d80-2f3cdfb6b323" providerId="AD" clId="Web-{F6BA4608-8F34-36EC-BA99-6EDDFC6505D4}" dt="2024-03-08T13:41:39.316" v="182" actId="20577"/>
          <ac:spMkLst>
            <pc:docMk/>
            <pc:sldMk cId="3829728357" sldId="293"/>
            <ac:spMk id="2" creationId="{B4556E73-0DC2-08E6-BDE2-392C1AD8FC4F}"/>
          </ac:spMkLst>
        </pc:spChg>
      </pc:sldChg>
      <pc:sldChg chg="modSp">
        <pc:chgData name="Ahmet Oral (1023107)" userId="S::1023107@hr.nl::2e173560-79c5-40b3-8d80-2f3cdfb6b323" providerId="AD" clId="Web-{F6BA4608-8F34-36EC-BA99-6EDDFC6505D4}" dt="2024-03-08T13:41:21.019" v="176" actId="20577"/>
        <pc:sldMkLst>
          <pc:docMk/>
          <pc:sldMk cId="2180429620" sldId="295"/>
        </pc:sldMkLst>
        <pc:spChg chg="mod">
          <ac:chgData name="Ahmet Oral (1023107)" userId="S::1023107@hr.nl::2e173560-79c5-40b3-8d80-2f3cdfb6b323" providerId="AD" clId="Web-{F6BA4608-8F34-36EC-BA99-6EDDFC6505D4}" dt="2024-03-08T13:41:21.019" v="176" actId="20577"/>
          <ac:spMkLst>
            <pc:docMk/>
            <pc:sldMk cId="2180429620" sldId="295"/>
            <ac:spMk id="4" creationId="{F61E39C8-D9E1-B56B-CD9E-4E0B352CB4E2}"/>
          </ac:spMkLst>
        </pc:spChg>
      </pc:sldChg>
    </pc:docChg>
  </pc:docChgLst>
  <pc:docChgLst>
    <pc:chgData name="Terrence Zhong (1028516)" userId="S::1028516@hr.nl::3697f194-1008-4430-b6f1-e9b4ecf43b89" providerId="AD" clId="Web-{6F26A8A9-A103-5159-DB36-490DA06C06C8}"/>
    <pc:docChg chg="modSld">
      <pc:chgData name="Terrence Zhong (1028516)" userId="S::1028516@hr.nl::3697f194-1008-4430-b6f1-e9b4ecf43b89" providerId="AD" clId="Web-{6F26A8A9-A103-5159-DB36-490DA06C06C8}" dt="2024-04-11T22:07:16.902" v="18" actId="1076"/>
      <pc:docMkLst>
        <pc:docMk/>
      </pc:docMkLst>
      <pc:sldChg chg="addSp delSp modSp mod modClrScheme chgLayout">
        <pc:chgData name="Terrence Zhong (1028516)" userId="S::1028516@hr.nl::3697f194-1008-4430-b6f1-e9b4ecf43b89" providerId="AD" clId="Web-{6F26A8A9-A103-5159-DB36-490DA06C06C8}" dt="2024-04-11T22:07:16.902" v="18" actId="1076"/>
        <pc:sldMkLst>
          <pc:docMk/>
          <pc:sldMk cId="4182471865" sldId="298"/>
        </pc:sldMkLst>
        <pc:spChg chg="mod">
          <ac:chgData name="Terrence Zhong (1028516)" userId="S::1028516@hr.nl::3697f194-1008-4430-b6f1-e9b4ecf43b89" providerId="AD" clId="Web-{6F26A8A9-A103-5159-DB36-490DA06C06C8}" dt="2024-04-11T22:07:09.886" v="14"/>
          <ac:spMkLst>
            <pc:docMk/>
            <pc:sldMk cId="4182471865" sldId="298"/>
            <ac:spMk id="2" creationId="{367E671A-334A-C68B-EDB9-59568BB35E40}"/>
          </ac:spMkLst>
        </pc:spChg>
        <pc:spChg chg="mod">
          <ac:chgData name="Terrence Zhong (1028516)" userId="S::1028516@hr.nl::3697f194-1008-4430-b6f1-e9b4ecf43b89" providerId="AD" clId="Web-{6F26A8A9-A103-5159-DB36-490DA06C06C8}" dt="2024-04-11T22:07:09.886" v="14"/>
          <ac:spMkLst>
            <pc:docMk/>
            <pc:sldMk cId="4182471865" sldId="298"/>
            <ac:spMk id="3" creationId="{B69A242D-5E6D-128C-FA73-FCDAB4D910AD}"/>
          </ac:spMkLst>
        </pc:spChg>
        <pc:spChg chg="add del mod">
          <ac:chgData name="Terrence Zhong (1028516)" userId="S::1028516@hr.nl::3697f194-1008-4430-b6f1-e9b4ecf43b89" providerId="AD" clId="Web-{6F26A8A9-A103-5159-DB36-490DA06C06C8}" dt="2024-04-11T22:07:09.886" v="13"/>
          <ac:spMkLst>
            <pc:docMk/>
            <pc:sldMk cId="4182471865" sldId="298"/>
            <ac:spMk id="9" creationId="{773C41DA-070B-890F-CCC4-9C0BF3EEEB49}"/>
          </ac:spMkLst>
        </pc:spChg>
        <pc:picChg chg="add mod">
          <ac:chgData name="Terrence Zhong (1028516)" userId="S::1028516@hr.nl::3697f194-1008-4430-b6f1-e9b4ecf43b89" providerId="AD" clId="Web-{6F26A8A9-A103-5159-DB36-490DA06C06C8}" dt="2024-04-11T22:07:16.902" v="18" actId="1076"/>
          <ac:picMkLst>
            <pc:docMk/>
            <pc:sldMk cId="4182471865" sldId="298"/>
            <ac:picMk id="4" creationId="{278291BA-BFE3-60DA-5D1F-0AD5DB177C25}"/>
          </ac:picMkLst>
        </pc:picChg>
      </pc:sldChg>
    </pc:docChg>
  </pc:docChgLst>
  <pc:docChgLst>
    <pc:chgData name="Terrence Zhong (1028516)" userId="3697f194-1008-4430-b6f1-e9b4ecf43b89" providerId="ADAL" clId="{C043DF37-3428-442B-B45A-4ABC4148FDBC}"/>
    <pc:docChg chg="undo custSel addSld delSld modSld">
      <pc:chgData name="Terrence Zhong (1028516)" userId="3697f194-1008-4430-b6f1-e9b4ecf43b89" providerId="ADAL" clId="{C043DF37-3428-442B-B45A-4ABC4148FDBC}" dt="2024-02-26T08:57:28.469" v="103" actId="20577"/>
      <pc:docMkLst>
        <pc:docMk/>
      </pc:docMkLst>
      <pc:sldChg chg="addSp modSp mod">
        <pc:chgData name="Terrence Zhong (1028516)" userId="3697f194-1008-4430-b6f1-e9b4ecf43b89" providerId="ADAL" clId="{C043DF37-3428-442B-B45A-4ABC4148FDBC}" dt="2024-02-26T08:57:28.469" v="103" actId="20577"/>
        <pc:sldMkLst>
          <pc:docMk/>
          <pc:sldMk cId="195851581" sldId="292"/>
        </pc:sldMkLst>
        <pc:spChg chg="mod">
          <ac:chgData name="Terrence Zhong (1028516)" userId="3697f194-1008-4430-b6f1-e9b4ecf43b89" providerId="ADAL" clId="{C043DF37-3428-442B-B45A-4ABC4148FDBC}" dt="2024-02-26T08:57:28.469" v="103" actId="20577"/>
          <ac:spMkLst>
            <pc:docMk/>
            <pc:sldMk cId="195851581" sldId="292"/>
            <ac:spMk id="13" creationId="{9CBBEB57-086F-7ACA-3D4A-35E939B563AF}"/>
          </ac:spMkLst>
        </pc:spChg>
        <pc:picChg chg="add mod">
          <ac:chgData name="Terrence Zhong (1028516)" userId="3697f194-1008-4430-b6f1-e9b4ecf43b89" providerId="ADAL" clId="{C043DF37-3428-442B-B45A-4ABC4148FDBC}" dt="2024-02-26T08:57:15.808" v="72" actId="14100"/>
          <ac:picMkLst>
            <pc:docMk/>
            <pc:sldMk cId="195851581" sldId="292"/>
            <ac:picMk id="2" creationId="{15B8D423-BF45-E31E-0DD9-86F958B436F7}"/>
          </ac:picMkLst>
        </pc:picChg>
      </pc:sldChg>
      <pc:sldChg chg="addSp delSp modSp new del mod modClrScheme chgLayout">
        <pc:chgData name="Terrence Zhong (1028516)" userId="3697f194-1008-4430-b6f1-e9b4ecf43b89" providerId="ADAL" clId="{C043DF37-3428-442B-B45A-4ABC4148FDBC}" dt="2024-02-26T08:57:20.658" v="73" actId="47"/>
        <pc:sldMkLst>
          <pc:docMk/>
          <pc:sldMk cId="2598503665" sldId="293"/>
        </pc:sldMkLst>
        <pc:spChg chg="del">
          <ac:chgData name="Terrence Zhong (1028516)" userId="3697f194-1008-4430-b6f1-e9b4ecf43b89" providerId="ADAL" clId="{C043DF37-3428-442B-B45A-4ABC4148FDBC}" dt="2024-02-26T08:55:46.298" v="25" actId="26606"/>
          <ac:spMkLst>
            <pc:docMk/>
            <pc:sldMk cId="2598503665" sldId="293"/>
            <ac:spMk id="2" creationId="{FBAB1123-37D6-0276-A768-E1F2BEC183E8}"/>
          </ac:spMkLst>
        </pc:spChg>
        <pc:spChg chg="mod">
          <ac:chgData name="Terrence Zhong (1028516)" userId="3697f194-1008-4430-b6f1-e9b4ecf43b89" providerId="ADAL" clId="{C043DF37-3428-442B-B45A-4ABC4148FDBC}" dt="2024-02-26T08:55:46.298" v="25" actId="26606"/>
          <ac:spMkLst>
            <pc:docMk/>
            <pc:sldMk cId="2598503665" sldId="293"/>
            <ac:spMk id="3" creationId="{D883F3B8-CF2F-08C6-7FF1-06380D043EE1}"/>
          </ac:spMkLst>
        </pc:spChg>
        <pc:spChg chg="del">
          <ac:chgData name="Terrence Zhong (1028516)" userId="3697f194-1008-4430-b6f1-e9b4ecf43b89" providerId="ADAL" clId="{C043DF37-3428-442B-B45A-4ABC4148FDBC}" dt="2024-02-26T08:55:42.501" v="23" actId="22"/>
          <ac:spMkLst>
            <pc:docMk/>
            <pc:sldMk cId="2598503665" sldId="293"/>
            <ac:spMk id="4" creationId="{2F8BF435-3688-52A9-37FF-205D148FFDC7}"/>
          </ac:spMkLst>
        </pc:spChg>
        <pc:spChg chg="del">
          <ac:chgData name="Terrence Zhong (1028516)" userId="3697f194-1008-4430-b6f1-e9b4ecf43b89" providerId="ADAL" clId="{C043DF37-3428-442B-B45A-4ABC4148FDBC}" dt="2024-02-26T08:55:46.298" v="25" actId="26606"/>
          <ac:spMkLst>
            <pc:docMk/>
            <pc:sldMk cId="2598503665" sldId="293"/>
            <ac:spMk id="5" creationId="{9E5FF027-F3EF-581A-868A-CE418A8CB406}"/>
          </ac:spMkLst>
        </pc:spChg>
        <pc:spChg chg="add mod">
          <ac:chgData name="Terrence Zhong (1028516)" userId="3697f194-1008-4430-b6f1-e9b4ecf43b89" providerId="ADAL" clId="{C043DF37-3428-442B-B45A-4ABC4148FDBC}" dt="2024-02-26T08:56:01.714" v="53" actId="20577"/>
          <ac:spMkLst>
            <pc:docMk/>
            <pc:sldMk cId="2598503665" sldId="293"/>
            <ac:spMk id="12" creationId="{3F5614D4-481B-303B-19FF-180AF9A38265}"/>
          </ac:spMkLst>
        </pc:spChg>
        <pc:spChg chg="add mod">
          <ac:chgData name="Terrence Zhong (1028516)" userId="3697f194-1008-4430-b6f1-e9b4ecf43b89" providerId="ADAL" clId="{C043DF37-3428-442B-B45A-4ABC4148FDBC}" dt="2024-02-26T08:56:39.696" v="68" actId="20577"/>
          <ac:spMkLst>
            <pc:docMk/>
            <pc:sldMk cId="2598503665" sldId="293"/>
            <ac:spMk id="14" creationId="{AC1606EB-DA3B-7243-925C-BF236C5E55DE}"/>
          </ac:spMkLst>
        </pc:spChg>
        <pc:picChg chg="add mod ord">
          <ac:chgData name="Terrence Zhong (1028516)" userId="3697f194-1008-4430-b6f1-e9b4ecf43b89" providerId="ADAL" clId="{C043DF37-3428-442B-B45A-4ABC4148FDBC}" dt="2024-02-26T08:55:46.298" v="25" actId="26606"/>
          <ac:picMkLst>
            <pc:docMk/>
            <pc:sldMk cId="2598503665" sldId="293"/>
            <ac:picMk id="7" creationId="{FA340B0F-2635-6629-0601-7E091FC50A44}"/>
          </ac:picMkLst>
        </pc:picChg>
      </pc:sldChg>
    </pc:docChg>
  </pc:docChgLst>
  <pc:docChgLst>
    <pc:chgData name="Nguyen Do (1057048)" userId="91fe210a-adbf-49cc-8590-688b322aaffe" providerId="ADAL" clId="{2C9B51E1-7749-4414-808D-2C7C47512B3C}"/>
    <pc:docChg chg="undo custSel modSld sldOrd">
      <pc:chgData name="Nguyen Do (1057048)" userId="91fe210a-adbf-49cc-8590-688b322aaffe" providerId="ADAL" clId="{2C9B51E1-7749-4414-808D-2C7C47512B3C}" dt="2024-02-26T09:05:07.239" v="397"/>
      <pc:docMkLst>
        <pc:docMk/>
      </pc:docMkLst>
      <pc:sldChg chg="addSp delSp modSp mod modShow">
        <pc:chgData name="Nguyen Do (1057048)" userId="91fe210a-adbf-49cc-8590-688b322aaffe" providerId="ADAL" clId="{2C9B51E1-7749-4414-808D-2C7C47512B3C}" dt="2024-02-26T08:58:55.127" v="194" actId="20577"/>
        <pc:sldMkLst>
          <pc:docMk/>
          <pc:sldMk cId="3733486012" sldId="258"/>
        </pc:sldMkLst>
        <pc:spChg chg="add del">
          <ac:chgData name="Nguyen Do (1057048)" userId="91fe210a-adbf-49cc-8590-688b322aaffe" providerId="ADAL" clId="{2C9B51E1-7749-4414-808D-2C7C47512B3C}" dt="2024-02-26T08:54:23.453" v="61" actId="22"/>
          <ac:spMkLst>
            <pc:docMk/>
            <pc:sldMk cId="3733486012" sldId="258"/>
            <ac:spMk id="6" creationId="{40B84BA3-D506-0B35-787D-A8AA0BE516DA}"/>
          </ac:spMkLst>
        </pc:spChg>
        <pc:spChg chg="mod">
          <ac:chgData name="Nguyen Do (1057048)" userId="91fe210a-adbf-49cc-8590-688b322aaffe" providerId="ADAL" clId="{2C9B51E1-7749-4414-808D-2C7C47512B3C}" dt="2024-02-26T08:47:44.941" v="54" actId="20577"/>
          <ac:spMkLst>
            <pc:docMk/>
            <pc:sldMk cId="3733486012" sldId="258"/>
            <ac:spMk id="7" creationId="{7875C19A-1AAE-476A-A316-A2CF92D763D3}"/>
          </ac:spMkLst>
        </pc:spChg>
        <pc:spChg chg="mod">
          <ac:chgData name="Nguyen Do (1057048)" userId="91fe210a-adbf-49cc-8590-688b322aaffe" providerId="ADAL" clId="{2C9B51E1-7749-4414-808D-2C7C47512B3C}" dt="2024-02-26T08:58:55.127" v="194" actId="20577"/>
          <ac:spMkLst>
            <pc:docMk/>
            <pc:sldMk cId="3733486012" sldId="258"/>
            <ac:spMk id="10" creationId="{EF2BC084-E6DB-4DE7-B309-042A85EBA700}"/>
          </ac:spMkLst>
        </pc:spChg>
        <pc:picChg chg="add mod">
          <ac:chgData name="Nguyen Do (1057048)" userId="91fe210a-adbf-49cc-8590-688b322aaffe" providerId="ADAL" clId="{2C9B51E1-7749-4414-808D-2C7C47512B3C}" dt="2024-02-26T08:48:20.385" v="59" actId="14100"/>
          <ac:picMkLst>
            <pc:docMk/>
            <pc:sldMk cId="3733486012" sldId="258"/>
            <ac:picMk id="4" creationId="{518B8BD4-E568-7A9A-F9A2-D045B9C3FACA}"/>
          </ac:picMkLst>
        </pc:picChg>
        <pc:picChg chg="add mod">
          <ac:chgData name="Nguyen Do (1057048)" userId="91fe210a-adbf-49cc-8590-688b322aaffe" providerId="ADAL" clId="{2C9B51E1-7749-4414-808D-2C7C47512B3C}" dt="2024-02-26T08:54:46.902" v="65" actId="1076"/>
          <ac:picMkLst>
            <pc:docMk/>
            <pc:sldMk cId="3733486012" sldId="258"/>
            <ac:picMk id="9" creationId="{830C7C0C-7247-19FB-6D8D-8C87A702E27F}"/>
          </ac:picMkLst>
        </pc:picChg>
      </pc:sldChg>
      <pc:sldChg chg="mod modShow">
        <pc:chgData name="Nguyen Do (1057048)" userId="91fe210a-adbf-49cc-8590-688b322aaffe" providerId="ADAL" clId="{2C9B51E1-7749-4414-808D-2C7C47512B3C}" dt="2024-02-26T08:33:40.788" v="18" actId="729"/>
        <pc:sldMkLst>
          <pc:docMk/>
          <pc:sldMk cId="709828751" sldId="260"/>
        </pc:sldMkLst>
      </pc:sldChg>
      <pc:sldChg chg="ord">
        <pc:chgData name="Nguyen Do (1057048)" userId="91fe210a-adbf-49cc-8590-688b322aaffe" providerId="ADAL" clId="{2C9B51E1-7749-4414-808D-2C7C47512B3C}" dt="2024-02-26T08:38:34.123" v="20"/>
        <pc:sldMkLst>
          <pc:docMk/>
          <pc:sldMk cId="3607270498" sldId="261"/>
        </pc:sldMkLst>
      </pc:sldChg>
      <pc:sldChg chg="ord">
        <pc:chgData name="Nguyen Do (1057048)" userId="91fe210a-adbf-49cc-8590-688b322aaffe" providerId="ADAL" clId="{2C9B51E1-7749-4414-808D-2C7C47512B3C}" dt="2024-02-26T09:05:07.239" v="397"/>
        <pc:sldMkLst>
          <pc:docMk/>
          <pc:sldMk cId="3888669781" sldId="286"/>
        </pc:sldMkLst>
      </pc:sldChg>
      <pc:sldChg chg="addSp delSp modSp mod modClrScheme chgLayout">
        <pc:chgData name="Nguyen Do (1057048)" userId="91fe210a-adbf-49cc-8590-688b322aaffe" providerId="ADAL" clId="{2C9B51E1-7749-4414-808D-2C7C47512B3C}" dt="2024-02-26T09:04:38.709" v="395" actId="20577"/>
        <pc:sldMkLst>
          <pc:docMk/>
          <pc:sldMk cId="225949195" sldId="291"/>
        </pc:sldMkLst>
        <pc:spChg chg="mod ord">
          <ac:chgData name="Nguyen Do (1057048)" userId="91fe210a-adbf-49cc-8590-688b322aaffe" providerId="ADAL" clId="{2C9B51E1-7749-4414-808D-2C7C47512B3C}" dt="2024-02-26T09:01:09.010" v="252" actId="20577"/>
          <ac:spMkLst>
            <pc:docMk/>
            <pc:sldMk cId="225949195" sldId="291"/>
            <ac:spMk id="2" creationId="{06919283-2F79-38E1-BA78-1629671E755C}"/>
          </ac:spMkLst>
        </pc:spChg>
        <pc:spChg chg="mod ord">
          <ac:chgData name="Nguyen Do (1057048)" userId="91fe210a-adbf-49cc-8590-688b322aaffe" providerId="ADAL" clId="{2C9B51E1-7749-4414-808D-2C7C47512B3C}" dt="2024-02-26T00:36:45.409" v="14" actId="26606"/>
          <ac:spMkLst>
            <pc:docMk/>
            <pc:sldMk cId="225949195" sldId="291"/>
            <ac:spMk id="3" creationId="{82DC814A-90C8-F0B1-CC6E-EBA77304E2E8}"/>
          </ac:spMkLst>
        </pc:spChg>
        <pc:spChg chg="mod ord">
          <ac:chgData name="Nguyen Do (1057048)" userId="91fe210a-adbf-49cc-8590-688b322aaffe" providerId="ADAL" clId="{2C9B51E1-7749-4414-808D-2C7C47512B3C}" dt="2024-02-26T00:36:45.409" v="14" actId="26606"/>
          <ac:spMkLst>
            <pc:docMk/>
            <pc:sldMk cId="225949195" sldId="291"/>
            <ac:spMk id="4" creationId="{91F2F124-E5EA-2118-C319-2560142EA52C}"/>
          </ac:spMkLst>
        </pc:spChg>
        <pc:spChg chg="mod ord">
          <ac:chgData name="Nguyen Do (1057048)" userId="91fe210a-adbf-49cc-8590-688b322aaffe" providerId="ADAL" clId="{2C9B51E1-7749-4414-808D-2C7C47512B3C}" dt="2024-02-26T09:04:38.709" v="395" actId="20577"/>
          <ac:spMkLst>
            <pc:docMk/>
            <pc:sldMk cId="225949195" sldId="291"/>
            <ac:spMk id="6" creationId="{1FC0E5A6-9603-4841-B51B-D36AE0CB80E1}"/>
          </ac:spMkLst>
        </pc:spChg>
        <pc:spChg chg="mod">
          <ac:chgData name="Nguyen Do (1057048)" userId="91fe210a-adbf-49cc-8590-688b322aaffe" providerId="ADAL" clId="{2C9B51E1-7749-4414-808D-2C7C47512B3C}" dt="2024-02-26T09:02:28.655" v="297" actId="20577"/>
          <ac:spMkLst>
            <pc:docMk/>
            <pc:sldMk cId="225949195" sldId="291"/>
            <ac:spMk id="7" creationId="{14816D4D-DA88-E0DE-7C0C-C1ADA9951681}"/>
          </ac:spMkLst>
        </pc:spChg>
        <pc:spChg chg="add del mod">
          <ac:chgData name="Nguyen Do (1057048)" userId="91fe210a-adbf-49cc-8590-688b322aaffe" providerId="ADAL" clId="{2C9B51E1-7749-4414-808D-2C7C47512B3C}" dt="2024-02-26T00:36:18.110" v="2" actId="26606"/>
          <ac:spMkLst>
            <pc:docMk/>
            <pc:sldMk cId="225949195" sldId="291"/>
            <ac:spMk id="12" creationId="{346F75FB-1795-A82E-F72E-1A5ABD417588}"/>
          </ac:spMkLst>
        </pc:spChg>
        <pc:spChg chg="add del mod">
          <ac:chgData name="Nguyen Do (1057048)" userId="91fe210a-adbf-49cc-8590-688b322aaffe" providerId="ADAL" clId="{2C9B51E1-7749-4414-808D-2C7C47512B3C}" dt="2024-02-26T00:36:18.110" v="2" actId="26606"/>
          <ac:spMkLst>
            <pc:docMk/>
            <pc:sldMk cId="225949195" sldId="291"/>
            <ac:spMk id="14" creationId="{62A4F574-662D-C25C-4891-3D6A7091A704}"/>
          </ac:spMkLst>
        </pc:spChg>
        <pc:spChg chg="add del mod">
          <ac:chgData name="Nguyen Do (1057048)" userId="91fe210a-adbf-49cc-8590-688b322aaffe" providerId="ADAL" clId="{2C9B51E1-7749-4414-808D-2C7C47512B3C}" dt="2024-02-26T00:36:18.732" v="4" actId="26606"/>
          <ac:spMkLst>
            <pc:docMk/>
            <pc:sldMk cId="225949195" sldId="291"/>
            <ac:spMk id="16" creationId="{DC0CF1B2-A6F4-DB1F-C963-B8E17EF729CD}"/>
          </ac:spMkLst>
        </pc:spChg>
        <pc:spChg chg="add del mod">
          <ac:chgData name="Nguyen Do (1057048)" userId="91fe210a-adbf-49cc-8590-688b322aaffe" providerId="ADAL" clId="{2C9B51E1-7749-4414-808D-2C7C47512B3C}" dt="2024-02-26T00:36:34.975" v="6" actId="26606"/>
          <ac:spMkLst>
            <pc:docMk/>
            <pc:sldMk cId="225949195" sldId="291"/>
            <ac:spMk id="18" creationId="{C97D94A9-142A-55B2-526F-27C356FB24EA}"/>
          </ac:spMkLst>
        </pc:spChg>
        <pc:spChg chg="add del mod">
          <ac:chgData name="Nguyen Do (1057048)" userId="91fe210a-adbf-49cc-8590-688b322aaffe" providerId="ADAL" clId="{2C9B51E1-7749-4414-808D-2C7C47512B3C}" dt="2024-02-26T00:36:42.626" v="8" actId="26606"/>
          <ac:spMkLst>
            <pc:docMk/>
            <pc:sldMk cId="225949195" sldId="291"/>
            <ac:spMk id="20" creationId="{DC0CF1B2-A6F4-DB1F-C963-B8E17EF729CD}"/>
          </ac:spMkLst>
        </pc:spChg>
        <pc:spChg chg="add del mod">
          <ac:chgData name="Nguyen Do (1057048)" userId="91fe210a-adbf-49cc-8590-688b322aaffe" providerId="ADAL" clId="{2C9B51E1-7749-4414-808D-2C7C47512B3C}" dt="2024-02-26T00:36:44.549" v="11" actId="26606"/>
          <ac:spMkLst>
            <pc:docMk/>
            <pc:sldMk cId="225949195" sldId="291"/>
            <ac:spMk id="22" creationId="{346F75FB-1795-A82E-F72E-1A5ABD417588}"/>
          </ac:spMkLst>
        </pc:spChg>
        <pc:spChg chg="add del mod">
          <ac:chgData name="Nguyen Do (1057048)" userId="91fe210a-adbf-49cc-8590-688b322aaffe" providerId="ADAL" clId="{2C9B51E1-7749-4414-808D-2C7C47512B3C}" dt="2024-02-26T00:36:44.549" v="11" actId="26606"/>
          <ac:spMkLst>
            <pc:docMk/>
            <pc:sldMk cId="225949195" sldId="291"/>
            <ac:spMk id="23" creationId="{62A4F574-662D-C25C-4891-3D6A7091A704}"/>
          </ac:spMkLst>
        </pc:spChg>
        <pc:spChg chg="add del mod">
          <ac:chgData name="Nguyen Do (1057048)" userId="91fe210a-adbf-49cc-8590-688b322aaffe" providerId="ADAL" clId="{2C9B51E1-7749-4414-808D-2C7C47512B3C}" dt="2024-02-26T00:36:45.398" v="13" actId="26606"/>
          <ac:spMkLst>
            <pc:docMk/>
            <pc:sldMk cId="225949195" sldId="291"/>
            <ac:spMk id="25" creationId="{DC0CF1B2-A6F4-DB1F-C963-B8E17EF729CD}"/>
          </ac:spMkLst>
        </pc:spChg>
        <pc:spChg chg="add del mod">
          <ac:chgData name="Nguyen Do (1057048)" userId="91fe210a-adbf-49cc-8590-688b322aaffe" providerId="ADAL" clId="{2C9B51E1-7749-4414-808D-2C7C47512B3C}" dt="2024-02-26T00:38:16.035" v="15" actId="931"/>
          <ac:spMkLst>
            <pc:docMk/>
            <pc:sldMk cId="225949195" sldId="291"/>
            <ac:spMk id="27" creationId="{C97D94A9-142A-55B2-526F-27C356FB24EA}"/>
          </ac:spMkLst>
        </pc:spChg>
        <pc:picChg chg="add mod">
          <ac:chgData name="Nguyen Do (1057048)" userId="91fe210a-adbf-49cc-8590-688b322aaffe" providerId="ADAL" clId="{2C9B51E1-7749-4414-808D-2C7C47512B3C}" dt="2024-02-26T00:38:21.263" v="17" actId="1076"/>
          <ac:picMkLst>
            <pc:docMk/>
            <pc:sldMk cId="225949195" sldId="291"/>
            <ac:picMk id="8" creationId="{769447B8-8FE8-8D1B-3B41-24DE6F020FBD}"/>
          </ac:picMkLst>
        </pc:picChg>
      </pc:sldChg>
    </pc:docChg>
  </pc:docChgLst>
  <pc:docChgLst>
    <pc:chgData name="Terrence Zhong" userId="3697f194-1008-4430-b6f1-e9b4ecf43b89" providerId="ADAL" clId="{E0DFE962-C8D7-460E-A719-DD3A7E56E13E}"/>
    <pc:docChg chg="custSel addSld delSld modSld">
      <pc:chgData name="Terrence Zhong" userId="3697f194-1008-4430-b6f1-e9b4ecf43b89" providerId="ADAL" clId="{E0DFE962-C8D7-460E-A719-DD3A7E56E13E}" dt="2024-02-24T11:31:46.540" v="311" actId="20577"/>
      <pc:docMkLst>
        <pc:docMk/>
      </pc:docMkLst>
      <pc:sldChg chg="modSp mod">
        <pc:chgData name="Terrence Zhong" userId="3697f194-1008-4430-b6f1-e9b4ecf43b89" providerId="ADAL" clId="{E0DFE962-C8D7-460E-A719-DD3A7E56E13E}" dt="2024-02-24T11:31:11.622" v="288" actId="20577"/>
        <pc:sldMkLst>
          <pc:docMk/>
          <pc:sldMk cId="2902794312" sldId="257"/>
        </pc:sldMkLst>
        <pc:spChg chg="mod">
          <ac:chgData name="Terrence Zhong" userId="3697f194-1008-4430-b6f1-e9b4ecf43b89" providerId="ADAL" clId="{E0DFE962-C8D7-460E-A719-DD3A7E56E13E}" dt="2024-02-24T11:31:11.622" v="288" actId="20577"/>
          <ac:spMkLst>
            <pc:docMk/>
            <pc:sldMk cId="2902794312" sldId="257"/>
            <ac:spMk id="5" creationId="{0A95F4DE-39B7-4CE2-BC1E-8B8AE662A895}"/>
          </ac:spMkLst>
        </pc:spChg>
      </pc:sldChg>
      <pc:sldChg chg="del">
        <pc:chgData name="Terrence Zhong" userId="3697f194-1008-4430-b6f1-e9b4ecf43b89" providerId="ADAL" clId="{E0DFE962-C8D7-460E-A719-DD3A7E56E13E}" dt="2024-02-24T11:31:26.136" v="289" actId="47"/>
        <pc:sldMkLst>
          <pc:docMk/>
          <pc:sldMk cId="663103393" sldId="264"/>
        </pc:sldMkLst>
      </pc:sldChg>
      <pc:sldChg chg="del">
        <pc:chgData name="Terrence Zhong" userId="3697f194-1008-4430-b6f1-e9b4ecf43b89" providerId="ADAL" clId="{E0DFE962-C8D7-460E-A719-DD3A7E56E13E}" dt="2024-02-24T11:31:26.823" v="290" actId="47"/>
        <pc:sldMkLst>
          <pc:docMk/>
          <pc:sldMk cId="1065425595" sldId="266"/>
        </pc:sldMkLst>
      </pc:sldChg>
      <pc:sldChg chg="del">
        <pc:chgData name="Terrence Zhong" userId="3697f194-1008-4430-b6f1-e9b4ecf43b89" providerId="ADAL" clId="{E0DFE962-C8D7-460E-A719-DD3A7E56E13E}" dt="2024-02-24T11:31:28.616" v="292" actId="47"/>
        <pc:sldMkLst>
          <pc:docMk/>
          <pc:sldMk cId="914134537" sldId="267"/>
        </pc:sldMkLst>
      </pc:sldChg>
      <pc:sldChg chg="del">
        <pc:chgData name="Terrence Zhong" userId="3697f194-1008-4430-b6f1-e9b4ecf43b89" providerId="ADAL" clId="{E0DFE962-C8D7-460E-A719-DD3A7E56E13E}" dt="2024-02-24T11:31:30.243" v="294" actId="47"/>
        <pc:sldMkLst>
          <pc:docMk/>
          <pc:sldMk cId="44069682" sldId="268"/>
        </pc:sldMkLst>
      </pc:sldChg>
      <pc:sldChg chg="del">
        <pc:chgData name="Terrence Zhong" userId="3697f194-1008-4430-b6f1-e9b4ecf43b89" providerId="ADAL" clId="{E0DFE962-C8D7-460E-A719-DD3A7E56E13E}" dt="2024-02-24T11:31:29.539" v="293" actId="47"/>
        <pc:sldMkLst>
          <pc:docMk/>
          <pc:sldMk cId="429771863" sldId="269"/>
        </pc:sldMkLst>
      </pc:sldChg>
      <pc:sldChg chg="del">
        <pc:chgData name="Terrence Zhong" userId="3697f194-1008-4430-b6f1-e9b4ecf43b89" providerId="ADAL" clId="{E0DFE962-C8D7-460E-A719-DD3A7E56E13E}" dt="2024-02-24T11:31:27.695" v="291" actId="47"/>
        <pc:sldMkLst>
          <pc:docMk/>
          <pc:sldMk cId="3322300142" sldId="284"/>
        </pc:sldMkLst>
      </pc:sldChg>
      <pc:sldChg chg="del">
        <pc:chgData name="Terrence Zhong" userId="3697f194-1008-4430-b6f1-e9b4ecf43b89" providerId="ADAL" clId="{E0DFE962-C8D7-460E-A719-DD3A7E56E13E}" dt="2024-02-24T11:31:31.878" v="295" actId="47"/>
        <pc:sldMkLst>
          <pc:docMk/>
          <pc:sldMk cId="59582380" sldId="285"/>
        </pc:sldMkLst>
      </pc:sldChg>
      <pc:sldChg chg="modSp new mod">
        <pc:chgData name="Terrence Zhong" userId="3697f194-1008-4430-b6f1-e9b4ecf43b89" providerId="ADAL" clId="{E0DFE962-C8D7-460E-A719-DD3A7E56E13E}" dt="2024-02-24T11:27:08.597" v="150" actId="1076"/>
        <pc:sldMkLst>
          <pc:docMk/>
          <pc:sldMk cId="3888669781" sldId="286"/>
        </pc:sldMkLst>
        <pc:spChg chg="mod">
          <ac:chgData name="Terrence Zhong" userId="3697f194-1008-4430-b6f1-e9b4ecf43b89" providerId="ADAL" clId="{E0DFE962-C8D7-460E-A719-DD3A7E56E13E}" dt="2024-02-24T11:27:02.629" v="148" actId="20577"/>
          <ac:spMkLst>
            <pc:docMk/>
            <pc:sldMk cId="3888669781" sldId="286"/>
            <ac:spMk id="2" creationId="{8E50F5B6-C983-7329-2E1F-8B9864455682}"/>
          </ac:spMkLst>
        </pc:spChg>
        <pc:spChg chg="mod">
          <ac:chgData name="Terrence Zhong" userId="3697f194-1008-4430-b6f1-e9b4ecf43b89" providerId="ADAL" clId="{E0DFE962-C8D7-460E-A719-DD3A7E56E13E}" dt="2024-02-24T11:27:08.597" v="150" actId="1076"/>
          <ac:spMkLst>
            <pc:docMk/>
            <pc:sldMk cId="3888669781" sldId="286"/>
            <ac:spMk id="4" creationId="{2A5850BD-3A9B-323D-F2EA-AC0F3E9BB37C}"/>
          </ac:spMkLst>
        </pc:spChg>
      </pc:sldChg>
      <pc:sldChg chg="modSp new del mod">
        <pc:chgData name="Terrence Zhong" userId="3697f194-1008-4430-b6f1-e9b4ecf43b89" providerId="ADAL" clId="{E0DFE962-C8D7-460E-A719-DD3A7E56E13E}" dt="2024-02-24T11:31:32.478" v="296" actId="47"/>
        <pc:sldMkLst>
          <pc:docMk/>
          <pc:sldMk cId="3085599890" sldId="287"/>
        </pc:sldMkLst>
        <pc:spChg chg="mod">
          <ac:chgData name="Terrence Zhong" userId="3697f194-1008-4430-b6f1-e9b4ecf43b89" providerId="ADAL" clId="{E0DFE962-C8D7-460E-A719-DD3A7E56E13E}" dt="2024-02-24T11:27:26.425" v="164" actId="20577"/>
          <ac:spMkLst>
            <pc:docMk/>
            <pc:sldMk cId="3085599890" sldId="287"/>
            <ac:spMk id="2" creationId="{DA7691F6-F469-E173-7694-B3DF197F8A65}"/>
          </ac:spMkLst>
        </pc:spChg>
      </pc:sldChg>
      <pc:sldChg chg="addSp delSp modSp new mod modClrScheme chgLayout">
        <pc:chgData name="Terrence Zhong" userId="3697f194-1008-4430-b6f1-e9b4ecf43b89" providerId="ADAL" clId="{E0DFE962-C8D7-460E-A719-DD3A7E56E13E}" dt="2024-02-24T11:28:57.038" v="255" actId="20577"/>
        <pc:sldMkLst>
          <pc:docMk/>
          <pc:sldMk cId="1954398400" sldId="288"/>
        </pc:sldMkLst>
        <pc:spChg chg="del mod ord">
          <ac:chgData name="Terrence Zhong" userId="3697f194-1008-4430-b6f1-e9b4ecf43b89" providerId="ADAL" clId="{E0DFE962-C8D7-460E-A719-DD3A7E56E13E}" dt="2024-02-24T11:28:37.765" v="166" actId="700"/>
          <ac:spMkLst>
            <pc:docMk/>
            <pc:sldMk cId="1954398400" sldId="288"/>
            <ac:spMk id="2" creationId="{2DD016C0-AFB7-A0FF-38D6-530422616E9C}"/>
          </ac:spMkLst>
        </pc:spChg>
        <pc:spChg chg="mod ord">
          <ac:chgData name="Terrence Zhong" userId="3697f194-1008-4430-b6f1-e9b4ecf43b89" providerId="ADAL" clId="{E0DFE962-C8D7-460E-A719-DD3A7E56E13E}" dt="2024-02-24T11:28:37.765" v="166" actId="700"/>
          <ac:spMkLst>
            <pc:docMk/>
            <pc:sldMk cId="1954398400" sldId="288"/>
            <ac:spMk id="3" creationId="{5FA1FD06-5985-DADA-1091-20A0BF702928}"/>
          </ac:spMkLst>
        </pc:spChg>
        <pc:spChg chg="del mod ord">
          <ac:chgData name="Terrence Zhong" userId="3697f194-1008-4430-b6f1-e9b4ecf43b89" providerId="ADAL" clId="{E0DFE962-C8D7-460E-A719-DD3A7E56E13E}" dt="2024-02-24T11:28:37.765" v="166" actId="700"/>
          <ac:spMkLst>
            <pc:docMk/>
            <pc:sldMk cId="1954398400" sldId="288"/>
            <ac:spMk id="4" creationId="{2265663D-8983-D22D-D485-7E52CC261421}"/>
          </ac:spMkLst>
        </pc:spChg>
        <pc:spChg chg="add mod ord">
          <ac:chgData name="Terrence Zhong" userId="3697f194-1008-4430-b6f1-e9b4ecf43b89" providerId="ADAL" clId="{E0DFE962-C8D7-460E-A719-DD3A7E56E13E}" dt="2024-02-24T11:28:41.879" v="186" actId="20577"/>
          <ac:spMkLst>
            <pc:docMk/>
            <pc:sldMk cId="1954398400" sldId="288"/>
            <ac:spMk id="5" creationId="{273A4E66-FCFC-66E6-B127-E789A86C6B91}"/>
          </ac:spMkLst>
        </pc:spChg>
        <pc:spChg chg="add mod ord">
          <ac:chgData name="Terrence Zhong" userId="3697f194-1008-4430-b6f1-e9b4ecf43b89" providerId="ADAL" clId="{E0DFE962-C8D7-460E-A719-DD3A7E56E13E}" dt="2024-02-24T11:28:57.038" v="255" actId="20577"/>
          <ac:spMkLst>
            <pc:docMk/>
            <pc:sldMk cId="1954398400" sldId="288"/>
            <ac:spMk id="6" creationId="{9964EEBD-4274-0941-78DB-7702CE4987FF}"/>
          </ac:spMkLst>
        </pc:spChg>
      </pc:sldChg>
      <pc:sldChg chg="modSp new mod">
        <pc:chgData name="Terrence Zhong" userId="3697f194-1008-4430-b6f1-e9b4ecf43b89" providerId="ADAL" clId="{E0DFE962-C8D7-460E-A719-DD3A7E56E13E}" dt="2024-02-24T11:31:46.540" v="311" actId="20577"/>
        <pc:sldMkLst>
          <pc:docMk/>
          <pc:sldMk cId="1487948703" sldId="289"/>
        </pc:sldMkLst>
        <pc:spChg chg="mod">
          <ac:chgData name="Terrence Zhong" userId="3697f194-1008-4430-b6f1-e9b4ecf43b89" providerId="ADAL" clId="{E0DFE962-C8D7-460E-A719-DD3A7E56E13E}" dt="2024-02-24T11:31:46.540" v="311" actId="20577"/>
          <ac:spMkLst>
            <pc:docMk/>
            <pc:sldMk cId="1487948703" sldId="289"/>
            <ac:spMk id="4" creationId="{7401CEB2-E432-2C28-D50D-8FC5A1D3B37C}"/>
          </ac:spMkLst>
        </pc:spChg>
      </pc:sldChg>
    </pc:docChg>
  </pc:docChgLst>
  <pc:docChgLst>
    <pc:chgData name="Terrence Zhong (1028516)" userId="3697f194-1008-4430-b6f1-e9b4ecf43b89" providerId="ADAL" clId="{55AECAE4-1319-4116-BF4E-59F9A143A20E}"/>
    <pc:docChg chg="undo custSel modSld">
      <pc:chgData name="Terrence Zhong (1028516)" userId="3697f194-1008-4430-b6f1-e9b4ecf43b89" providerId="ADAL" clId="{55AECAE4-1319-4116-BF4E-59F9A143A20E}" dt="2024-03-25T09:13:40.611" v="1188" actId="1076"/>
      <pc:docMkLst>
        <pc:docMk/>
      </pc:docMkLst>
      <pc:sldChg chg="addSp delSp modSp mod delAnim">
        <pc:chgData name="Terrence Zhong (1028516)" userId="3697f194-1008-4430-b6f1-e9b4ecf43b89" providerId="ADAL" clId="{55AECAE4-1319-4116-BF4E-59F9A143A20E}" dt="2024-03-25T09:13:40.611" v="1188" actId="1076"/>
        <pc:sldMkLst>
          <pc:docMk/>
          <pc:sldMk cId="2923520062" sldId="294"/>
        </pc:sldMkLst>
        <pc:spChg chg="mod">
          <ac:chgData name="Terrence Zhong (1028516)" userId="3697f194-1008-4430-b6f1-e9b4ecf43b89" providerId="ADAL" clId="{55AECAE4-1319-4116-BF4E-59F9A143A20E}" dt="2024-03-25T09:13:36.310" v="1186" actId="26606"/>
          <ac:spMkLst>
            <pc:docMk/>
            <pc:sldMk cId="2923520062" sldId="294"/>
            <ac:spMk id="2" creationId="{819E7EB4-EC8C-1413-D770-1A284136545D}"/>
          </ac:spMkLst>
        </pc:spChg>
        <pc:spChg chg="mod">
          <ac:chgData name="Terrence Zhong (1028516)" userId="3697f194-1008-4430-b6f1-e9b4ecf43b89" providerId="ADAL" clId="{55AECAE4-1319-4116-BF4E-59F9A143A20E}" dt="2024-03-25T09:13:36.310" v="1186" actId="26606"/>
          <ac:spMkLst>
            <pc:docMk/>
            <pc:sldMk cId="2923520062" sldId="294"/>
            <ac:spMk id="3" creationId="{B3F7CC1A-A4C3-A7AF-6475-FA494BA4D47D}"/>
          </ac:spMkLst>
        </pc:spChg>
        <pc:spChg chg="add mod ord">
          <ac:chgData name="Terrence Zhong (1028516)" userId="3697f194-1008-4430-b6f1-e9b4ecf43b89" providerId="ADAL" clId="{55AECAE4-1319-4116-BF4E-59F9A143A20E}" dt="2024-03-25T09:13:36.310" v="1186" actId="26606"/>
          <ac:spMkLst>
            <pc:docMk/>
            <pc:sldMk cId="2923520062" sldId="294"/>
            <ac:spMk id="4" creationId="{8F73B88D-5B7B-B6D8-8195-277D0856E3F2}"/>
          </ac:spMkLst>
        </pc:spChg>
        <pc:picChg chg="del">
          <ac:chgData name="Terrence Zhong (1028516)" userId="3697f194-1008-4430-b6f1-e9b4ecf43b89" providerId="ADAL" clId="{55AECAE4-1319-4116-BF4E-59F9A143A20E}" dt="2024-03-22T14:20:15.827" v="0" actId="478"/>
          <ac:picMkLst>
            <pc:docMk/>
            <pc:sldMk cId="2923520062" sldId="294"/>
            <ac:picMk id="5" creationId="{42E2CD91-B431-8C69-AC3C-4B7A4A69B590}"/>
          </ac:picMkLst>
        </pc:picChg>
        <pc:picChg chg="add mod">
          <ac:chgData name="Terrence Zhong (1028516)" userId="3697f194-1008-4430-b6f1-e9b4ecf43b89" providerId="ADAL" clId="{55AECAE4-1319-4116-BF4E-59F9A143A20E}" dt="2024-03-25T09:13:40.611" v="1188" actId="1076"/>
          <ac:picMkLst>
            <pc:docMk/>
            <pc:sldMk cId="2923520062" sldId="294"/>
            <ac:picMk id="6" creationId="{75521700-7C21-7AEB-6553-9E4FF24D548C}"/>
          </ac:picMkLst>
        </pc:picChg>
        <pc:picChg chg="del">
          <ac:chgData name="Terrence Zhong (1028516)" userId="3697f194-1008-4430-b6f1-e9b4ecf43b89" providerId="ADAL" clId="{55AECAE4-1319-4116-BF4E-59F9A143A20E}" dt="2024-03-22T14:20:17.753" v="1" actId="478"/>
          <ac:picMkLst>
            <pc:docMk/>
            <pc:sldMk cId="2923520062" sldId="294"/>
            <ac:picMk id="7" creationId="{F4D6B71C-B821-509D-5E36-166102A3B9D5}"/>
          </ac:picMkLst>
        </pc:picChg>
      </pc:sldChg>
    </pc:docChg>
  </pc:docChgLst>
  <pc:docChgLst>
    <pc:chgData name="Ahmet Oral (1023107)" userId="S::1023107@hr.nl::2e173560-79c5-40b3-8d80-2f3cdfb6b323" providerId="AD" clId="Web-{626B6F88-E617-B8BC-3C04-2106295AA855}"/>
    <pc:docChg chg="modSld">
      <pc:chgData name="Ahmet Oral (1023107)" userId="S::1023107@hr.nl::2e173560-79c5-40b3-8d80-2f3cdfb6b323" providerId="AD" clId="Web-{626B6F88-E617-B8BC-3C04-2106295AA855}" dt="2024-04-11T11:12:20.538" v="88" actId="20577"/>
      <pc:docMkLst>
        <pc:docMk/>
      </pc:docMkLst>
      <pc:sldChg chg="addSp modSp">
        <pc:chgData name="Ahmet Oral (1023107)" userId="S::1023107@hr.nl::2e173560-79c5-40b3-8d80-2f3cdfb6b323" providerId="AD" clId="Web-{626B6F88-E617-B8BC-3C04-2106295AA855}" dt="2024-04-11T11:12:10.178" v="84" actId="14100"/>
        <pc:sldMkLst>
          <pc:docMk/>
          <pc:sldMk cId="3946934594" sldId="256"/>
        </pc:sldMkLst>
        <pc:spChg chg="add mod">
          <ac:chgData name="Ahmet Oral (1023107)" userId="S::1023107@hr.nl::2e173560-79c5-40b3-8d80-2f3cdfb6b323" providerId="AD" clId="Web-{626B6F88-E617-B8BC-3C04-2106295AA855}" dt="2024-04-11T11:12:10.178" v="84" actId="14100"/>
          <ac:spMkLst>
            <pc:docMk/>
            <pc:sldMk cId="3946934594" sldId="256"/>
            <ac:spMk id="5" creationId="{BF55175D-AE42-0D6A-5A98-B5B5949E512E}"/>
          </ac:spMkLst>
        </pc:spChg>
      </pc:sldChg>
      <pc:sldChg chg="modSp">
        <pc:chgData name="Ahmet Oral (1023107)" userId="S::1023107@hr.nl::2e173560-79c5-40b3-8d80-2f3cdfb6b323" providerId="AD" clId="Web-{626B6F88-E617-B8BC-3C04-2106295AA855}" dt="2024-04-11T11:12:20.538" v="88" actId="20577"/>
        <pc:sldMkLst>
          <pc:docMk/>
          <pc:sldMk cId="2902794312" sldId="257"/>
        </pc:sldMkLst>
        <pc:graphicFrameChg chg="mod modGraphic">
          <ac:chgData name="Ahmet Oral (1023107)" userId="S::1023107@hr.nl::2e173560-79c5-40b3-8d80-2f3cdfb6b323" providerId="AD" clId="Web-{626B6F88-E617-B8BC-3C04-2106295AA855}" dt="2024-04-11T11:12:20.538" v="88" actId="20577"/>
          <ac:graphicFrameMkLst>
            <pc:docMk/>
            <pc:sldMk cId="2902794312" sldId="257"/>
            <ac:graphicFrameMk id="22" creationId="{E5D5C551-08D4-1909-BB64-AEDE0BF4F869}"/>
          </ac:graphicFrameMkLst>
        </pc:graphicFrameChg>
      </pc:sldChg>
      <pc:sldChg chg="addSp delSp modSp">
        <pc:chgData name="Ahmet Oral (1023107)" userId="S::1023107@hr.nl::2e173560-79c5-40b3-8d80-2f3cdfb6b323" providerId="AD" clId="Web-{626B6F88-E617-B8BC-3C04-2106295AA855}" dt="2024-04-11T11:10:28.801" v="59" actId="20577"/>
        <pc:sldMkLst>
          <pc:docMk/>
          <pc:sldMk cId="2180429620" sldId="295"/>
        </pc:sldMkLst>
        <pc:spChg chg="mod">
          <ac:chgData name="Ahmet Oral (1023107)" userId="S::1023107@hr.nl::2e173560-79c5-40b3-8d80-2f3cdfb6b323" providerId="AD" clId="Web-{626B6F88-E617-B8BC-3C04-2106295AA855}" dt="2024-04-11T11:10:28.801" v="59" actId="20577"/>
          <ac:spMkLst>
            <pc:docMk/>
            <pc:sldMk cId="2180429620" sldId="295"/>
            <ac:spMk id="2" creationId="{DAE172F8-F057-2D61-F273-84BC9CCED88E}"/>
          </ac:spMkLst>
        </pc:spChg>
        <pc:spChg chg="add del mod">
          <ac:chgData name="Ahmet Oral (1023107)" userId="S::1023107@hr.nl::2e173560-79c5-40b3-8d80-2f3cdfb6b323" providerId="AD" clId="Web-{626B6F88-E617-B8BC-3C04-2106295AA855}" dt="2024-04-11T11:08:21.814" v="20"/>
          <ac:spMkLst>
            <pc:docMk/>
            <pc:sldMk cId="2180429620" sldId="295"/>
            <ac:spMk id="5" creationId="{AB5C90AC-F4CB-C26F-93C8-916AAAD1830B}"/>
          </ac:spMkLst>
        </pc:spChg>
        <pc:spChg chg="mod">
          <ac:chgData name="Ahmet Oral (1023107)" userId="S::1023107@hr.nl::2e173560-79c5-40b3-8d80-2f3cdfb6b323" providerId="AD" clId="Web-{626B6F88-E617-B8BC-3C04-2106295AA855}" dt="2024-04-11T11:10:25.395" v="55" actId="20577"/>
          <ac:spMkLst>
            <pc:docMk/>
            <pc:sldMk cId="2180429620" sldId="295"/>
            <ac:spMk id="13" creationId="{E917C6A6-F20D-18C9-E2B7-A5AD14C7CD20}"/>
          </ac:spMkLst>
        </pc:spChg>
        <pc:picChg chg="del">
          <ac:chgData name="Ahmet Oral (1023107)" userId="S::1023107@hr.nl::2e173560-79c5-40b3-8d80-2f3cdfb6b323" providerId="AD" clId="Web-{626B6F88-E617-B8BC-3C04-2106295AA855}" dt="2024-04-11T11:08:03.095" v="9"/>
          <ac:picMkLst>
            <pc:docMk/>
            <pc:sldMk cId="2180429620" sldId="295"/>
            <ac:picMk id="8" creationId="{CF38B0D8-A0DD-41C7-9C50-6447637A5741}"/>
          </ac:picMkLst>
        </pc:picChg>
      </pc:sldChg>
    </pc:docChg>
  </pc:docChgLst>
  <pc:docChgLst>
    <pc:chgData name="Ahmet Oral (1023107)" userId="S::1023107@hr.nl::2e173560-79c5-40b3-8d80-2f3cdfb6b323" providerId="AD" clId="Web-{20F9C094-EE62-94E9-648F-C8184D8F59AA}"/>
    <pc:docChg chg="modSld">
      <pc:chgData name="Ahmet Oral (1023107)" userId="S::1023107@hr.nl::2e173560-79c5-40b3-8d80-2f3cdfb6b323" providerId="AD" clId="Web-{20F9C094-EE62-94E9-648F-C8184D8F59AA}" dt="2024-02-24T11:25:41.548" v="160" actId="20577"/>
      <pc:docMkLst>
        <pc:docMk/>
      </pc:docMkLst>
      <pc:sldChg chg="addSp modSp">
        <pc:chgData name="Ahmet Oral (1023107)" userId="S::1023107@hr.nl::2e173560-79c5-40b3-8d80-2f3cdfb6b323" providerId="AD" clId="Web-{20F9C094-EE62-94E9-648F-C8184D8F59AA}" dt="2024-02-24T11:19:09.925" v="94" actId="20577"/>
        <pc:sldMkLst>
          <pc:docMk/>
          <pc:sldMk cId="3946934594" sldId="256"/>
        </pc:sldMkLst>
        <pc:spChg chg="mod">
          <ac:chgData name="Ahmet Oral (1023107)" userId="S::1023107@hr.nl::2e173560-79c5-40b3-8d80-2f3cdfb6b323" providerId="AD" clId="Web-{20F9C094-EE62-94E9-648F-C8184D8F59AA}" dt="2024-02-24T11:17:31.656" v="25" actId="20577"/>
          <ac:spMkLst>
            <pc:docMk/>
            <pc:sldMk cId="3946934594" sldId="256"/>
            <ac:spMk id="2" creationId="{632BE5BF-9922-45FB-8F3F-4446D40A051B}"/>
          </ac:spMkLst>
        </pc:spChg>
        <pc:spChg chg="mod">
          <ac:chgData name="Ahmet Oral (1023107)" userId="S::1023107@hr.nl::2e173560-79c5-40b3-8d80-2f3cdfb6b323" providerId="AD" clId="Web-{20F9C094-EE62-94E9-648F-C8184D8F59AA}" dt="2024-02-24T11:17:40.907" v="36" actId="20577"/>
          <ac:spMkLst>
            <pc:docMk/>
            <pc:sldMk cId="3946934594" sldId="256"/>
            <ac:spMk id="3" creationId="{0D537F64-4C96-4AA8-BB21-E8053A3186DD}"/>
          </ac:spMkLst>
        </pc:spChg>
        <pc:spChg chg="add mod">
          <ac:chgData name="Ahmet Oral (1023107)" userId="S::1023107@hr.nl::2e173560-79c5-40b3-8d80-2f3cdfb6b323" providerId="AD" clId="Web-{20F9C094-EE62-94E9-648F-C8184D8F59AA}" dt="2024-02-24T11:19:09.925" v="94" actId="20577"/>
          <ac:spMkLst>
            <pc:docMk/>
            <pc:sldMk cId="3946934594" sldId="256"/>
            <ac:spMk id="4" creationId="{22341466-2B49-4F21-0FF5-1CE59BF40A8C}"/>
          </ac:spMkLst>
        </pc:spChg>
      </pc:sldChg>
      <pc:sldChg chg="modSp">
        <pc:chgData name="Ahmet Oral (1023107)" userId="S::1023107@hr.nl::2e173560-79c5-40b3-8d80-2f3cdfb6b323" providerId="AD" clId="Web-{20F9C094-EE62-94E9-648F-C8184D8F59AA}" dt="2024-02-24T11:25:41.548" v="160" actId="20577"/>
        <pc:sldMkLst>
          <pc:docMk/>
          <pc:sldMk cId="2902794312" sldId="257"/>
        </pc:sldMkLst>
        <pc:spChg chg="mod">
          <ac:chgData name="Ahmet Oral (1023107)" userId="S::1023107@hr.nl::2e173560-79c5-40b3-8d80-2f3cdfb6b323" providerId="AD" clId="Web-{20F9C094-EE62-94E9-648F-C8184D8F59AA}" dt="2024-02-24T11:20:40.929" v="112" actId="1076"/>
          <ac:spMkLst>
            <pc:docMk/>
            <pc:sldMk cId="2902794312" sldId="257"/>
            <ac:spMk id="4" creationId="{E3BD8413-C238-49D7-A4E1-E8FEF1811A0E}"/>
          </ac:spMkLst>
        </pc:spChg>
        <pc:spChg chg="mod">
          <ac:chgData name="Ahmet Oral (1023107)" userId="S::1023107@hr.nl::2e173560-79c5-40b3-8d80-2f3cdfb6b323" providerId="AD" clId="Web-{20F9C094-EE62-94E9-648F-C8184D8F59AA}" dt="2024-02-24T11:25:41.548" v="160" actId="20577"/>
          <ac:spMkLst>
            <pc:docMk/>
            <pc:sldMk cId="2902794312" sldId="257"/>
            <ac:spMk id="5" creationId="{0A95F4DE-39B7-4CE2-BC1E-8B8AE662A895}"/>
          </ac:spMkLst>
        </pc:spChg>
      </pc:sldChg>
    </pc:docChg>
  </pc:docChgLst>
  <pc:docChgLst>
    <pc:chgData name="Terrence Zhong (1028516)" userId="S::1028516@hr.nl::3697f194-1008-4430-b6f1-e9b4ecf43b89" providerId="AD" clId="Web-{FD3F118F-BFEB-6662-2A6B-58C0C176E3EE}"/>
    <pc:docChg chg="modSld">
      <pc:chgData name="Terrence Zhong (1028516)" userId="S::1028516@hr.nl::3697f194-1008-4430-b6f1-e9b4ecf43b89" providerId="AD" clId="Web-{FD3F118F-BFEB-6662-2A6B-58C0C176E3EE}" dt="2024-04-11T12:10:24.591" v="454" actId="20577"/>
      <pc:docMkLst>
        <pc:docMk/>
      </pc:docMkLst>
      <pc:sldChg chg="addSp delSp modSp">
        <pc:chgData name="Terrence Zhong (1028516)" userId="S::1028516@hr.nl::3697f194-1008-4430-b6f1-e9b4ecf43b89" providerId="AD" clId="Web-{FD3F118F-BFEB-6662-2A6B-58C0C176E3EE}" dt="2024-04-11T12:10:24.591" v="454" actId="20577"/>
        <pc:sldMkLst>
          <pc:docMk/>
          <pc:sldMk cId="2923520062" sldId="294"/>
        </pc:sldMkLst>
        <pc:spChg chg="add del mod">
          <ac:chgData name="Terrence Zhong (1028516)" userId="S::1028516@hr.nl::3697f194-1008-4430-b6f1-e9b4ecf43b89" providerId="AD" clId="Web-{FD3F118F-BFEB-6662-2A6B-58C0C176E3EE}" dt="2024-04-11T12:01:12.805" v="51"/>
          <ac:spMkLst>
            <pc:docMk/>
            <pc:sldMk cId="2923520062" sldId="294"/>
            <ac:spMk id="4" creationId="{F9962536-FEE2-88C5-4497-632CC8109938}"/>
          </ac:spMkLst>
        </pc:spChg>
        <pc:spChg chg="mod">
          <ac:chgData name="Terrence Zhong (1028516)" userId="S::1028516@hr.nl::3697f194-1008-4430-b6f1-e9b4ecf43b89" providerId="AD" clId="Web-{FD3F118F-BFEB-6662-2A6B-58C0C176E3EE}" dt="2024-04-11T12:00:53.351" v="44" actId="20577"/>
          <ac:spMkLst>
            <pc:docMk/>
            <pc:sldMk cId="2923520062" sldId="294"/>
            <ac:spMk id="5" creationId="{E896245F-96D2-3604-DB4C-369C81B6C5A9}"/>
          </ac:spMkLst>
        </pc:spChg>
        <pc:spChg chg="add mod">
          <ac:chgData name="Terrence Zhong (1028516)" userId="S::1028516@hr.nl::3697f194-1008-4430-b6f1-e9b4ecf43b89" providerId="AD" clId="Web-{FD3F118F-BFEB-6662-2A6B-58C0C176E3EE}" dt="2024-04-11T12:10:24.591" v="454" actId="20577"/>
          <ac:spMkLst>
            <pc:docMk/>
            <pc:sldMk cId="2923520062" sldId="294"/>
            <ac:spMk id="6" creationId="{C11E03B5-5500-969F-4963-E83508C4BDB0}"/>
          </ac:spMkLst>
        </pc:spChg>
      </pc:sldChg>
    </pc:docChg>
  </pc:docChgLst>
  <pc:docChgLst>
    <pc:chgData name="Terrence Zhong (1028516)" userId="S::1028516@hr.nl::3697f194-1008-4430-b6f1-e9b4ecf43b89" providerId="AD" clId="Web-{ED281A7F-D1E1-B3D7-4287-5EC2DE745DF2}"/>
    <pc:docChg chg="modSld">
      <pc:chgData name="Terrence Zhong (1028516)" userId="S::1028516@hr.nl::3697f194-1008-4430-b6f1-e9b4ecf43b89" providerId="AD" clId="Web-{ED281A7F-D1E1-B3D7-4287-5EC2DE745DF2}" dt="2024-04-11T16:31:43.463" v="15" actId="20577"/>
      <pc:docMkLst>
        <pc:docMk/>
      </pc:docMkLst>
      <pc:sldChg chg="modSp">
        <pc:chgData name="Terrence Zhong (1028516)" userId="S::1028516@hr.nl::3697f194-1008-4430-b6f1-e9b4ecf43b89" providerId="AD" clId="Web-{ED281A7F-D1E1-B3D7-4287-5EC2DE745DF2}" dt="2024-04-11T16:31:43.463" v="15" actId="20577"/>
        <pc:sldMkLst>
          <pc:docMk/>
          <pc:sldMk cId="2923520062" sldId="294"/>
        </pc:sldMkLst>
        <pc:spChg chg="mod">
          <ac:chgData name="Terrence Zhong (1028516)" userId="S::1028516@hr.nl::3697f194-1008-4430-b6f1-e9b4ecf43b89" providerId="AD" clId="Web-{ED281A7F-D1E1-B3D7-4287-5EC2DE745DF2}" dt="2024-04-11T16:31:43.463" v="15" actId="20577"/>
          <ac:spMkLst>
            <pc:docMk/>
            <pc:sldMk cId="2923520062" sldId="294"/>
            <ac:spMk id="6" creationId="{C11E03B5-5500-969F-4963-E83508C4BDB0}"/>
          </ac:spMkLst>
        </pc:spChg>
      </pc:sldChg>
    </pc:docChg>
  </pc:docChgLst>
  <pc:docChgLst>
    <pc:chgData name="Terrence Zhong (1028516)" userId="3697f194-1008-4430-b6f1-e9b4ecf43b89" providerId="ADAL" clId="{E042C0CD-78F4-4B5A-8833-DEA5AF3C6460}"/>
    <pc:docChg chg="undo custSel addSld modSld">
      <pc:chgData name="Terrence Zhong (1028516)" userId="3697f194-1008-4430-b6f1-e9b4ecf43b89" providerId="ADAL" clId="{E042C0CD-78F4-4B5A-8833-DEA5AF3C6460}" dt="2024-04-12T11:35:16.515" v="66" actId="20577"/>
      <pc:docMkLst>
        <pc:docMk/>
      </pc:docMkLst>
      <pc:sldChg chg="modSp mod">
        <pc:chgData name="Terrence Zhong (1028516)" userId="3697f194-1008-4430-b6f1-e9b4ecf43b89" providerId="ADAL" clId="{E042C0CD-78F4-4B5A-8833-DEA5AF3C6460}" dt="2024-04-12T11:35:16.515" v="66" actId="20577"/>
        <pc:sldMkLst>
          <pc:docMk/>
          <pc:sldMk cId="2923520062" sldId="294"/>
        </pc:sldMkLst>
        <pc:spChg chg="mod">
          <ac:chgData name="Terrence Zhong (1028516)" userId="3697f194-1008-4430-b6f1-e9b4ecf43b89" providerId="ADAL" clId="{E042C0CD-78F4-4B5A-8833-DEA5AF3C6460}" dt="2024-04-12T11:35:16.515" v="66" actId="20577"/>
          <ac:spMkLst>
            <pc:docMk/>
            <pc:sldMk cId="2923520062" sldId="294"/>
            <ac:spMk id="6" creationId="{C11E03B5-5500-969F-4963-E83508C4BDB0}"/>
          </ac:spMkLst>
        </pc:spChg>
      </pc:sldChg>
      <pc:sldChg chg="delSp modSp new mod modClrScheme chgLayout">
        <pc:chgData name="Terrence Zhong (1028516)" userId="3697f194-1008-4430-b6f1-e9b4ecf43b89" providerId="ADAL" clId="{E042C0CD-78F4-4B5A-8833-DEA5AF3C6460}" dt="2024-04-11T21:17:38.785" v="53" actId="700"/>
        <pc:sldMkLst>
          <pc:docMk/>
          <pc:sldMk cId="4182471865" sldId="298"/>
        </pc:sldMkLst>
        <pc:spChg chg="mod ord">
          <ac:chgData name="Terrence Zhong (1028516)" userId="3697f194-1008-4430-b6f1-e9b4ecf43b89" providerId="ADAL" clId="{E042C0CD-78F4-4B5A-8833-DEA5AF3C6460}" dt="2024-04-11T21:17:38.785" v="53" actId="700"/>
          <ac:spMkLst>
            <pc:docMk/>
            <pc:sldMk cId="4182471865" sldId="298"/>
            <ac:spMk id="2" creationId="{367E671A-334A-C68B-EDB9-59568BB35E40}"/>
          </ac:spMkLst>
        </pc:spChg>
        <pc:spChg chg="mod ord">
          <ac:chgData name="Terrence Zhong (1028516)" userId="3697f194-1008-4430-b6f1-e9b4ecf43b89" providerId="ADAL" clId="{E042C0CD-78F4-4B5A-8833-DEA5AF3C6460}" dt="2024-04-11T21:17:38.785" v="53" actId="700"/>
          <ac:spMkLst>
            <pc:docMk/>
            <pc:sldMk cId="4182471865" sldId="298"/>
            <ac:spMk id="3" creationId="{B69A242D-5E6D-128C-FA73-FCDAB4D910AD}"/>
          </ac:spMkLst>
        </pc:spChg>
        <pc:spChg chg="del">
          <ac:chgData name="Terrence Zhong (1028516)" userId="3697f194-1008-4430-b6f1-e9b4ecf43b89" providerId="ADAL" clId="{E042C0CD-78F4-4B5A-8833-DEA5AF3C6460}" dt="2024-04-11T21:17:38.785" v="53" actId="700"/>
          <ac:spMkLst>
            <pc:docMk/>
            <pc:sldMk cId="4182471865" sldId="298"/>
            <ac:spMk id="4" creationId="{E84EA531-B985-EBA0-E09E-604675C28CF7}"/>
          </ac:spMkLst>
        </pc:spChg>
        <pc:spChg chg="del">
          <ac:chgData name="Terrence Zhong (1028516)" userId="3697f194-1008-4430-b6f1-e9b4ecf43b89" providerId="ADAL" clId="{E042C0CD-78F4-4B5A-8833-DEA5AF3C6460}" dt="2024-04-11T21:17:38.785" v="53" actId="700"/>
          <ac:spMkLst>
            <pc:docMk/>
            <pc:sldMk cId="4182471865" sldId="298"/>
            <ac:spMk id="5" creationId="{4BBD424B-C29F-40DB-2E68-23A836266C2D}"/>
          </ac:spMkLst>
        </pc:spChg>
      </pc:sldChg>
    </pc:docChg>
  </pc:docChgLst>
  <pc:docChgLst>
    <pc:chgData name="Nguyen Do (1057048)" userId="S::1057048@hr.nl::91fe210a-adbf-49cc-8590-688b322aaffe" providerId="AD" clId="Web-{14C5A428-3A02-30B0-FF7B-C8F699E09A0F}"/>
    <pc:docChg chg="modSld">
      <pc:chgData name="Nguyen Do (1057048)" userId="S::1057048@hr.nl::91fe210a-adbf-49cc-8590-688b322aaffe" providerId="AD" clId="Web-{14C5A428-3A02-30B0-FF7B-C8F699E09A0F}" dt="2024-02-26T00:35:50.756" v="10" actId="14100"/>
      <pc:docMkLst>
        <pc:docMk/>
      </pc:docMkLst>
      <pc:sldChg chg="mod modShow">
        <pc:chgData name="Nguyen Do (1057048)" userId="S::1057048@hr.nl::91fe210a-adbf-49cc-8590-688b322aaffe" providerId="AD" clId="Web-{14C5A428-3A02-30B0-FF7B-C8F699E09A0F}" dt="2024-02-26T00:34:54.848" v="1"/>
        <pc:sldMkLst>
          <pc:docMk/>
          <pc:sldMk cId="3733486012" sldId="258"/>
        </pc:sldMkLst>
      </pc:sldChg>
      <pc:sldChg chg="mod modShow">
        <pc:chgData name="Nguyen Do (1057048)" userId="S::1057048@hr.nl::91fe210a-adbf-49cc-8590-688b322aaffe" providerId="AD" clId="Web-{14C5A428-3A02-30B0-FF7B-C8F699E09A0F}" dt="2024-02-26T00:34:45.582" v="0"/>
        <pc:sldMkLst>
          <pc:docMk/>
          <pc:sldMk cId="709828751" sldId="260"/>
        </pc:sldMkLst>
      </pc:sldChg>
      <pc:sldChg chg="mod modShow">
        <pc:chgData name="Nguyen Do (1057048)" userId="S::1057048@hr.nl::91fe210a-adbf-49cc-8590-688b322aaffe" providerId="AD" clId="Web-{14C5A428-3A02-30B0-FF7B-C8F699E09A0F}" dt="2024-02-26T00:34:57.192" v="2"/>
        <pc:sldMkLst>
          <pc:docMk/>
          <pc:sldMk cId="3607270498" sldId="261"/>
        </pc:sldMkLst>
      </pc:sldChg>
      <pc:sldChg chg="mod modShow">
        <pc:chgData name="Nguyen Do (1057048)" userId="S::1057048@hr.nl::91fe210a-adbf-49cc-8590-688b322aaffe" providerId="AD" clId="Web-{14C5A428-3A02-30B0-FF7B-C8F699E09A0F}" dt="2024-02-26T00:35:00.520" v="3"/>
        <pc:sldMkLst>
          <pc:docMk/>
          <pc:sldMk cId="3892131414" sldId="262"/>
        </pc:sldMkLst>
      </pc:sldChg>
      <pc:sldChg chg="mod modShow">
        <pc:chgData name="Nguyen Do (1057048)" userId="S::1057048@hr.nl::91fe210a-adbf-49cc-8590-688b322aaffe" providerId="AD" clId="Web-{14C5A428-3A02-30B0-FF7B-C8F699E09A0F}" dt="2024-02-26T00:35:04.677" v="4"/>
        <pc:sldMkLst>
          <pc:docMk/>
          <pc:sldMk cId="451187730" sldId="283"/>
        </pc:sldMkLst>
      </pc:sldChg>
      <pc:sldChg chg="modSp">
        <pc:chgData name="Nguyen Do (1057048)" userId="S::1057048@hr.nl::91fe210a-adbf-49cc-8590-688b322aaffe" providerId="AD" clId="Web-{14C5A428-3A02-30B0-FF7B-C8F699E09A0F}" dt="2024-02-26T00:35:50.756" v="10" actId="14100"/>
        <pc:sldMkLst>
          <pc:docMk/>
          <pc:sldMk cId="225949195" sldId="291"/>
        </pc:sldMkLst>
        <pc:spChg chg="mod">
          <ac:chgData name="Nguyen Do (1057048)" userId="S::1057048@hr.nl::91fe210a-adbf-49cc-8590-688b322aaffe" providerId="AD" clId="Web-{14C5A428-3A02-30B0-FF7B-C8F699E09A0F}" dt="2024-02-26T00:35:42.928" v="8" actId="14100"/>
          <ac:spMkLst>
            <pc:docMk/>
            <pc:sldMk cId="225949195" sldId="291"/>
            <ac:spMk id="2" creationId="{06919283-2F79-38E1-BA78-1629671E755C}"/>
          </ac:spMkLst>
        </pc:spChg>
        <pc:spChg chg="mod">
          <ac:chgData name="Nguyen Do (1057048)" userId="S::1057048@hr.nl::91fe210a-adbf-49cc-8590-688b322aaffe" providerId="AD" clId="Web-{14C5A428-3A02-30B0-FF7B-C8F699E09A0F}" dt="2024-02-26T00:35:47.991" v="9" actId="14100"/>
          <ac:spMkLst>
            <pc:docMk/>
            <pc:sldMk cId="225949195" sldId="291"/>
            <ac:spMk id="6" creationId="{1FC0E5A6-9603-4841-B51B-D36AE0CB80E1}"/>
          </ac:spMkLst>
        </pc:spChg>
        <pc:spChg chg="mod">
          <ac:chgData name="Nguyen Do (1057048)" userId="S::1057048@hr.nl::91fe210a-adbf-49cc-8590-688b322aaffe" providerId="AD" clId="Web-{14C5A428-3A02-30B0-FF7B-C8F699E09A0F}" dt="2024-02-26T00:35:50.756" v="10" actId="14100"/>
          <ac:spMkLst>
            <pc:docMk/>
            <pc:sldMk cId="225949195" sldId="291"/>
            <ac:spMk id="7" creationId="{14816D4D-DA88-E0DE-7C0C-C1ADA9951681}"/>
          </ac:spMkLst>
        </pc:spChg>
      </pc:sldChg>
    </pc:docChg>
  </pc:docChgLst>
  <pc:docChgLst>
    <pc:chgData name="Nguyen Do (1057048)" userId="S::1057048@hr.nl::91fe210a-adbf-49cc-8590-688b322aaffe" providerId="AD" clId="Web-{0D049267-CA98-925C-DB22-31BF6C8003B5}"/>
    <pc:docChg chg="modSld">
      <pc:chgData name="Nguyen Do (1057048)" userId="S::1057048@hr.nl::91fe210a-adbf-49cc-8590-688b322aaffe" providerId="AD" clId="Web-{0D049267-CA98-925C-DB22-31BF6C8003B5}" dt="2024-03-11T08:32:14.539" v="20" actId="1076"/>
      <pc:docMkLst>
        <pc:docMk/>
      </pc:docMkLst>
      <pc:sldChg chg="addSp modSp">
        <pc:chgData name="Nguyen Do (1057048)" userId="S::1057048@hr.nl::91fe210a-adbf-49cc-8590-688b322aaffe" providerId="AD" clId="Web-{0D049267-CA98-925C-DB22-31BF6C8003B5}" dt="2024-03-11T08:32:14.539" v="20" actId="1076"/>
        <pc:sldMkLst>
          <pc:docMk/>
          <pc:sldMk cId="1482030384" sldId="296"/>
        </pc:sldMkLst>
        <pc:picChg chg="add mod modCrop">
          <ac:chgData name="Nguyen Do (1057048)" userId="S::1057048@hr.nl::91fe210a-adbf-49cc-8590-688b322aaffe" providerId="AD" clId="Web-{0D049267-CA98-925C-DB22-31BF6C8003B5}" dt="2024-03-11T08:32:14.539" v="20" actId="1076"/>
          <ac:picMkLst>
            <pc:docMk/>
            <pc:sldMk cId="1482030384" sldId="296"/>
            <ac:picMk id="3" creationId="{3BB14C7C-589E-776E-7DAC-66ED70E42EAD}"/>
          </ac:picMkLst>
        </pc:picChg>
        <pc:picChg chg="mod modCrop">
          <ac:chgData name="Nguyen Do (1057048)" userId="S::1057048@hr.nl::91fe210a-adbf-49cc-8590-688b322aaffe" providerId="AD" clId="Web-{0D049267-CA98-925C-DB22-31BF6C8003B5}" dt="2024-03-11T08:32:13.117" v="19" actId="1076"/>
          <ac:picMkLst>
            <pc:docMk/>
            <pc:sldMk cId="1482030384" sldId="296"/>
            <ac:picMk id="9" creationId="{885E45A5-D895-C97A-2547-8EA3DD51E0B7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235EA7-84EA-44F4-AFB1-165F1E8180AE}" type="doc">
      <dgm:prSet loTypeId="urn:microsoft.com/office/officeart/2005/8/layout/vProcess5" loCatId="process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C9A5A2C2-91A4-4DC0-9BC4-414E2AA496FE}">
      <dgm:prSet phldr="0"/>
      <dgm:spPr/>
      <dgm:t>
        <a:bodyPr/>
        <a:lstStyle/>
        <a:p>
          <a:pPr rtl="0"/>
          <a:r>
            <a:rPr lang="en-US">
              <a:latin typeface="Trebuchet MS"/>
            </a:rPr>
            <a:t>Probleemstelling en opdracht</a:t>
          </a:r>
        </a:p>
      </dgm:t>
    </dgm:pt>
    <dgm:pt modelId="{3DE99984-9D28-4F59-8192-30037A3EC138}" type="parTrans" cxnId="{2C14BD50-AE89-4D9E-A09F-03F1EFFB9213}">
      <dgm:prSet/>
      <dgm:spPr/>
    </dgm:pt>
    <dgm:pt modelId="{6297E4B2-FEA8-4F9A-BDDF-B5FCC925F19E}" type="sibTrans" cxnId="{2C14BD50-AE89-4D9E-A09F-03F1EFFB9213}">
      <dgm:prSet/>
      <dgm:spPr/>
      <dgm:t>
        <a:bodyPr/>
        <a:lstStyle/>
        <a:p>
          <a:endParaRPr lang="en-US"/>
        </a:p>
      </dgm:t>
    </dgm:pt>
    <dgm:pt modelId="{ECEDEE21-26B0-45B4-A9DD-7108094B5785}">
      <dgm:prSet phldr="0"/>
      <dgm:spPr/>
      <dgm:t>
        <a:bodyPr/>
        <a:lstStyle/>
        <a:p>
          <a:pPr rtl="0"/>
          <a:r>
            <a:rPr lang="en-US">
              <a:latin typeface="Trebuchet MS"/>
            </a:rPr>
            <a:t>Wat hebben wij gedaan?</a:t>
          </a:r>
        </a:p>
      </dgm:t>
    </dgm:pt>
    <dgm:pt modelId="{880BF3F1-E137-4DAD-9E62-61666A4758B6}" type="parTrans" cxnId="{46A4FF5F-3AC7-485E-9840-F2122201D642}">
      <dgm:prSet/>
      <dgm:spPr/>
    </dgm:pt>
    <dgm:pt modelId="{0D4E4CD8-AF0D-4BCB-8831-1F08AFE5C393}" type="sibTrans" cxnId="{46A4FF5F-3AC7-485E-9840-F2122201D642}">
      <dgm:prSet/>
      <dgm:spPr/>
      <dgm:t>
        <a:bodyPr/>
        <a:lstStyle/>
        <a:p>
          <a:endParaRPr lang="en-US"/>
        </a:p>
      </dgm:t>
    </dgm:pt>
    <dgm:pt modelId="{1705F26E-FDD5-425A-94CE-58D61EACCC1A}">
      <dgm:prSet phldr="0"/>
      <dgm:spPr/>
      <dgm:t>
        <a:bodyPr/>
        <a:lstStyle/>
        <a:p>
          <a:r>
            <a:rPr lang="en-US">
              <a:latin typeface="Trebuchet MS"/>
            </a:rPr>
            <a:t>Demo</a:t>
          </a:r>
        </a:p>
      </dgm:t>
    </dgm:pt>
    <dgm:pt modelId="{04DEBD52-7602-45F1-8989-FE315A3913F5}" type="parTrans" cxnId="{252D1403-9228-4695-9521-BA96DD968CE7}">
      <dgm:prSet/>
      <dgm:spPr/>
    </dgm:pt>
    <dgm:pt modelId="{5B019195-99A2-4C89-8275-7E7EF1F85D7E}" type="sibTrans" cxnId="{252D1403-9228-4695-9521-BA96DD968CE7}">
      <dgm:prSet/>
      <dgm:spPr/>
      <dgm:t>
        <a:bodyPr/>
        <a:lstStyle/>
        <a:p>
          <a:endParaRPr lang="en-US"/>
        </a:p>
      </dgm:t>
    </dgm:pt>
    <dgm:pt modelId="{405A2A7A-EAAF-4702-BD27-E6CB28F467FF}">
      <dgm:prSet phldr="0"/>
      <dgm:spPr/>
      <dgm:t>
        <a:bodyPr/>
        <a:lstStyle/>
        <a:p>
          <a:pPr rtl="0"/>
          <a:r>
            <a:rPr lang="en-US">
              <a:latin typeface="Trebuchet MS"/>
            </a:rPr>
            <a:t>Volgende 50%</a:t>
          </a:r>
        </a:p>
      </dgm:t>
    </dgm:pt>
    <dgm:pt modelId="{AF699041-E836-463D-B60A-5DA306BFB0B8}" type="parTrans" cxnId="{3B7C1D5F-9234-4952-AE70-48F7AB0FF04A}">
      <dgm:prSet/>
      <dgm:spPr/>
    </dgm:pt>
    <dgm:pt modelId="{0F90632D-5FCE-47AE-8488-2AD2E463E495}" type="sibTrans" cxnId="{3B7C1D5F-9234-4952-AE70-48F7AB0FF04A}">
      <dgm:prSet/>
      <dgm:spPr/>
      <dgm:t>
        <a:bodyPr/>
        <a:lstStyle/>
        <a:p>
          <a:endParaRPr lang="nl-NL"/>
        </a:p>
      </dgm:t>
    </dgm:pt>
    <dgm:pt modelId="{B0E4801B-9F2B-4FC0-A6AB-2C46F71E3E1F}" type="pres">
      <dgm:prSet presAssocID="{0D235EA7-84EA-44F4-AFB1-165F1E8180AE}" presName="outerComposite" presStyleCnt="0">
        <dgm:presLayoutVars>
          <dgm:chMax val="5"/>
          <dgm:dir/>
          <dgm:resizeHandles val="exact"/>
        </dgm:presLayoutVars>
      </dgm:prSet>
      <dgm:spPr/>
    </dgm:pt>
    <dgm:pt modelId="{AD2EC1F9-B2D4-46B0-8EC8-1579F40A0568}" type="pres">
      <dgm:prSet presAssocID="{0D235EA7-84EA-44F4-AFB1-165F1E8180AE}" presName="dummyMaxCanvas" presStyleCnt="0">
        <dgm:presLayoutVars/>
      </dgm:prSet>
      <dgm:spPr/>
    </dgm:pt>
    <dgm:pt modelId="{38D6258B-37B6-47C9-86F4-FCF6CC682F5F}" type="pres">
      <dgm:prSet presAssocID="{0D235EA7-84EA-44F4-AFB1-165F1E8180AE}" presName="FourNodes_1" presStyleLbl="node1" presStyleIdx="0" presStyleCnt="4">
        <dgm:presLayoutVars>
          <dgm:bulletEnabled val="1"/>
        </dgm:presLayoutVars>
      </dgm:prSet>
      <dgm:spPr/>
    </dgm:pt>
    <dgm:pt modelId="{24DACD0C-C102-4E30-B61C-A810B586F1E1}" type="pres">
      <dgm:prSet presAssocID="{0D235EA7-84EA-44F4-AFB1-165F1E8180AE}" presName="FourNodes_2" presStyleLbl="node1" presStyleIdx="1" presStyleCnt="4">
        <dgm:presLayoutVars>
          <dgm:bulletEnabled val="1"/>
        </dgm:presLayoutVars>
      </dgm:prSet>
      <dgm:spPr/>
    </dgm:pt>
    <dgm:pt modelId="{205C2A9C-3247-4B23-95B6-132D95367039}" type="pres">
      <dgm:prSet presAssocID="{0D235EA7-84EA-44F4-AFB1-165F1E8180AE}" presName="FourNodes_3" presStyleLbl="node1" presStyleIdx="2" presStyleCnt="4">
        <dgm:presLayoutVars>
          <dgm:bulletEnabled val="1"/>
        </dgm:presLayoutVars>
      </dgm:prSet>
      <dgm:spPr/>
    </dgm:pt>
    <dgm:pt modelId="{F4A3764C-F37A-4F8F-95E9-F90BF80D6830}" type="pres">
      <dgm:prSet presAssocID="{0D235EA7-84EA-44F4-AFB1-165F1E8180AE}" presName="FourNodes_4" presStyleLbl="node1" presStyleIdx="3" presStyleCnt="4">
        <dgm:presLayoutVars>
          <dgm:bulletEnabled val="1"/>
        </dgm:presLayoutVars>
      </dgm:prSet>
      <dgm:spPr/>
    </dgm:pt>
    <dgm:pt modelId="{31A67B4A-A435-4F14-BCC1-9807BD46373E}" type="pres">
      <dgm:prSet presAssocID="{0D235EA7-84EA-44F4-AFB1-165F1E8180AE}" presName="FourConn_1-2" presStyleLbl="fgAccFollowNode1" presStyleIdx="0" presStyleCnt="3">
        <dgm:presLayoutVars>
          <dgm:bulletEnabled val="1"/>
        </dgm:presLayoutVars>
      </dgm:prSet>
      <dgm:spPr/>
    </dgm:pt>
    <dgm:pt modelId="{68676C73-D311-4CD9-BAA2-DE65C87CBDDD}" type="pres">
      <dgm:prSet presAssocID="{0D235EA7-84EA-44F4-AFB1-165F1E8180AE}" presName="FourConn_2-3" presStyleLbl="fgAccFollowNode1" presStyleIdx="1" presStyleCnt="3">
        <dgm:presLayoutVars>
          <dgm:bulletEnabled val="1"/>
        </dgm:presLayoutVars>
      </dgm:prSet>
      <dgm:spPr/>
    </dgm:pt>
    <dgm:pt modelId="{7ED985C1-34DE-42B4-BC15-9F8C865E5768}" type="pres">
      <dgm:prSet presAssocID="{0D235EA7-84EA-44F4-AFB1-165F1E8180AE}" presName="FourConn_3-4" presStyleLbl="fgAccFollowNode1" presStyleIdx="2" presStyleCnt="3">
        <dgm:presLayoutVars>
          <dgm:bulletEnabled val="1"/>
        </dgm:presLayoutVars>
      </dgm:prSet>
      <dgm:spPr/>
    </dgm:pt>
    <dgm:pt modelId="{B0EC9F31-7A26-4D6E-A95F-EA1ADB1D882E}" type="pres">
      <dgm:prSet presAssocID="{0D235EA7-84EA-44F4-AFB1-165F1E8180AE}" presName="FourNodes_1_text" presStyleLbl="node1" presStyleIdx="3" presStyleCnt="4">
        <dgm:presLayoutVars>
          <dgm:bulletEnabled val="1"/>
        </dgm:presLayoutVars>
      </dgm:prSet>
      <dgm:spPr/>
    </dgm:pt>
    <dgm:pt modelId="{6BC71A3E-CFA4-4ADD-8267-1517E27BB4D6}" type="pres">
      <dgm:prSet presAssocID="{0D235EA7-84EA-44F4-AFB1-165F1E8180AE}" presName="FourNodes_2_text" presStyleLbl="node1" presStyleIdx="3" presStyleCnt="4">
        <dgm:presLayoutVars>
          <dgm:bulletEnabled val="1"/>
        </dgm:presLayoutVars>
      </dgm:prSet>
      <dgm:spPr/>
    </dgm:pt>
    <dgm:pt modelId="{49D36E5E-A116-4E1F-B22E-36A749A8C1AC}" type="pres">
      <dgm:prSet presAssocID="{0D235EA7-84EA-44F4-AFB1-165F1E8180AE}" presName="FourNodes_3_text" presStyleLbl="node1" presStyleIdx="3" presStyleCnt="4">
        <dgm:presLayoutVars>
          <dgm:bulletEnabled val="1"/>
        </dgm:presLayoutVars>
      </dgm:prSet>
      <dgm:spPr/>
    </dgm:pt>
    <dgm:pt modelId="{8D765231-B7D6-48F3-AF89-F7F13CBC89E3}" type="pres">
      <dgm:prSet presAssocID="{0D235EA7-84EA-44F4-AFB1-165F1E8180AE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252D1403-9228-4695-9521-BA96DD968CE7}" srcId="{0D235EA7-84EA-44F4-AFB1-165F1E8180AE}" destId="{1705F26E-FDD5-425A-94CE-58D61EACCC1A}" srcOrd="2" destOrd="0" parTransId="{04DEBD52-7602-45F1-8989-FE315A3913F5}" sibTransId="{5B019195-99A2-4C89-8275-7E7EF1F85D7E}"/>
    <dgm:cxn modelId="{42513219-7899-4EBA-A29E-5C1DFC61B186}" type="presOf" srcId="{5B019195-99A2-4C89-8275-7E7EF1F85D7E}" destId="{7ED985C1-34DE-42B4-BC15-9F8C865E5768}" srcOrd="0" destOrd="0" presId="urn:microsoft.com/office/officeart/2005/8/layout/vProcess5"/>
    <dgm:cxn modelId="{ABB35929-F52C-4CD1-BFC8-61C8BB012B8C}" type="presOf" srcId="{C9A5A2C2-91A4-4DC0-9BC4-414E2AA496FE}" destId="{38D6258B-37B6-47C9-86F4-FCF6CC682F5F}" srcOrd="0" destOrd="0" presId="urn:microsoft.com/office/officeart/2005/8/layout/vProcess5"/>
    <dgm:cxn modelId="{28838D3C-48E9-4872-AFE1-82D3221AFDBC}" type="presOf" srcId="{C9A5A2C2-91A4-4DC0-9BC4-414E2AA496FE}" destId="{B0EC9F31-7A26-4D6E-A95F-EA1ADB1D882E}" srcOrd="1" destOrd="0" presId="urn:microsoft.com/office/officeart/2005/8/layout/vProcess5"/>
    <dgm:cxn modelId="{3B7C1D5F-9234-4952-AE70-48F7AB0FF04A}" srcId="{0D235EA7-84EA-44F4-AFB1-165F1E8180AE}" destId="{405A2A7A-EAAF-4702-BD27-E6CB28F467FF}" srcOrd="3" destOrd="0" parTransId="{AF699041-E836-463D-B60A-5DA306BFB0B8}" sibTransId="{0F90632D-5FCE-47AE-8488-2AD2E463E495}"/>
    <dgm:cxn modelId="{46A4FF5F-3AC7-485E-9840-F2122201D642}" srcId="{0D235EA7-84EA-44F4-AFB1-165F1E8180AE}" destId="{ECEDEE21-26B0-45B4-A9DD-7108094B5785}" srcOrd="1" destOrd="0" parTransId="{880BF3F1-E137-4DAD-9E62-61666A4758B6}" sibTransId="{0D4E4CD8-AF0D-4BCB-8831-1F08AFE5C393}"/>
    <dgm:cxn modelId="{EF9E0261-2EA0-4F4B-8BA7-8068ED1C52B2}" type="presOf" srcId="{1705F26E-FDD5-425A-94CE-58D61EACCC1A}" destId="{205C2A9C-3247-4B23-95B6-132D95367039}" srcOrd="0" destOrd="0" presId="urn:microsoft.com/office/officeart/2005/8/layout/vProcess5"/>
    <dgm:cxn modelId="{FA36FA4C-DC32-4157-9D74-1FC1CBBF3FDC}" type="presOf" srcId="{6297E4B2-FEA8-4F9A-BDDF-B5FCC925F19E}" destId="{31A67B4A-A435-4F14-BCC1-9807BD46373E}" srcOrd="0" destOrd="0" presId="urn:microsoft.com/office/officeart/2005/8/layout/vProcess5"/>
    <dgm:cxn modelId="{2C14BD50-AE89-4D9E-A09F-03F1EFFB9213}" srcId="{0D235EA7-84EA-44F4-AFB1-165F1E8180AE}" destId="{C9A5A2C2-91A4-4DC0-9BC4-414E2AA496FE}" srcOrd="0" destOrd="0" parTransId="{3DE99984-9D28-4F59-8192-30037A3EC138}" sibTransId="{6297E4B2-FEA8-4F9A-BDDF-B5FCC925F19E}"/>
    <dgm:cxn modelId="{B16BCF81-240B-4562-8514-C609B62B0100}" type="presOf" srcId="{1705F26E-FDD5-425A-94CE-58D61EACCC1A}" destId="{49D36E5E-A116-4E1F-B22E-36A749A8C1AC}" srcOrd="1" destOrd="0" presId="urn:microsoft.com/office/officeart/2005/8/layout/vProcess5"/>
    <dgm:cxn modelId="{39B8B893-7CDA-4ACB-8806-291752E25FDA}" type="presOf" srcId="{ECEDEE21-26B0-45B4-A9DD-7108094B5785}" destId="{6BC71A3E-CFA4-4ADD-8267-1517E27BB4D6}" srcOrd="1" destOrd="0" presId="urn:microsoft.com/office/officeart/2005/8/layout/vProcess5"/>
    <dgm:cxn modelId="{7AFF169B-8BB4-40CD-A4F6-A3A3FD4EE8E1}" type="presOf" srcId="{0D4E4CD8-AF0D-4BCB-8831-1F08AFE5C393}" destId="{68676C73-D311-4CD9-BAA2-DE65C87CBDDD}" srcOrd="0" destOrd="0" presId="urn:microsoft.com/office/officeart/2005/8/layout/vProcess5"/>
    <dgm:cxn modelId="{ED9FA5B1-D194-4EB0-9DD6-FD576718751A}" type="presOf" srcId="{405A2A7A-EAAF-4702-BD27-E6CB28F467FF}" destId="{F4A3764C-F37A-4F8F-95E9-F90BF80D6830}" srcOrd="0" destOrd="0" presId="urn:microsoft.com/office/officeart/2005/8/layout/vProcess5"/>
    <dgm:cxn modelId="{03C0B0B1-6FA3-4FC4-A230-A8D979FA421F}" type="presOf" srcId="{405A2A7A-EAAF-4702-BD27-E6CB28F467FF}" destId="{8D765231-B7D6-48F3-AF89-F7F13CBC89E3}" srcOrd="1" destOrd="0" presId="urn:microsoft.com/office/officeart/2005/8/layout/vProcess5"/>
    <dgm:cxn modelId="{D1CF00C8-3F2C-4DA9-8E66-052E94882304}" type="presOf" srcId="{0D235EA7-84EA-44F4-AFB1-165F1E8180AE}" destId="{B0E4801B-9F2B-4FC0-A6AB-2C46F71E3E1F}" srcOrd="0" destOrd="0" presId="urn:microsoft.com/office/officeart/2005/8/layout/vProcess5"/>
    <dgm:cxn modelId="{9073C2EB-0617-46C7-A43B-6017D05550AF}" type="presOf" srcId="{ECEDEE21-26B0-45B4-A9DD-7108094B5785}" destId="{24DACD0C-C102-4E30-B61C-A810B586F1E1}" srcOrd="0" destOrd="0" presId="urn:microsoft.com/office/officeart/2005/8/layout/vProcess5"/>
    <dgm:cxn modelId="{1C560BEB-D7F3-4E6B-BF2F-CAF5335B246E}" type="presParOf" srcId="{B0E4801B-9F2B-4FC0-A6AB-2C46F71E3E1F}" destId="{AD2EC1F9-B2D4-46B0-8EC8-1579F40A0568}" srcOrd="0" destOrd="0" presId="urn:microsoft.com/office/officeart/2005/8/layout/vProcess5"/>
    <dgm:cxn modelId="{02A9CC9E-D1CF-46D2-9F7F-B5E9EF1321D9}" type="presParOf" srcId="{B0E4801B-9F2B-4FC0-A6AB-2C46F71E3E1F}" destId="{38D6258B-37B6-47C9-86F4-FCF6CC682F5F}" srcOrd="1" destOrd="0" presId="urn:microsoft.com/office/officeart/2005/8/layout/vProcess5"/>
    <dgm:cxn modelId="{EFE3CEBC-6EAE-49E0-B8E5-23BFCB95C404}" type="presParOf" srcId="{B0E4801B-9F2B-4FC0-A6AB-2C46F71E3E1F}" destId="{24DACD0C-C102-4E30-B61C-A810B586F1E1}" srcOrd="2" destOrd="0" presId="urn:microsoft.com/office/officeart/2005/8/layout/vProcess5"/>
    <dgm:cxn modelId="{AB378D0B-2D8C-4345-B2AC-DBC7CDCB8156}" type="presParOf" srcId="{B0E4801B-9F2B-4FC0-A6AB-2C46F71E3E1F}" destId="{205C2A9C-3247-4B23-95B6-132D95367039}" srcOrd="3" destOrd="0" presId="urn:microsoft.com/office/officeart/2005/8/layout/vProcess5"/>
    <dgm:cxn modelId="{61B76AFE-07BD-4824-A08F-17E97C7F85C5}" type="presParOf" srcId="{B0E4801B-9F2B-4FC0-A6AB-2C46F71E3E1F}" destId="{F4A3764C-F37A-4F8F-95E9-F90BF80D6830}" srcOrd="4" destOrd="0" presId="urn:microsoft.com/office/officeart/2005/8/layout/vProcess5"/>
    <dgm:cxn modelId="{7620DBDB-E0EA-485D-9A82-FB0125EC3400}" type="presParOf" srcId="{B0E4801B-9F2B-4FC0-A6AB-2C46F71E3E1F}" destId="{31A67B4A-A435-4F14-BCC1-9807BD46373E}" srcOrd="5" destOrd="0" presId="urn:microsoft.com/office/officeart/2005/8/layout/vProcess5"/>
    <dgm:cxn modelId="{7E964AE0-C0D6-4CA8-BC38-210277DF573F}" type="presParOf" srcId="{B0E4801B-9F2B-4FC0-A6AB-2C46F71E3E1F}" destId="{68676C73-D311-4CD9-BAA2-DE65C87CBDDD}" srcOrd="6" destOrd="0" presId="urn:microsoft.com/office/officeart/2005/8/layout/vProcess5"/>
    <dgm:cxn modelId="{75C7D6EE-CB09-42DC-8243-F4D9CD93DD9A}" type="presParOf" srcId="{B0E4801B-9F2B-4FC0-A6AB-2C46F71E3E1F}" destId="{7ED985C1-34DE-42B4-BC15-9F8C865E5768}" srcOrd="7" destOrd="0" presId="urn:microsoft.com/office/officeart/2005/8/layout/vProcess5"/>
    <dgm:cxn modelId="{2DFBD857-1C00-4C58-BD5F-808AF7D4F6D5}" type="presParOf" srcId="{B0E4801B-9F2B-4FC0-A6AB-2C46F71E3E1F}" destId="{B0EC9F31-7A26-4D6E-A95F-EA1ADB1D882E}" srcOrd="8" destOrd="0" presId="urn:microsoft.com/office/officeart/2005/8/layout/vProcess5"/>
    <dgm:cxn modelId="{0425D755-CD03-4C9E-9F89-6B2484E407AF}" type="presParOf" srcId="{B0E4801B-9F2B-4FC0-A6AB-2C46F71E3E1F}" destId="{6BC71A3E-CFA4-4ADD-8267-1517E27BB4D6}" srcOrd="9" destOrd="0" presId="urn:microsoft.com/office/officeart/2005/8/layout/vProcess5"/>
    <dgm:cxn modelId="{A57830E8-ED73-48A0-A3A5-D84C2451A3E6}" type="presParOf" srcId="{B0E4801B-9F2B-4FC0-A6AB-2C46F71E3E1F}" destId="{49D36E5E-A116-4E1F-B22E-36A749A8C1AC}" srcOrd="10" destOrd="0" presId="urn:microsoft.com/office/officeart/2005/8/layout/vProcess5"/>
    <dgm:cxn modelId="{A5A820F1-A130-43AF-BFB0-432373BBE389}" type="presParOf" srcId="{B0E4801B-9F2B-4FC0-A6AB-2C46F71E3E1F}" destId="{8D765231-B7D6-48F3-AF89-F7F13CBC89E3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D6258B-37B6-47C9-86F4-FCF6CC682F5F}">
      <dsp:nvSpPr>
        <dsp:cNvPr id="0" name=""/>
        <dsp:cNvSpPr/>
      </dsp:nvSpPr>
      <dsp:spPr>
        <a:xfrm>
          <a:off x="0" y="0"/>
          <a:ext cx="4147549" cy="10250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Trebuchet MS"/>
            </a:rPr>
            <a:t>Probleemstelling en opdracht</a:t>
          </a:r>
        </a:p>
      </dsp:txBody>
      <dsp:txXfrm>
        <a:off x="30022" y="30022"/>
        <a:ext cx="2954842" cy="964990"/>
      </dsp:txXfrm>
    </dsp:sp>
    <dsp:sp modelId="{24DACD0C-C102-4E30-B61C-A810B586F1E1}">
      <dsp:nvSpPr>
        <dsp:cNvPr id="0" name=""/>
        <dsp:cNvSpPr/>
      </dsp:nvSpPr>
      <dsp:spPr>
        <a:xfrm>
          <a:off x="347357" y="1211404"/>
          <a:ext cx="4147549" cy="10250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Trebuchet MS"/>
            </a:rPr>
            <a:t>Wat hebben wij gedaan?</a:t>
          </a:r>
        </a:p>
      </dsp:txBody>
      <dsp:txXfrm>
        <a:off x="377379" y="1241426"/>
        <a:ext cx="3073875" cy="964990"/>
      </dsp:txXfrm>
    </dsp:sp>
    <dsp:sp modelId="{205C2A9C-3247-4B23-95B6-132D95367039}">
      <dsp:nvSpPr>
        <dsp:cNvPr id="0" name=""/>
        <dsp:cNvSpPr/>
      </dsp:nvSpPr>
      <dsp:spPr>
        <a:xfrm>
          <a:off x="689530" y="2422808"/>
          <a:ext cx="4147549" cy="10250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Trebuchet MS"/>
            </a:rPr>
            <a:t>Demo</a:t>
          </a:r>
        </a:p>
      </dsp:txBody>
      <dsp:txXfrm>
        <a:off x="719552" y="2452830"/>
        <a:ext cx="3079060" cy="964990"/>
      </dsp:txXfrm>
    </dsp:sp>
    <dsp:sp modelId="{F4A3764C-F37A-4F8F-95E9-F90BF80D6830}">
      <dsp:nvSpPr>
        <dsp:cNvPr id="0" name=""/>
        <dsp:cNvSpPr/>
      </dsp:nvSpPr>
      <dsp:spPr>
        <a:xfrm>
          <a:off x="1036887" y="3634213"/>
          <a:ext cx="4147549" cy="10250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Trebuchet MS"/>
            </a:rPr>
            <a:t>Volgende 50%</a:t>
          </a:r>
        </a:p>
      </dsp:txBody>
      <dsp:txXfrm>
        <a:off x="1066909" y="3664235"/>
        <a:ext cx="3073875" cy="964990"/>
      </dsp:txXfrm>
    </dsp:sp>
    <dsp:sp modelId="{31A67B4A-A435-4F14-BCC1-9807BD46373E}">
      <dsp:nvSpPr>
        <dsp:cNvPr id="0" name=""/>
        <dsp:cNvSpPr/>
      </dsp:nvSpPr>
      <dsp:spPr>
        <a:xfrm>
          <a:off x="3481277" y="785083"/>
          <a:ext cx="666272" cy="66627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3631188" y="785083"/>
        <a:ext cx="366450" cy="501370"/>
      </dsp:txXfrm>
    </dsp:sp>
    <dsp:sp modelId="{68676C73-D311-4CD9-BAA2-DE65C87CBDDD}">
      <dsp:nvSpPr>
        <dsp:cNvPr id="0" name=""/>
        <dsp:cNvSpPr/>
      </dsp:nvSpPr>
      <dsp:spPr>
        <a:xfrm>
          <a:off x="3828634" y="1996487"/>
          <a:ext cx="666272" cy="66627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3978545" y="1996487"/>
        <a:ext cx="366450" cy="501370"/>
      </dsp:txXfrm>
    </dsp:sp>
    <dsp:sp modelId="{7ED985C1-34DE-42B4-BC15-9F8C865E5768}">
      <dsp:nvSpPr>
        <dsp:cNvPr id="0" name=""/>
        <dsp:cNvSpPr/>
      </dsp:nvSpPr>
      <dsp:spPr>
        <a:xfrm>
          <a:off x="4170807" y="3207892"/>
          <a:ext cx="666272" cy="66627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4320718" y="3207892"/>
        <a:ext cx="366450" cy="5013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2T09:52:26.4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11716 11975 16383 0 0,'18'6'0'0'0,"6"2"0"0"0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4/12/2024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ea typeface="Tahoma"/>
                <a:cs typeface="Tahoma"/>
              </a:rPr>
              <a:t>50% </a:t>
            </a:r>
            <a:r>
              <a:rPr lang="en-US" err="1">
                <a:ea typeface="Tahoma"/>
                <a:cs typeface="Tahoma"/>
              </a:rPr>
              <a:t>presentatie</a:t>
            </a:r>
            <a:endParaRPr lang="en-US" err="1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Arial"/>
              </a:rPr>
              <a:t>Social Buddy</a:t>
            </a:r>
            <a:endParaRPr lang="en-US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22341466-2B49-4F21-0FF5-1CE59BF40A8C}"/>
              </a:ext>
            </a:extLst>
          </p:cNvPr>
          <p:cNvSpPr txBox="1"/>
          <p:nvPr/>
        </p:nvSpPr>
        <p:spPr>
          <a:xfrm>
            <a:off x="1010059" y="5339500"/>
            <a:ext cx="349431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 err="1">
                <a:solidFill>
                  <a:schemeClr val="bg1"/>
                </a:solidFill>
                <a:cs typeface="Arial"/>
              </a:rPr>
              <a:t>Ahmet</a:t>
            </a:r>
            <a:r>
              <a:rPr lang="nl-NL">
                <a:solidFill>
                  <a:schemeClr val="bg1"/>
                </a:solidFill>
                <a:cs typeface="Arial"/>
              </a:rPr>
              <a:t> Oral</a:t>
            </a:r>
          </a:p>
          <a:p>
            <a:r>
              <a:rPr lang="nl-NL" err="1">
                <a:solidFill>
                  <a:schemeClr val="bg1"/>
                </a:solidFill>
                <a:cs typeface="Arial"/>
              </a:rPr>
              <a:t>Khizer</a:t>
            </a:r>
            <a:r>
              <a:rPr lang="nl-NL">
                <a:solidFill>
                  <a:schemeClr val="bg1"/>
                </a:solidFill>
                <a:cs typeface="Arial"/>
              </a:rPr>
              <a:t> </a:t>
            </a:r>
            <a:r>
              <a:rPr lang="nl-NL" err="1">
                <a:solidFill>
                  <a:schemeClr val="bg1"/>
                </a:solidFill>
                <a:cs typeface="Arial"/>
              </a:rPr>
              <a:t>Butt</a:t>
            </a:r>
            <a:endParaRPr lang="nl-NL">
              <a:solidFill>
                <a:schemeClr val="bg1"/>
              </a:solidFill>
              <a:cs typeface="Arial"/>
            </a:endParaRPr>
          </a:p>
          <a:p>
            <a:r>
              <a:rPr lang="nl-NL" err="1">
                <a:solidFill>
                  <a:schemeClr val="bg1"/>
                </a:solidFill>
                <a:cs typeface="Arial"/>
              </a:rPr>
              <a:t>Binh</a:t>
            </a:r>
            <a:r>
              <a:rPr lang="nl-NL">
                <a:solidFill>
                  <a:schemeClr val="bg1"/>
                </a:solidFill>
                <a:cs typeface="Arial"/>
              </a:rPr>
              <a:t> Nguyen Do</a:t>
            </a:r>
          </a:p>
          <a:p>
            <a:r>
              <a:rPr lang="nl-NL" err="1">
                <a:solidFill>
                  <a:schemeClr val="bg1"/>
                </a:solidFill>
                <a:cs typeface="Arial"/>
              </a:rPr>
              <a:t>Terrence</a:t>
            </a:r>
            <a:r>
              <a:rPr lang="nl-NL">
                <a:solidFill>
                  <a:schemeClr val="bg1"/>
                </a:solidFill>
                <a:cs typeface="Arial"/>
              </a:rPr>
              <a:t> </a:t>
            </a:r>
            <a:r>
              <a:rPr lang="nl-NL" err="1">
                <a:solidFill>
                  <a:schemeClr val="bg1"/>
                </a:solidFill>
                <a:cs typeface="Arial"/>
              </a:rPr>
              <a:t>Zhong</a:t>
            </a:r>
            <a:endParaRPr lang="nl-NL">
              <a:solidFill>
                <a:schemeClr val="bg1"/>
              </a:solidFill>
              <a:cs typeface="Arial"/>
            </a:endParaRPr>
          </a:p>
        </p:txBody>
      </p:sp>
      <p:pic>
        <p:nvPicPr>
          <p:cNvPr id="8" name="Afbeelding 7" descr="Afbeelding met Graphics, clipart, cirkel, tekenfilm&#10;&#10;Automatisch gegenereerde beschrijving">
            <a:extLst>
              <a:ext uri="{FF2B5EF4-FFF2-40B4-BE49-F238E27FC236}">
                <a16:creationId xmlns:a16="http://schemas.microsoft.com/office/drawing/2014/main" id="{C3D68DFD-CFC9-72CC-9E81-8A8CEDFD5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7786" y="3427531"/>
            <a:ext cx="4266724" cy="3507582"/>
          </a:xfrm>
          <a:prstGeom prst="rect">
            <a:avLst/>
          </a:prstGeom>
        </p:spPr>
      </p:pic>
      <p:sp>
        <p:nvSpPr>
          <p:cNvPr id="5" name="Tekstvak 4">
            <a:extLst>
              <a:ext uri="{FF2B5EF4-FFF2-40B4-BE49-F238E27FC236}">
                <a16:creationId xmlns:a16="http://schemas.microsoft.com/office/drawing/2014/main" id="{BF55175D-AE42-0D6A-5A98-B5B5949E512E}"/>
              </a:ext>
            </a:extLst>
          </p:cNvPr>
          <p:cNvSpPr txBox="1"/>
          <p:nvPr/>
        </p:nvSpPr>
        <p:spPr>
          <a:xfrm>
            <a:off x="3048000" y="5334000"/>
            <a:ext cx="418385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>
                <a:solidFill>
                  <a:srgbClr val="FFFFFF"/>
                </a:solidFill>
              </a:rPr>
              <a:t>Opdrachtgever</a:t>
            </a:r>
            <a:r>
              <a:rPr lang="en-US">
                <a:solidFill>
                  <a:srgbClr val="FFFFFF"/>
                </a:solidFill>
              </a:rPr>
              <a:t>: Jack Jagt</a:t>
            </a:r>
          </a:p>
          <a:p>
            <a:r>
              <a:rPr lang="en-US" err="1">
                <a:solidFill>
                  <a:srgbClr val="FFFFFF"/>
                </a:solidFill>
                <a:cs typeface="Arial"/>
              </a:rPr>
              <a:t>Oprichter</a:t>
            </a:r>
            <a:r>
              <a:rPr lang="en-US">
                <a:solidFill>
                  <a:srgbClr val="FFFFFF"/>
                </a:solidFill>
                <a:cs typeface="Arial"/>
              </a:rPr>
              <a:t> Social Buddy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wrap="square" anchor="t">
            <a:normAutofit/>
          </a:bodyPr>
          <a:lstStyle/>
          <a:p>
            <a:r>
              <a:rPr lang="en-US" err="1"/>
              <a:t>Inhoud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graphicFrame>
        <p:nvGraphicFramePr>
          <p:cNvPr id="22" name="Text Placeholder 4">
            <a:extLst>
              <a:ext uri="{FF2B5EF4-FFF2-40B4-BE49-F238E27FC236}">
                <a16:creationId xmlns:a16="http://schemas.microsoft.com/office/drawing/2014/main" id="{E5D5C551-08D4-1909-BB64-AEDE0BF4F8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4216521"/>
              </p:ext>
            </p:extLst>
          </p:nvPr>
        </p:nvGraphicFramePr>
        <p:xfrm>
          <a:off x="444500" y="1367141"/>
          <a:ext cx="5184437" cy="4659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172F8-F057-2D61-F273-84BC9CCED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normAutofit/>
          </a:bodyPr>
          <a:lstStyle/>
          <a:p>
            <a:r>
              <a:rPr lang="en-US" err="1"/>
              <a:t>Probleemstelling</a:t>
            </a:r>
            <a:r>
              <a:rPr lang="en-US"/>
              <a:t> </a:t>
            </a:r>
            <a:r>
              <a:rPr lang="en-US" err="1"/>
              <a:t>en</a:t>
            </a:r>
            <a:r>
              <a:rPr lang="en-US"/>
              <a:t> </a:t>
            </a:r>
            <a:r>
              <a:rPr lang="en-US" err="1"/>
              <a:t>opdracht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647844D-B1B3-2561-266C-42004BB26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17C6A6-F20D-18C9-E2B7-A5AD14C7CD20}"/>
              </a:ext>
            </a:extLst>
          </p:cNvPr>
          <p:cNvSpPr txBox="1"/>
          <p:nvPr/>
        </p:nvSpPr>
        <p:spPr>
          <a:xfrm>
            <a:off x="443366" y="1539898"/>
            <a:ext cx="11008875" cy="44838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Clr>
                <a:srgbClr val="47C3D3"/>
              </a:buClr>
            </a:pPr>
            <a:r>
              <a:rPr lang="en-US" sz="2800" err="1">
                <a:solidFill>
                  <a:schemeClr val="bg1"/>
                </a:solidFill>
                <a:cs typeface="Arial"/>
              </a:rPr>
              <a:t>Hulpbehoevende</a:t>
            </a:r>
            <a:r>
              <a:rPr lang="en-US" sz="2800">
                <a:solidFill>
                  <a:schemeClr val="bg1"/>
                </a:solidFill>
                <a:cs typeface="Arial"/>
              </a:rPr>
              <a:t> </a:t>
            </a:r>
            <a:r>
              <a:rPr lang="en-US" sz="2800" err="1">
                <a:solidFill>
                  <a:schemeClr val="bg1"/>
                </a:solidFill>
                <a:cs typeface="Arial"/>
              </a:rPr>
              <a:t>ouderen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800" err="1">
                <a:solidFill>
                  <a:schemeClr val="bg1"/>
                </a:solidFill>
                <a:cs typeface="Arial"/>
              </a:rPr>
              <a:t>mantelzorgers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800">
              <a:solidFill>
                <a:schemeClr val="bg1"/>
              </a:solidFill>
              <a:cs typeface="Arial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800">
              <a:solidFill>
                <a:schemeClr val="bg1"/>
              </a:solidFill>
              <a:cs typeface="Arial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800">
                <a:solidFill>
                  <a:schemeClr val="bg1"/>
                </a:solidFill>
                <a:cs typeface="Arial"/>
              </a:rPr>
              <a:t>Social buddy bot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800">
                <a:solidFill>
                  <a:schemeClr val="bg1"/>
                </a:solidFill>
                <a:cs typeface="Arial"/>
              </a:rPr>
              <a:t>Companion app</a:t>
            </a:r>
          </a:p>
        </p:txBody>
      </p:sp>
    </p:spTree>
    <p:extLst>
      <p:ext uri="{BB962C8B-B14F-4D97-AF65-F5344CB8AC3E}">
        <p14:creationId xmlns:p14="http://schemas.microsoft.com/office/powerpoint/2010/main" val="2180429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wrap="square" anchor="t">
            <a:normAutofit fontScale="90000"/>
          </a:bodyPr>
          <a:lstStyle/>
          <a:p>
            <a:r>
              <a:rPr lang="en-US"/>
              <a:t>Wat </a:t>
            </a:r>
            <a:r>
              <a:rPr lang="en-US" err="1"/>
              <a:t>hebben</a:t>
            </a:r>
            <a:r>
              <a:rPr lang="en-US"/>
              <a:t> </a:t>
            </a:r>
            <a:r>
              <a:rPr lang="en-US" err="1"/>
              <a:t>wij</a:t>
            </a:r>
            <a:r>
              <a:rPr lang="en-US"/>
              <a:t> gedaan?</a:t>
            </a:r>
            <a:br>
              <a:rPr lang="en-US"/>
            </a:b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2312F14-9F32-109C-6710-CB6DA6DDD5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Arial"/>
              </a:rPr>
              <a:t>Flic  button</a:t>
            </a:r>
          </a:p>
          <a:p>
            <a:r>
              <a:rPr lang="en-US">
                <a:cs typeface="Arial"/>
              </a:rPr>
              <a:t>Tile tag</a:t>
            </a: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 err="1">
                <a:cs typeface="Arial"/>
              </a:rPr>
              <a:t>Waarom</a:t>
            </a:r>
            <a:r>
              <a:rPr lang="en-US">
                <a:cs typeface="Arial"/>
              </a:rPr>
              <a:t> </a:t>
            </a:r>
            <a:r>
              <a:rPr lang="en-US" err="1">
                <a:cs typeface="Arial"/>
              </a:rPr>
              <a:t>hebben</a:t>
            </a:r>
            <a:r>
              <a:rPr lang="en-US">
                <a:cs typeface="Arial"/>
              </a:rPr>
              <a:t> we de Tile Pro </a:t>
            </a:r>
            <a:r>
              <a:rPr lang="en-US" err="1">
                <a:cs typeface="Arial"/>
              </a:rPr>
              <a:t>uitgekozen</a:t>
            </a:r>
            <a:r>
              <a:rPr lang="en-US">
                <a:cs typeface="Arial"/>
              </a:rPr>
              <a:t>?</a:t>
            </a:r>
            <a:endParaRPr lang="en-US">
              <a:solidFill>
                <a:srgbClr val="000000"/>
              </a:solidFill>
              <a:cs typeface="Arial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err="1">
                <a:cs typeface="Arial"/>
              </a:rPr>
              <a:t>Afstandsbepaling</a:t>
            </a:r>
            <a:endParaRPr lang="en-US">
              <a:cs typeface="Arial"/>
            </a:endParaRPr>
          </a:p>
          <a:p>
            <a:pPr lvl="1">
              <a:buFont typeface="Courier New" panose="020B0604020202020204" pitchFamily="34" charset="0"/>
              <a:buChar char="o"/>
            </a:pPr>
            <a:endParaRPr lang="en-US">
              <a:cs typeface="Arial"/>
            </a:endParaRPr>
          </a:p>
          <a:p>
            <a:pPr lvl="1">
              <a:buFont typeface="Courier New" panose="020B0604020202020204" pitchFamily="34" charset="0"/>
              <a:buChar char="o"/>
            </a:pPr>
            <a:endParaRPr lang="en-US">
              <a:cs typeface="Arial"/>
            </a:endParaRPr>
          </a:p>
          <a:p>
            <a:endParaRPr lang="en-US">
              <a:cs typeface="Arial"/>
            </a:endParaRPr>
          </a:p>
          <a:p>
            <a:endParaRPr lang="en-US">
              <a:cs typeface="Arial"/>
            </a:endParaRPr>
          </a:p>
        </p:txBody>
      </p:sp>
      <p:pic>
        <p:nvPicPr>
          <p:cNvPr id="3" name="Picture 2" descr="Tile Pro Black bedrukken | Bluetooth tracker | TilePromo.com">
            <a:extLst>
              <a:ext uri="{FF2B5EF4-FFF2-40B4-BE49-F238E27FC236}">
                <a16:creationId xmlns:a16="http://schemas.microsoft.com/office/drawing/2014/main" id="{F0C70661-393E-0527-2CB2-9F63C4FCA3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5615" y="3665691"/>
            <a:ext cx="2664289" cy="2662085"/>
          </a:xfrm>
          <a:prstGeom prst="rect">
            <a:avLst/>
          </a:prstGeom>
          <a:noFill/>
        </p:spPr>
      </p:pic>
      <p:pic>
        <p:nvPicPr>
          <p:cNvPr id="7" name="Afbeelding 6" descr="Afbeelding met cirkel&#10;&#10;Automatisch gegenereerde beschrijving">
            <a:extLst>
              <a:ext uri="{FF2B5EF4-FFF2-40B4-BE49-F238E27FC236}">
                <a16:creationId xmlns:a16="http://schemas.microsoft.com/office/drawing/2014/main" id="{CF540824-7C93-5A21-D5A9-93BF8DE18E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6968" y="1512095"/>
            <a:ext cx="2893219" cy="2345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82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20B55-CB1C-0DC2-9A66-696ADAF43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2CDC28-B822-F5BC-B05E-F9124B224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5</a:t>
            </a:fld>
            <a:endParaRPr lang="en-US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5BBBBC-A293-721E-D476-CE3CF9A3F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Arial"/>
              </a:rPr>
              <a:t>Demo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744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E671A-334A-C68B-EDB9-59568BB35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wrap="square" anchor="t">
            <a:normAutofit/>
          </a:bodyPr>
          <a:lstStyle/>
          <a:p>
            <a:r>
              <a:rPr lang="en-US"/>
              <a:t>DEMO Firebase + Flick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69A242D-5E6D-128C-FA73-FCDAB4D91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noProof="0" smtClean="0"/>
              <a:pPr>
                <a:spcAft>
                  <a:spcPts val="600"/>
                </a:spcAft>
              </a:pPr>
              <a:t>6</a:t>
            </a:fld>
            <a:endParaRPr lang="en-US" noProof="0"/>
          </a:p>
        </p:txBody>
      </p:sp>
      <p:pic>
        <p:nvPicPr>
          <p:cNvPr id="4" name="Picture 3" descr="A diagram of a fire base platform&#10;&#10;Description automatically generated">
            <a:extLst>
              <a:ext uri="{FF2B5EF4-FFF2-40B4-BE49-F238E27FC236}">
                <a16:creationId xmlns:a16="http://schemas.microsoft.com/office/drawing/2014/main" id="{278291BA-BFE3-60DA-5D1F-0AD5DB177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644" y="1157699"/>
            <a:ext cx="6682677" cy="5517856"/>
          </a:xfrm>
          <a:prstGeom prst="rect">
            <a:avLst/>
          </a:prstGeom>
          <a:noFill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t 4">
                <a:extLst>
                  <a:ext uri="{FF2B5EF4-FFF2-40B4-BE49-F238E27FC236}">
                    <a16:creationId xmlns:a16="http://schemas.microsoft.com/office/drawing/2014/main" id="{01D9F74E-C2EE-2BC3-CD24-2E3A08E15A86}"/>
                  </a:ext>
                </a:extLst>
              </p14:cNvPr>
              <p14:cNvContentPartPr/>
              <p14:nvPr/>
            </p14:nvContentPartPr>
            <p14:xfrm>
              <a:off x="2997199" y="6518275"/>
              <a:ext cx="15875" cy="15875"/>
            </p14:xfrm>
          </p:contentPart>
        </mc:Choice>
        <mc:Fallback xmlns="">
          <p:pic>
            <p:nvPicPr>
              <p:cNvPr id="5" name="Inkt 4">
                <a:extLst>
                  <a:ext uri="{FF2B5EF4-FFF2-40B4-BE49-F238E27FC236}">
                    <a16:creationId xmlns:a16="http://schemas.microsoft.com/office/drawing/2014/main" id="{01D9F74E-C2EE-2BC3-CD24-2E3A08E15A8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78740" y="6465358"/>
                <a:ext cx="52424" cy="12065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82471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F33C4423-8383-0E65-AA21-E7C601041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US"/>
              <a:t>Voortgang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4129C2-7C84-F977-E625-815D577D7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noProof="0" smtClean="0"/>
              <a:pPr>
                <a:spcAft>
                  <a:spcPts val="600"/>
                </a:spcAft>
              </a:pPr>
              <a:t>7</a:t>
            </a:fld>
            <a:endParaRPr lang="en-US" noProof="0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39BADCDD-48DD-066D-0C7C-56FD4A93D2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</p:txBody>
      </p:sp>
      <p:pic>
        <p:nvPicPr>
          <p:cNvPr id="6" name="Picture 5" descr="A diagram of a company&#10;&#10;Description automatically generated">
            <a:extLst>
              <a:ext uri="{FF2B5EF4-FFF2-40B4-BE49-F238E27FC236}">
                <a16:creationId xmlns:a16="http://schemas.microsoft.com/office/drawing/2014/main" id="{BAC63D54-D80A-802A-BED0-9C4B6C573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6905" y="1444649"/>
            <a:ext cx="7415514" cy="457907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38338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E7EB4-EC8C-1413-D770-1A2841365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US"/>
              <a:t>Volgende 50%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F7CC1A-A4C3-A7AF-6475-FA494BA4D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8</a:t>
            </a:fld>
            <a:endParaRPr lang="en-US" noProof="0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E896245F-96D2-3604-DB4C-369C81B6C5A9}"/>
              </a:ext>
            </a:extLst>
          </p:cNvPr>
          <p:cNvSpPr txBox="1"/>
          <p:nvPr/>
        </p:nvSpPr>
        <p:spPr>
          <a:xfrm>
            <a:off x="440951" y="1709032"/>
            <a:ext cx="460057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 b="1">
                <a:solidFill>
                  <a:schemeClr val="bg1"/>
                </a:solidFill>
                <a:cs typeface="Arial"/>
              </a:rPr>
              <a:t>TIMELINE</a:t>
            </a:r>
            <a:endParaRPr lang="nl-NL">
              <a:solidFill>
                <a:schemeClr val="bg1"/>
              </a:solidFill>
              <a:cs typeface="Arial"/>
            </a:endParaRPr>
          </a:p>
          <a:p>
            <a:endParaRPr lang="nl-NL">
              <a:solidFill>
                <a:schemeClr val="bg1"/>
              </a:solidFill>
              <a:cs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1E03B5-5500-969F-4963-E83508C4BDB0}"/>
              </a:ext>
            </a:extLst>
          </p:cNvPr>
          <p:cNvSpPr txBox="1"/>
          <p:nvPr/>
        </p:nvSpPr>
        <p:spPr>
          <a:xfrm>
            <a:off x="567880" y="2213360"/>
            <a:ext cx="11090720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alibri"/>
              <a:buChar char="-"/>
            </a:pPr>
            <a:r>
              <a:rPr lang="en-US" dirty="0">
                <a:solidFill>
                  <a:srgbClr val="FFFFFF"/>
                </a:solidFill>
                <a:cs typeface="Arial"/>
              </a:rPr>
              <a:t>Early 25%  Flip button integration </a:t>
            </a:r>
          </a:p>
          <a:p>
            <a:pPr marL="742950" lvl="1" indent="-285750">
              <a:buFont typeface="Calibri"/>
              <a:buChar char="-"/>
            </a:pPr>
            <a:r>
              <a:rPr lang="en-US" b="1" dirty="0">
                <a:solidFill>
                  <a:srgbClr val="FFFFFF"/>
                </a:solidFill>
                <a:cs typeface="Arial"/>
              </a:rPr>
              <a:t>Doel</a:t>
            </a:r>
          </a:p>
          <a:p>
            <a:pPr marL="1200150" lvl="2" indent="-285750">
              <a:buFont typeface="Calibri"/>
              <a:buChar char="-"/>
            </a:pPr>
            <a:r>
              <a:rPr lang="en-US" dirty="0" err="1">
                <a:solidFill>
                  <a:srgbClr val="FFFFFF"/>
                </a:solidFill>
                <a:cs typeface="Arial"/>
              </a:rPr>
              <a:t>Volledig</a:t>
            </a:r>
            <a:r>
              <a:rPr lang="en-US" dirty="0">
                <a:solidFill>
                  <a:srgbClr val="FFFFFF"/>
                </a:solidFill>
                <a:cs typeface="Arial"/>
              </a:rPr>
              <a:t> </a:t>
            </a:r>
            <a:r>
              <a:rPr lang="en-US" dirty="0" err="1">
                <a:solidFill>
                  <a:srgbClr val="FFFFFF"/>
                </a:solidFill>
                <a:cs typeface="Arial"/>
              </a:rPr>
              <a:t>implementatie</a:t>
            </a:r>
            <a:endParaRPr lang="en-US" dirty="0">
              <a:solidFill>
                <a:srgbClr val="FFFFFF"/>
              </a:solidFill>
              <a:cs typeface="Arial"/>
            </a:endParaRPr>
          </a:p>
          <a:p>
            <a:pPr marL="742950" lvl="1" indent="-285750">
              <a:buFont typeface="Calibri"/>
              <a:buChar char="-"/>
            </a:pPr>
            <a:r>
              <a:rPr lang="en-US" dirty="0">
                <a:solidFill>
                  <a:srgbClr val="FFFFFF"/>
                </a:solidFill>
                <a:cs typeface="Arial"/>
              </a:rPr>
              <a:t>Intern </a:t>
            </a:r>
            <a:r>
              <a:rPr lang="en-US" dirty="0" err="1">
                <a:solidFill>
                  <a:srgbClr val="FFFFFF"/>
                </a:solidFill>
                <a:cs typeface="Arial"/>
              </a:rPr>
              <a:t>gebruikersonderzoek</a:t>
            </a:r>
            <a:endParaRPr lang="en-US" dirty="0">
              <a:solidFill>
                <a:srgbClr val="FFFFFF"/>
              </a:solidFill>
              <a:cs typeface="Arial"/>
            </a:endParaRPr>
          </a:p>
          <a:p>
            <a:pPr marL="742950" lvl="1" indent="-285750">
              <a:buFont typeface="Calibri"/>
              <a:buChar char="-"/>
            </a:pPr>
            <a:endParaRPr lang="en-US" dirty="0">
              <a:solidFill>
                <a:srgbClr val="FFFFFF"/>
              </a:solidFill>
              <a:cs typeface="Arial"/>
            </a:endParaRPr>
          </a:p>
          <a:p>
            <a:pPr marL="285750" indent="-285750">
              <a:buFont typeface="Calibri"/>
              <a:buChar char="-"/>
            </a:pPr>
            <a:r>
              <a:rPr lang="en-US" dirty="0">
                <a:solidFill>
                  <a:srgbClr val="FFFFFF"/>
                </a:solidFill>
                <a:cs typeface="Arial"/>
              </a:rPr>
              <a:t>50%  Distance Sensor</a:t>
            </a:r>
          </a:p>
          <a:p>
            <a:pPr marL="742950" lvl="1" indent="-285750">
              <a:buFont typeface="Calibri"/>
              <a:buChar char="-"/>
            </a:pPr>
            <a:r>
              <a:rPr lang="en-US" b="1" dirty="0">
                <a:solidFill>
                  <a:srgbClr val="FFFFFF"/>
                </a:solidFill>
                <a:cs typeface="Arial"/>
              </a:rPr>
              <a:t>Doel</a:t>
            </a:r>
          </a:p>
          <a:p>
            <a:pPr marL="1200150" lvl="2" indent="-285750">
              <a:buFont typeface="Calibri"/>
              <a:buChar char="-"/>
            </a:pPr>
            <a:r>
              <a:rPr lang="en-US" dirty="0">
                <a:solidFill>
                  <a:srgbClr val="FFFFFF"/>
                </a:solidFill>
                <a:cs typeface="Arial"/>
              </a:rPr>
              <a:t>MVP</a:t>
            </a:r>
          </a:p>
          <a:p>
            <a:pPr marL="1200150" lvl="2" indent="-285750">
              <a:buFont typeface="Calibri"/>
              <a:buChar char="-"/>
            </a:pPr>
            <a:r>
              <a:rPr lang="en-US" dirty="0" err="1">
                <a:solidFill>
                  <a:srgbClr val="FFFFFF"/>
                </a:solidFill>
                <a:cs typeface="Arial"/>
              </a:rPr>
              <a:t>Opzet</a:t>
            </a:r>
            <a:r>
              <a:rPr lang="en-US" dirty="0">
                <a:solidFill>
                  <a:srgbClr val="FFFFFF"/>
                </a:solidFill>
                <a:cs typeface="Arial"/>
              </a:rPr>
              <a:t> </a:t>
            </a:r>
            <a:r>
              <a:rPr lang="en-US" dirty="0" err="1">
                <a:solidFill>
                  <a:srgbClr val="FFFFFF"/>
                </a:solidFill>
                <a:cs typeface="Arial"/>
              </a:rPr>
              <a:t>verder</a:t>
            </a:r>
            <a:r>
              <a:rPr lang="en-US" dirty="0">
                <a:solidFill>
                  <a:srgbClr val="FFFFFF"/>
                </a:solidFill>
                <a:cs typeface="Arial"/>
              </a:rPr>
              <a:t> </a:t>
            </a:r>
            <a:r>
              <a:rPr lang="en-US" dirty="0" err="1">
                <a:solidFill>
                  <a:srgbClr val="FFFFFF"/>
                </a:solidFill>
                <a:cs typeface="Arial"/>
              </a:rPr>
              <a:t>implementatie</a:t>
            </a:r>
            <a:endParaRPr lang="en-US" dirty="0"/>
          </a:p>
          <a:p>
            <a:pPr marL="742950" lvl="1" indent="-285750">
              <a:buFont typeface="Calibri"/>
              <a:buChar char="-"/>
            </a:pPr>
            <a:r>
              <a:rPr lang="en-US" dirty="0" err="1">
                <a:solidFill>
                  <a:srgbClr val="FFFFFF"/>
                </a:solidFill>
                <a:cs typeface="Arial"/>
              </a:rPr>
              <a:t>Onderzoek</a:t>
            </a:r>
            <a:endParaRPr lang="en-US" dirty="0">
              <a:solidFill>
                <a:srgbClr val="FFFFFF"/>
              </a:solidFill>
              <a:cs typeface="Arial"/>
            </a:endParaRPr>
          </a:p>
          <a:p>
            <a:pPr marL="1200150" lvl="2" indent="-285750">
              <a:buFont typeface="Calibri"/>
              <a:buChar char="-"/>
            </a:pPr>
            <a:r>
              <a:rPr lang="en-US" dirty="0" err="1">
                <a:solidFill>
                  <a:srgbClr val="FFFFFF"/>
                </a:solidFill>
                <a:cs typeface="Arial"/>
              </a:rPr>
              <a:t>Literatuur</a:t>
            </a:r>
            <a:r>
              <a:rPr lang="en-US" dirty="0">
                <a:solidFill>
                  <a:srgbClr val="FFFFFF"/>
                </a:solidFill>
                <a:cs typeface="Arial"/>
              </a:rPr>
              <a:t> </a:t>
            </a:r>
          </a:p>
          <a:p>
            <a:pPr marL="1200150" lvl="2" indent="-285750">
              <a:buFont typeface="Calibri"/>
              <a:buChar char="-"/>
            </a:pPr>
            <a:r>
              <a:rPr lang="en-US" dirty="0" err="1">
                <a:solidFill>
                  <a:srgbClr val="FFFFFF"/>
                </a:solidFill>
                <a:cs typeface="Arial"/>
              </a:rPr>
              <a:t>Expirementeel</a:t>
            </a:r>
            <a:endParaRPr lang="en-US" dirty="0">
              <a:solidFill>
                <a:srgbClr val="FFFFFF"/>
              </a:solidFill>
              <a:cs typeface="Arial"/>
            </a:endParaRPr>
          </a:p>
          <a:p>
            <a:pPr marL="285750" indent="-285750">
              <a:buFont typeface="Calibri"/>
              <a:buChar char="-"/>
            </a:pPr>
            <a:r>
              <a:rPr lang="en-US" dirty="0">
                <a:solidFill>
                  <a:srgbClr val="FFFFFF"/>
                </a:solidFill>
                <a:cs typeface="Arial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23520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7CAA16E-0BF4-331A-79E6-BAE0E1B8E6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61488" y="2395728"/>
            <a:ext cx="7077456" cy="1243584"/>
          </a:xfrm>
        </p:spPr>
        <p:txBody>
          <a:bodyPr anchor="b">
            <a:normAutofit/>
          </a:bodyPr>
          <a:lstStyle/>
          <a:p>
            <a:r>
              <a:rPr lang="en-US">
                <a:ea typeface="Tahoma"/>
                <a:cs typeface="Tahoma"/>
              </a:rPr>
              <a:t>Einde</a:t>
            </a:r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ABEDE08-73BF-C3B3-57AF-57F875C2F1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Hebben </a:t>
            </a:r>
            <a:r>
              <a:rPr lang="en-US" err="1"/>
              <a:t>jullie</a:t>
            </a:r>
            <a:r>
              <a:rPr lang="en-US"/>
              <a:t> feedback </a:t>
            </a:r>
            <a:r>
              <a:rPr lang="en-US" err="1"/>
              <a:t>voor</a:t>
            </a:r>
            <a:r>
              <a:rPr lang="en-US"/>
              <a:t> </a:t>
            </a:r>
            <a:r>
              <a:rPr lang="en-US" err="1"/>
              <a:t>ons</a:t>
            </a:r>
            <a:r>
              <a:rPr lang="en-US"/>
              <a:t>?</a:t>
            </a:r>
          </a:p>
        </p:txBody>
      </p:sp>
      <p:sp>
        <p:nvSpPr>
          <p:cNvPr id="3" name="Slide Number Placeholder 2" hidden="1">
            <a:extLst>
              <a:ext uri="{FF2B5EF4-FFF2-40B4-BE49-F238E27FC236}">
                <a16:creationId xmlns:a16="http://schemas.microsoft.com/office/drawing/2014/main" id="{769D34C2-9276-D3A1-A3C6-43894E6F840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252200" y="6315075"/>
            <a:ext cx="4064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noProof="0" smtClean="0"/>
              <a:pPr>
                <a:spcAft>
                  <a:spcPts val="600"/>
                </a:spcAft>
              </a:pPr>
              <a:t>9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25497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757914-1161-4661-9696-421FD6935CDD}">
  <ds:schemaRefs>
    <ds:schemaRef ds:uri="16c05727-aa75-4e4a-9b5f-8a80a1165891"/>
    <ds:schemaRef ds:uri="71af3243-3dd4-4a8d-8c0d-dd76da1f02a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16c05727-aa75-4e4a-9b5f-8a80a1165891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0</TotalTime>
  <Words>114</Words>
  <Application>Microsoft Office PowerPoint</Application>
  <PresentationFormat>Widescreen</PresentationFormat>
  <Paragraphs>56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Courier New,monospace</vt:lpstr>
      <vt:lpstr>Trade Gothic LT Pro</vt:lpstr>
      <vt:lpstr>Arial</vt:lpstr>
      <vt:lpstr>Calibri</vt:lpstr>
      <vt:lpstr>Courier New</vt:lpstr>
      <vt:lpstr>Trebuchet MS</vt:lpstr>
      <vt:lpstr>Office Theme</vt:lpstr>
      <vt:lpstr>50% presentatie</vt:lpstr>
      <vt:lpstr>Inhoud</vt:lpstr>
      <vt:lpstr>Probleemstelling en opdracht</vt:lpstr>
      <vt:lpstr>Wat hebben wij gedaan? </vt:lpstr>
      <vt:lpstr>Demo</vt:lpstr>
      <vt:lpstr>DEMO Firebase + Flick</vt:lpstr>
      <vt:lpstr>Voortgang</vt:lpstr>
      <vt:lpstr>Volgende 50%</vt:lpstr>
      <vt:lpstr>Einde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Here</dc:title>
  <dc:creator>Terrence Zhong</dc:creator>
  <cp:lastModifiedBy>Terrence Zhong (1028516)</cp:lastModifiedBy>
  <cp:revision>1</cp:revision>
  <dcterms:created xsi:type="dcterms:W3CDTF">2024-02-24T11:14:22Z</dcterms:created>
  <dcterms:modified xsi:type="dcterms:W3CDTF">2024-04-12T11:35:24Z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