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86" r:id="rId8"/>
    <p:sldId id="258" r:id="rId9"/>
    <p:sldId id="261" r:id="rId10"/>
    <p:sldId id="262" r:id="rId11"/>
    <p:sldId id="283" r:id="rId12"/>
    <p:sldId id="288" r:id="rId13"/>
    <p:sldId id="289" r:id="rId14"/>
    <p:sldId id="292" r:id="rId15"/>
    <p:sldId id="291"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5F870-8D8F-672E-89BD-0DC0FA8A88B9}" v="9" dt="2024-02-26T08:20:03.035"/>
    <p1510:client id="{14C5A428-3A02-30B0-FF7B-C8F699E09A0F}" v="11" dt="2024-02-26T00:35:50.756"/>
    <p1510:client id="{2C9B51E1-7749-4414-808D-2C7C47512B3C}" v="376" dt="2024-02-26T09:05:07.239"/>
    <p1510:client id="{C043DF37-3428-442B-B45A-4ABC4148FDBC}" v="105" dt="2024-02-26T08:57:28.469"/>
    <p1510:client id="{E0DFE962-C8D7-460E-A719-DD3A7E56E13E}" v="313" dt="2024-02-25T17:39:26.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t Oral (1023107)" userId="S::1023107@hr.nl::2e173560-79c5-40b3-8d80-2f3cdfb6b323" providerId="AD" clId="Web-{20F9C094-EE62-94E9-648F-C8184D8F59AA}"/>
    <pc:docChg chg="modSld">
      <pc:chgData name="Ahmet Oral (1023107)" userId="S::1023107@hr.nl::2e173560-79c5-40b3-8d80-2f3cdfb6b323" providerId="AD" clId="Web-{20F9C094-EE62-94E9-648F-C8184D8F59AA}" dt="2024-02-24T11:25:41.548" v="160" actId="20577"/>
      <pc:docMkLst>
        <pc:docMk/>
      </pc:docMkLst>
      <pc:sldChg chg="addSp modSp">
        <pc:chgData name="Ahmet Oral (1023107)" userId="S::1023107@hr.nl::2e173560-79c5-40b3-8d80-2f3cdfb6b323" providerId="AD" clId="Web-{20F9C094-EE62-94E9-648F-C8184D8F59AA}" dt="2024-02-24T11:19:09.925" v="94" actId="20577"/>
        <pc:sldMkLst>
          <pc:docMk/>
          <pc:sldMk cId="3946934594" sldId="256"/>
        </pc:sldMkLst>
        <pc:spChg chg="mod">
          <ac:chgData name="Ahmet Oral (1023107)" userId="S::1023107@hr.nl::2e173560-79c5-40b3-8d80-2f3cdfb6b323" providerId="AD" clId="Web-{20F9C094-EE62-94E9-648F-C8184D8F59AA}" dt="2024-02-24T11:17:31.656" v="25" actId="20577"/>
          <ac:spMkLst>
            <pc:docMk/>
            <pc:sldMk cId="3946934594" sldId="256"/>
            <ac:spMk id="2" creationId="{632BE5BF-9922-45FB-8F3F-4446D40A051B}"/>
          </ac:spMkLst>
        </pc:spChg>
        <pc:spChg chg="mod">
          <ac:chgData name="Ahmet Oral (1023107)" userId="S::1023107@hr.nl::2e173560-79c5-40b3-8d80-2f3cdfb6b323" providerId="AD" clId="Web-{20F9C094-EE62-94E9-648F-C8184D8F59AA}" dt="2024-02-24T11:17:40.907" v="36" actId="20577"/>
          <ac:spMkLst>
            <pc:docMk/>
            <pc:sldMk cId="3946934594" sldId="256"/>
            <ac:spMk id="3" creationId="{0D537F64-4C96-4AA8-BB21-E8053A3186DD}"/>
          </ac:spMkLst>
        </pc:spChg>
        <pc:spChg chg="add mod">
          <ac:chgData name="Ahmet Oral (1023107)" userId="S::1023107@hr.nl::2e173560-79c5-40b3-8d80-2f3cdfb6b323" providerId="AD" clId="Web-{20F9C094-EE62-94E9-648F-C8184D8F59AA}" dt="2024-02-24T11:19:09.925" v="94" actId="20577"/>
          <ac:spMkLst>
            <pc:docMk/>
            <pc:sldMk cId="3946934594" sldId="256"/>
            <ac:spMk id="4" creationId="{22341466-2B49-4F21-0FF5-1CE59BF40A8C}"/>
          </ac:spMkLst>
        </pc:spChg>
      </pc:sldChg>
      <pc:sldChg chg="modSp">
        <pc:chgData name="Ahmet Oral (1023107)" userId="S::1023107@hr.nl::2e173560-79c5-40b3-8d80-2f3cdfb6b323" providerId="AD" clId="Web-{20F9C094-EE62-94E9-648F-C8184D8F59AA}" dt="2024-02-24T11:25:41.548" v="160" actId="20577"/>
        <pc:sldMkLst>
          <pc:docMk/>
          <pc:sldMk cId="2902794312" sldId="257"/>
        </pc:sldMkLst>
        <pc:spChg chg="mod">
          <ac:chgData name="Ahmet Oral (1023107)" userId="S::1023107@hr.nl::2e173560-79c5-40b3-8d80-2f3cdfb6b323" providerId="AD" clId="Web-{20F9C094-EE62-94E9-648F-C8184D8F59AA}" dt="2024-02-24T11:20:40.929" v="112" actId="1076"/>
          <ac:spMkLst>
            <pc:docMk/>
            <pc:sldMk cId="2902794312" sldId="257"/>
            <ac:spMk id="4" creationId="{E3BD8413-C238-49D7-A4E1-E8FEF1811A0E}"/>
          </ac:spMkLst>
        </pc:spChg>
        <pc:spChg chg="mod">
          <ac:chgData name="Ahmet Oral (1023107)" userId="S::1023107@hr.nl::2e173560-79c5-40b3-8d80-2f3cdfb6b323" providerId="AD" clId="Web-{20F9C094-EE62-94E9-648F-C8184D8F59AA}" dt="2024-02-24T11:25:41.548" v="160" actId="20577"/>
          <ac:spMkLst>
            <pc:docMk/>
            <pc:sldMk cId="2902794312" sldId="257"/>
            <ac:spMk id="5" creationId="{0A95F4DE-39B7-4CE2-BC1E-8B8AE662A895}"/>
          </ac:spMkLst>
        </pc:spChg>
      </pc:sldChg>
    </pc:docChg>
  </pc:docChgLst>
  <pc:docChgLst>
    <pc:chgData name="Terrence Zhong" userId="3697f194-1008-4430-b6f1-e9b4ecf43b89" providerId="ADAL" clId="{E0DFE962-C8D7-460E-A719-DD3A7E56E13E}"/>
    <pc:docChg chg="custSel addSld delSld modSld">
      <pc:chgData name="Terrence Zhong" userId="3697f194-1008-4430-b6f1-e9b4ecf43b89" providerId="ADAL" clId="{E0DFE962-C8D7-460E-A719-DD3A7E56E13E}" dt="2024-02-24T11:31:46.540" v="311" actId="20577"/>
      <pc:docMkLst>
        <pc:docMk/>
      </pc:docMkLst>
      <pc:sldChg chg="modSp mod">
        <pc:chgData name="Terrence Zhong" userId="3697f194-1008-4430-b6f1-e9b4ecf43b89" providerId="ADAL" clId="{E0DFE962-C8D7-460E-A719-DD3A7E56E13E}" dt="2024-02-24T11:31:11.622" v="288" actId="20577"/>
        <pc:sldMkLst>
          <pc:docMk/>
          <pc:sldMk cId="2902794312" sldId="257"/>
        </pc:sldMkLst>
        <pc:spChg chg="mod">
          <ac:chgData name="Terrence Zhong" userId="3697f194-1008-4430-b6f1-e9b4ecf43b89" providerId="ADAL" clId="{E0DFE962-C8D7-460E-A719-DD3A7E56E13E}" dt="2024-02-24T11:31:11.622" v="288" actId="20577"/>
          <ac:spMkLst>
            <pc:docMk/>
            <pc:sldMk cId="2902794312" sldId="257"/>
            <ac:spMk id="5" creationId="{0A95F4DE-39B7-4CE2-BC1E-8B8AE662A895}"/>
          </ac:spMkLst>
        </pc:spChg>
      </pc:sldChg>
      <pc:sldChg chg="del">
        <pc:chgData name="Terrence Zhong" userId="3697f194-1008-4430-b6f1-e9b4ecf43b89" providerId="ADAL" clId="{E0DFE962-C8D7-460E-A719-DD3A7E56E13E}" dt="2024-02-24T11:31:26.136" v="289" actId="47"/>
        <pc:sldMkLst>
          <pc:docMk/>
          <pc:sldMk cId="663103393" sldId="264"/>
        </pc:sldMkLst>
      </pc:sldChg>
      <pc:sldChg chg="del">
        <pc:chgData name="Terrence Zhong" userId="3697f194-1008-4430-b6f1-e9b4ecf43b89" providerId="ADAL" clId="{E0DFE962-C8D7-460E-A719-DD3A7E56E13E}" dt="2024-02-24T11:31:26.823" v="290" actId="47"/>
        <pc:sldMkLst>
          <pc:docMk/>
          <pc:sldMk cId="1065425595" sldId="266"/>
        </pc:sldMkLst>
      </pc:sldChg>
      <pc:sldChg chg="del">
        <pc:chgData name="Terrence Zhong" userId="3697f194-1008-4430-b6f1-e9b4ecf43b89" providerId="ADAL" clId="{E0DFE962-C8D7-460E-A719-DD3A7E56E13E}" dt="2024-02-24T11:31:28.616" v="292" actId="47"/>
        <pc:sldMkLst>
          <pc:docMk/>
          <pc:sldMk cId="914134537" sldId="267"/>
        </pc:sldMkLst>
      </pc:sldChg>
      <pc:sldChg chg="del">
        <pc:chgData name="Terrence Zhong" userId="3697f194-1008-4430-b6f1-e9b4ecf43b89" providerId="ADAL" clId="{E0DFE962-C8D7-460E-A719-DD3A7E56E13E}" dt="2024-02-24T11:31:30.243" v="294" actId="47"/>
        <pc:sldMkLst>
          <pc:docMk/>
          <pc:sldMk cId="44069682" sldId="268"/>
        </pc:sldMkLst>
      </pc:sldChg>
      <pc:sldChg chg="del">
        <pc:chgData name="Terrence Zhong" userId="3697f194-1008-4430-b6f1-e9b4ecf43b89" providerId="ADAL" clId="{E0DFE962-C8D7-460E-A719-DD3A7E56E13E}" dt="2024-02-24T11:31:29.539" v="293" actId="47"/>
        <pc:sldMkLst>
          <pc:docMk/>
          <pc:sldMk cId="429771863" sldId="269"/>
        </pc:sldMkLst>
      </pc:sldChg>
      <pc:sldChg chg="del">
        <pc:chgData name="Terrence Zhong" userId="3697f194-1008-4430-b6f1-e9b4ecf43b89" providerId="ADAL" clId="{E0DFE962-C8D7-460E-A719-DD3A7E56E13E}" dt="2024-02-24T11:31:27.695" v="291" actId="47"/>
        <pc:sldMkLst>
          <pc:docMk/>
          <pc:sldMk cId="3322300142" sldId="284"/>
        </pc:sldMkLst>
      </pc:sldChg>
      <pc:sldChg chg="del">
        <pc:chgData name="Terrence Zhong" userId="3697f194-1008-4430-b6f1-e9b4ecf43b89" providerId="ADAL" clId="{E0DFE962-C8D7-460E-A719-DD3A7E56E13E}" dt="2024-02-24T11:31:31.878" v="295" actId="47"/>
        <pc:sldMkLst>
          <pc:docMk/>
          <pc:sldMk cId="59582380" sldId="285"/>
        </pc:sldMkLst>
      </pc:sldChg>
      <pc:sldChg chg="modSp new mod">
        <pc:chgData name="Terrence Zhong" userId="3697f194-1008-4430-b6f1-e9b4ecf43b89" providerId="ADAL" clId="{E0DFE962-C8D7-460E-A719-DD3A7E56E13E}" dt="2024-02-24T11:27:08.597" v="150" actId="1076"/>
        <pc:sldMkLst>
          <pc:docMk/>
          <pc:sldMk cId="3888669781" sldId="286"/>
        </pc:sldMkLst>
        <pc:spChg chg="mod">
          <ac:chgData name="Terrence Zhong" userId="3697f194-1008-4430-b6f1-e9b4ecf43b89" providerId="ADAL" clId="{E0DFE962-C8D7-460E-A719-DD3A7E56E13E}" dt="2024-02-24T11:27:02.629" v="148" actId="20577"/>
          <ac:spMkLst>
            <pc:docMk/>
            <pc:sldMk cId="3888669781" sldId="286"/>
            <ac:spMk id="2" creationId="{8E50F5B6-C983-7329-2E1F-8B9864455682}"/>
          </ac:spMkLst>
        </pc:spChg>
        <pc:spChg chg="mod">
          <ac:chgData name="Terrence Zhong" userId="3697f194-1008-4430-b6f1-e9b4ecf43b89" providerId="ADAL" clId="{E0DFE962-C8D7-460E-A719-DD3A7E56E13E}" dt="2024-02-24T11:27:08.597" v="150" actId="1076"/>
          <ac:spMkLst>
            <pc:docMk/>
            <pc:sldMk cId="3888669781" sldId="286"/>
            <ac:spMk id="4" creationId="{2A5850BD-3A9B-323D-F2EA-AC0F3E9BB37C}"/>
          </ac:spMkLst>
        </pc:spChg>
      </pc:sldChg>
      <pc:sldChg chg="modSp new del mod">
        <pc:chgData name="Terrence Zhong" userId="3697f194-1008-4430-b6f1-e9b4ecf43b89" providerId="ADAL" clId="{E0DFE962-C8D7-460E-A719-DD3A7E56E13E}" dt="2024-02-24T11:31:32.478" v="296" actId="47"/>
        <pc:sldMkLst>
          <pc:docMk/>
          <pc:sldMk cId="3085599890" sldId="287"/>
        </pc:sldMkLst>
        <pc:spChg chg="mod">
          <ac:chgData name="Terrence Zhong" userId="3697f194-1008-4430-b6f1-e9b4ecf43b89" providerId="ADAL" clId="{E0DFE962-C8D7-460E-A719-DD3A7E56E13E}" dt="2024-02-24T11:27:26.425" v="164" actId="20577"/>
          <ac:spMkLst>
            <pc:docMk/>
            <pc:sldMk cId="3085599890" sldId="287"/>
            <ac:spMk id="2" creationId="{DA7691F6-F469-E173-7694-B3DF197F8A65}"/>
          </ac:spMkLst>
        </pc:spChg>
      </pc:sldChg>
      <pc:sldChg chg="addSp delSp modSp new mod modClrScheme chgLayout">
        <pc:chgData name="Terrence Zhong" userId="3697f194-1008-4430-b6f1-e9b4ecf43b89" providerId="ADAL" clId="{E0DFE962-C8D7-460E-A719-DD3A7E56E13E}" dt="2024-02-24T11:28:57.038" v="255" actId="20577"/>
        <pc:sldMkLst>
          <pc:docMk/>
          <pc:sldMk cId="1954398400" sldId="288"/>
        </pc:sldMkLst>
        <pc:spChg chg="del mod ord">
          <ac:chgData name="Terrence Zhong" userId="3697f194-1008-4430-b6f1-e9b4ecf43b89" providerId="ADAL" clId="{E0DFE962-C8D7-460E-A719-DD3A7E56E13E}" dt="2024-02-24T11:28:37.765" v="166" actId="700"/>
          <ac:spMkLst>
            <pc:docMk/>
            <pc:sldMk cId="1954398400" sldId="288"/>
            <ac:spMk id="2" creationId="{2DD016C0-AFB7-A0FF-38D6-530422616E9C}"/>
          </ac:spMkLst>
        </pc:spChg>
        <pc:spChg chg="mod ord">
          <ac:chgData name="Terrence Zhong" userId="3697f194-1008-4430-b6f1-e9b4ecf43b89" providerId="ADAL" clId="{E0DFE962-C8D7-460E-A719-DD3A7E56E13E}" dt="2024-02-24T11:28:37.765" v="166" actId="700"/>
          <ac:spMkLst>
            <pc:docMk/>
            <pc:sldMk cId="1954398400" sldId="288"/>
            <ac:spMk id="3" creationId="{5FA1FD06-5985-DADA-1091-20A0BF702928}"/>
          </ac:spMkLst>
        </pc:spChg>
        <pc:spChg chg="del mod ord">
          <ac:chgData name="Terrence Zhong" userId="3697f194-1008-4430-b6f1-e9b4ecf43b89" providerId="ADAL" clId="{E0DFE962-C8D7-460E-A719-DD3A7E56E13E}" dt="2024-02-24T11:28:37.765" v="166" actId="700"/>
          <ac:spMkLst>
            <pc:docMk/>
            <pc:sldMk cId="1954398400" sldId="288"/>
            <ac:spMk id="4" creationId="{2265663D-8983-D22D-D485-7E52CC261421}"/>
          </ac:spMkLst>
        </pc:spChg>
        <pc:spChg chg="add mod ord">
          <ac:chgData name="Terrence Zhong" userId="3697f194-1008-4430-b6f1-e9b4ecf43b89" providerId="ADAL" clId="{E0DFE962-C8D7-460E-A719-DD3A7E56E13E}" dt="2024-02-24T11:28:41.879" v="186" actId="20577"/>
          <ac:spMkLst>
            <pc:docMk/>
            <pc:sldMk cId="1954398400" sldId="288"/>
            <ac:spMk id="5" creationId="{273A4E66-FCFC-66E6-B127-E789A86C6B91}"/>
          </ac:spMkLst>
        </pc:spChg>
        <pc:spChg chg="add mod ord">
          <ac:chgData name="Terrence Zhong" userId="3697f194-1008-4430-b6f1-e9b4ecf43b89" providerId="ADAL" clId="{E0DFE962-C8D7-460E-A719-DD3A7E56E13E}" dt="2024-02-24T11:28:57.038" v="255" actId="20577"/>
          <ac:spMkLst>
            <pc:docMk/>
            <pc:sldMk cId="1954398400" sldId="288"/>
            <ac:spMk id="6" creationId="{9964EEBD-4274-0941-78DB-7702CE4987FF}"/>
          </ac:spMkLst>
        </pc:spChg>
      </pc:sldChg>
      <pc:sldChg chg="modSp new mod">
        <pc:chgData name="Terrence Zhong" userId="3697f194-1008-4430-b6f1-e9b4ecf43b89" providerId="ADAL" clId="{E0DFE962-C8D7-460E-A719-DD3A7E56E13E}" dt="2024-02-24T11:31:46.540" v="311" actId="20577"/>
        <pc:sldMkLst>
          <pc:docMk/>
          <pc:sldMk cId="1487948703" sldId="289"/>
        </pc:sldMkLst>
        <pc:spChg chg="mod">
          <ac:chgData name="Terrence Zhong" userId="3697f194-1008-4430-b6f1-e9b4ecf43b89" providerId="ADAL" clId="{E0DFE962-C8D7-460E-A719-DD3A7E56E13E}" dt="2024-02-24T11:31:46.540" v="311" actId="20577"/>
          <ac:spMkLst>
            <pc:docMk/>
            <pc:sldMk cId="1487948703" sldId="289"/>
            <ac:spMk id="4" creationId="{7401CEB2-E432-2C28-D50D-8FC5A1D3B37C}"/>
          </ac:spMkLst>
        </pc:spChg>
      </pc:sldChg>
    </pc:docChg>
  </pc:docChgLst>
  <pc:docChgLst>
    <pc:chgData name="Terrence Zhong (1028516)" userId="3697f194-1008-4430-b6f1-e9b4ecf43b89" providerId="ADAL" clId="{C043DF37-3428-442B-B45A-4ABC4148FDBC}"/>
    <pc:docChg chg="undo custSel addSld delSld modSld">
      <pc:chgData name="Terrence Zhong (1028516)" userId="3697f194-1008-4430-b6f1-e9b4ecf43b89" providerId="ADAL" clId="{C043DF37-3428-442B-B45A-4ABC4148FDBC}" dt="2024-02-26T08:57:28.469" v="103" actId="20577"/>
      <pc:docMkLst>
        <pc:docMk/>
      </pc:docMkLst>
      <pc:sldChg chg="addSp modSp mod">
        <pc:chgData name="Terrence Zhong (1028516)" userId="3697f194-1008-4430-b6f1-e9b4ecf43b89" providerId="ADAL" clId="{C043DF37-3428-442B-B45A-4ABC4148FDBC}" dt="2024-02-26T08:57:28.469" v="103" actId="20577"/>
        <pc:sldMkLst>
          <pc:docMk/>
          <pc:sldMk cId="195851581" sldId="292"/>
        </pc:sldMkLst>
        <pc:spChg chg="mod">
          <ac:chgData name="Terrence Zhong (1028516)" userId="3697f194-1008-4430-b6f1-e9b4ecf43b89" providerId="ADAL" clId="{C043DF37-3428-442B-B45A-4ABC4148FDBC}" dt="2024-02-26T08:57:28.469" v="103" actId="20577"/>
          <ac:spMkLst>
            <pc:docMk/>
            <pc:sldMk cId="195851581" sldId="292"/>
            <ac:spMk id="13" creationId="{9CBBEB57-086F-7ACA-3D4A-35E939B563AF}"/>
          </ac:spMkLst>
        </pc:spChg>
        <pc:picChg chg="add mod">
          <ac:chgData name="Terrence Zhong (1028516)" userId="3697f194-1008-4430-b6f1-e9b4ecf43b89" providerId="ADAL" clId="{C043DF37-3428-442B-B45A-4ABC4148FDBC}" dt="2024-02-26T08:57:15.808" v="72" actId="14100"/>
          <ac:picMkLst>
            <pc:docMk/>
            <pc:sldMk cId="195851581" sldId="292"/>
            <ac:picMk id="2" creationId="{15B8D423-BF45-E31E-0DD9-86F958B436F7}"/>
          </ac:picMkLst>
        </pc:picChg>
      </pc:sldChg>
      <pc:sldChg chg="addSp delSp modSp new del mod modClrScheme chgLayout">
        <pc:chgData name="Terrence Zhong (1028516)" userId="3697f194-1008-4430-b6f1-e9b4ecf43b89" providerId="ADAL" clId="{C043DF37-3428-442B-B45A-4ABC4148FDBC}" dt="2024-02-26T08:57:20.658" v="73" actId="47"/>
        <pc:sldMkLst>
          <pc:docMk/>
          <pc:sldMk cId="2598503665" sldId="293"/>
        </pc:sldMkLst>
        <pc:spChg chg="del">
          <ac:chgData name="Terrence Zhong (1028516)" userId="3697f194-1008-4430-b6f1-e9b4ecf43b89" providerId="ADAL" clId="{C043DF37-3428-442B-B45A-4ABC4148FDBC}" dt="2024-02-26T08:55:46.298" v="25" actId="26606"/>
          <ac:spMkLst>
            <pc:docMk/>
            <pc:sldMk cId="2598503665" sldId="293"/>
            <ac:spMk id="2" creationId="{FBAB1123-37D6-0276-A768-E1F2BEC183E8}"/>
          </ac:spMkLst>
        </pc:spChg>
        <pc:spChg chg="mod">
          <ac:chgData name="Terrence Zhong (1028516)" userId="3697f194-1008-4430-b6f1-e9b4ecf43b89" providerId="ADAL" clId="{C043DF37-3428-442B-B45A-4ABC4148FDBC}" dt="2024-02-26T08:55:46.298" v="25" actId="26606"/>
          <ac:spMkLst>
            <pc:docMk/>
            <pc:sldMk cId="2598503665" sldId="293"/>
            <ac:spMk id="3" creationId="{D883F3B8-CF2F-08C6-7FF1-06380D043EE1}"/>
          </ac:spMkLst>
        </pc:spChg>
        <pc:spChg chg="del">
          <ac:chgData name="Terrence Zhong (1028516)" userId="3697f194-1008-4430-b6f1-e9b4ecf43b89" providerId="ADAL" clId="{C043DF37-3428-442B-B45A-4ABC4148FDBC}" dt="2024-02-26T08:55:42.501" v="23" actId="22"/>
          <ac:spMkLst>
            <pc:docMk/>
            <pc:sldMk cId="2598503665" sldId="293"/>
            <ac:spMk id="4" creationId="{2F8BF435-3688-52A9-37FF-205D148FFDC7}"/>
          </ac:spMkLst>
        </pc:spChg>
        <pc:spChg chg="del">
          <ac:chgData name="Terrence Zhong (1028516)" userId="3697f194-1008-4430-b6f1-e9b4ecf43b89" providerId="ADAL" clId="{C043DF37-3428-442B-B45A-4ABC4148FDBC}" dt="2024-02-26T08:55:46.298" v="25" actId="26606"/>
          <ac:spMkLst>
            <pc:docMk/>
            <pc:sldMk cId="2598503665" sldId="293"/>
            <ac:spMk id="5" creationId="{9E5FF027-F3EF-581A-868A-CE418A8CB406}"/>
          </ac:spMkLst>
        </pc:spChg>
        <pc:spChg chg="add mod">
          <ac:chgData name="Terrence Zhong (1028516)" userId="3697f194-1008-4430-b6f1-e9b4ecf43b89" providerId="ADAL" clId="{C043DF37-3428-442B-B45A-4ABC4148FDBC}" dt="2024-02-26T08:56:01.714" v="53" actId="20577"/>
          <ac:spMkLst>
            <pc:docMk/>
            <pc:sldMk cId="2598503665" sldId="293"/>
            <ac:spMk id="12" creationId="{3F5614D4-481B-303B-19FF-180AF9A38265}"/>
          </ac:spMkLst>
        </pc:spChg>
        <pc:spChg chg="add mod">
          <ac:chgData name="Terrence Zhong (1028516)" userId="3697f194-1008-4430-b6f1-e9b4ecf43b89" providerId="ADAL" clId="{C043DF37-3428-442B-B45A-4ABC4148FDBC}" dt="2024-02-26T08:56:39.696" v="68" actId="20577"/>
          <ac:spMkLst>
            <pc:docMk/>
            <pc:sldMk cId="2598503665" sldId="293"/>
            <ac:spMk id="14" creationId="{AC1606EB-DA3B-7243-925C-BF236C5E55DE}"/>
          </ac:spMkLst>
        </pc:spChg>
        <pc:picChg chg="add mod ord">
          <ac:chgData name="Terrence Zhong (1028516)" userId="3697f194-1008-4430-b6f1-e9b4ecf43b89" providerId="ADAL" clId="{C043DF37-3428-442B-B45A-4ABC4148FDBC}" dt="2024-02-26T08:55:46.298" v="25" actId="26606"/>
          <ac:picMkLst>
            <pc:docMk/>
            <pc:sldMk cId="2598503665" sldId="293"/>
            <ac:picMk id="7" creationId="{FA340B0F-2635-6629-0601-7E091FC50A44}"/>
          </ac:picMkLst>
        </pc:picChg>
      </pc:sldChg>
    </pc:docChg>
  </pc:docChgLst>
  <pc:docChgLst>
    <pc:chgData name="Nguyen Do (1057048)" userId="91fe210a-adbf-49cc-8590-688b322aaffe" providerId="ADAL" clId="{2C9B51E1-7749-4414-808D-2C7C47512B3C}"/>
    <pc:docChg chg="undo custSel modSld sldOrd">
      <pc:chgData name="Nguyen Do (1057048)" userId="91fe210a-adbf-49cc-8590-688b322aaffe" providerId="ADAL" clId="{2C9B51E1-7749-4414-808D-2C7C47512B3C}" dt="2024-02-26T09:05:07.239" v="397"/>
      <pc:docMkLst>
        <pc:docMk/>
      </pc:docMkLst>
      <pc:sldChg chg="addSp delSp modSp mod modShow">
        <pc:chgData name="Nguyen Do (1057048)" userId="91fe210a-adbf-49cc-8590-688b322aaffe" providerId="ADAL" clId="{2C9B51E1-7749-4414-808D-2C7C47512B3C}" dt="2024-02-26T08:58:55.127" v="194" actId="20577"/>
        <pc:sldMkLst>
          <pc:docMk/>
          <pc:sldMk cId="3733486012" sldId="258"/>
        </pc:sldMkLst>
        <pc:spChg chg="add del">
          <ac:chgData name="Nguyen Do (1057048)" userId="91fe210a-adbf-49cc-8590-688b322aaffe" providerId="ADAL" clId="{2C9B51E1-7749-4414-808D-2C7C47512B3C}" dt="2024-02-26T08:54:23.453" v="61" actId="22"/>
          <ac:spMkLst>
            <pc:docMk/>
            <pc:sldMk cId="3733486012" sldId="258"/>
            <ac:spMk id="6" creationId="{40B84BA3-D506-0B35-787D-A8AA0BE516DA}"/>
          </ac:spMkLst>
        </pc:spChg>
        <pc:spChg chg="mod">
          <ac:chgData name="Nguyen Do (1057048)" userId="91fe210a-adbf-49cc-8590-688b322aaffe" providerId="ADAL" clId="{2C9B51E1-7749-4414-808D-2C7C47512B3C}" dt="2024-02-26T08:47:44.941" v="54" actId="20577"/>
          <ac:spMkLst>
            <pc:docMk/>
            <pc:sldMk cId="3733486012" sldId="258"/>
            <ac:spMk id="7" creationId="{7875C19A-1AAE-476A-A316-A2CF92D763D3}"/>
          </ac:spMkLst>
        </pc:spChg>
        <pc:spChg chg="mod">
          <ac:chgData name="Nguyen Do (1057048)" userId="91fe210a-adbf-49cc-8590-688b322aaffe" providerId="ADAL" clId="{2C9B51E1-7749-4414-808D-2C7C47512B3C}" dt="2024-02-26T08:58:55.127" v="194" actId="20577"/>
          <ac:spMkLst>
            <pc:docMk/>
            <pc:sldMk cId="3733486012" sldId="258"/>
            <ac:spMk id="10" creationId="{EF2BC084-E6DB-4DE7-B309-042A85EBA700}"/>
          </ac:spMkLst>
        </pc:spChg>
        <pc:picChg chg="add mod">
          <ac:chgData name="Nguyen Do (1057048)" userId="91fe210a-adbf-49cc-8590-688b322aaffe" providerId="ADAL" clId="{2C9B51E1-7749-4414-808D-2C7C47512B3C}" dt="2024-02-26T08:48:20.385" v="59" actId="14100"/>
          <ac:picMkLst>
            <pc:docMk/>
            <pc:sldMk cId="3733486012" sldId="258"/>
            <ac:picMk id="4" creationId="{518B8BD4-E568-7A9A-F9A2-D045B9C3FACA}"/>
          </ac:picMkLst>
        </pc:picChg>
        <pc:picChg chg="add mod">
          <ac:chgData name="Nguyen Do (1057048)" userId="91fe210a-adbf-49cc-8590-688b322aaffe" providerId="ADAL" clId="{2C9B51E1-7749-4414-808D-2C7C47512B3C}" dt="2024-02-26T08:54:46.902" v="65" actId="1076"/>
          <ac:picMkLst>
            <pc:docMk/>
            <pc:sldMk cId="3733486012" sldId="258"/>
            <ac:picMk id="9" creationId="{830C7C0C-7247-19FB-6D8D-8C87A702E27F}"/>
          </ac:picMkLst>
        </pc:picChg>
      </pc:sldChg>
      <pc:sldChg chg="mod modShow">
        <pc:chgData name="Nguyen Do (1057048)" userId="91fe210a-adbf-49cc-8590-688b322aaffe" providerId="ADAL" clId="{2C9B51E1-7749-4414-808D-2C7C47512B3C}" dt="2024-02-26T08:33:40.788" v="18" actId="729"/>
        <pc:sldMkLst>
          <pc:docMk/>
          <pc:sldMk cId="709828751" sldId="260"/>
        </pc:sldMkLst>
      </pc:sldChg>
      <pc:sldChg chg="ord">
        <pc:chgData name="Nguyen Do (1057048)" userId="91fe210a-adbf-49cc-8590-688b322aaffe" providerId="ADAL" clId="{2C9B51E1-7749-4414-808D-2C7C47512B3C}" dt="2024-02-26T08:38:34.123" v="20"/>
        <pc:sldMkLst>
          <pc:docMk/>
          <pc:sldMk cId="3607270498" sldId="261"/>
        </pc:sldMkLst>
      </pc:sldChg>
      <pc:sldChg chg="ord">
        <pc:chgData name="Nguyen Do (1057048)" userId="91fe210a-adbf-49cc-8590-688b322aaffe" providerId="ADAL" clId="{2C9B51E1-7749-4414-808D-2C7C47512B3C}" dt="2024-02-26T09:05:07.239" v="397"/>
        <pc:sldMkLst>
          <pc:docMk/>
          <pc:sldMk cId="3888669781" sldId="286"/>
        </pc:sldMkLst>
      </pc:sldChg>
      <pc:sldChg chg="addSp delSp modSp mod modClrScheme chgLayout">
        <pc:chgData name="Nguyen Do (1057048)" userId="91fe210a-adbf-49cc-8590-688b322aaffe" providerId="ADAL" clId="{2C9B51E1-7749-4414-808D-2C7C47512B3C}" dt="2024-02-26T09:04:38.709" v="395" actId="20577"/>
        <pc:sldMkLst>
          <pc:docMk/>
          <pc:sldMk cId="225949195" sldId="291"/>
        </pc:sldMkLst>
        <pc:spChg chg="mod ord">
          <ac:chgData name="Nguyen Do (1057048)" userId="91fe210a-adbf-49cc-8590-688b322aaffe" providerId="ADAL" clId="{2C9B51E1-7749-4414-808D-2C7C47512B3C}" dt="2024-02-26T09:01:09.010" v="252" actId="20577"/>
          <ac:spMkLst>
            <pc:docMk/>
            <pc:sldMk cId="225949195" sldId="291"/>
            <ac:spMk id="2" creationId="{06919283-2F79-38E1-BA78-1629671E755C}"/>
          </ac:spMkLst>
        </pc:spChg>
        <pc:spChg chg="mod ord">
          <ac:chgData name="Nguyen Do (1057048)" userId="91fe210a-adbf-49cc-8590-688b322aaffe" providerId="ADAL" clId="{2C9B51E1-7749-4414-808D-2C7C47512B3C}" dt="2024-02-26T00:36:45.409" v="14" actId="26606"/>
          <ac:spMkLst>
            <pc:docMk/>
            <pc:sldMk cId="225949195" sldId="291"/>
            <ac:spMk id="3" creationId="{82DC814A-90C8-F0B1-CC6E-EBA77304E2E8}"/>
          </ac:spMkLst>
        </pc:spChg>
        <pc:spChg chg="mod ord">
          <ac:chgData name="Nguyen Do (1057048)" userId="91fe210a-adbf-49cc-8590-688b322aaffe" providerId="ADAL" clId="{2C9B51E1-7749-4414-808D-2C7C47512B3C}" dt="2024-02-26T00:36:45.409" v="14" actId="26606"/>
          <ac:spMkLst>
            <pc:docMk/>
            <pc:sldMk cId="225949195" sldId="291"/>
            <ac:spMk id="4" creationId="{91F2F124-E5EA-2118-C319-2560142EA52C}"/>
          </ac:spMkLst>
        </pc:spChg>
        <pc:spChg chg="mod ord">
          <ac:chgData name="Nguyen Do (1057048)" userId="91fe210a-adbf-49cc-8590-688b322aaffe" providerId="ADAL" clId="{2C9B51E1-7749-4414-808D-2C7C47512B3C}" dt="2024-02-26T09:04:38.709" v="395" actId="20577"/>
          <ac:spMkLst>
            <pc:docMk/>
            <pc:sldMk cId="225949195" sldId="291"/>
            <ac:spMk id="6" creationId="{1FC0E5A6-9603-4841-B51B-D36AE0CB80E1}"/>
          </ac:spMkLst>
        </pc:spChg>
        <pc:spChg chg="mod">
          <ac:chgData name="Nguyen Do (1057048)" userId="91fe210a-adbf-49cc-8590-688b322aaffe" providerId="ADAL" clId="{2C9B51E1-7749-4414-808D-2C7C47512B3C}" dt="2024-02-26T09:02:28.655" v="297" actId="20577"/>
          <ac:spMkLst>
            <pc:docMk/>
            <pc:sldMk cId="225949195" sldId="291"/>
            <ac:spMk id="7" creationId="{14816D4D-DA88-E0DE-7C0C-C1ADA9951681}"/>
          </ac:spMkLst>
        </pc:spChg>
        <pc:spChg chg="add del mod">
          <ac:chgData name="Nguyen Do (1057048)" userId="91fe210a-adbf-49cc-8590-688b322aaffe" providerId="ADAL" clId="{2C9B51E1-7749-4414-808D-2C7C47512B3C}" dt="2024-02-26T00:36:18.110" v="2" actId="26606"/>
          <ac:spMkLst>
            <pc:docMk/>
            <pc:sldMk cId="225949195" sldId="291"/>
            <ac:spMk id="12" creationId="{346F75FB-1795-A82E-F72E-1A5ABD417588}"/>
          </ac:spMkLst>
        </pc:spChg>
        <pc:spChg chg="add del mod">
          <ac:chgData name="Nguyen Do (1057048)" userId="91fe210a-adbf-49cc-8590-688b322aaffe" providerId="ADAL" clId="{2C9B51E1-7749-4414-808D-2C7C47512B3C}" dt="2024-02-26T00:36:18.110" v="2" actId="26606"/>
          <ac:spMkLst>
            <pc:docMk/>
            <pc:sldMk cId="225949195" sldId="291"/>
            <ac:spMk id="14" creationId="{62A4F574-662D-C25C-4891-3D6A7091A704}"/>
          </ac:spMkLst>
        </pc:spChg>
        <pc:spChg chg="add del mod">
          <ac:chgData name="Nguyen Do (1057048)" userId="91fe210a-adbf-49cc-8590-688b322aaffe" providerId="ADAL" clId="{2C9B51E1-7749-4414-808D-2C7C47512B3C}" dt="2024-02-26T00:36:18.732" v="4" actId="26606"/>
          <ac:spMkLst>
            <pc:docMk/>
            <pc:sldMk cId="225949195" sldId="291"/>
            <ac:spMk id="16" creationId="{DC0CF1B2-A6F4-DB1F-C963-B8E17EF729CD}"/>
          </ac:spMkLst>
        </pc:spChg>
        <pc:spChg chg="add del mod">
          <ac:chgData name="Nguyen Do (1057048)" userId="91fe210a-adbf-49cc-8590-688b322aaffe" providerId="ADAL" clId="{2C9B51E1-7749-4414-808D-2C7C47512B3C}" dt="2024-02-26T00:36:34.975" v="6" actId="26606"/>
          <ac:spMkLst>
            <pc:docMk/>
            <pc:sldMk cId="225949195" sldId="291"/>
            <ac:spMk id="18" creationId="{C97D94A9-142A-55B2-526F-27C356FB24EA}"/>
          </ac:spMkLst>
        </pc:spChg>
        <pc:spChg chg="add del mod">
          <ac:chgData name="Nguyen Do (1057048)" userId="91fe210a-adbf-49cc-8590-688b322aaffe" providerId="ADAL" clId="{2C9B51E1-7749-4414-808D-2C7C47512B3C}" dt="2024-02-26T00:36:42.626" v="8" actId="26606"/>
          <ac:spMkLst>
            <pc:docMk/>
            <pc:sldMk cId="225949195" sldId="291"/>
            <ac:spMk id="20" creationId="{DC0CF1B2-A6F4-DB1F-C963-B8E17EF729CD}"/>
          </ac:spMkLst>
        </pc:spChg>
        <pc:spChg chg="add del mod">
          <ac:chgData name="Nguyen Do (1057048)" userId="91fe210a-adbf-49cc-8590-688b322aaffe" providerId="ADAL" clId="{2C9B51E1-7749-4414-808D-2C7C47512B3C}" dt="2024-02-26T00:36:44.549" v="11" actId="26606"/>
          <ac:spMkLst>
            <pc:docMk/>
            <pc:sldMk cId="225949195" sldId="291"/>
            <ac:spMk id="22" creationId="{346F75FB-1795-A82E-F72E-1A5ABD417588}"/>
          </ac:spMkLst>
        </pc:spChg>
        <pc:spChg chg="add del mod">
          <ac:chgData name="Nguyen Do (1057048)" userId="91fe210a-adbf-49cc-8590-688b322aaffe" providerId="ADAL" clId="{2C9B51E1-7749-4414-808D-2C7C47512B3C}" dt="2024-02-26T00:36:44.549" v="11" actId="26606"/>
          <ac:spMkLst>
            <pc:docMk/>
            <pc:sldMk cId="225949195" sldId="291"/>
            <ac:spMk id="23" creationId="{62A4F574-662D-C25C-4891-3D6A7091A704}"/>
          </ac:spMkLst>
        </pc:spChg>
        <pc:spChg chg="add del mod">
          <ac:chgData name="Nguyen Do (1057048)" userId="91fe210a-adbf-49cc-8590-688b322aaffe" providerId="ADAL" clId="{2C9B51E1-7749-4414-808D-2C7C47512B3C}" dt="2024-02-26T00:36:45.398" v="13" actId="26606"/>
          <ac:spMkLst>
            <pc:docMk/>
            <pc:sldMk cId="225949195" sldId="291"/>
            <ac:spMk id="25" creationId="{DC0CF1B2-A6F4-DB1F-C963-B8E17EF729CD}"/>
          </ac:spMkLst>
        </pc:spChg>
        <pc:spChg chg="add del mod">
          <ac:chgData name="Nguyen Do (1057048)" userId="91fe210a-adbf-49cc-8590-688b322aaffe" providerId="ADAL" clId="{2C9B51E1-7749-4414-808D-2C7C47512B3C}" dt="2024-02-26T00:38:16.035" v="15" actId="931"/>
          <ac:spMkLst>
            <pc:docMk/>
            <pc:sldMk cId="225949195" sldId="291"/>
            <ac:spMk id="27" creationId="{C97D94A9-142A-55B2-526F-27C356FB24EA}"/>
          </ac:spMkLst>
        </pc:spChg>
        <pc:picChg chg="add mod">
          <ac:chgData name="Nguyen Do (1057048)" userId="91fe210a-adbf-49cc-8590-688b322aaffe" providerId="ADAL" clId="{2C9B51E1-7749-4414-808D-2C7C47512B3C}" dt="2024-02-26T00:38:21.263" v="17" actId="1076"/>
          <ac:picMkLst>
            <pc:docMk/>
            <pc:sldMk cId="225949195" sldId="291"/>
            <ac:picMk id="8" creationId="{769447B8-8FE8-8D1B-3B41-24DE6F020FBD}"/>
          </ac:picMkLst>
        </pc:picChg>
      </pc:sldChg>
    </pc:docChg>
  </pc:docChgLst>
  <pc:docChgLst>
    <pc:chgData name="Nguyen Do (1057048)" userId="S::1057048@hr.nl::91fe210a-adbf-49cc-8590-688b322aaffe" providerId="AD" clId="Web-{14C5A428-3A02-30B0-FF7B-C8F699E09A0F}"/>
    <pc:docChg chg="modSld">
      <pc:chgData name="Nguyen Do (1057048)" userId="S::1057048@hr.nl::91fe210a-adbf-49cc-8590-688b322aaffe" providerId="AD" clId="Web-{14C5A428-3A02-30B0-FF7B-C8F699E09A0F}" dt="2024-02-26T00:35:50.756" v="10" actId="14100"/>
      <pc:docMkLst>
        <pc:docMk/>
      </pc:docMkLst>
      <pc:sldChg chg="mod modShow">
        <pc:chgData name="Nguyen Do (1057048)" userId="S::1057048@hr.nl::91fe210a-adbf-49cc-8590-688b322aaffe" providerId="AD" clId="Web-{14C5A428-3A02-30B0-FF7B-C8F699E09A0F}" dt="2024-02-26T00:34:54.848" v="1"/>
        <pc:sldMkLst>
          <pc:docMk/>
          <pc:sldMk cId="3733486012" sldId="258"/>
        </pc:sldMkLst>
      </pc:sldChg>
      <pc:sldChg chg="mod modShow">
        <pc:chgData name="Nguyen Do (1057048)" userId="S::1057048@hr.nl::91fe210a-adbf-49cc-8590-688b322aaffe" providerId="AD" clId="Web-{14C5A428-3A02-30B0-FF7B-C8F699E09A0F}" dt="2024-02-26T00:34:45.582" v="0"/>
        <pc:sldMkLst>
          <pc:docMk/>
          <pc:sldMk cId="709828751" sldId="260"/>
        </pc:sldMkLst>
      </pc:sldChg>
      <pc:sldChg chg="mod modShow">
        <pc:chgData name="Nguyen Do (1057048)" userId="S::1057048@hr.nl::91fe210a-adbf-49cc-8590-688b322aaffe" providerId="AD" clId="Web-{14C5A428-3A02-30B0-FF7B-C8F699E09A0F}" dt="2024-02-26T00:34:57.192" v="2"/>
        <pc:sldMkLst>
          <pc:docMk/>
          <pc:sldMk cId="3607270498" sldId="261"/>
        </pc:sldMkLst>
      </pc:sldChg>
      <pc:sldChg chg="mod modShow">
        <pc:chgData name="Nguyen Do (1057048)" userId="S::1057048@hr.nl::91fe210a-adbf-49cc-8590-688b322aaffe" providerId="AD" clId="Web-{14C5A428-3A02-30B0-FF7B-C8F699E09A0F}" dt="2024-02-26T00:35:00.520" v="3"/>
        <pc:sldMkLst>
          <pc:docMk/>
          <pc:sldMk cId="3892131414" sldId="262"/>
        </pc:sldMkLst>
      </pc:sldChg>
      <pc:sldChg chg="mod modShow">
        <pc:chgData name="Nguyen Do (1057048)" userId="S::1057048@hr.nl::91fe210a-adbf-49cc-8590-688b322aaffe" providerId="AD" clId="Web-{14C5A428-3A02-30B0-FF7B-C8F699E09A0F}" dt="2024-02-26T00:35:04.677" v="4"/>
        <pc:sldMkLst>
          <pc:docMk/>
          <pc:sldMk cId="451187730" sldId="283"/>
        </pc:sldMkLst>
      </pc:sldChg>
      <pc:sldChg chg="modSp">
        <pc:chgData name="Nguyen Do (1057048)" userId="S::1057048@hr.nl::91fe210a-adbf-49cc-8590-688b322aaffe" providerId="AD" clId="Web-{14C5A428-3A02-30B0-FF7B-C8F699E09A0F}" dt="2024-02-26T00:35:50.756" v="10" actId="14100"/>
        <pc:sldMkLst>
          <pc:docMk/>
          <pc:sldMk cId="225949195" sldId="291"/>
        </pc:sldMkLst>
        <pc:spChg chg="mod">
          <ac:chgData name="Nguyen Do (1057048)" userId="S::1057048@hr.nl::91fe210a-adbf-49cc-8590-688b322aaffe" providerId="AD" clId="Web-{14C5A428-3A02-30B0-FF7B-C8F699E09A0F}" dt="2024-02-26T00:35:42.928" v="8" actId="14100"/>
          <ac:spMkLst>
            <pc:docMk/>
            <pc:sldMk cId="225949195" sldId="291"/>
            <ac:spMk id="2" creationId="{06919283-2F79-38E1-BA78-1629671E755C}"/>
          </ac:spMkLst>
        </pc:spChg>
        <pc:spChg chg="mod">
          <ac:chgData name="Nguyen Do (1057048)" userId="S::1057048@hr.nl::91fe210a-adbf-49cc-8590-688b322aaffe" providerId="AD" clId="Web-{14C5A428-3A02-30B0-FF7B-C8F699E09A0F}" dt="2024-02-26T00:35:47.991" v="9" actId="14100"/>
          <ac:spMkLst>
            <pc:docMk/>
            <pc:sldMk cId="225949195" sldId="291"/>
            <ac:spMk id="6" creationId="{1FC0E5A6-9603-4841-B51B-D36AE0CB80E1}"/>
          </ac:spMkLst>
        </pc:spChg>
        <pc:spChg chg="mod">
          <ac:chgData name="Nguyen Do (1057048)" userId="S::1057048@hr.nl::91fe210a-adbf-49cc-8590-688b322aaffe" providerId="AD" clId="Web-{14C5A428-3A02-30B0-FF7B-C8F699E09A0F}" dt="2024-02-26T00:35:50.756" v="10" actId="14100"/>
          <ac:spMkLst>
            <pc:docMk/>
            <pc:sldMk cId="225949195" sldId="291"/>
            <ac:spMk id="7" creationId="{14816D4D-DA88-E0DE-7C0C-C1ADA9951681}"/>
          </ac:spMkLst>
        </pc:spChg>
      </pc:sldChg>
    </pc:docChg>
  </pc:docChgLst>
  <pc:docChgLst>
    <pc:chgData name="Khizer Butt (1052313)" userId="S::1052313@hr.nl::4cde9872-7527-426d-8f23-f4fadc307243" providerId="AD" clId="Web-{F6567D53-569F-4E93-A672-B867D663B8AB}"/>
    <pc:docChg chg="modSld">
      <pc:chgData name="Khizer Butt (1052313)" userId="S::1052313@hr.nl::4cde9872-7527-426d-8f23-f4fadc307243" providerId="AD" clId="Web-{F6567D53-569F-4E93-A672-B867D663B8AB}" dt="2024-02-24T11:19:35.394" v="5" actId="20577"/>
      <pc:docMkLst>
        <pc:docMk/>
      </pc:docMkLst>
      <pc:sldChg chg="modSp">
        <pc:chgData name="Khizer Butt (1052313)" userId="S::1052313@hr.nl::4cde9872-7527-426d-8f23-f4fadc307243" providerId="AD" clId="Web-{F6567D53-569F-4E93-A672-B867D663B8AB}" dt="2024-02-24T11:19:35.394" v="5" actId="20577"/>
        <pc:sldMkLst>
          <pc:docMk/>
          <pc:sldMk cId="3946934594" sldId="256"/>
        </pc:sldMkLst>
        <pc:spChg chg="mod">
          <ac:chgData name="Khizer Butt (1052313)" userId="S::1052313@hr.nl::4cde9872-7527-426d-8f23-f4fadc307243" providerId="AD" clId="Web-{F6567D53-569F-4E93-A672-B867D663B8AB}" dt="2024-02-24T11:19:35.394" v="5" actId="20577"/>
          <ac:spMkLst>
            <pc:docMk/>
            <pc:sldMk cId="3946934594" sldId="256"/>
            <ac:spMk id="4" creationId="{22341466-2B49-4F21-0FF5-1CE59BF40A8C}"/>
          </ac:spMkLst>
        </pc:spChg>
      </pc:sldChg>
    </pc:docChg>
  </pc:docChgLst>
  <pc:docChgLst>
    <pc:chgData name="Ahmet Oral (1023107)" userId="S::1023107@hr.nl::2e173560-79c5-40b3-8d80-2f3cdfb6b323" providerId="AD" clId="Web-{0495F870-8D8F-672E-89BD-0DC0FA8A88B9}"/>
    <pc:docChg chg="modSld">
      <pc:chgData name="Ahmet Oral (1023107)" userId="S::1023107@hr.nl::2e173560-79c5-40b3-8d80-2f3cdfb6b323" providerId="AD" clId="Web-{0495F870-8D8F-672E-89BD-0DC0FA8A88B9}" dt="2024-02-26T08:20:03.035" v="8" actId="20577"/>
      <pc:docMkLst>
        <pc:docMk/>
      </pc:docMkLst>
      <pc:sldChg chg="modSp">
        <pc:chgData name="Ahmet Oral (1023107)" userId="S::1023107@hr.nl::2e173560-79c5-40b3-8d80-2f3cdfb6b323" providerId="AD" clId="Web-{0495F870-8D8F-672E-89BD-0DC0FA8A88B9}" dt="2024-02-26T08:20:03.035" v="8" actId="20577"/>
        <pc:sldMkLst>
          <pc:docMk/>
          <pc:sldMk cId="709828751" sldId="260"/>
        </pc:sldMkLst>
        <pc:spChg chg="mod">
          <ac:chgData name="Ahmet Oral (1023107)" userId="S::1023107@hr.nl::2e173560-79c5-40b3-8d80-2f3cdfb6b323" providerId="AD" clId="Web-{0495F870-8D8F-672E-89BD-0DC0FA8A88B9}" dt="2024-02-26T08:19:58.941" v="7" actId="20577"/>
          <ac:spMkLst>
            <pc:docMk/>
            <pc:sldMk cId="709828751" sldId="260"/>
            <ac:spMk id="4" creationId="{BD179B88-D43C-4A31-9A52-3498E9430782}"/>
          </ac:spMkLst>
        </pc:spChg>
        <pc:spChg chg="mod">
          <ac:chgData name="Ahmet Oral (1023107)" userId="S::1023107@hr.nl::2e173560-79c5-40b3-8d80-2f3cdfb6b323" providerId="AD" clId="Web-{0495F870-8D8F-672E-89BD-0DC0FA8A88B9}" dt="2024-02-26T08:20:03.035" v="8" actId="20577"/>
          <ac:spMkLst>
            <pc:docMk/>
            <pc:sldMk cId="709828751" sldId="260"/>
            <ac:spMk id="5" creationId="{DCDDBE65-9AB1-4989-AF86-726591A6A128}"/>
          </ac:spMkLst>
        </pc:spChg>
      </pc:sldChg>
    </pc:docChg>
  </pc:docChgLst>
  <pc:docChgLst>
    <pc:chgData name="Nguyen Do (1057048)" userId="S::1057048@hr.nl::91fe210a-adbf-49cc-8590-688b322aaffe" providerId="AD" clId="Web-{F977793A-B327-9D1F-00B9-15BFD9B571EA}"/>
    <pc:docChg chg="addSld modSld">
      <pc:chgData name="Nguyen Do (1057048)" userId="S::1057048@hr.nl::91fe210a-adbf-49cc-8590-688b322aaffe" providerId="AD" clId="Web-{F977793A-B327-9D1F-00B9-15BFD9B571EA}" dt="2024-02-24T11:38:24.209" v="140" actId="1076"/>
      <pc:docMkLst>
        <pc:docMk/>
      </pc:docMkLst>
      <pc:sldChg chg="addSp delSp modSp mod modClrScheme chgLayout">
        <pc:chgData name="Nguyen Do (1057048)" userId="S::1057048@hr.nl::91fe210a-adbf-49cc-8590-688b322aaffe" providerId="AD" clId="Web-{F977793A-B327-9D1F-00B9-15BFD9B571EA}" dt="2024-02-24T11:36:54.769" v="118"/>
        <pc:sldMkLst>
          <pc:docMk/>
          <pc:sldMk cId="2902794312" sldId="257"/>
        </pc:sldMkLst>
        <pc:spChg chg="mod">
          <ac:chgData name="Nguyen Do (1057048)" userId="S::1057048@hr.nl::91fe210a-adbf-49cc-8590-688b322aaffe" providerId="AD" clId="Web-{F977793A-B327-9D1F-00B9-15BFD9B571EA}" dt="2024-02-24T11:36:54.769" v="118"/>
          <ac:spMkLst>
            <pc:docMk/>
            <pc:sldMk cId="2902794312" sldId="257"/>
            <ac:spMk id="2" creationId="{0B24BF10-2B55-43AB-9F77-F1A1410384A9}"/>
          </ac:spMkLst>
        </pc:spChg>
        <pc:spChg chg="mod">
          <ac:chgData name="Nguyen Do (1057048)" userId="S::1057048@hr.nl::91fe210a-adbf-49cc-8590-688b322aaffe" providerId="AD" clId="Web-{F977793A-B327-9D1F-00B9-15BFD9B571EA}" dt="2024-02-24T11:36:54.769" v="118"/>
          <ac:spMkLst>
            <pc:docMk/>
            <pc:sldMk cId="2902794312" sldId="257"/>
            <ac:spMk id="4" creationId="{E3BD8413-C238-49D7-A4E1-E8FEF1811A0E}"/>
          </ac:spMkLst>
        </pc:spChg>
        <pc:spChg chg="add del">
          <ac:chgData name="Nguyen Do (1057048)" userId="S::1057048@hr.nl::91fe210a-adbf-49cc-8590-688b322aaffe" providerId="AD" clId="Web-{F977793A-B327-9D1F-00B9-15BFD9B571EA}" dt="2024-02-24T11:36:54.769" v="118"/>
          <ac:spMkLst>
            <pc:docMk/>
            <pc:sldMk cId="2902794312" sldId="257"/>
            <ac:spMk id="5" creationId="{0A95F4DE-39B7-4CE2-BC1E-8B8AE662A895}"/>
          </ac:spMkLst>
        </pc:spChg>
        <pc:spChg chg="add del mod">
          <ac:chgData name="Nguyen Do (1057048)" userId="S::1057048@hr.nl::91fe210a-adbf-49cc-8590-688b322aaffe" providerId="AD" clId="Web-{F977793A-B327-9D1F-00B9-15BFD9B571EA}" dt="2024-02-24T11:36:54.769" v="117"/>
          <ac:spMkLst>
            <pc:docMk/>
            <pc:sldMk cId="2902794312" sldId="257"/>
            <ac:spMk id="11" creationId="{645CCF6A-7749-EDD9-D3B7-BB6ECA58DE94}"/>
          </ac:spMkLst>
        </pc:spChg>
        <pc:spChg chg="add mod">
          <ac:chgData name="Nguyen Do (1057048)" userId="S::1057048@hr.nl::91fe210a-adbf-49cc-8590-688b322aaffe" providerId="AD" clId="Web-{F977793A-B327-9D1F-00B9-15BFD9B571EA}" dt="2024-02-24T11:36:54.769" v="118"/>
          <ac:spMkLst>
            <pc:docMk/>
            <pc:sldMk cId="2902794312" sldId="257"/>
            <ac:spMk id="13" creationId="{0A95F4DE-39B7-4CE2-BC1E-8B8AE662A895}"/>
          </ac:spMkLst>
        </pc:spChg>
        <pc:graphicFrameChg chg="add del">
          <ac:chgData name="Nguyen Do (1057048)" userId="S::1057048@hr.nl::91fe210a-adbf-49cc-8590-688b322aaffe" providerId="AD" clId="Web-{F977793A-B327-9D1F-00B9-15BFD9B571EA}" dt="2024-02-24T11:36:40.628" v="115"/>
          <ac:graphicFrameMkLst>
            <pc:docMk/>
            <pc:sldMk cId="2902794312" sldId="257"/>
            <ac:graphicFrameMk id="7" creationId="{E7C9F11F-165A-AA5B-1DF4-AB81A69690BF}"/>
          </ac:graphicFrameMkLst>
        </pc:graphicFrameChg>
        <pc:graphicFrameChg chg="add del">
          <ac:chgData name="Nguyen Do (1057048)" userId="S::1057048@hr.nl::91fe210a-adbf-49cc-8590-688b322aaffe" providerId="AD" clId="Web-{F977793A-B327-9D1F-00B9-15BFD9B571EA}" dt="2024-02-24T11:36:54.769" v="117"/>
          <ac:graphicFrameMkLst>
            <pc:docMk/>
            <pc:sldMk cId="2902794312" sldId="257"/>
            <ac:graphicFrameMk id="9" creationId="{CFC1FB9B-7168-E61D-63D1-E4641C48E468}"/>
          </ac:graphicFrameMkLst>
        </pc:graphicFrameChg>
      </pc:sldChg>
      <pc:sldChg chg="modSp new mod modClrScheme chgLayout">
        <pc:chgData name="Nguyen Do (1057048)" userId="S::1057048@hr.nl::91fe210a-adbf-49cc-8590-688b322aaffe" providerId="AD" clId="Web-{F977793A-B327-9D1F-00B9-15BFD9B571EA}" dt="2024-02-24T11:37:19.410" v="119"/>
        <pc:sldMkLst>
          <pc:docMk/>
          <pc:sldMk cId="3625497708" sldId="290"/>
        </pc:sldMkLst>
        <pc:spChg chg="mod">
          <ac:chgData name="Nguyen Do (1057048)" userId="S::1057048@hr.nl::91fe210a-adbf-49cc-8590-688b322aaffe" providerId="AD" clId="Web-{F977793A-B327-9D1F-00B9-15BFD9B571EA}" dt="2024-02-24T11:37:19.410" v="119"/>
          <ac:spMkLst>
            <pc:docMk/>
            <pc:sldMk cId="3625497708" sldId="290"/>
            <ac:spMk id="2" creationId="{2ABEDE08-73BF-C3B3-57AF-57F875C2F184}"/>
          </ac:spMkLst>
        </pc:spChg>
        <pc:spChg chg="mod modVis">
          <ac:chgData name="Nguyen Do (1057048)" userId="S::1057048@hr.nl::91fe210a-adbf-49cc-8590-688b322aaffe" providerId="AD" clId="Web-{F977793A-B327-9D1F-00B9-15BFD9B571EA}" dt="2024-02-24T11:37:19.410" v="119"/>
          <ac:spMkLst>
            <pc:docMk/>
            <pc:sldMk cId="3625497708" sldId="290"/>
            <ac:spMk id="3" creationId="{769D34C2-9276-D3A1-A3C6-43894E6F840A}"/>
          </ac:spMkLst>
        </pc:spChg>
        <pc:spChg chg="mod ord">
          <ac:chgData name="Nguyen Do (1057048)" userId="S::1057048@hr.nl::91fe210a-adbf-49cc-8590-688b322aaffe" providerId="AD" clId="Web-{F977793A-B327-9D1F-00B9-15BFD9B571EA}" dt="2024-02-24T11:37:19.410" v="119"/>
          <ac:spMkLst>
            <pc:docMk/>
            <pc:sldMk cId="3625497708" sldId="290"/>
            <ac:spMk id="4" creationId="{A7CAA16E-0BF4-331A-79E6-BAE0E1B8E6E1}"/>
          </ac:spMkLst>
        </pc:spChg>
      </pc:sldChg>
      <pc:sldChg chg="addSp modSp new">
        <pc:chgData name="Nguyen Do (1057048)" userId="S::1057048@hr.nl::91fe210a-adbf-49cc-8590-688b322aaffe" providerId="AD" clId="Web-{F977793A-B327-9D1F-00B9-15BFD9B571EA}" dt="2024-02-24T11:38:24.209" v="140" actId="1076"/>
        <pc:sldMkLst>
          <pc:docMk/>
          <pc:sldMk cId="225949195" sldId="291"/>
        </pc:sldMkLst>
        <pc:spChg chg="mod">
          <ac:chgData name="Nguyen Do (1057048)" userId="S::1057048@hr.nl::91fe210a-adbf-49cc-8590-688b322aaffe" providerId="AD" clId="Web-{F977793A-B327-9D1F-00B9-15BFD9B571EA}" dt="2024-02-24T11:38:00.958" v="133" actId="14100"/>
          <ac:spMkLst>
            <pc:docMk/>
            <pc:sldMk cId="225949195" sldId="291"/>
            <ac:spMk id="2" creationId="{06919283-2F79-38E1-BA78-1629671E755C}"/>
          </ac:spMkLst>
        </pc:spChg>
        <pc:spChg chg="mod">
          <ac:chgData name="Nguyen Do (1057048)" userId="S::1057048@hr.nl::91fe210a-adbf-49cc-8590-688b322aaffe" providerId="AD" clId="Web-{F977793A-B327-9D1F-00B9-15BFD9B571EA}" dt="2024-02-24T11:34:42.594" v="43" actId="1076"/>
          <ac:spMkLst>
            <pc:docMk/>
            <pc:sldMk cId="225949195" sldId="291"/>
            <ac:spMk id="4" creationId="{91F2F124-E5EA-2118-C319-2560142EA52C}"/>
          </ac:spMkLst>
        </pc:spChg>
        <pc:spChg chg="add mod">
          <ac:chgData name="Nguyen Do (1057048)" userId="S::1057048@hr.nl::91fe210a-adbf-49cc-8590-688b322aaffe" providerId="AD" clId="Web-{F977793A-B327-9D1F-00B9-15BFD9B571EA}" dt="2024-02-24T11:38:24.209" v="140" actId="1076"/>
          <ac:spMkLst>
            <pc:docMk/>
            <pc:sldMk cId="225949195" sldId="291"/>
            <ac:spMk id="6" creationId="{1FC0E5A6-9603-4841-B51B-D36AE0CB80E1}"/>
          </ac:spMkLst>
        </pc:spChg>
        <pc:spChg chg="add mod">
          <ac:chgData name="Nguyen Do (1057048)" userId="S::1057048@hr.nl::91fe210a-adbf-49cc-8590-688b322aaffe" providerId="AD" clId="Web-{F977793A-B327-9D1F-00B9-15BFD9B571EA}" dt="2024-02-24T11:38:15.584" v="138" actId="1076"/>
          <ac:spMkLst>
            <pc:docMk/>
            <pc:sldMk cId="225949195" sldId="291"/>
            <ac:spMk id="7" creationId="{14816D4D-DA88-E0DE-7C0C-C1ADA9951681}"/>
          </ac:spMkLst>
        </pc:spChg>
      </pc:sldChg>
    </pc:docChg>
  </pc:docChgLst>
  <pc:docChgLst>
    <pc:chgData name="Terrence Zhong (1028516)" userId="3697f194-1008-4430-b6f1-e9b4ecf43b89" providerId="ADAL" clId="{E0DFE962-C8D7-460E-A719-DD3A7E56E13E}"/>
    <pc:docChg chg="custSel addSld modSld">
      <pc:chgData name="Terrence Zhong (1028516)" userId="3697f194-1008-4430-b6f1-e9b4ecf43b89" providerId="ADAL" clId="{E0DFE962-C8D7-460E-A719-DD3A7E56E13E}" dt="2024-02-25T18:08:56.522" v="380" actId="1076"/>
      <pc:docMkLst>
        <pc:docMk/>
      </pc:docMkLst>
      <pc:sldChg chg="modSp mod">
        <pc:chgData name="Terrence Zhong (1028516)" userId="3697f194-1008-4430-b6f1-e9b4ecf43b89" providerId="ADAL" clId="{E0DFE962-C8D7-460E-A719-DD3A7E56E13E}" dt="2024-02-25T18:07:41.816" v="322" actId="20577"/>
        <pc:sldMkLst>
          <pc:docMk/>
          <pc:sldMk cId="1487948703" sldId="289"/>
        </pc:sldMkLst>
        <pc:spChg chg="mod">
          <ac:chgData name="Terrence Zhong (1028516)" userId="3697f194-1008-4430-b6f1-e9b4ecf43b89" providerId="ADAL" clId="{E0DFE962-C8D7-460E-A719-DD3A7E56E13E}" dt="2024-02-25T18:07:41.816" v="322" actId="20577"/>
          <ac:spMkLst>
            <pc:docMk/>
            <pc:sldMk cId="1487948703" sldId="289"/>
            <ac:spMk id="2" creationId="{20A31AF1-D7E2-3CF7-7251-B88F6E635FAA}"/>
          </ac:spMkLst>
        </pc:spChg>
      </pc:sldChg>
      <pc:sldChg chg="addSp delSp modSp new mod modClrScheme chgLayout">
        <pc:chgData name="Terrence Zhong (1028516)" userId="3697f194-1008-4430-b6f1-e9b4ecf43b89" providerId="ADAL" clId="{E0DFE962-C8D7-460E-A719-DD3A7E56E13E}" dt="2024-02-25T18:08:56.522" v="380" actId="1076"/>
        <pc:sldMkLst>
          <pc:docMk/>
          <pc:sldMk cId="195851581" sldId="292"/>
        </pc:sldMkLst>
        <pc:spChg chg="del">
          <ac:chgData name="Terrence Zhong (1028516)" userId="3697f194-1008-4430-b6f1-e9b4ecf43b89" providerId="ADAL" clId="{E0DFE962-C8D7-460E-A719-DD3A7E56E13E}" dt="2024-02-25T17:39:30.100" v="3" actId="26606"/>
          <ac:spMkLst>
            <pc:docMk/>
            <pc:sldMk cId="195851581" sldId="292"/>
            <ac:spMk id="2" creationId="{37579EEF-F46E-AD35-1CE3-1D488E67EC1B}"/>
          </ac:spMkLst>
        </pc:spChg>
        <pc:spChg chg="mod">
          <ac:chgData name="Terrence Zhong (1028516)" userId="3697f194-1008-4430-b6f1-e9b4ecf43b89" providerId="ADAL" clId="{E0DFE962-C8D7-460E-A719-DD3A7E56E13E}" dt="2024-02-25T17:39:30.100" v="3" actId="26606"/>
          <ac:spMkLst>
            <pc:docMk/>
            <pc:sldMk cId="195851581" sldId="292"/>
            <ac:spMk id="3" creationId="{A49A66C3-9AED-4AB5-CE95-1ED22E1751A4}"/>
          </ac:spMkLst>
        </pc:spChg>
        <pc:spChg chg="del">
          <ac:chgData name="Terrence Zhong (1028516)" userId="3697f194-1008-4430-b6f1-e9b4ecf43b89" providerId="ADAL" clId="{E0DFE962-C8D7-460E-A719-DD3A7E56E13E}" dt="2024-02-25T17:39:30.100" v="3" actId="26606"/>
          <ac:spMkLst>
            <pc:docMk/>
            <pc:sldMk cId="195851581" sldId="292"/>
            <ac:spMk id="4" creationId="{E936176A-B45C-7E72-986C-F9C99644D0D5}"/>
          </ac:spMkLst>
        </pc:spChg>
        <pc:spChg chg="add mod">
          <ac:chgData name="Terrence Zhong (1028516)" userId="3697f194-1008-4430-b6f1-e9b4ecf43b89" providerId="ADAL" clId="{E0DFE962-C8D7-460E-A719-DD3A7E56E13E}" dt="2024-02-25T17:39:34.400" v="14" actId="20577"/>
          <ac:spMkLst>
            <pc:docMk/>
            <pc:sldMk cId="195851581" sldId="292"/>
            <ac:spMk id="11" creationId="{440DEFD1-E492-73FC-83DA-D4A4054E30FC}"/>
          </ac:spMkLst>
        </pc:spChg>
        <pc:spChg chg="add mod">
          <ac:chgData name="Terrence Zhong (1028516)" userId="3697f194-1008-4430-b6f1-e9b4ecf43b89" providerId="ADAL" clId="{E0DFE962-C8D7-460E-A719-DD3A7E56E13E}" dt="2024-02-25T18:08:56.522" v="380" actId="1076"/>
          <ac:spMkLst>
            <pc:docMk/>
            <pc:sldMk cId="195851581" sldId="292"/>
            <ac:spMk id="13" creationId="{9CBBEB57-086F-7ACA-3D4A-35E939B563AF}"/>
          </ac:spMkLst>
        </pc:spChg>
        <pc:picChg chg="add mod">
          <ac:chgData name="Terrence Zhong (1028516)" userId="3697f194-1008-4430-b6f1-e9b4ecf43b89" providerId="ADAL" clId="{E0DFE962-C8D7-460E-A719-DD3A7E56E13E}" dt="2024-02-25T17:39:30.100" v="3" actId="26606"/>
          <ac:picMkLst>
            <pc:docMk/>
            <pc:sldMk cId="195851581" sldId="292"/>
            <ac:picMk id="6" creationId="{8EF762CA-6BC8-5B68-ACA7-0726C02BBA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2/26/2024</a:t>
            </a:fld>
            <a:endParaRPr lang="en-US"/>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a:ea typeface="Tahoma"/>
                <a:cs typeface="Tahoma"/>
              </a:rPr>
              <a:t>Sprint review</a:t>
            </a:r>
            <a:endParaRPr lang="en-US"/>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vert="horz" lIns="91440" tIns="45720" rIns="91440" bIns="45720" rtlCol="0" anchor="t">
            <a:normAutofit/>
          </a:bodyPr>
          <a:lstStyle/>
          <a:p>
            <a:r>
              <a:rPr lang="en-US">
                <a:cs typeface="Arial"/>
              </a:rPr>
              <a:t>Sprint 1</a:t>
            </a:r>
            <a:endParaRPr lang="en-US"/>
          </a:p>
        </p:txBody>
      </p:sp>
      <p:sp>
        <p:nvSpPr>
          <p:cNvPr id="4" name="Tekstvak 3">
            <a:extLst>
              <a:ext uri="{FF2B5EF4-FFF2-40B4-BE49-F238E27FC236}">
                <a16:creationId xmlns:a16="http://schemas.microsoft.com/office/drawing/2014/main" id="{22341466-2B49-4F21-0FF5-1CE59BF40A8C}"/>
              </a:ext>
            </a:extLst>
          </p:cNvPr>
          <p:cNvSpPr txBox="1"/>
          <p:nvPr/>
        </p:nvSpPr>
        <p:spPr>
          <a:xfrm>
            <a:off x="524146" y="5273239"/>
            <a:ext cx="34943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err="1">
                <a:solidFill>
                  <a:schemeClr val="bg1"/>
                </a:solidFill>
                <a:cs typeface="Arial"/>
              </a:rPr>
              <a:t>Ahmet</a:t>
            </a:r>
            <a:r>
              <a:rPr lang="nl-NL">
                <a:solidFill>
                  <a:schemeClr val="bg1"/>
                </a:solidFill>
                <a:cs typeface="Arial"/>
              </a:rPr>
              <a:t> Oral</a:t>
            </a:r>
          </a:p>
          <a:p>
            <a:r>
              <a:rPr lang="nl-NL" err="1">
                <a:solidFill>
                  <a:schemeClr val="bg1"/>
                </a:solidFill>
                <a:cs typeface="Arial"/>
              </a:rPr>
              <a:t>Khizer</a:t>
            </a:r>
            <a:r>
              <a:rPr lang="nl-NL">
                <a:solidFill>
                  <a:schemeClr val="bg1"/>
                </a:solidFill>
                <a:cs typeface="Arial"/>
              </a:rPr>
              <a:t> </a:t>
            </a:r>
            <a:r>
              <a:rPr lang="nl-NL" err="1">
                <a:solidFill>
                  <a:schemeClr val="bg1"/>
                </a:solidFill>
                <a:cs typeface="Arial"/>
              </a:rPr>
              <a:t>Butt</a:t>
            </a:r>
            <a:endParaRPr lang="nl-NL">
              <a:solidFill>
                <a:schemeClr val="bg1"/>
              </a:solidFill>
              <a:cs typeface="Arial"/>
            </a:endParaRPr>
          </a:p>
          <a:p>
            <a:r>
              <a:rPr lang="nl-NL" err="1">
                <a:solidFill>
                  <a:schemeClr val="bg1"/>
                </a:solidFill>
                <a:cs typeface="Arial"/>
              </a:rPr>
              <a:t>Binh</a:t>
            </a:r>
            <a:r>
              <a:rPr lang="nl-NL">
                <a:solidFill>
                  <a:schemeClr val="bg1"/>
                </a:solidFill>
                <a:cs typeface="Arial"/>
              </a:rPr>
              <a:t> Nguyen Do</a:t>
            </a:r>
          </a:p>
          <a:p>
            <a:r>
              <a:rPr lang="nl-NL" err="1">
                <a:solidFill>
                  <a:schemeClr val="bg1"/>
                </a:solidFill>
                <a:cs typeface="Arial"/>
              </a:rPr>
              <a:t>Terrence</a:t>
            </a:r>
            <a:r>
              <a:rPr lang="nl-NL">
                <a:solidFill>
                  <a:schemeClr val="bg1"/>
                </a:solidFill>
                <a:cs typeface="Arial"/>
              </a:rPr>
              <a:t> </a:t>
            </a:r>
            <a:r>
              <a:rPr lang="nl-NL" err="1">
                <a:solidFill>
                  <a:schemeClr val="bg1"/>
                </a:solidFill>
                <a:cs typeface="Arial"/>
              </a:rPr>
              <a:t>Zhong</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31AF1-D7E2-3CF7-7251-B88F6E635FAA}"/>
              </a:ext>
            </a:extLst>
          </p:cNvPr>
          <p:cNvSpPr>
            <a:spLocks noGrp="1"/>
          </p:cNvSpPr>
          <p:nvPr>
            <p:ph type="body" idx="1"/>
          </p:nvPr>
        </p:nvSpPr>
        <p:spPr/>
        <p:txBody>
          <a:bodyPr/>
          <a:lstStyle/>
          <a:p>
            <a:r>
              <a:rPr lang="en-US"/>
              <a:t>Documentation</a:t>
            </a:r>
            <a:endParaRPr lang="en-NL"/>
          </a:p>
        </p:txBody>
      </p:sp>
      <p:sp>
        <p:nvSpPr>
          <p:cNvPr id="3" name="Slide Number Placeholder 2">
            <a:extLst>
              <a:ext uri="{FF2B5EF4-FFF2-40B4-BE49-F238E27FC236}">
                <a16:creationId xmlns:a16="http://schemas.microsoft.com/office/drawing/2014/main" id="{AA4ABB7D-25BB-8077-8293-0665CD1354B6}"/>
              </a:ext>
            </a:extLst>
          </p:cNvPr>
          <p:cNvSpPr>
            <a:spLocks noGrp="1"/>
          </p:cNvSpPr>
          <p:nvPr>
            <p:ph type="sldNum" sz="quarter" idx="12"/>
          </p:nvPr>
        </p:nvSpPr>
        <p:spPr/>
        <p:txBody>
          <a:bodyPr/>
          <a:lstStyle/>
          <a:p>
            <a:fld id="{C263D6C4-4840-40CC-AC84-17E24B3B7BDE}" type="slidenum">
              <a:rPr lang="en-US" noProof="0" smtClean="0"/>
              <a:pPr/>
              <a:t>10</a:t>
            </a:fld>
            <a:endParaRPr lang="en-US" noProof="0"/>
          </a:p>
        </p:txBody>
      </p:sp>
      <p:sp>
        <p:nvSpPr>
          <p:cNvPr id="4" name="Title 3">
            <a:extLst>
              <a:ext uri="{FF2B5EF4-FFF2-40B4-BE49-F238E27FC236}">
                <a16:creationId xmlns:a16="http://schemas.microsoft.com/office/drawing/2014/main" id="{7401CEB2-E432-2C28-D50D-8FC5A1D3B37C}"/>
              </a:ext>
            </a:extLst>
          </p:cNvPr>
          <p:cNvSpPr>
            <a:spLocks noGrp="1"/>
          </p:cNvSpPr>
          <p:nvPr>
            <p:ph type="title"/>
          </p:nvPr>
        </p:nvSpPr>
        <p:spPr/>
        <p:txBody>
          <a:bodyPr/>
          <a:lstStyle/>
          <a:p>
            <a:r>
              <a:rPr lang="en-US"/>
              <a:t>Codebase</a:t>
            </a:r>
            <a:endParaRPr lang="en-NL"/>
          </a:p>
        </p:txBody>
      </p:sp>
    </p:spTree>
    <p:extLst>
      <p:ext uri="{BB962C8B-B14F-4D97-AF65-F5344CB8AC3E}">
        <p14:creationId xmlns:p14="http://schemas.microsoft.com/office/powerpoint/2010/main" val="148794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0DEFD1-E492-73FC-83DA-D4A4054E30FC}"/>
              </a:ext>
            </a:extLst>
          </p:cNvPr>
          <p:cNvSpPr>
            <a:spLocks noGrp="1"/>
          </p:cNvSpPr>
          <p:nvPr>
            <p:ph type="title"/>
          </p:nvPr>
        </p:nvSpPr>
        <p:spPr>
          <a:xfrm>
            <a:off x="444500" y="542925"/>
            <a:ext cx="11214100" cy="535531"/>
          </a:xfrm>
        </p:spPr>
        <p:txBody>
          <a:bodyPr/>
          <a:lstStyle/>
          <a:p>
            <a:r>
              <a:rPr lang="en-US"/>
              <a:t>Two Repo’s</a:t>
            </a:r>
          </a:p>
        </p:txBody>
      </p:sp>
      <p:sp>
        <p:nvSpPr>
          <p:cNvPr id="3" name="Slide Number Placeholder 2">
            <a:extLst>
              <a:ext uri="{FF2B5EF4-FFF2-40B4-BE49-F238E27FC236}">
                <a16:creationId xmlns:a16="http://schemas.microsoft.com/office/drawing/2014/main" id="{A49A66C3-9AED-4AB5-CE95-1ED22E1751A4}"/>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p:sp>
        <p:nvSpPr>
          <p:cNvPr id="13" name="Content Placeholder 3">
            <a:extLst>
              <a:ext uri="{FF2B5EF4-FFF2-40B4-BE49-F238E27FC236}">
                <a16:creationId xmlns:a16="http://schemas.microsoft.com/office/drawing/2014/main" id="{9CBBEB57-086F-7ACA-3D4A-35E939B563AF}"/>
              </a:ext>
            </a:extLst>
          </p:cNvPr>
          <p:cNvSpPr>
            <a:spLocks noGrp="1"/>
          </p:cNvSpPr>
          <p:nvPr>
            <p:ph sz="half" idx="1"/>
          </p:nvPr>
        </p:nvSpPr>
        <p:spPr>
          <a:xfrm>
            <a:off x="444500" y="1517715"/>
            <a:ext cx="5184437" cy="4659248"/>
          </a:xfrm>
        </p:spPr>
        <p:txBody>
          <a:bodyPr/>
          <a:lstStyle/>
          <a:p>
            <a:r>
              <a:rPr lang="en-US"/>
              <a:t>Buddy Bot</a:t>
            </a:r>
          </a:p>
          <a:p>
            <a:pPr lvl="1"/>
            <a:r>
              <a:rPr lang="en-US"/>
              <a:t>Two “external packages”</a:t>
            </a:r>
          </a:p>
          <a:p>
            <a:pPr lvl="2"/>
            <a:r>
              <a:rPr lang="en-US"/>
              <a:t>Calendar Events</a:t>
            </a:r>
          </a:p>
          <a:p>
            <a:pPr lvl="2"/>
            <a:r>
              <a:rPr lang="en-US"/>
              <a:t>Authentication</a:t>
            </a:r>
          </a:p>
          <a:p>
            <a:r>
              <a:rPr lang="en-US"/>
              <a:t>Buddy App</a:t>
            </a:r>
          </a:p>
          <a:p>
            <a:pPr lvl="1"/>
            <a:r>
              <a:rPr lang="en-US"/>
              <a:t>Interfaces with the main app</a:t>
            </a:r>
          </a:p>
          <a:p>
            <a:endParaRPr lang="en-US"/>
          </a:p>
          <a:p>
            <a:r>
              <a:rPr lang="en-US"/>
              <a:t>Goal</a:t>
            </a:r>
          </a:p>
          <a:p>
            <a:pPr lvl="1"/>
            <a:r>
              <a:rPr lang="en-US"/>
              <a:t>Developing a knowledge base</a:t>
            </a:r>
          </a:p>
          <a:p>
            <a:endParaRPr lang="en-US"/>
          </a:p>
        </p:txBody>
      </p:sp>
      <p:pic>
        <p:nvPicPr>
          <p:cNvPr id="6" name="Picture 5" descr="A screenshot of a computer&#10;&#10;Description automatically generated">
            <a:extLst>
              <a:ext uri="{FF2B5EF4-FFF2-40B4-BE49-F238E27FC236}">
                <a16:creationId xmlns:a16="http://schemas.microsoft.com/office/drawing/2014/main" id="{8EF762CA-6BC8-5B68-ACA7-0726C02BBA09}"/>
              </a:ext>
            </a:extLst>
          </p:cNvPr>
          <p:cNvPicPr>
            <a:picLocks noChangeAspect="1"/>
          </p:cNvPicPr>
          <p:nvPr/>
        </p:nvPicPr>
        <p:blipFill>
          <a:blip r:embed="rId2"/>
          <a:stretch>
            <a:fillRect/>
          </a:stretch>
        </p:blipFill>
        <p:spPr>
          <a:xfrm>
            <a:off x="6563956" y="1517715"/>
            <a:ext cx="5004851" cy="4659248"/>
          </a:xfrm>
          <a:prstGeom prst="rect">
            <a:avLst/>
          </a:prstGeom>
          <a:noFill/>
        </p:spPr>
      </p:pic>
      <p:pic>
        <p:nvPicPr>
          <p:cNvPr id="2" name="Picture Placeholder 6">
            <a:extLst>
              <a:ext uri="{FF2B5EF4-FFF2-40B4-BE49-F238E27FC236}">
                <a16:creationId xmlns:a16="http://schemas.microsoft.com/office/drawing/2014/main" id="{15B8D423-BF45-E31E-0DD9-86F958B436F7}"/>
              </a:ext>
            </a:extLst>
          </p:cNvPr>
          <p:cNvPicPr>
            <a:picLocks noGrp="1" noChangeAspect="1"/>
          </p:cNvPicPr>
          <p:nvPr>
            <p:ph sz="half" idx="2"/>
          </p:nvPr>
        </p:nvPicPr>
        <p:blipFill>
          <a:blip r:embed="rId3"/>
          <a:stretch/>
        </p:blipFill>
        <p:spPr>
          <a:xfrm>
            <a:off x="6085114" y="4615006"/>
            <a:ext cx="2879447" cy="2001216"/>
          </a:xfrm>
          <a:noFill/>
        </p:spPr>
      </p:pic>
    </p:spTree>
    <p:extLst>
      <p:ext uri="{BB962C8B-B14F-4D97-AF65-F5344CB8AC3E}">
        <p14:creationId xmlns:p14="http://schemas.microsoft.com/office/powerpoint/2010/main" val="19585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F2F124-E5EA-2118-C319-2560142EA52C}"/>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a:latin typeface="+mj-lt"/>
                <a:ea typeface="+mj-ea"/>
                <a:cs typeface="+mj-cs"/>
              </a:rPr>
              <a:t>Retrospectief</a:t>
            </a:r>
          </a:p>
        </p:txBody>
      </p:sp>
      <p:sp>
        <p:nvSpPr>
          <p:cNvPr id="2" name="Text Placeholder 1">
            <a:extLst>
              <a:ext uri="{FF2B5EF4-FFF2-40B4-BE49-F238E27FC236}">
                <a16:creationId xmlns:a16="http://schemas.microsoft.com/office/drawing/2014/main" id="{06919283-2F79-38E1-BA78-1629671E755C}"/>
              </a:ext>
            </a:extLst>
          </p:cNvPr>
          <p:cNvSpPr>
            <a:spLocks noGrp="1"/>
          </p:cNvSpPr>
          <p:nvPr>
            <p:ph type="body" sz="quarter" idx="18"/>
          </p:nvPr>
        </p:nvSpPr>
        <p:spPr>
          <a:xfrm>
            <a:off x="542094" y="4240093"/>
            <a:ext cx="3293306" cy="1463040"/>
          </a:xfrm>
        </p:spPr>
        <p:txBody>
          <a:bodyPr vert="horz" lIns="0" tIns="0" rIns="0" bIns="0" rtlCol="0">
            <a:normAutofit/>
          </a:bodyPr>
          <a:lstStyle/>
          <a:p>
            <a:r>
              <a:rPr lang="en-US" kern="1200">
                <a:latin typeface="+mn-lt"/>
                <a:ea typeface="+mn-ea"/>
                <a:cs typeface="Arial" panose="020B0604020202020204" pitchFamily="34" charset="0"/>
              </a:rPr>
              <a:t>Wat </a:t>
            </a:r>
            <a:r>
              <a:rPr lang="en-US" kern="1200" err="1">
                <a:latin typeface="+mn-lt"/>
                <a:ea typeface="+mn-ea"/>
                <a:cs typeface="Arial" panose="020B0604020202020204" pitchFamily="34" charset="0"/>
              </a:rPr>
              <a:t>ging</a:t>
            </a:r>
            <a:r>
              <a:rPr lang="en-US" kern="1200">
                <a:latin typeface="+mn-lt"/>
                <a:ea typeface="+mn-ea"/>
                <a:cs typeface="Arial" panose="020B0604020202020204" pitchFamily="34" charset="0"/>
              </a:rPr>
              <a:t> </a:t>
            </a:r>
            <a:r>
              <a:rPr lang="en-US" kern="1200" err="1">
                <a:latin typeface="+mn-lt"/>
                <a:ea typeface="+mn-ea"/>
                <a:cs typeface="Arial" panose="020B0604020202020204" pitchFamily="34" charset="0"/>
              </a:rPr>
              <a:t>goed</a:t>
            </a:r>
            <a:r>
              <a:rPr lang="en-US" kern="1200">
                <a:latin typeface="+mn-lt"/>
                <a:ea typeface="+mn-ea"/>
                <a:cs typeface="Arial" panose="020B0604020202020204" pitchFamily="34" charset="0"/>
              </a:rPr>
              <a:t>?</a:t>
            </a:r>
            <a:br>
              <a:rPr lang="en-US" kern="1200">
                <a:latin typeface="+mn-lt"/>
                <a:ea typeface="+mn-ea"/>
                <a:cs typeface="Arial" panose="020B0604020202020204" pitchFamily="34" charset="0"/>
              </a:rPr>
            </a:br>
            <a:endParaRPr lang="en-US" kern="1200">
              <a:latin typeface="+mn-lt"/>
              <a:ea typeface="+mn-ea"/>
              <a:cs typeface="Arial" panose="020B0604020202020204" pitchFamily="34" charset="0"/>
            </a:endParaRPr>
          </a:p>
          <a:p>
            <a:r>
              <a:rPr lang="en-US"/>
              <a:t>- Contact </a:t>
            </a:r>
            <a:r>
              <a:rPr lang="en-US" err="1"/>
              <a:t>houden</a:t>
            </a:r>
            <a:r>
              <a:rPr lang="en-US"/>
              <a:t> met PO </a:t>
            </a:r>
            <a:r>
              <a:rPr lang="en-US" err="1"/>
              <a:t>en</a:t>
            </a:r>
            <a:r>
              <a:rPr lang="en-US"/>
              <a:t> </a:t>
            </a:r>
            <a:r>
              <a:rPr lang="en-US" err="1"/>
              <a:t>elkaar</a:t>
            </a:r>
            <a:endParaRPr lang="en-US" kern="1200">
              <a:latin typeface="+mn-lt"/>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82DC814A-90C8-F0B1-CC6E-EBA77304E2E8}"/>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pic>
        <p:nvPicPr>
          <p:cNvPr id="8" name="Picture Placeholder 7" descr="A graphic of a person running on a conveyor belt&#10;&#10;Description automatically generated">
            <a:extLst>
              <a:ext uri="{FF2B5EF4-FFF2-40B4-BE49-F238E27FC236}">
                <a16:creationId xmlns:a16="http://schemas.microsoft.com/office/drawing/2014/main" id="{769447B8-8FE8-8D1B-3B41-24DE6F020FBD}"/>
              </a:ext>
            </a:extLst>
          </p:cNvPr>
          <p:cNvPicPr>
            <a:picLocks noGrp="1" noChangeAspect="1"/>
          </p:cNvPicPr>
          <p:nvPr>
            <p:ph type="pic" sz="quarter" idx="19"/>
          </p:nvPr>
        </p:nvPicPr>
        <p:blipFill>
          <a:blip r:embed="rId2"/>
          <a:srcRect t="29722" b="29722"/>
          <a:stretch>
            <a:fillRect/>
          </a:stretch>
        </p:blipFill>
        <p:spPr>
          <a:xfrm>
            <a:off x="0" y="1352550"/>
            <a:ext cx="12192000" cy="2289175"/>
          </a:xfrm>
        </p:spPr>
      </p:pic>
      <p:sp>
        <p:nvSpPr>
          <p:cNvPr id="7" name="Text Placeholder 1">
            <a:extLst>
              <a:ext uri="{FF2B5EF4-FFF2-40B4-BE49-F238E27FC236}">
                <a16:creationId xmlns:a16="http://schemas.microsoft.com/office/drawing/2014/main" id="{14816D4D-DA88-E0DE-7C0C-C1ADA9951681}"/>
              </a:ext>
            </a:extLst>
          </p:cNvPr>
          <p:cNvSpPr txBox="1">
            <a:spLocks/>
          </p:cNvSpPr>
          <p:nvPr/>
        </p:nvSpPr>
        <p:spPr>
          <a:xfrm>
            <a:off x="4444169" y="4240093"/>
            <a:ext cx="3293306" cy="146304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400"/>
              </a:spcAft>
            </a:pPr>
            <a:r>
              <a:rPr lang="en-US" sz="1400" kern="1200">
                <a:solidFill>
                  <a:schemeClr val="bg1"/>
                </a:solidFill>
                <a:ea typeface="+mn-ea"/>
                <a:cs typeface="Arial" panose="020B0604020202020204" pitchFamily="34" charset="0"/>
              </a:rPr>
              <a:t>Wat </a:t>
            </a:r>
            <a:r>
              <a:rPr lang="en-US" sz="1400" kern="1200" err="1">
                <a:solidFill>
                  <a:schemeClr val="bg1"/>
                </a:solidFill>
                <a:ea typeface="+mn-ea"/>
                <a:cs typeface="Arial" panose="020B0604020202020204" pitchFamily="34" charset="0"/>
              </a:rPr>
              <a:t>kan</a:t>
            </a:r>
            <a:r>
              <a:rPr lang="en-US" sz="1400" kern="1200">
                <a:solidFill>
                  <a:schemeClr val="bg1"/>
                </a:solidFill>
                <a:ea typeface="+mn-ea"/>
                <a:cs typeface="Arial" panose="020B0604020202020204" pitchFamily="34" charset="0"/>
              </a:rPr>
              <a:t> </a:t>
            </a:r>
            <a:r>
              <a:rPr lang="en-US" sz="1400" kern="1200" err="1">
                <a:solidFill>
                  <a:schemeClr val="bg1"/>
                </a:solidFill>
                <a:ea typeface="+mn-ea"/>
                <a:cs typeface="Arial" panose="020B0604020202020204" pitchFamily="34" charset="0"/>
              </a:rPr>
              <a:t>volgende</a:t>
            </a:r>
            <a:r>
              <a:rPr lang="en-US" sz="1400" kern="1200">
                <a:solidFill>
                  <a:schemeClr val="bg1"/>
                </a:solidFill>
                <a:ea typeface="+mn-ea"/>
                <a:cs typeface="Arial" panose="020B0604020202020204" pitchFamily="34" charset="0"/>
              </a:rPr>
              <a:t> </a:t>
            </a:r>
            <a:r>
              <a:rPr lang="en-US" sz="1400" kern="1200" err="1">
                <a:solidFill>
                  <a:schemeClr val="bg1"/>
                </a:solidFill>
                <a:ea typeface="+mn-ea"/>
                <a:cs typeface="Arial" panose="020B0604020202020204" pitchFamily="34" charset="0"/>
              </a:rPr>
              <a:t>keer</a:t>
            </a:r>
            <a:r>
              <a:rPr lang="en-US" sz="1400" kern="1200">
                <a:solidFill>
                  <a:schemeClr val="bg1"/>
                </a:solidFill>
                <a:ea typeface="+mn-ea"/>
                <a:cs typeface="Arial" panose="020B0604020202020204" pitchFamily="34" charset="0"/>
              </a:rPr>
              <a:t> </a:t>
            </a:r>
            <a:r>
              <a:rPr lang="en-US" sz="1400" kern="1200" err="1">
                <a:solidFill>
                  <a:schemeClr val="bg1"/>
                </a:solidFill>
                <a:ea typeface="+mn-ea"/>
                <a:cs typeface="Arial" panose="020B0604020202020204" pitchFamily="34" charset="0"/>
              </a:rPr>
              <a:t>beter</a:t>
            </a:r>
            <a:r>
              <a:rPr lang="en-US" sz="1400">
                <a:solidFill>
                  <a:schemeClr val="bg1"/>
                </a:solidFill>
              </a:rPr>
              <a:t>?</a:t>
            </a:r>
          </a:p>
          <a:p>
            <a:pPr>
              <a:lnSpc>
                <a:spcPct val="100000"/>
              </a:lnSpc>
              <a:spcBef>
                <a:spcPts val="600"/>
              </a:spcBef>
              <a:spcAft>
                <a:spcPts val="400"/>
              </a:spcAft>
            </a:pPr>
            <a:r>
              <a:rPr lang="en-US" sz="1400">
                <a:solidFill>
                  <a:schemeClr val="bg1"/>
                </a:solidFill>
              </a:rPr>
              <a:t>-  </a:t>
            </a:r>
            <a:r>
              <a:rPr lang="en-US" sz="1400" err="1">
                <a:solidFill>
                  <a:schemeClr val="bg1"/>
                </a:solidFill>
              </a:rPr>
              <a:t>Eerder</a:t>
            </a:r>
            <a:r>
              <a:rPr lang="en-US" sz="1400">
                <a:solidFill>
                  <a:schemeClr val="bg1"/>
                </a:solidFill>
              </a:rPr>
              <a:t> met </a:t>
            </a:r>
            <a:r>
              <a:rPr lang="en-US" sz="1400" err="1">
                <a:solidFill>
                  <a:schemeClr val="bg1"/>
                </a:solidFill>
              </a:rPr>
              <a:t>Presentatie</a:t>
            </a:r>
            <a:endParaRPr lang="en-US" sz="1400">
              <a:solidFill>
                <a:schemeClr val="bg1"/>
              </a:solidFill>
            </a:endParaRPr>
          </a:p>
        </p:txBody>
      </p:sp>
      <p:sp>
        <p:nvSpPr>
          <p:cNvPr id="6" name="Text Placeholder 1">
            <a:extLst>
              <a:ext uri="{FF2B5EF4-FFF2-40B4-BE49-F238E27FC236}">
                <a16:creationId xmlns:a16="http://schemas.microsoft.com/office/drawing/2014/main" id="{1FC0E5A6-9603-4841-B51B-D36AE0CB80E1}"/>
              </a:ext>
            </a:extLst>
          </p:cNvPr>
          <p:cNvSpPr txBox="1">
            <a:spLocks/>
          </p:cNvSpPr>
          <p:nvPr/>
        </p:nvSpPr>
        <p:spPr>
          <a:xfrm>
            <a:off x="8346244" y="4240093"/>
            <a:ext cx="3293306" cy="146304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400"/>
              </a:spcAft>
            </a:pPr>
            <a:r>
              <a:rPr lang="en-US" sz="1400" kern="1200">
                <a:solidFill>
                  <a:schemeClr val="bg1"/>
                </a:solidFill>
                <a:latin typeface="+mn-lt"/>
                <a:ea typeface="+mn-ea"/>
                <a:cs typeface="Arial" panose="020B0604020202020204" pitchFamily="34" charset="0"/>
              </a:rPr>
              <a:t>Wat </a:t>
            </a:r>
            <a:r>
              <a:rPr lang="en-US" sz="1400" kern="1200" err="1">
                <a:solidFill>
                  <a:schemeClr val="bg1"/>
                </a:solidFill>
                <a:latin typeface="+mn-lt"/>
                <a:ea typeface="+mn-ea"/>
                <a:cs typeface="Arial" panose="020B0604020202020204" pitchFamily="34" charset="0"/>
              </a:rPr>
              <a:t>ging</a:t>
            </a:r>
            <a:r>
              <a:rPr lang="en-US" sz="1400" kern="1200">
                <a:solidFill>
                  <a:schemeClr val="bg1"/>
                </a:solidFill>
                <a:latin typeface="+mn-lt"/>
                <a:ea typeface="+mn-ea"/>
                <a:cs typeface="Arial" panose="020B0604020202020204" pitchFamily="34" charset="0"/>
              </a:rPr>
              <a:t> minder </a:t>
            </a:r>
            <a:r>
              <a:rPr lang="en-US" sz="1400" kern="1200" err="1">
                <a:solidFill>
                  <a:schemeClr val="bg1"/>
                </a:solidFill>
                <a:latin typeface="+mn-lt"/>
                <a:ea typeface="+mn-ea"/>
                <a:cs typeface="Arial" panose="020B0604020202020204" pitchFamily="34" charset="0"/>
              </a:rPr>
              <a:t>goed</a:t>
            </a:r>
            <a:r>
              <a:rPr lang="en-US" sz="1400" kern="1200">
                <a:solidFill>
                  <a:schemeClr val="bg1"/>
                </a:solidFill>
                <a:latin typeface="+mn-lt"/>
                <a:ea typeface="+mn-ea"/>
                <a:cs typeface="Arial" panose="020B0604020202020204" pitchFamily="34" charset="0"/>
              </a:rPr>
              <a:t>?</a:t>
            </a:r>
          </a:p>
          <a:p>
            <a:pPr>
              <a:lnSpc>
                <a:spcPct val="100000"/>
              </a:lnSpc>
              <a:spcBef>
                <a:spcPts val="600"/>
              </a:spcBef>
              <a:spcAft>
                <a:spcPts val="400"/>
              </a:spcAft>
            </a:pPr>
            <a:r>
              <a:rPr lang="en-US" sz="1400">
                <a:solidFill>
                  <a:schemeClr val="bg1"/>
                </a:solidFill>
              </a:rPr>
              <a:t>- </a:t>
            </a:r>
            <a:r>
              <a:rPr lang="en-US" sz="1400" err="1">
                <a:solidFill>
                  <a:schemeClr val="bg1"/>
                </a:solidFill>
              </a:rPr>
              <a:t>Voorbereiden</a:t>
            </a:r>
            <a:r>
              <a:rPr lang="en-US" sz="1400">
                <a:solidFill>
                  <a:schemeClr val="bg1"/>
                </a:solidFill>
              </a:rPr>
              <a:t> </a:t>
            </a:r>
            <a:r>
              <a:rPr lang="en-US" sz="1400" err="1">
                <a:solidFill>
                  <a:schemeClr val="bg1"/>
                </a:solidFill>
              </a:rPr>
              <a:t>voor</a:t>
            </a:r>
            <a:r>
              <a:rPr lang="en-US" sz="1400">
                <a:solidFill>
                  <a:schemeClr val="bg1"/>
                </a:solidFill>
              </a:rPr>
              <a:t> presentatie</a:t>
            </a:r>
            <a:endParaRPr lang="en-US" sz="1400" kern="120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22594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CAA16E-0BF4-331A-79E6-BAE0E1B8E6E1}"/>
              </a:ext>
            </a:extLst>
          </p:cNvPr>
          <p:cNvSpPr>
            <a:spLocks noGrp="1"/>
          </p:cNvSpPr>
          <p:nvPr>
            <p:ph type="ctrTitle"/>
          </p:nvPr>
        </p:nvSpPr>
        <p:spPr>
          <a:xfrm>
            <a:off x="2761488" y="2395728"/>
            <a:ext cx="7077456" cy="1243584"/>
          </a:xfrm>
        </p:spPr>
        <p:txBody>
          <a:bodyPr anchor="b">
            <a:normAutofit/>
          </a:bodyPr>
          <a:lstStyle/>
          <a:p>
            <a:r>
              <a:rPr lang="en-US"/>
              <a:t>Het einde</a:t>
            </a:r>
          </a:p>
        </p:txBody>
      </p:sp>
      <p:sp>
        <p:nvSpPr>
          <p:cNvPr id="2" name="Text Placeholder 1">
            <a:extLst>
              <a:ext uri="{FF2B5EF4-FFF2-40B4-BE49-F238E27FC236}">
                <a16:creationId xmlns:a16="http://schemas.microsoft.com/office/drawing/2014/main" id="{2ABEDE08-73BF-C3B3-57AF-57F875C2F184}"/>
              </a:ext>
            </a:extLst>
          </p:cNvPr>
          <p:cNvSpPr>
            <a:spLocks noGrp="1"/>
          </p:cNvSpPr>
          <p:nvPr>
            <p:ph type="subTitle" idx="1"/>
          </p:nvPr>
        </p:nvSpPr>
        <p:spPr>
          <a:xfrm>
            <a:off x="2761488" y="3721608"/>
            <a:ext cx="7077456" cy="868680"/>
          </a:xfrm>
        </p:spPr>
        <p:txBody>
          <a:bodyPr vert="horz" lIns="91440" tIns="45720" rIns="91440" bIns="45720" rtlCol="0">
            <a:normAutofit/>
          </a:bodyPr>
          <a:lstStyle/>
          <a:p>
            <a:r>
              <a:rPr lang="en-US"/>
              <a:t>Hebben </a:t>
            </a:r>
            <a:r>
              <a:rPr lang="en-US" err="1"/>
              <a:t>jullie</a:t>
            </a:r>
            <a:r>
              <a:rPr lang="en-US"/>
              <a:t> feedback </a:t>
            </a:r>
            <a:r>
              <a:rPr lang="en-US" err="1"/>
              <a:t>voor</a:t>
            </a:r>
            <a:r>
              <a:rPr lang="en-US"/>
              <a:t> </a:t>
            </a:r>
            <a:r>
              <a:rPr lang="en-US" err="1"/>
              <a:t>ons</a:t>
            </a:r>
            <a:r>
              <a:rPr lang="en-US"/>
              <a:t>?</a:t>
            </a:r>
          </a:p>
        </p:txBody>
      </p:sp>
      <p:sp>
        <p:nvSpPr>
          <p:cNvPr id="3" name="Slide Number Placeholder 2" hidden="1">
            <a:extLst>
              <a:ext uri="{FF2B5EF4-FFF2-40B4-BE49-F238E27FC236}">
                <a16:creationId xmlns:a16="http://schemas.microsoft.com/office/drawing/2014/main" id="{769D34C2-9276-D3A1-A3C6-43894E6F840A}"/>
              </a:ext>
            </a:extLst>
          </p:cNvPr>
          <p:cNvSpPr>
            <a:spLocks noGrp="1"/>
          </p:cNvSpPr>
          <p:nvPr>
            <p:ph type="sldNum" sz="quarter" idx="4294967295"/>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13</a:t>
            </a:fld>
            <a:endParaRPr lang="en-US" noProof="0"/>
          </a:p>
        </p:txBody>
      </p:sp>
    </p:spTree>
    <p:extLst>
      <p:ext uri="{BB962C8B-B14F-4D97-AF65-F5344CB8AC3E}">
        <p14:creationId xmlns:p14="http://schemas.microsoft.com/office/powerpoint/2010/main" val="362549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44500" y="542925"/>
            <a:ext cx="11214100" cy="535531"/>
          </a:xfrm>
        </p:spPr>
        <p:txBody>
          <a:bodyPr wrap="square" anchor="t">
            <a:normAutofit/>
          </a:bodyPr>
          <a:lstStyle/>
          <a:p>
            <a:r>
              <a:rPr lang="en-US" err="1"/>
              <a:t>Inhoud</a:t>
            </a:r>
            <a:endParaRPr lang="en-US"/>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sp>
        <p:nvSpPr>
          <p:cNvPr id="13"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a:xfrm>
            <a:off x="444500" y="1625385"/>
            <a:ext cx="6718300" cy="4093243"/>
          </a:xfrm>
        </p:spPr>
        <p:txBody>
          <a:bodyPr vert="horz" lIns="91440" tIns="45720" rIns="91440" bIns="45720" rtlCol="0">
            <a:normAutofit/>
          </a:bodyPr>
          <a:lstStyle/>
          <a:p>
            <a:pPr marL="285750" indent="-285750">
              <a:buFont typeface="Calibri" panose="020B0604020202020204" pitchFamily="34" charset="0"/>
              <a:buChar char="-"/>
            </a:pPr>
            <a:r>
              <a:rPr lang="en-US"/>
              <a:t>Demo app</a:t>
            </a:r>
          </a:p>
          <a:p>
            <a:pPr marL="285750" indent="-285750">
              <a:buFont typeface="Calibri" panose="020B0604020202020204" pitchFamily="34" charset="0"/>
              <a:buChar char="-"/>
            </a:pPr>
            <a:r>
              <a:rPr lang="en-US"/>
              <a:t>Demo </a:t>
            </a:r>
            <a:r>
              <a:rPr lang="en-US" err="1"/>
              <a:t>knopje</a:t>
            </a:r>
            <a:endParaRPr lang="en-US"/>
          </a:p>
          <a:p>
            <a:pPr marL="285750" indent="-285750">
              <a:buFont typeface="Calibri" panose="020B0604020202020204" pitchFamily="34" charset="0"/>
              <a:buChar char="-"/>
            </a:pPr>
            <a:r>
              <a:rPr lang="en-US" err="1"/>
              <a:t>Opzet</a:t>
            </a:r>
            <a:r>
              <a:rPr lang="en-US"/>
              <a:t> </a:t>
            </a:r>
            <a:r>
              <a:rPr lang="en-US" err="1"/>
              <a:t>literatuuronderzoek</a:t>
            </a:r>
            <a:r>
              <a:rPr lang="en-US"/>
              <a:t> trackers</a:t>
            </a:r>
          </a:p>
          <a:p>
            <a:pPr marL="285750" indent="-285750">
              <a:buFont typeface="Calibri" panose="020B0604020202020204" pitchFamily="34" charset="0"/>
              <a:buChar char="-"/>
            </a:pPr>
            <a:r>
              <a:rPr lang="en-US"/>
              <a:t>Codebase</a:t>
            </a:r>
          </a:p>
          <a:p>
            <a:pPr marL="285750" indent="-285750">
              <a:buFont typeface="Calibri" panose="020B0604020202020204" pitchFamily="34" charset="0"/>
              <a:buChar char="-"/>
            </a:pPr>
            <a:endParaRPr 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a:t>Demo</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vert="horz" lIns="91440" tIns="45720" rIns="91440" bIns="45720" rtlCol="0" anchor="t">
            <a:normAutofit/>
          </a:bodyPr>
          <a:lstStyle/>
          <a:p>
            <a:endParaRPr lang="en-US"/>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50F5B6-C983-7329-2E1F-8B9864455682}"/>
              </a:ext>
            </a:extLst>
          </p:cNvPr>
          <p:cNvSpPr>
            <a:spLocks noGrp="1"/>
          </p:cNvSpPr>
          <p:nvPr>
            <p:ph type="body" idx="1"/>
          </p:nvPr>
        </p:nvSpPr>
        <p:spPr/>
        <p:txBody>
          <a:bodyPr/>
          <a:lstStyle/>
          <a:p>
            <a:r>
              <a:rPr lang="en-US" err="1"/>
              <a:t>Opzet</a:t>
            </a:r>
            <a:r>
              <a:rPr lang="en-US"/>
              <a:t> </a:t>
            </a:r>
            <a:r>
              <a:rPr lang="en-US" err="1"/>
              <a:t>overzicht</a:t>
            </a:r>
            <a:r>
              <a:rPr lang="en-US"/>
              <a:t> van trackers</a:t>
            </a:r>
            <a:endParaRPr lang="en-NL"/>
          </a:p>
        </p:txBody>
      </p:sp>
      <p:sp>
        <p:nvSpPr>
          <p:cNvPr id="3" name="Slide Number Placeholder 2">
            <a:extLst>
              <a:ext uri="{FF2B5EF4-FFF2-40B4-BE49-F238E27FC236}">
                <a16:creationId xmlns:a16="http://schemas.microsoft.com/office/drawing/2014/main" id="{9B10FAA5-0D89-18A1-0E0B-FE33E1940BF4}"/>
              </a:ext>
            </a:extLst>
          </p:cNvPr>
          <p:cNvSpPr>
            <a:spLocks noGrp="1"/>
          </p:cNvSpPr>
          <p:nvPr>
            <p:ph type="sldNum" sz="quarter" idx="12"/>
          </p:nvPr>
        </p:nvSpPr>
        <p:spPr/>
        <p:txBody>
          <a:bodyPr/>
          <a:lstStyle/>
          <a:p>
            <a:fld id="{C263D6C4-4840-40CC-AC84-17E24B3B7BDE}" type="slidenum">
              <a:rPr lang="en-US" noProof="0" smtClean="0"/>
              <a:pPr/>
              <a:t>4</a:t>
            </a:fld>
            <a:endParaRPr lang="en-US" noProof="0"/>
          </a:p>
        </p:txBody>
      </p:sp>
      <p:sp>
        <p:nvSpPr>
          <p:cNvPr id="4" name="Title 3">
            <a:extLst>
              <a:ext uri="{FF2B5EF4-FFF2-40B4-BE49-F238E27FC236}">
                <a16:creationId xmlns:a16="http://schemas.microsoft.com/office/drawing/2014/main" id="{2A5850BD-3A9B-323D-F2EA-AC0F3E9BB37C}"/>
              </a:ext>
            </a:extLst>
          </p:cNvPr>
          <p:cNvSpPr>
            <a:spLocks noGrp="1"/>
          </p:cNvSpPr>
          <p:nvPr>
            <p:ph type="title"/>
          </p:nvPr>
        </p:nvSpPr>
        <p:spPr>
          <a:xfrm>
            <a:off x="578104" y="3895825"/>
            <a:ext cx="7781544" cy="859055"/>
          </a:xfrm>
        </p:spPr>
        <p:txBody>
          <a:bodyPr>
            <a:normAutofit/>
          </a:bodyPr>
          <a:lstStyle/>
          <a:p>
            <a:r>
              <a:rPr lang="en-US"/>
              <a:t> </a:t>
            </a:r>
            <a:r>
              <a:rPr lang="en-US" err="1"/>
              <a:t>Literatuuronderzoek</a:t>
            </a:r>
            <a:endParaRPr lang="en-NL"/>
          </a:p>
        </p:txBody>
      </p:sp>
    </p:spTree>
    <p:extLst>
      <p:ext uri="{BB962C8B-B14F-4D97-AF65-F5344CB8AC3E}">
        <p14:creationId xmlns:p14="http://schemas.microsoft.com/office/powerpoint/2010/main" val="388866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a:t>Tag </a:t>
            </a:r>
            <a:r>
              <a:rPr lang="en-US" err="1"/>
              <a:t>onderzoek</a:t>
            </a:r>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a:t>Samsung Smart Tag &amp; </a:t>
            </a:r>
            <a:r>
              <a:rPr lang="en-US" err="1"/>
              <a:t>AirTag</a:t>
            </a:r>
            <a:r>
              <a:rPr lang="en-US"/>
              <a:t> </a:t>
            </a:r>
            <a:r>
              <a:rPr lang="en-US" err="1"/>
              <a:t>zijn</a:t>
            </a:r>
            <a:r>
              <a:rPr lang="en-US"/>
              <a:t> </a:t>
            </a:r>
            <a:r>
              <a:rPr lang="en-US" err="1"/>
              <a:t>geen</a:t>
            </a:r>
            <a:r>
              <a:rPr lang="en-US"/>
              <a:t> </a:t>
            </a:r>
            <a:r>
              <a:rPr lang="en-US" err="1"/>
              <a:t>keuze</a:t>
            </a:r>
            <a:endParaRPr lang="en-US"/>
          </a:p>
          <a:p>
            <a:r>
              <a:rPr lang="en-US" err="1"/>
              <a:t>Batterij</a:t>
            </a:r>
            <a:endParaRPr lang="en-US"/>
          </a:p>
          <a:p>
            <a:r>
              <a:rPr lang="en-US"/>
              <a:t>Klein</a:t>
            </a:r>
          </a:p>
          <a:p>
            <a:r>
              <a:rPr lang="en-US"/>
              <a:t>UWB…</a:t>
            </a:r>
          </a:p>
          <a:p>
            <a:r>
              <a:rPr lang="en-US"/>
              <a:t>BLE?</a:t>
            </a:r>
          </a:p>
          <a:p>
            <a:r>
              <a:rPr lang="en-US"/>
              <a:t>GPS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a:p>
        </p:txBody>
      </p:sp>
      <p:pic>
        <p:nvPicPr>
          <p:cNvPr id="4" name="Picture 3" descr="A white tile device with a hole in the middle&#10;&#10;Description automatically generated">
            <a:extLst>
              <a:ext uri="{FF2B5EF4-FFF2-40B4-BE49-F238E27FC236}">
                <a16:creationId xmlns:a16="http://schemas.microsoft.com/office/drawing/2014/main" id="{518B8BD4-E568-7A9A-F9A2-D045B9C3FACA}"/>
              </a:ext>
            </a:extLst>
          </p:cNvPr>
          <p:cNvPicPr>
            <a:picLocks noChangeAspect="1"/>
          </p:cNvPicPr>
          <p:nvPr/>
        </p:nvPicPr>
        <p:blipFill>
          <a:blip r:embed="rId2"/>
          <a:stretch>
            <a:fillRect/>
          </a:stretch>
        </p:blipFill>
        <p:spPr>
          <a:xfrm>
            <a:off x="9370242" y="177800"/>
            <a:ext cx="2672593" cy="2672593"/>
          </a:xfrm>
          <a:prstGeom prst="rect">
            <a:avLst/>
          </a:prstGeom>
        </p:spPr>
      </p:pic>
      <p:pic>
        <p:nvPicPr>
          <p:cNvPr id="9" name="Picture 8" descr="A blue round object with a hole&#10;&#10;Description automatically generated">
            <a:extLst>
              <a:ext uri="{FF2B5EF4-FFF2-40B4-BE49-F238E27FC236}">
                <a16:creationId xmlns:a16="http://schemas.microsoft.com/office/drawing/2014/main" id="{830C7C0C-7247-19FB-6D8D-8C87A702E27F}"/>
              </a:ext>
            </a:extLst>
          </p:cNvPr>
          <p:cNvPicPr>
            <a:picLocks noChangeAspect="1"/>
          </p:cNvPicPr>
          <p:nvPr/>
        </p:nvPicPr>
        <p:blipFill>
          <a:blip r:embed="rId3"/>
          <a:stretch>
            <a:fillRect/>
          </a:stretch>
        </p:blipFill>
        <p:spPr>
          <a:xfrm>
            <a:off x="9629031" y="2686957"/>
            <a:ext cx="2155014" cy="1484086"/>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a:t>Pellentesque habitant morbi tristique senectus et netus et malesuada fames ac turpis egestas. Proin pharetra nonummy pede. Mauris et orci.</a:t>
            </a:r>
          </a:p>
          <a:p>
            <a:endParaRPr lang="en-US"/>
          </a:p>
          <a:p>
            <a:endParaRPr lang="en-US"/>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a:t>Pellentesque habitant morbi tristique senectus et netus et malesuada fames ac turpis egestas. Proin pharetra nonummy pede. Mauris et orci.</a:t>
            </a:r>
          </a:p>
          <a:p>
            <a:endParaRPr lang="en-US"/>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A4E66-FCFC-66E6-B127-E789A86C6B91}"/>
              </a:ext>
            </a:extLst>
          </p:cNvPr>
          <p:cNvSpPr>
            <a:spLocks noGrp="1"/>
          </p:cNvSpPr>
          <p:nvPr>
            <p:ph type="title"/>
          </p:nvPr>
        </p:nvSpPr>
        <p:spPr/>
        <p:txBody>
          <a:bodyPr/>
          <a:lstStyle/>
          <a:p>
            <a:r>
              <a:rPr lang="en-US" err="1"/>
              <a:t>Aanleiding</a:t>
            </a:r>
            <a:r>
              <a:rPr lang="en-US"/>
              <a:t> </a:t>
            </a:r>
            <a:r>
              <a:rPr lang="en-US" err="1"/>
              <a:t>Onderzoek</a:t>
            </a:r>
            <a:endParaRPr lang="en-NL"/>
          </a:p>
        </p:txBody>
      </p:sp>
      <p:sp>
        <p:nvSpPr>
          <p:cNvPr id="3" name="Slide Number Placeholder 2">
            <a:extLst>
              <a:ext uri="{FF2B5EF4-FFF2-40B4-BE49-F238E27FC236}">
                <a16:creationId xmlns:a16="http://schemas.microsoft.com/office/drawing/2014/main" id="{5FA1FD06-5985-DADA-1091-20A0BF702928}"/>
              </a:ext>
            </a:extLst>
          </p:cNvPr>
          <p:cNvSpPr>
            <a:spLocks noGrp="1"/>
          </p:cNvSpPr>
          <p:nvPr>
            <p:ph type="sldNum" sz="quarter" idx="12"/>
          </p:nvPr>
        </p:nvSpPr>
        <p:spPr/>
        <p:txBody>
          <a:bodyPr/>
          <a:lstStyle/>
          <a:p>
            <a:fld id="{C263D6C4-4840-40CC-AC84-17E24B3B7BDE}" type="slidenum">
              <a:rPr lang="en-US" noProof="0" smtClean="0"/>
              <a:pPr/>
              <a:t>9</a:t>
            </a:fld>
            <a:endParaRPr lang="en-US" noProof="0"/>
          </a:p>
        </p:txBody>
      </p:sp>
      <p:sp>
        <p:nvSpPr>
          <p:cNvPr id="6" name="Text Placeholder 5">
            <a:extLst>
              <a:ext uri="{FF2B5EF4-FFF2-40B4-BE49-F238E27FC236}">
                <a16:creationId xmlns:a16="http://schemas.microsoft.com/office/drawing/2014/main" id="{9964EEBD-4274-0941-78DB-7702CE4987FF}"/>
              </a:ext>
            </a:extLst>
          </p:cNvPr>
          <p:cNvSpPr>
            <a:spLocks noGrp="1"/>
          </p:cNvSpPr>
          <p:nvPr>
            <p:ph type="body" sz="quarter" idx="13"/>
          </p:nvPr>
        </p:nvSpPr>
        <p:spPr/>
        <p:txBody>
          <a:bodyPr/>
          <a:lstStyle/>
          <a:p>
            <a:r>
              <a:rPr lang="en-US"/>
              <a:t>Client wilt </a:t>
            </a:r>
            <a:r>
              <a:rPr lang="en-US" err="1"/>
              <a:t>een</a:t>
            </a:r>
            <a:r>
              <a:rPr lang="en-US"/>
              <a:t> tracking solution.</a:t>
            </a:r>
          </a:p>
          <a:p>
            <a:endParaRPr lang="en-NL"/>
          </a:p>
        </p:txBody>
      </p:sp>
    </p:spTree>
    <p:extLst>
      <p:ext uri="{BB962C8B-B14F-4D97-AF65-F5344CB8AC3E}">
        <p14:creationId xmlns:p14="http://schemas.microsoft.com/office/powerpoint/2010/main" val="195439840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Modern blue presentation</Template>
  <Application>Microsoft Office PowerPoint</Application>
  <PresentationFormat>Widescreen</PresentationFormat>
  <Slides>13</Slides>
  <Notes>0</Notes>
  <HiddenSlides>3</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Sprint review</vt:lpstr>
      <vt:lpstr>Inhoud</vt:lpstr>
      <vt:lpstr>Demo</vt:lpstr>
      <vt:lpstr> Literatuuronderzoek</vt:lpstr>
      <vt:lpstr>Tag onderzoek</vt:lpstr>
      <vt:lpstr>Content Title 02</vt:lpstr>
      <vt:lpstr>Content Title</vt:lpstr>
      <vt:lpstr>Content Title 03</vt:lpstr>
      <vt:lpstr>Aanleiding Onderzoek</vt:lpstr>
      <vt:lpstr>Codebase</vt:lpstr>
      <vt:lpstr>Two Repo’s</vt:lpstr>
      <vt:lpstr>Retrospectief</vt:lpstr>
      <vt:lpstr>Het 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Terrence Zhong</dc:creator>
  <cp:revision>1</cp:revision>
  <dcterms:created xsi:type="dcterms:W3CDTF">2024-02-24T11:14:22Z</dcterms:created>
  <dcterms:modified xsi:type="dcterms:W3CDTF">2024-02-26T09:05:16Z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