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95" r:id="rId7"/>
    <p:sldId id="293" r:id="rId8"/>
    <p:sldId id="260" r:id="rId9"/>
    <p:sldId id="294" r:id="rId10"/>
    <p:sldId id="296" r:id="rId11"/>
    <p:sldId id="291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49267-CA98-925C-DB22-31BF6C8003B5}" v="22" dt="2024-03-11T08:32:14.539"/>
    <p1510:client id="{27E557AC-A77E-4A94-BB97-DDB814B91E7A}" v="274" dt="2024-03-11T08:48:04.920"/>
    <p1510:client id="{97FEF72E-0317-582F-DCD4-CC503CCE1BDF}" v="16" dt="2024-03-11T08:51:41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o (1057048)" userId="91fe210a-adbf-49cc-8590-688b322aaffe" providerId="ADAL" clId="{2AA4C498-3FD1-471B-B880-3E50B45DFDD3}"/>
    <pc:docChg chg="undo custSel addSld delSld modSld">
      <pc:chgData name="Nguyen Do (1057048)" userId="91fe210a-adbf-49cc-8590-688b322aaffe" providerId="ADAL" clId="{2AA4C498-3FD1-471B-B880-3E50B45DFDD3}" dt="2024-03-11T08:37:28.099" v="127" actId="20577"/>
      <pc:docMkLst>
        <pc:docMk/>
      </pc:docMkLst>
      <pc:sldChg chg="modSp mod">
        <pc:chgData name="Nguyen Do (1057048)" userId="91fe210a-adbf-49cc-8590-688b322aaffe" providerId="ADAL" clId="{2AA4C498-3FD1-471B-B880-3E50B45DFDD3}" dt="2024-03-08T14:10:41.710" v="99" actId="20577"/>
        <pc:sldMkLst>
          <pc:docMk/>
          <pc:sldMk cId="3946934594" sldId="256"/>
        </pc:sldMkLst>
        <pc:spChg chg="mod">
          <ac:chgData name="Nguyen Do (1057048)" userId="91fe210a-adbf-49cc-8590-688b322aaffe" providerId="ADAL" clId="{2AA4C498-3FD1-471B-B880-3E50B45DFDD3}" dt="2024-03-08T14:10:38.164" v="96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guyen Do (1057048)" userId="91fe210a-adbf-49cc-8590-688b322aaffe" providerId="ADAL" clId="{2AA4C498-3FD1-471B-B880-3E50B45DFDD3}" dt="2024-03-08T14:10:41.710" v="99" actId="20577"/>
          <ac:spMkLst>
            <pc:docMk/>
            <pc:sldMk cId="3946934594" sldId="256"/>
            <ac:spMk id="3" creationId="{0D537F64-4C96-4AA8-BB21-E8053A3186DD}"/>
          </ac:spMkLst>
        </pc:spChg>
        <pc:picChg chg="mod ord">
          <ac:chgData name="Nguyen Do (1057048)" userId="91fe210a-adbf-49cc-8590-688b322aaffe" providerId="ADAL" clId="{2AA4C498-3FD1-471B-B880-3E50B45DFDD3}" dt="2024-03-08T13:28:22.674" v="8" actId="14100"/>
          <ac:picMkLst>
            <pc:docMk/>
            <pc:sldMk cId="3946934594" sldId="256"/>
            <ac:picMk id="5" creationId="{63E85D4F-344E-7115-65F0-5243C6EA1997}"/>
          </ac:picMkLst>
        </pc:picChg>
      </pc:sldChg>
      <pc:sldChg chg="addSp delSp modSp mod modClrScheme chgLayout">
        <pc:chgData name="Nguyen Do (1057048)" userId="91fe210a-adbf-49cc-8590-688b322aaffe" providerId="ADAL" clId="{2AA4C498-3FD1-471B-B880-3E50B45DFDD3}" dt="2024-03-08T14:21:21.439" v="108" actId="1076"/>
        <pc:sldMkLst>
          <pc:docMk/>
          <pc:sldMk cId="2902794312" sldId="257"/>
        </pc:sldMkLst>
        <pc:spChg chg="mod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4" creationId="{E3BD8413-C238-49D7-A4E1-E8FEF1811A0E}"/>
          </ac:spMkLst>
        </pc:spChg>
        <pc:spChg chg="add del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13" creationId="{0A95F4DE-39B7-4CE2-BC1E-8B8AE662A895}"/>
          </ac:spMkLst>
        </pc:spChg>
        <pc:spChg chg="add del mod">
          <ac:chgData name="Nguyen Do (1057048)" userId="91fe210a-adbf-49cc-8590-688b322aaffe" providerId="ADAL" clId="{2AA4C498-3FD1-471B-B880-3E50B45DFDD3}" dt="2024-03-08T14:20:56.670" v="104" actId="26606"/>
          <ac:spMkLst>
            <pc:docMk/>
            <pc:sldMk cId="2902794312" sldId="257"/>
            <ac:spMk id="19" creationId="{2FE58A98-A6C7-A184-3E96-B8E40C1F97D8}"/>
          </ac:spMkLst>
        </pc:spChg>
        <pc:spChg chg="add del mod">
          <ac:chgData name="Nguyen Do (1057048)" userId="91fe210a-adbf-49cc-8590-688b322aaffe" providerId="ADAL" clId="{2AA4C498-3FD1-471B-B880-3E50B45DFDD3}" dt="2024-03-08T14:21:10.973" v="106" actId="478"/>
          <ac:spMkLst>
            <pc:docMk/>
            <pc:sldMk cId="2902794312" sldId="257"/>
            <ac:spMk id="21" creationId="{D3CFA597-A8E6-B184-B4F6-6B945A5D5582}"/>
          </ac:spMkLst>
        </pc:spChg>
        <pc:graphicFrameChg chg="add del">
          <ac:chgData name="Nguyen Do (1057048)" userId="91fe210a-adbf-49cc-8590-688b322aaffe" providerId="ADAL" clId="{2AA4C498-3FD1-471B-B880-3E50B45DFDD3}" dt="2024-03-08T14:20:56.670" v="104" actId="26606"/>
          <ac:graphicFrameMkLst>
            <pc:docMk/>
            <pc:sldMk cId="2902794312" sldId="257"/>
            <ac:graphicFrameMk id="15" creationId="{CC1502CA-37C3-E4F7-43D9-44286E441CDE}"/>
          </ac:graphicFrameMkLst>
        </pc:graphicFrameChg>
        <pc:graphicFrameChg chg="add mod">
          <ac:chgData name="Nguyen Do (1057048)" userId="91fe210a-adbf-49cc-8590-688b322aaffe" providerId="ADAL" clId="{2AA4C498-3FD1-471B-B880-3E50B45DFDD3}" dt="2024-03-08T14:21:21.439" v="108" actId="1076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modSp mod">
        <pc:chgData name="Nguyen Do (1057048)" userId="91fe210a-adbf-49cc-8590-688b322aaffe" providerId="ADAL" clId="{2AA4C498-3FD1-471B-B880-3E50B45DFDD3}" dt="2024-03-11T08:37:28.099" v="127" actId="20577"/>
        <pc:sldMkLst>
          <pc:docMk/>
          <pc:sldMk cId="709828751" sldId="260"/>
        </pc:sldMkLst>
        <pc:spChg chg="mod">
          <ac:chgData name="Nguyen Do (1057048)" userId="91fe210a-adbf-49cc-8590-688b322aaffe" providerId="ADAL" clId="{2AA4C498-3FD1-471B-B880-3E50B45DFDD3}" dt="2024-03-11T08:37:28.099" v="127" actId="20577"/>
          <ac:spMkLst>
            <pc:docMk/>
            <pc:sldMk cId="709828751" sldId="260"/>
            <ac:spMk id="9" creationId="{12312F14-9F32-109C-6710-CB6DA6DDD5D9}"/>
          </ac:spMkLst>
        </pc:spChg>
      </pc:sldChg>
      <pc:sldChg chg="modSp mod">
        <pc:chgData name="Nguyen Do (1057048)" userId="91fe210a-adbf-49cc-8590-688b322aaffe" providerId="ADAL" clId="{2AA4C498-3FD1-471B-B880-3E50B45DFDD3}" dt="2024-03-08T13:41:53.320" v="13"/>
        <pc:sldMkLst>
          <pc:docMk/>
          <pc:sldMk cId="3829728357" sldId="293"/>
        </pc:sldMkLst>
        <pc:spChg chg="mod">
          <ac:chgData name="Nguyen Do (1057048)" userId="91fe210a-adbf-49cc-8590-688b322aaffe" providerId="ADAL" clId="{2AA4C498-3FD1-471B-B880-3E50B45DFDD3}" dt="2024-03-08T13:41:53.320" v="13"/>
          <ac:spMkLst>
            <pc:docMk/>
            <pc:sldMk cId="3829728357" sldId="293"/>
            <ac:spMk id="4" creationId="{77F0813A-D1C8-BF54-2EAB-596C53450653}"/>
          </ac:spMkLst>
        </pc:spChg>
      </pc:sldChg>
      <pc:sldChg chg="addSp delSp modSp mod modAnim">
        <pc:chgData name="Nguyen Do (1057048)" userId="91fe210a-adbf-49cc-8590-688b322aaffe" providerId="ADAL" clId="{2AA4C498-3FD1-471B-B880-3E50B45DFDD3}" dt="2024-03-11T02:02:42.520" v="122"/>
        <pc:sldMkLst>
          <pc:docMk/>
          <pc:sldMk cId="2923520062" sldId="294"/>
        </pc:sldMkLst>
        <pc:spChg chg="del">
          <ac:chgData name="Nguyen Do (1057048)" userId="91fe210a-adbf-49cc-8590-688b322aaffe" providerId="ADAL" clId="{2AA4C498-3FD1-471B-B880-3E50B45DFDD3}" dt="2024-03-08T14:05:19.867" v="92" actId="478"/>
          <ac:spMkLst>
            <pc:docMk/>
            <pc:sldMk cId="2923520062" sldId="294"/>
            <ac:spMk id="4" creationId="{43B5B751-D2EF-9FB7-FE01-E5EA61E77A50}"/>
          </ac:spMkLst>
        </pc:spChg>
        <pc:spChg chg="del">
          <ac:chgData name="Nguyen Do (1057048)" userId="91fe210a-adbf-49cc-8590-688b322aaffe" providerId="ADAL" clId="{2AA4C498-3FD1-471B-B880-3E50B45DFDD3}" dt="2024-03-08T14:05:21.961" v="93" actId="478"/>
          <ac:spMkLst>
            <pc:docMk/>
            <pc:sldMk cId="2923520062" sldId="294"/>
            <ac:spMk id="5" creationId="{C0D125FD-D13C-F7C0-13A5-6FF4D1A28652}"/>
          </ac:spMkLst>
        </pc:spChg>
        <pc:picChg chg="add mod">
          <ac:chgData name="Nguyen Do (1057048)" userId="91fe210a-adbf-49cc-8590-688b322aaffe" providerId="ADAL" clId="{2AA4C498-3FD1-471B-B880-3E50B45DFDD3}" dt="2024-03-11T02:01:14.342" v="113" actId="14100"/>
          <ac:picMkLst>
            <pc:docMk/>
            <pc:sldMk cId="2923520062" sldId="294"/>
            <ac:picMk id="5" creationId="{42E2CD91-B431-8C69-AC3C-4B7A4A69B590}"/>
          </ac:picMkLst>
        </pc:picChg>
        <pc:picChg chg="add mod ord">
          <ac:chgData name="Nguyen Do (1057048)" userId="91fe210a-adbf-49cc-8590-688b322aaffe" providerId="ADAL" clId="{2AA4C498-3FD1-471B-B880-3E50B45DFDD3}" dt="2024-03-11T02:02:26.116" v="121" actId="167"/>
          <ac:picMkLst>
            <pc:docMk/>
            <pc:sldMk cId="2923520062" sldId="294"/>
            <ac:picMk id="7" creationId="{F4D6B71C-B821-509D-5E36-166102A3B9D5}"/>
          </ac:picMkLst>
        </pc:picChg>
      </pc:sldChg>
      <pc:sldChg chg="addSp delSp modSp new mod">
        <pc:chgData name="Nguyen Do (1057048)" userId="91fe210a-adbf-49cc-8590-688b322aaffe" providerId="ADAL" clId="{2AA4C498-3FD1-471B-B880-3E50B45DFDD3}" dt="2024-03-08T14:20:23.724" v="102" actId="478"/>
        <pc:sldMkLst>
          <pc:docMk/>
          <pc:sldMk cId="1482030384" sldId="296"/>
        </pc:sldMkLst>
        <pc:spChg chg="mod">
          <ac:chgData name="Nguyen Do (1057048)" userId="91fe210a-adbf-49cc-8590-688b322aaffe" providerId="ADAL" clId="{2AA4C498-3FD1-471B-B880-3E50B45DFDD3}" dt="2024-03-08T13:42:45.243" v="69" actId="20577"/>
          <ac:spMkLst>
            <pc:docMk/>
            <pc:sldMk cId="1482030384" sldId="296"/>
            <ac:spMk id="2" creationId="{0B071A6E-D63B-0079-A7BD-9A4C3B521B9C}"/>
          </ac:spMkLst>
        </pc:spChg>
        <pc:spChg chg="del mod">
          <ac:chgData name="Nguyen Do (1057048)" userId="91fe210a-adbf-49cc-8590-688b322aaffe" providerId="ADAL" clId="{2AA4C498-3FD1-471B-B880-3E50B45DFDD3}" dt="2024-03-08T14:20:21.174" v="101" actId="478"/>
          <ac:spMkLst>
            <pc:docMk/>
            <pc:sldMk cId="1482030384" sldId="296"/>
            <ac:spMk id="3" creationId="{AA5CF4C2-9D52-E013-FFAB-87D659D5D1EC}"/>
          </ac:spMkLst>
        </pc:spChg>
        <pc:spChg chg="del">
          <ac:chgData name="Nguyen Do (1057048)" userId="91fe210a-adbf-49cc-8590-688b322aaffe" providerId="ADAL" clId="{2AA4C498-3FD1-471B-B880-3E50B45DFDD3}" dt="2024-03-08T13:42:52.894" v="70" actId="478"/>
          <ac:spMkLst>
            <pc:docMk/>
            <pc:sldMk cId="1482030384" sldId="296"/>
            <ac:spMk id="5" creationId="{918BB85B-2A19-5374-C0CC-80E74B2B85D8}"/>
          </ac:spMkLst>
        </pc:spChg>
        <pc:spChg chg="del">
          <ac:chgData name="Nguyen Do (1057048)" userId="91fe210a-adbf-49cc-8590-688b322aaffe" providerId="ADAL" clId="{2AA4C498-3FD1-471B-B880-3E50B45DFDD3}" dt="2024-03-08T13:43:11.677" v="89" actId="478"/>
          <ac:spMkLst>
            <pc:docMk/>
            <pc:sldMk cId="1482030384" sldId="296"/>
            <ac:spMk id="6" creationId="{DB34E4F5-144E-CEDB-29F6-0BE1ACFF1CE1}"/>
          </ac:spMkLst>
        </pc:spChg>
        <pc:spChg chg="del">
          <ac:chgData name="Nguyen Do (1057048)" userId="91fe210a-adbf-49cc-8590-688b322aaffe" providerId="ADAL" clId="{2AA4C498-3FD1-471B-B880-3E50B45DFDD3}" dt="2024-03-08T13:43:13.792" v="90" actId="478"/>
          <ac:spMkLst>
            <pc:docMk/>
            <pc:sldMk cId="1482030384" sldId="296"/>
            <ac:spMk id="7" creationId="{42AB34D4-FE50-3BD6-7FEA-DAF25486BD43}"/>
          </ac:spMkLst>
        </pc:spChg>
        <pc:spChg chg="add del mod">
          <ac:chgData name="Nguyen Do (1057048)" userId="91fe210a-adbf-49cc-8590-688b322aaffe" providerId="ADAL" clId="{2AA4C498-3FD1-471B-B880-3E50B45DFDD3}" dt="2024-03-08T14:20:23.724" v="102" actId="478"/>
          <ac:spMkLst>
            <pc:docMk/>
            <pc:sldMk cId="1482030384" sldId="296"/>
            <ac:spMk id="11" creationId="{D7491D44-F870-71B4-B564-491B9C5E750C}"/>
          </ac:spMkLst>
        </pc:spChg>
        <pc:picChg chg="add">
          <ac:chgData name="Nguyen Do (1057048)" userId="91fe210a-adbf-49cc-8590-688b322aaffe" providerId="ADAL" clId="{2AA4C498-3FD1-471B-B880-3E50B45DFDD3}" dt="2024-03-08T14:20:15.666" v="100" actId="22"/>
          <ac:picMkLst>
            <pc:docMk/>
            <pc:sldMk cId="1482030384" sldId="296"/>
            <ac:picMk id="9" creationId="{885E45A5-D895-C97A-2547-8EA3DD51E0B7}"/>
          </ac:picMkLst>
        </pc:picChg>
      </pc:sldChg>
      <pc:sldChg chg="delSp modSp new del mod">
        <pc:chgData name="Nguyen Do (1057048)" userId="91fe210a-adbf-49cc-8590-688b322aaffe" providerId="ADAL" clId="{2AA4C498-3FD1-471B-B880-3E50B45DFDD3}" dt="2024-03-11T02:02:54.960" v="123" actId="2696"/>
        <pc:sldMkLst>
          <pc:docMk/>
          <pc:sldMk cId="1236767733" sldId="297"/>
        </pc:sldMkLst>
        <pc:spChg chg="mod">
          <ac:chgData name="Nguyen Do (1057048)" userId="91fe210a-adbf-49cc-8590-688b322aaffe" providerId="ADAL" clId="{2AA4C498-3FD1-471B-B880-3E50B45DFDD3}" dt="2024-03-11T02:01:37.736" v="115"/>
          <ac:spMkLst>
            <pc:docMk/>
            <pc:sldMk cId="1236767733" sldId="297"/>
            <ac:spMk id="2" creationId="{96D79211-9067-494B-1C5A-6B0DEEFBACC4}"/>
          </ac:spMkLst>
        </pc:spChg>
        <pc:spChg chg="del">
          <ac:chgData name="Nguyen Do (1057048)" userId="91fe210a-adbf-49cc-8590-688b322aaffe" providerId="ADAL" clId="{2AA4C498-3FD1-471B-B880-3E50B45DFDD3}" dt="2024-03-11T02:01:40.893" v="116" actId="478"/>
          <ac:spMkLst>
            <pc:docMk/>
            <pc:sldMk cId="1236767733" sldId="297"/>
            <ac:spMk id="4" creationId="{B4A33C99-00C2-8A73-D702-97E6219C4E12}"/>
          </ac:spMkLst>
        </pc:spChg>
        <pc:spChg chg="del">
          <ac:chgData name="Nguyen Do (1057048)" userId="91fe210a-adbf-49cc-8590-688b322aaffe" providerId="ADAL" clId="{2AA4C498-3FD1-471B-B880-3E50B45DFDD3}" dt="2024-03-11T02:01:43.355" v="117" actId="478"/>
          <ac:spMkLst>
            <pc:docMk/>
            <pc:sldMk cId="1236767733" sldId="297"/>
            <ac:spMk id="5" creationId="{79A82771-393C-1FF8-4D89-6B4A90E5DAD1}"/>
          </ac:spMkLst>
        </pc:spChg>
      </pc:sldChg>
    </pc:docChg>
  </pc:docChgLst>
  <pc:docChgLst>
    <pc:chgData name="Nguyen Do (1057048)" userId="91fe210a-adbf-49cc-8590-688b322aaffe" providerId="ADAL" clId="{2C9B51E1-7749-4414-808D-2C7C47512B3C}"/>
    <pc:docChg chg="undo custSel modSld sldOrd">
      <pc:chgData name="Nguyen Do (1057048)" userId="91fe210a-adbf-49cc-8590-688b322aaffe" providerId="ADAL" clId="{2C9B51E1-7749-4414-808D-2C7C47512B3C}" dt="2024-02-26T09:05:07.239" v="397"/>
      <pc:docMkLst>
        <pc:docMk/>
      </pc:docMkLst>
      <pc:sldChg chg="addSp delSp modSp mod modShow">
        <pc:chgData name="Nguyen Do (1057048)" userId="91fe210a-adbf-49cc-8590-688b322aaffe" providerId="ADAL" clId="{2C9B51E1-7749-4414-808D-2C7C47512B3C}" dt="2024-02-26T08:58:55.127" v="194" actId="20577"/>
        <pc:sldMkLst>
          <pc:docMk/>
          <pc:sldMk cId="3733486012" sldId="258"/>
        </pc:sldMkLst>
        <pc:spChg chg="add del">
          <ac:chgData name="Nguyen Do (1057048)" userId="91fe210a-adbf-49cc-8590-688b322aaffe" providerId="ADAL" clId="{2C9B51E1-7749-4414-808D-2C7C47512B3C}" dt="2024-02-26T08:54:23.453" v="61" actId="22"/>
          <ac:spMkLst>
            <pc:docMk/>
            <pc:sldMk cId="3733486012" sldId="258"/>
            <ac:spMk id="6" creationId="{40B84BA3-D506-0B35-787D-A8AA0BE516DA}"/>
          </ac:spMkLst>
        </pc:spChg>
        <pc:spChg chg="mod">
          <ac:chgData name="Nguyen Do (1057048)" userId="91fe210a-adbf-49cc-8590-688b322aaffe" providerId="ADAL" clId="{2C9B51E1-7749-4414-808D-2C7C47512B3C}" dt="2024-02-26T08:47:44.941" v="54" actId="2057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Nguyen Do (1057048)" userId="91fe210a-adbf-49cc-8590-688b322aaffe" providerId="ADAL" clId="{2C9B51E1-7749-4414-808D-2C7C47512B3C}" dt="2024-02-26T08:58:55.127" v="194" actId="20577"/>
          <ac:spMkLst>
            <pc:docMk/>
            <pc:sldMk cId="3733486012" sldId="258"/>
            <ac:spMk id="10" creationId="{EF2BC084-E6DB-4DE7-B309-042A85EBA700}"/>
          </ac:spMkLst>
        </pc:spChg>
        <pc:picChg chg="add mod">
          <ac:chgData name="Nguyen Do (1057048)" userId="91fe210a-adbf-49cc-8590-688b322aaffe" providerId="ADAL" clId="{2C9B51E1-7749-4414-808D-2C7C47512B3C}" dt="2024-02-26T08:48:20.385" v="59" actId="14100"/>
          <ac:picMkLst>
            <pc:docMk/>
            <pc:sldMk cId="3733486012" sldId="258"/>
            <ac:picMk id="4" creationId="{518B8BD4-E568-7A9A-F9A2-D045B9C3FACA}"/>
          </ac:picMkLst>
        </pc:picChg>
        <pc:picChg chg="add mod">
          <ac:chgData name="Nguyen Do (1057048)" userId="91fe210a-adbf-49cc-8590-688b322aaffe" providerId="ADAL" clId="{2C9B51E1-7749-4414-808D-2C7C47512B3C}" dt="2024-02-26T08:54:46.902" v="65" actId="1076"/>
          <ac:picMkLst>
            <pc:docMk/>
            <pc:sldMk cId="3733486012" sldId="258"/>
            <ac:picMk id="9" creationId="{830C7C0C-7247-19FB-6D8D-8C87A702E27F}"/>
          </ac:picMkLst>
        </pc:picChg>
      </pc:sldChg>
      <pc:sldChg chg="mod modShow">
        <pc:chgData name="Nguyen Do (1057048)" userId="91fe210a-adbf-49cc-8590-688b322aaffe" providerId="ADAL" clId="{2C9B51E1-7749-4414-808D-2C7C47512B3C}" dt="2024-02-26T08:33:40.788" v="18" actId="729"/>
        <pc:sldMkLst>
          <pc:docMk/>
          <pc:sldMk cId="709828751" sldId="260"/>
        </pc:sldMkLst>
      </pc:sldChg>
      <pc:sldChg chg="ord">
        <pc:chgData name="Nguyen Do (1057048)" userId="91fe210a-adbf-49cc-8590-688b322aaffe" providerId="ADAL" clId="{2C9B51E1-7749-4414-808D-2C7C47512B3C}" dt="2024-02-26T08:38:34.123" v="20"/>
        <pc:sldMkLst>
          <pc:docMk/>
          <pc:sldMk cId="3607270498" sldId="261"/>
        </pc:sldMkLst>
      </pc:sldChg>
      <pc:sldChg chg="ord">
        <pc:chgData name="Nguyen Do (1057048)" userId="91fe210a-adbf-49cc-8590-688b322aaffe" providerId="ADAL" clId="{2C9B51E1-7749-4414-808D-2C7C47512B3C}" dt="2024-02-26T09:05:07.239" v="397"/>
        <pc:sldMkLst>
          <pc:docMk/>
          <pc:sldMk cId="3888669781" sldId="286"/>
        </pc:sldMkLst>
      </pc:sldChg>
      <pc:sldChg chg="addSp delSp modSp mod modClrScheme chgLayout">
        <pc:chgData name="Nguyen Do (1057048)" userId="91fe210a-adbf-49cc-8590-688b322aaffe" providerId="ADAL" clId="{2C9B51E1-7749-4414-808D-2C7C47512B3C}" dt="2024-02-26T09:04:38.709" v="395" actId="20577"/>
        <pc:sldMkLst>
          <pc:docMk/>
          <pc:sldMk cId="225949195" sldId="291"/>
        </pc:sldMkLst>
        <pc:spChg chg="mod ord">
          <ac:chgData name="Nguyen Do (1057048)" userId="91fe210a-adbf-49cc-8590-688b322aaffe" providerId="ADAL" clId="{2C9B51E1-7749-4414-808D-2C7C47512B3C}" dt="2024-02-26T09:01:09.010" v="252" actId="20577"/>
          <ac:spMkLst>
            <pc:docMk/>
            <pc:sldMk cId="225949195" sldId="291"/>
            <ac:spMk id="2" creationId="{06919283-2F79-38E1-BA78-1629671E755C}"/>
          </ac:spMkLst>
        </pc:spChg>
        <pc:spChg chg="mod ord">
          <ac:chgData name="Nguyen Do (1057048)" userId="91fe210a-adbf-49cc-8590-688b322aaffe" providerId="ADAL" clId="{2C9B51E1-7749-4414-808D-2C7C47512B3C}" dt="2024-02-26T00:36:45.409" v="14" actId="26606"/>
          <ac:spMkLst>
            <pc:docMk/>
            <pc:sldMk cId="225949195" sldId="291"/>
            <ac:spMk id="3" creationId="{82DC814A-90C8-F0B1-CC6E-EBA77304E2E8}"/>
          </ac:spMkLst>
        </pc:spChg>
        <pc:spChg chg="mod ord">
          <ac:chgData name="Nguyen Do (1057048)" userId="91fe210a-adbf-49cc-8590-688b322aaffe" providerId="ADAL" clId="{2C9B51E1-7749-4414-808D-2C7C47512B3C}" dt="2024-02-26T00:36:45.409" v="14" actId="26606"/>
          <ac:spMkLst>
            <pc:docMk/>
            <pc:sldMk cId="225949195" sldId="291"/>
            <ac:spMk id="4" creationId="{91F2F124-E5EA-2118-C319-2560142EA52C}"/>
          </ac:spMkLst>
        </pc:spChg>
        <pc:spChg chg="mod ord">
          <ac:chgData name="Nguyen Do (1057048)" userId="91fe210a-adbf-49cc-8590-688b322aaffe" providerId="ADAL" clId="{2C9B51E1-7749-4414-808D-2C7C47512B3C}" dt="2024-02-26T09:04:38.709" v="395" actId="20577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Nguyen Do (1057048)" userId="91fe210a-adbf-49cc-8590-688b322aaffe" providerId="ADAL" clId="{2C9B51E1-7749-4414-808D-2C7C47512B3C}" dt="2024-02-26T09:02:28.655" v="297" actId="20577"/>
          <ac:spMkLst>
            <pc:docMk/>
            <pc:sldMk cId="225949195" sldId="291"/>
            <ac:spMk id="7" creationId="{14816D4D-DA88-E0DE-7C0C-C1ADA9951681}"/>
          </ac:spMkLst>
        </pc:spChg>
        <pc:spChg chg="add del mod">
          <ac:chgData name="Nguyen Do (1057048)" userId="91fe210a-adbf-49cc-8590-688b322aaffe" providerId="ADAL" clId="{2C9B51E1-7749-4414-808D-2C7C47512B3C}" dt="2024-02-26T00:36:18.110" v="2" actId="26606"/>
          <ac:spMkLst>
            <pc:docMk/>
            <pc:sldMk cId="225949195" sldId="291"/>
            <ac:spMk id="12" creationId="{346F75FB-1795-A82E-F72E-1A5ABD417588}"/>
          </ac:spMkLst>
        </pc:spChg>
        <pc:spChg chg="add del mod">
          <ac:chgData name="Nguyen Do (1057048)" userId="91fe210a-adbf-49cc-8590-688b322aaffe" providerId="ADAL" clId="{2C9B51E1-7749-4414-808D-2C7C47512B3C}" dt="2024-02-26T00:36:18.110" v="2" actId="26606"/>
          <ac:spMkLst>
            <pc:docMk/>
            <pc:sldMk cId="225949195" sldId="291"/>
            <ac:spMk id="14" creationId="{62A4F574-662D-C25C-4891-3D6A7091A704}"/>
          </ac:spMkLst>
        </pc:spChg>
        <pc:spChg chg="add del mod">
          <ac:chgData name="Nguyen Do (1057048)" userId="91fe210a-adbf-49cc-8590-688b322aaffe" providerId="ADAL" clId="{2C9B51E1-7749-4414-808D-2C7C47512B3C}" dt="2024-02-26T00:36:18.732" v="4" actId="26606"/>
          <ac:spMkLst>
            <pc:docMk/>
            <pc:sldMk cId="225949195" sldId="291"/>
            <ac:spMk id="16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6:34.975" v="6" actId="26606"/>
          <ac:spMkLst>
            <pc:docMk/>
            <pc:sldMk cId="225949195" sldId="291"/>
            <ac:spMk id="18" creationId="{C97D94A9-142A-55B2-526F-27C356FB24EA}"/>
          </ac:spMkLst>
        </pc:spChg>
        <pc:spChg chg="add del mod">
          <ac:chgData name="Nguyen Do (1057048)" userId="91fe210a-adbf-49cc-8590-688b322aaffe" providerId="ADAL" clId="{2C9B51E1-7749-4414-808D-2C7C47512B3C}" dt="2024-02-26T00:36:42.626" v="8" actId="26606"/>
          <ac:spMkLst>
            <pc:docMk/>
            <pc:sldMk cId="225949195" sldId="291"/>
            <ac:spMk id="20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6:44.549" v="11" actId="26606"/>
          <ac:spMkLst>
            <pc:docMk/>
            <pc:sldMk cId="225949195" sldId="291"/>
            <ac:spMk id="22" creationId="{346F75FB-1795-A82E-F72E-1A5ABD417588}"/>
          </ac:spMkLst>
        </pc:spChg>
        <pc:spChg chg="add del mod">
          <ac:chgData name="Nguyen Do (1057048)" userId="91fe210a-adbf-49cc-8590-688b322aaffe" providerId="ADAL" clId="{2C9B51E1-7749-4414-808D-2C7C47512B3C}" dt="2024-02-26T00:36:44.549" v="11" actId="26606"/>
          <ac:spMkLst>
            <pc:docMk/>
            <pc:sldMk cId="225949195" sldId="291"/>
            <ac:spMk id="23" creationId="{62A4F574-662D-C25C-4891-3D6A7091A704}"/>
          </ac:spMkLst>
        </pc:spChg>
        <pc:spChg chg="add del mod">
          <ac:chgData name="Nguyen Do (1057048)" userId="91fe210a-adbf-49cc-8590-688b322aaffe" providerId="ADAL" clId="{2C9B51E1-7749-4414-808D-2C7C47512B3C}" dt="2024-02-26T00:36:45.398" v="13" actId="26606"/>
          <ac:spMkLst>
            <pc:docMk/>
            <pc:sldMk cId="225949195" sldId="291"/>
            <ac:spMk id="25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8:16.035" v="15" actId="931"/>
          <ac:spMkLst>
            <pc:docMk/>
            <pc:sldMk cId="225949195" sldId="291"/>
            <ac:spMk id="27" creationId="{C97D94A9-142A-55B2-526F-27C356FB24EA}"/>
          </ac:spMkLst>
        </pc:spChg>
        <pc:picChg chg="add mod">
          <ac:chgData name="Nguyen Do (1057048)" userId="91fe210a-adbf-49cc-8590-688b322aaffe" providerId="ADAL" clId="{2C9B51E1-7749-4414-808D-2C7C47512B3C}" dt="2024-02-26T00:38:21.263" v="17" actId="1076"/>
          <ac:picMkLst>
            <pc:docMk/>
            <pc:sldMk cId="225949195" sldId="291"/>
            <ac:picMk id="8" creationId="{769447B8-8FE8-8D1B-3B41-24DE6F020FBD}"/>
          </ac:picMkLst>
        </pc:picChg>
      </pc:sldChg>
    </pc:docChg>
  </pc:docChgLst>
  <pc:docChgLst>
    <pc:chgData name="Khizer Butt (1052313)" userId="S::1052313@hr.nl::4cde9872-7527-426d-8f23-f4fadc307243" providerId="AD" clId="Web-{97FEF72E-0317-582F-DCD4-CC503CCE1BDF}"/>
    <pc:docChg chg="modSld sldOrd">
      <pc:chgData name="Khizer Butt (1052313)" userId="S::1052313@hr.nl::4cde9872-7527-426d-8f23-f4fadc307243" providerId="AD" clId="Web-{97FEF72E-0317-582F-DCD4-CC503CCE1BDF}" dt="2024-03-11T08:51:41.017" v="14"/>
      <pc:docMkLst>
        <pc:docMk/>
      </pc:docMkLst>
      <pc:sldChg chg="modSp">
        <pc:chgData name="Khizer Butt (1052313)" userId="S::1052313@hr.nl::4cde9872-7527-426d-8f23-f4fadc307243" providerId="AD" clId="Web-{97FEF72E-0317-582F-DCD4-CC503CCE1BDF}" dt="2024-03-11T08:50:23.593" v="11" actId="20577"/>
        <pc:sldMkLst>
          <pc:docMk/>
          <pc:sldMk cId="709828751" sldId="260"/>
        </pc:sldMkLst>
        <pc:spChg chg="mod">
          <ac:chgData name="Khizer Butt (1052313)" userId="S::1052313@hr.nl::4cde9872-7527-426d-8f23-f4fadc307243" providerId="AD" clId="Web-{97FEF72E-0317-582F-DCD4-CC503CCE1BDF}" dt="2024-03-11T08:50:23.593" v="11" actId="20577"/>
          <ac:spMkLst>
            <pc:docMk/>
            <pc:sldMk cId="709828751" sldId="260"/>
            <ac:spMk id="9" creationId="{12312F14-9F32-109C-6710-CB6DA6DDD5D9}"/>
          </ac:spMkLst>
        </pc:spChg>
      </pc:sldChg>
      <pc:sldChg chg="ord">
        <pc:chgData name="Khizer Butt (1052313)" userId="S::1052313@hr.nl::4cde9872-7527-426d-8f23-f4fadc307243" providerId="AD" clId="Web-{97FEF72E-0317-582F-DCD4-CC503CCE1BDF}" dt="2024-03-11T08:51:35.111" v="13"/>
        <pc:sldMkLst>
          <pc:docMk/>
          <pc:sldMk cId="225949195" sldId="291"/>
        </pc:sldMkLst>
      </pc:sldChg>
      <pc:sldChg chg="ord">
        <pc:chgData name="Khizer Butt (1052313)" userId="S::1052313@hr.nl::4cde9872-7527-426d-8f23-f4fadc307243" providerId="AD" clId="Web-{97FEF72E-0317-582F-DCD4-CC503CCE1BDF}" dt="2024-03-11T08:51:41.017" v="14"/>
        <pc:sldMkLst>
          <pc:docMk/>
          <pc:sldMk cId="1482030384" sldId="296"/>
        </pc:sldMkLst>
      </pc:sldChg>
    </pc:docChg>
  </pc:docChgLst>
  <pc:docChgLst>
    <pc:chgData name="Nguyen Do (1057048)" userId="S::1057048@hr.nl::91fe210a-adbf-49cc-8590-688b322aaffe" providerId="AD" clId="Web-{9B5C035A-BBA7-057A-B9D8-CAA22BF21CA0}"/>
    <pc:docChg chg="addSld delSld modSld">
      <pc:chgData name="Nguyen Do (1057048)" userId="S::1057048@hr.nl::91fe210a-adbf-49cc-8590-688b322aaffe" providerId="AD" clId="Web-{9B5C035A-BBA7-057A-B9D8-CAA22BF21CA0}" dt="2024-03-08T13:27:22.756" v="300" actId="1076"/>
      <pc:docMkLst>
        <pc:docMk/>
      </pc:docMkLst>
      <pc:sldChg chg="addSp modSp">
        <pc:chgData name="Nguyen Do (1057048)" userId="S::1057048@hr.nl::91fe210a-adbf-49cc-8590-688b322aaffe" providerId="AD" clId="Web-{9B5C035A-BBA7-057A-B9D8-CAA22BF21CA0}" dt="2024-03-08T13:27:22.756" v="300" actId="1076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9B5C035A-BBA7-057A-B9D8-CAA22BF21CA0}" dt="2024-03-08T13:25:00.298" v="288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guyen Do (1057048)" userId="S::1057048@hr.nl::91fe210a-adbf-49cc-8590-688b322aaffe" providerId="AD" clId="Web-{9B5C035A-BBA7-057A-B9D8-CAA22BF21CA0}" dt="2024-03-08T13:25:05.282" v="291" actId="20577"/>
          <ac:spMkLst>
            <pc:docMk/>
            <pc:sldMk cId="3946934594" sldId="256"/>
            <ac:spMk id="3" creationId="{0D537F64-4C96-4AA8-BB21-E8053A3186DD}"/>
          </ac:spMkLst>
        </pc:spChg>
        <pc:spChg chg="mod">
          <ac:chgData name="Nguyen Do (1057048)" userId="S::1057048@hr.nl::91fe210a-adbf-49cc-8590-688b322aaffe" providerId="AD" clId="Web-{9B5C035A-BBA7-057A-B9D8-CAA22BF21CA0}" dt="2024-03-08T13:25:14.439" v="292" actId="1076"/>
          <ac:spMkLst>
            <pc:docMk/>
            <pc:sldMk cId="3946934594" sldId="256"/>
            <ac:spMk id="4" creationId="{22341466-2B49-4F21-0FF5-1CE59BF40A8C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27:22.756" v="300" actId="1076"/>
          <ac:picMkLst>
            <pc:docMk/>
            <pc:sldMk cId="3946934594" sldId="256"/>
            <ac:picMk id="5" creationId="{63E85D4F-344E-7115-65F0-5243C6EA1997}"/>
          </ac:picMkLst>
        </pc:picChg>
      </pc:sldChg>
      <pc:sldChg chg="modSp">
        <pc:chgData name="Nguyen Do (1057048)" userId="S::1057048@hr.nl::91fe210a-adbf-49cc-8590-688b322aaffe" providerId="AD" clId="Web-{9B5C035A-BBA7-057A-B9D8-CAA22BF21CA0}" dt="2024-03-08T13:19:06.989" v="249" actId="20577"/>
        <pc:sldMkLst>
          <pc:docMk/>
          <pc:sldMk cId="2902794312" sldId="257"/>
        </pc:sldMkLst>
        <pc:spChg chg="mod">
          <ac:chgData name="Nguyen Do (1057048)" userId="S::1057048@hr.nl::91fe210a-adbf-49cc-8590-688b322aaffe" providerId="AD" clId="Web-{9B5C035A-BBA7-057A-B9D8-CAA22BF21CA0}" dt="2024-03-08T13:19:06.989" v="249" actId="20577"/>
          <ac:spMkLst>
            <pc:docMk/>
            <pc:sldMk cId="2902794312" sldId="257"/>
            <ac:spMk id="13" creationId="{0A95F4DE-39B7-4CE2-BC1E-8B8AE662A895}"/>
          </ac:spMkLst>
        </pc:spChg>
      </pc:sldChg>
      <pc:sldChg chg="del">
        <pc:chgData name="Nguyen Do (1057048)" userId="S::1057048@hr.nl::91fe210a-adbf-49cc-8590-688b322aaffe" providerId="AD" clId="Web-{9B5C035A-BBA7-057A-B9D8-CAA22BF21CA0}" dt="2024-03-08T13:20:15.397" v="255"/>
        <pc:sldMkLst>
          <pc:docMk/>
          <pc:sldMk cId="3733486012" sldId="258"/>
        </pc:sldMkLst>
      </pc:sldChg>
      <pc:sldChg chg="addSp delSp modSp mod modClrScheme chgLayout">
        <pc:chgData name="Nguyen Do (1057048)" userId="S::1057048@hr.nl::91fe210a-adbf-49cc-8590-688b322aaffe" providerId="AD" clId="Web-{9B5C035A-BBA7-057A-B9D8-CAA22BF21CA0}" dt="2024-03-08T13:14:29.229" v="185" actId="20577"/>
        <pc:sldMkLst>
          <pc:docMk/>
          <pc:sldMk cId="709828751" sldId="260"/>
        </pc:sldMkLst>
        <pc:spChg chg="mod">
          <ac:chgData name="Nguyen Do (1057048)" userId="S::1057048@hr.nl::91fe210a-adbf-49cc-8590-688b322aaffe" providerId="AD" clId="Web-{9B5C035A-BBA7-057A-B9D8-CAA22BF21CA0}" dt="2024-03-08T13:09:30.890" v="58"/>
          <ac:spMkLst>
            <pc:docMk/>
            <pc:sldMk cId="709828751" sldId="260"/>
            <ac:spMk id="2" creationId="{8B065C75-272B-4BB5-BA23-D80E8654D621}"/>
          </ac:spMkLst>
        </pc:spChg>
        <pc:spChg chg="mod">
          <ac:chgData name="Nguyen Do (1057048)" userId="S::1057048@hr.nl::91fe210a-adbf-49cc-8590-688b322aaffe" providerId="AD" clId="Web-{9B5C035A-BBA7-057A-B9D8-CAA22BF21CA0}" dt="2024-03-08T13:09:50.485" v="65" actId="20577"/>
          <ac:spMkLst>
            <pc:docMk/>
            <pc:sldMk cId="709828751" sldId="260"/>
            <ac:spMk id="4" creationId="{BD179B88-D43C-4A31-9A52-3498E9430782}"/>
          </ac:spMkLst>
        </pc:spChg>
        <pc:spChg chg="del">
          <ac:chgData name="Nguyen Do (1057048)" userId="S::1057048@hr.nl::91fe210a-adbf-49cc-8590-688b322aaffe" providerId="AD" clId="Web-{9B5C035A-BBA7-057A-B9D8-CAA22BF21CA0}" dt="2024-03-08T13:07:52.371" v="55"/>
          <ac:spMkLst>
            <pc:docMk/>
            <pc:sldMk cId="709828751" sldId="260"/>
            <ac:spMk id="5" creationId="{DCDDBE65-9AB1-4989-AF86-726591A6A128}"/>
          </ac:spMkLst>
        </pc:spChg>
        <pc:spChg chg="add mod">
          <ac:chgData name="Nguyen Do (1057048)" userId="S::1057048@hr.nl::91fe210a-adbf-49cc-8590-688b322aaffe" providerId="AD" clId="Web-{9B5C035A-BBA7-057A-B9D8-CAA22BF21CA0}" dt="2024-03-08T13:14:29.229" v="185" actId="20577"/>
          <ac:spMkLst>
            <pc:docMk/>
            <pc:sldMk cId="709828751" sldId="260"/>
            <ac:spMk id="9" creationId="{12312F14-9F32-109C-6710-CB6DA6DDD5D9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09:30.890" v="58"/>
          <ac:picMkLst>
            <pc:docMk/>
            <pc:sldMk cId="709828751" sldId="260"/>
            <ac:picMk id="3" creationId="{F0C70661-393E-0527-2CB2-9F63C4FCA343}"/>
          </ac:picMkLst>
        </pc:picChg>
      </pc:sldChg>
      <pc:sldChg chg="del">
        <pc:chgData name="Nguyen Do (1057048)" userId="S::1057048@hr.nl::91fe210a-adbf-49cc-8590-688b322aaffe" providerId="AD" clId="Web-{9B5C035A-BBA7-057A-B9D8-CAA22BF21CA0}" dt="2024-03-08T13:20:12.991" v="254"/>
        <pc:sldMkLst>
          <pc:docMk/>
          <pc:sldMk cId="3888669781" sldId="286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8"/>
        <pc:sldMkLst>
          <pc:docMk/>
          <pc:sldMk cId="1954398400" sldId="288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7"/>
        <pc:sldMkLst>
          <pc:docMk/>
          <pc:sldMk cId="1487948703" sldId="289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6"/>
        <pc:sldMkLst>
          <pc:docMk/>
          <pc:sldMk cId="195851581" sldId="292"/>
        </pc:sldMkLst>
      </pc:sldChg>
      <pc:sldChg chg="addSp delSp modSp new">
        <pc:chgData name="Nguyen Do (1057048)" userId="S::1057048@hr.nl::91fe210a-adbf-49cc-8590-688b322aaffe" providerId="AD" clId="Web-{9B5C035A-BBA7-057A-B9D8-CAA22BF21CA0}" dt="2024-03-08T13:22:49.449" v="285" actId="20577"/>
        <pc:sldMkLst>
          <pc:docMk/>
          <pc:sldMk cId="3829728357" sldId="293"/>
        </pc:sldMkLst>
        <pc:spChg chg="mod">
          <ac:chgData name="Nguyen Do (1057048)" userId="S::1057048@hr.nl::91fe210a-adbf-49cc-8590-688b322aaffe" providerId="AD" clId="Web-{9B5C035A-BBA7-057A-B9D8-CAA22BF21CA0}" dt="2024-03-08T13:19:30.849" v="253"/>
          <ac:spMkLst>
            <pc:docMk/>
            <pc:sldMk cId="3829728357" sldId="293"/>
            <ac:spMk id="2" creationId="{B4556E73-0DC2-08E6-BDE2-392C1AD8FC4F}"/>
          </ac:spMkLst>
        </pc:spChg>
        <pc:spChg chg="mod">
          <ac:chgData name="Nguyen Do (1057048)" userId="S::1057048@hr.nl::91fe210a-adbf-49cc-8590-688b322aaffe" providerId="AD" clId="Web-{9B5C035A-BBA7-057A-B9D8-CAA22BF21CA0}" dt="2024-03-08T13:19:30.849" v="253"/>
          <ac:spMkLst>
            <pc:docMk/>
            <pc:sldMk cId="3829728357" sldId="293"/>
            <ac:spMk id="3" creationId="{96822C19-D3E6-0B22-EFF7-12802AC1F00F}"/>
          </ac:spMkLst>
        </pc:spChg>
        <pc:spChg chg="mod">
          <ac:chgData name="Nguyen Do (1057048)" userId="S::1057048@hr.nl::91fe210a-adbf-49cc-8590-688b322aaffe" providerId="AD" clId="Web-{9B5C035A-BBA7-057A-B9D8-CAA22BF21CA0}" dt="2024-03-08T13:22:49.449" v="285" actId="20577"/>
          <ac:spMkLst>
            <pc:docMk/>
            <pc:sldMk cId="3829728357" sldId="293"/>
            <ac:spMk id="4" creationId="{77F0813A-D1C8-BF54-2EAB-596C53450653}"/>
          </ac:spMkLst>
        </pc:spChg>
        <pc:spChg chg="del">
          <ac:chgData name="Nguyen Do (1057048)" userId="S::1057048@hr.nl::91fe210a-adbf-49cc-8590-688b322aaffe" providerId="AD" clId="Web-{9B5C035A-BBA7-057A-B9D8-CAA22BF21CA0}" dt="2024-03-08T13:19:18.380" v="250"/>
          <ac:spMkLst>
            <pc:docMk/>
            <pc:sldMk cId="3829728357" sldId="293"/>
            <ac:spMk id="5" creationId="{B0F16F06-E279-26BC-0BAA-4FA193C039F6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19:30.849" v="253"/>
          <ac:picMkLst>
            <pc:docMk/>
            <pc:sldMk cId="3829728357" sldId="293"/>
            <ac:picMk id="6" creationId="{29A64408-447A-315F-170D-18992EAB7485}"/>
          </ac:picMkLst>
        </pc:picChg>
      </pc:sldChg>
      <pc:sldChg chg="modSp new">
        <pc:chgData name="Nguyen Do (1057048)" userId="S::1057048@hr.nl::91fe210a-adbf-49cc-8590-688b322aaffe" providerId="AD" clId="Web-{9B5C035A-BBA7-057A-B9D8-CAA22BF21CA0}" dt="2024-03-08T13:26:06.816" v="294" actId="20577"/>
        <pc:sldMkLst>
          <pc:docMk/>
          <pc:sldMk cId="2923520062" sldId="294"/>
        </pc:sldMkLst>
        <pc:spChg chg="mod">
          <ac:chgData name="Nguyen Do (1057048)" userId="S::1057048@hr.nl::91fe210a-adbf-49cc-8590-688b322aaffe" providerId="AD" clId="Web-{9B5C035A-BBA7-057A-B9D8-CAA22BF21CA0}" dt="2024-03-08T13:18:56.769" v="244" actId="20577"/>
          <ac:spMkLst>
            <pc:docMk/>
            <pc:sldMk cId="2923520062" sldId="294"/>
            <ac:spMk id="2" creationId="{819E7EB4-EC8C-1413-D770-1A284136545D}"/>
          </ac:spMkLst>
        </pc:spChg>
        <pc:spChg chg="mod">
          <ac:chgData name="Nguyen Do (1057048)" userId="S::1057048@hr.nl::91fe210a-adbf-49cc-8590-688b322aaffe" providerId="AD" clId="Web-{9B5C035A-BBA7-057A-B9D8-CAA22BF21CA0}" dt="2024-03-08T13:26:06.816" v="294" actId="20577"/>
          <ac:spMkLst>
            <pc:docMk/>
            <pc:sldMk cId="2923520062" sldId="294"/>
            <ac:spMk id="4" creationId="{43B5B751-D2EF-9FB7-FE01-E5EA61E77A50}"/>
          </ac:spMkLst>
        </pc:spChg>
      </pc:sldChg>
    </pc:docChg>
  </pc:docChgLst>
  <pc:docChgLst>
    <pc:chgData name="Nguyen Do (1057048)" userId="S::1057048@hr.nl::91fe210a-adbf-49cc-8590-688b322aaffe" providerId="AD" clId="Web-{0D049267-CA98-925C-DB22-31BF6C8003B5}"/>
    <pc:docChg chg="modSld">
      <pc:chgData name="Nguyen Do (1057048)" userId="S::1057048@hr.nl::91fe210a-adbf-49cc-8590-688b322aaffe" providerId="AD" clId="Web-{0D049267-CA98-925C-DB22-31BF6C8003B5}" dt="2024-03-11T08:32:14.539" v="20" actId="1076"/>
      <pc:docMkLst>
        <pc:docMk/>
      </pc:docMkLst>
      <pc:sldChg chg="addSp modSp">
        <pc:chgData name="Nguyen Do (1057048)" userId="S::1057048@hr.nl::91fe210a-adbf-49cc-8590-688b322aaffe" providerId="AD" clId="Web-{0D049267-CA98-925C-DB22-31BF6C8003B5}" dt="2024-03-11T08:32:14.539" v="20" actId="1076"/>
        <pc:sldMkLst>
          <pc:docMk/>
          <pc:sldMk cId="1482030384" sldId="296"/>
        </pc:sldMkLst>
        <pc:picChg chg="add mod modCrop">
          <ac:chgData name="Nguyen Do (1057048)" userId="S::1057048@hr.nl::91fe210a-adbf-49cc-8590-688b322aaffe" providerId="AD" clId="Web-{0D049267-CA98-925C-DB22-31BF6C8003B5}" dt="2024-03-11T08:32:14.539" v="20" actId="1076"/>
          <ac:picMkLst>
            <pc:docMk/>
            <pc:sldMk cId="1482030384" sldId="296"/>
            <ac:picMk id="3" creationId="{3BB14C7C-589E-776E-7DAC-66ED70E42EAD}"/>
          </ac:picMkLst>
        </pc:picChg>
        <pc:picChg chg="mod modCrop">
          <ac:chgData name="Nguyen Do (1057048)" userId="S::1057048@hr.nl::91fe210a-adbf-49cc-8590-688b322aaffe" providerId="AD" clId="Web-{0D049267-CA98-925C-DB22-31BF6C8003B5}" dt="2024-03-11T08:32:13.117" v="19" actId="1076"/>
          <ac:picMkLst>
            <pc:docMk/>
            <pc:sldMk cId="1482030384" sldId="296"/>
            <ac:picMk id="9" creationId="{885E45A5-D895-C97A-2547-8EA3DD51E0B7}"/>
          </ac:picMkLst>
        </pc:picChg>
      </pc:sldChg>
    </pc:docChg>
  </pc:docChgLst>
  <pc:docChgLst>
    <pc:chgData name="Terrence Zhong (1028516)" userId="3697f194-1008-4430-b6f1-e9b4ecf43b89" providerId="ADAL" clId="{C043DF37-3428-442B-B45A-4ABC4148FDBC}"/>
    <pc:docChg chg="undo custSel addSld delSld modSld">
      <pc:chgData name="Terrence Zhong (1028516)" userId="3697f194-1008-4430-b6f1-e9b4ecf43b89" providerId="ADAL" clId="{C043DF37-3428-442B-B45A-4ABC4148FDBC}" dt="2024-02-26T08:57:28.469" v="103" actId="20577"/>
      <pc:docMkLst>
        <pc:docMk/>
      </pc:docMkLst>
      <pc:sldChg chg="addSp modSp mod">
        <pc:chgData name="Terrence Zhong (1028516)" userId="3697f194-1008-4430-b6f1-e9b4ecf43b89" providerId="ADAL" clId="{C043DF37-3428-442B-B45A-4ABC4148FDBC}" dt="2024-02-26T08:57:28.469" v="103" actId="20577"/>
        <pc:sldMkLst>
          <pc:docMk/>
          <pc:sldMk cId="195851581" sldId="292"/>
        </pc:sldMkLst>
        <pc:spChg chg="mod">
          <ac:chgData name="Terrence Zhong (1028516)" userId="3697f194-1008-4430-b6f1-e9b4ecf43b89" providerId="ADAL" clId="{C043DF37-3428-442B-B45A-4ABC4148FDBC}" dt="2024-02-26T08:57:28.469" v="103" actId="20577"/>
          <ac:spMkLst>
            <pc:docMk/>
            <pc:sldMk cId="195851581" sldId="292"/>
            <ac:spMk id="13" creationId="{9CBBEB57-086F-7ACA-3D4A-35E939B563AF}"/>
          </ac:spMkLst>
        </pc:spChg>
        <pc:picChg chg="add mod">
          <ac:chgData name="Terrence Zhong (1028516)" userId="3697f194-1008-4430-b6f1-e9b4ecf43b89" providerId="ADAL" clId="{C043DF37-3428-442B-B45A-4ABC4148FDBC}" dt="2024-02-26T08:57:15.808" v="72" actId="14100"/>
          <ac:picMkLst>
            <pc:docMk/>
            <pc:sldMk cId="195851581" sldId="292"/>
            <ac:picMk id="2" creationId="{15B8D423-BF45-E31E-0DD9-86F958B436F7}"/>
          </ac:picMkLst>
        </pc:picChg>
      </pc:sldChg>
      <pc:sldChg chg="addSp delSp modSp new del mod modClrScheme chgLayout">
        <pc:chgData name="Terrence Zhong (1028516)" userId="3697f194-1008-4430-b6f1-e9b4ecf43b89" providerId="ADAL" clId="{C043DF37-3428-442B-B45A-4ABC4148FDBC}" dt="2024-02-26T08:57:20.658" v="73" actId="47"/>
        <pc:sldMkLst>
          <pc:docMk/>
          <pc:sldMk cId="2598503665" sldId="293"/>
        </pc:sldMkLst>
        <pc:spChg chg="del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2" creationId="{FBAB1123-37D6-0276-A768-E1F2BEC183E8}"/>
          </ac:spMkLst>
        </pc:spChg>
        <pc:spChg chg="mod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3" creationId="{D883F3B8-CF2F-08C6-7FF1-06380D043EE1}"/>
          </ac:spMkLst>
        </pc:spChg>
        <pc:spChg chg="del">
          <ac:chgData name="Terrence Zhong (1028516)" userId="3697f194-1008-4430-b6f1-e9b4ecf43b89" providerId="ADAL" clId="{C043DF37-3428-442B-B45A-4ABC4148FDBC}" dt="2024-02-26T08:55:42.501" v="23" actId="22"/>
          <ac:spMkLst>
            <pc:docMk/>
            <pc:sldMk cId="2598503665" sldId="293"/>
            <ac:spMk id="4" creationId="{2F8BF435-3688-52A9-37FF-205D148FFDC7}"/>
          </ac:spMkLst>
        </pc:spChg>
        <pc:spChg chg="del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5" creationId="{9E5FF027-F3EF-581A-868A-CE418A8CB406}"/>
          </ac:spMkLst>
        </pc:spChg>
        <pc:spChg chg="add mod">
          <ac:chgData name="Terrence Zhong (1028516)" userId="3697f194-1008-4430-b6f1-e9b4ecf43b89" providerId="ADAL" clId="{C043DF37-3428-442B-B45A-4ABC4148FDBC}" dt="2024-02-26T08:56:01.714" v="53" actId="20577"/>
          <ac:spMkLst>
            <pc:docMk/>
            <pc:sldMk cId="2598503665" sldId="293"/>
            <ac:spMk id="12" creationId="{3F5614D4-481B-303B-19FF-180AF9A38265}"/>
          </ac:spMkLst>
        </pc:spChg>
        <pc:spChg chg="add mod">
          <ac:chgData name="Terrence Zhong (1028516)" userId="3697f194-1008-4430-b6f1-e9b4ecf43b89" providerId="ADAL" clId="{C043DF37-3428-442B-B45A-4ABC4148FDBC}" dt="2024-02-26T08:56:39.696" v="68" actId="20577"/>
          <ac:spMkLst>
            <pc:docMk/>
            <pc:sldMk cId="2598503665" sldId="293"/>
            <ac:spMk id="14" creationId="{AC1606EB-DA3B-7243-925C-BF236C5E55DE}"/>
          </ac:spMkLst>
        </pc:spChg>
        <pc:picChg chg="add mod ord">
          <ac:chgData name="Terrence Zhong (1028516)" userId="3697f194-1008-4430-b6f1-e9b4ecf43b89" providerId="ADAL" clId="{C043DF37-3428-442B-B45A-4ABC4148FDBC}" dt="2024-02-26T08:55:46.298" v="25" actId="26606"/>
          <ac:picMkLst>
            <pc:docMk/>
            <pc:sldMk cId="2598503665" sldId="293"/>
            <ac:picMk id="7" creationId="{FA340B0F-2635-6629-0601-7E091FC50A44}"/>
          </ac:picMkLst>
        </pc:picChg>
      </pc:sldChg>
    </pc:docChg>
  </pc:docChgLst>
  <pc:docChgLst>
    <pc:chgData name="Khizer Butt (1052313)" userId="S::1052313@hr.nl::4cde9872-7527-426d-8f23-f4fadc307243" providerId="AD" clId="Web-{F6567D53-569F-4E93-A672-B867D663B8AB}"/>
    <pc:docChg chg="modSld">
      <pc:chgData name="Khizer Butt (1052313)" userId="S::1052313@hr.nl::4cde9872-7527-426d-8f23-f4fadc307243" providerId="AD" clId="Web-{F6567D53-569F-4E93-A672-B867D663B8AB}" dt="2024-02-24T11:19:35.394" v="5" actId="20577"/>
      <pc:docMkLst>
        <pc:docMk/>
      </pc:docMkLst>
      <pc:sldChg chg="modSp">
        <pc:chgData name="Khizer Butt (1052313)" userId="S::1052313@hr.nl::4cde9872-7527-426d-8f23-f4fadc307243" providerId="AD" clId="Web-{F6567D53-569F-4E93-A672-B867D663B8AB}" dt="2024-02-24T11:19:35.394" v="5" actId="20577"/>
        <pc:sldMkLst>
          <pc:docMk/>
          <pc:sldMk cId="3946934594" sldId="256"/>
        </pc:sldMkLst>
        <pc:spChg chg="mod">
          <ac:chgData name="Khizer Butt (1052313)" userId="S::1052313@hr.nl::4cde9872-7527-426d-8f23-f4fadc307243" providerId="AD" clId="Web-{F6567D53-569F-4E93-A672-B867D663B8AB}" dt="2024-02-24T11:19:35.394" v="5" actId="20577"/>
          <ac:spMkLst>
            <pc:docMk/>
            <pc:sldMk cId="3946934594" sldId="256"/>
            <ac:spMk id="4" creationId="{22341466-2B49-4F21-0FF5-1CE59BF40A8C}"/>
          </ac:spMkLst>
        </pc:spChg>
      </pc:sldChg>
    </pc:docChg>
  </pc:docChgLst>
  <pc:docChgLst>
    <pc:chgData name="Nguyen Do (1057048)" userId="S::1057048@hr.nl::91fe210a-adbf-49cc-8590-688b322aaffe" providerId="AD" clId="Web-{F977793A-B327-9D1F-00B9-15BFD9B571EA}"/>
    <pc:docChg chg="addSld modSld">
      <pc:chgData name="Nguyen Do (1057048)" userId="S::1057048@hr.nl::91fe210a-adbf-49cc-8590-688b322aaffe" providerId="AD" clId="Web-{F977793A-B327-9D1F-00B9-15BFD9B571EA}" dt="2024-02-24T11:38:24.209" v="140" actId="1076"/>
      <pc:docMkLst>
        <pc:docMk/>
      </pc:docMkLst>
      <pc:sldChg chg="addSp delSp modSp mod modClrScheme chgLayout">
        <pc:chgData name="Nguyen Do (1057048)" userId="S::1057048@hr.nl::91fe210a-adbf-49cc-8590-688b322aaffe" providerId="AD" clId="Web-{F977793A-B327-9D1F-00B9-15BFD9B571EA}" dt="2024-02-24T11:36:54.769" v="118"/>
        <pc:sldMkLst>
          <pc:docMk/>
          <pc:sldMk cId="2902794312" sldId="257"/>
        </pc:sldMkLst>
        <pc:spChg chg="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4" creationId="{E3BD8413-C238-49D7-A4E1-E8FEF1811A0E}"/>
          </ac:spMkLst>
        </pc:spChg>
        <pc:spChg chg="add del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5" creationId="{0A95F4DE-39B7-4CE2-BC1E-8B8AE662A895}"/>
          </ac:spMkLst>
        </pc:spChg>
        <pc:spChg chg="add del mod">
          <ac:chgData name="Nguyen Do (1057048)" userId="S::1057048@hr.nl::91fe210a-adbf-49cc-8590-688b322aaffe" providerId="AD" clId="Web-{F977793A-B327-9D1F-00B9-15BFD9B571EA}" dt="2024-02-24T11:36:54.769" v="117"/>
          <ac:spMkLst>
            <pc:docMk/>
            <pc:sldMk cId="2902794312" sldId="257"/>
            <ac:spMk id="11" creationId="{645CCF6A-7749-EDD9-D3B7-BB6ECA58DE94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13" creationId="{0A95F4DE-39B7-4CE2-BC1E-8B8AE662A895}"/>
          </ac:spMkLst>
        </pc:spChg>
        <pc:graphicFrameChg chg="add del">
          <ac:chgData name="Nguyen Do (1057048)" userId="S::1057048@hr.nl::91fe210a-adbf-49cc-8590-688b322aaffe" providerId="AD" clId="Web-{F977793A-B327-9D1F-00B9-15BFD9B571EA}" dt="2024-02-24T11:36:40.628" v="115"/>
          <ac:graphicFrameMkLst>
            <pc:docMk/>
            <pc:sldMk cId="2902794312" sldId="257"/>
            <ac:graphicFrameMk id="7" creationId="{E7C9F11F-165A-AA5B-1DF4-AB81A69690BF}"/>
          </ac:graphicFrameMkLst>
        </pc:graphicFrameChg>
        <pc:graphicFrameChg chg="add del">
          <ac:chgData name="Nguyen Do (1057048)" userId="S::1057048@hr.nl::91fe210a-adbf-49cc-8590-688b322aaffe" providerId="AD" clId="Web-{F977793A-B327-9D1F-00B9-15BFD9B571EA}" dt="2024-02-24T11:36:54.769" v="117"/>
          <ac:graphicFrameMkLst>
            <pc:docMk/>
            <pc:sldMk cId="2902794312" sldId="257"/>
            <ac:graphicFrameMk id="9" creationId="{CFC1FB9B-7168-E61D-63D1-E4641C48E468}"/>
          </ac:graphicFrameMkLst>
        </pc:graphicFrameChg>
      </pc:sldChg>
      <pc:sldChg chg="modSp new mod modClrScheme chgLayout">
        <pc:chgData name="Nguyen Do (1057048)" userId="S::1057048@hr.nl::91fe210a-adbf-49cc-8590-688b322aaffe" providerId="AD" clId="Web-{F977793A-B327-9D1F-00B9-15BFD9B571EA}" dt="2024-02-24T11:37:19.410" v="119"/>
        <pc:sldMkLst>
          <pc:docMk/>
          <pc:sldMk cId="3625497708" sldId="290"/>
        </pc:sldMkLst>
        <pc:spChg chg="mod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2" creationId="{2ABEDE08-73BF-C3B3-57AF-57F875C2F184}"/>
          </ac:spMkLst>
        </pc:spChg>
        <pc:spChg chg="mod modVis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3" creationId="{769D34C2-9276-D3A1-A3C6-43894E6F840A}"/>
          </ac:spMkLst>
        </pc:spChg>
        <pc:spChg chg="mod ord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4" creationId="{A7CAA16E-0BF4-331A-79E6-BAE0E1B8E6E1}"/>
          </ac:spMkLst>
        </pc:spChg>
      </pc:sldChg>
      <pc:sldChg chg="addSp modSp new">
        <pc:chgData name="Nguyen Do (1057048)" userId="S::1057048@hr.nl::91fe210a-adbf-49cc-8590-688b322aaffe" providerId="AD" clId="Web-{F977793A-B327-9D1F-00B9-15BFD9B571EA}" dt="2024-02-24T11:38:24.209" v="140" actId="1076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F977793A-B327-9D1F-00B9-15BFD9B571EA}" dt="2024-02-24T11:38:00.958" v="133" actId="14100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Nguyen Do (1057048)" userId="S::1057048@hr.nl::91fe210a-adbf-49cc-8590-688b322aaffe" providerId="AD" clId="Web-{F977793A-B327-9D1F-00B9-15BFD9B571EA}" dt="2024-02-24T11:34:42.594" v="43" actId="1076"/>
          <ac:spMkLst>
            <pc:docMk/>
            <pc:sldMk cId="225949195" sldId="291"/>
            <ac:spMk id="4" creationId="{91F2F124-E5EA-2118-C319-2560142EA52C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8:24.209" v="140" actId="1076"/>
          <ac:spMkLst>
            <pc:docMk/>
            <pc:sldMk cId="225949195" sldId="291"/>
            <ac:spMk id="6" creationId="{1FC0E5A6-9603-4841-B51B-D36AE0CB80E1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8:15.584" v="138" actId="1076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Terrence Zhong (1028516)" userId="3697f194-1008-4430-b6f1-e9b4ecf43b89" providerId="ADAL" clId="{27E557AC-A77E-4A94-BB97-DDB814B91E7A}"/>
    <pc:docChg chg="custSel addSld modSld sldOrd">
      <pc:chgData name="Terrence Zhong (1028516)" userId="3697f194-1008-4430-b6f1-e9b4ecf43b89" providerId="ADAL" clId="{27E557AC-A77E-4A94-BB97-DDB814B91E7A}" dt="2024-03-11T08:48:04.920" v="311" actId="20577"/>
      <pc:docMkLst>
        <pc:docMk/>
      </pc:docMkLst>
      <pc:sldChg chg="modSp mod">
        <pc:chgData name="Terrence Zhong (1028516)" userId="3697f194-1008-4430-b6f1-e9b4ecf43b89" providerId="ADAL" clId="{27E557AC-A77E-4A94-BB97-DDB814B91E7A}" dt="2024-03-11T08:48:04.920" v="311" actId="20577"/>
        <pc:sldMkLst>
          <pc:docMk/>
          <pc:sldMk cId="3829728357" sldId="293"/>
        </pc:sldMkLst>
        <pc:spChg chg="mod">
          <ac:chgData name="Terrence Zhong (1028516)" userId="3697f194-1008-4430-b6f1-e9b4ecf43b89" providerId="ADAL" clId="{27E557AC-A77E-4A94-BB97-DDB814B91E7A}" dt="2024-03-11T08:48:04.920" v="311" actId="20577"/>
          <ac:spMkLst>
            <pc:docMk/>
            <pc:sldMk cId="3829728357" sldId="293"/>
            <ac:spMk id="4" creationId="{77F0813A-D1C8-BF54-2EAB-596C53450653}"/>
          </ac:spMkLst>
        </pc:spChg>
      </pc:sldChg>
      <pc:sldChg chg="addSp delSp modSp new mod ord">
        <pc:chgData name="Terrence Zhong (1028516)" userId="3697f194-1008-4430-b6f1-e9b4ecf43b89" providerId="ADAL" clId="{27E557AC-A77E-4A94-BB97-DDB814B91E7A}" dt="2024-03-11T08:47:43.784" v="256" actId="20577"/>
        <pc:sldMkLst>
          <pc:docMk/>
          <pc:sldMk cId="2180429620" sldId="295"/>
        </pc:sldMkLst>
        <pc:spChg chg="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2" creationId="{DAE172F8-F057-2D61-F273-84BC9CCED88E}"/>
          </ac:spMkLst>
        </pc:spChg>
        <pc:spChg chg="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3" creationId="{7647844D-B1B3-2561-266C-42004BB261AB}"/>
          </ac:spMkLst>
        </pc:spChg>
        <pc:spChg chg="add del 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4" creationId="{F61E39C8-D9E1-B56B-CD9E-4E0B352CB4E2}"/>
          </ac:spMkLst>
        </pc:spChg>
        <pc:spChg chg="del">
          <ac:chgData name="Terrence Zhong (1028516)" userId="3697f194-1008-4430-b6f1-e9b4ecf43b89" providerId="ADAL" clId="{27E557AC-A77E-4A94-BB97-DDB814B91E7A}" dt="2024-03-08T14:00:22.251" v="26"/>
          <ac:spMkLst>
            <pc:docMk/>
            <pc:sldMk cId="2180429620" sldId="295"/>
            <ac:spMk id="5" creationId="{6662A7FE-3434-CE3B-CB32-892620888622}"/>
          </ac:spMkLst>
        </pc:spChg>
        <pc:spChg chg="add del mod">
          <ac:chgData name="Terrence Zhong (1028516)" userId="3697f194-1008-4430-b6f1-e9b4ecf43b89" providerId="ADAL" clId="{27E557AC-A77E-4A94-BB97-DDB814B91E7A}" dt="2024-03-11T08:45:21.049" v="40"/>
          <ac:spMkLst>
            <pc:docMk/>
            <pc:sldMk cId="2180429620" sldId="295"/>
            <ac:spMk id="12" creationId="{E6115376-691F-8D38-09FE-6C7723621637}"/>
          </ac:spMkLst>
        </pc:spChg>
        <pc:spChg chg="add mod">
          <ac:chgData name="Terrence Zhong (1028516)" userId="3697f194-1008-4430-b6f1-e9b4ecf43b89" providerId="ADAL" clId="{27E557AC-A77E-4A94-BB97-DDB814B91E7A}" dt="2024-03-11T08:47:43.784" v="256" actId="20577"/>
          <ac:spMkLst>
            <pc:docMk/>
            <pc:sldMk cId="2180429620" sldId="295"/>
            <ac:spMk id="13" creationId="{E917C6A6-F20D-18C9-E2B7-A5AD14C7CD20}"/>
          </ac:spMkLst>
        </pc:spChg>
        <pc:spChg chg="add del">
          <ac:chgData name="Terrence Zhong (1028516)" userId="3697f194-1008-4430-b6f1-e9b4ecf43b89" providerId="ADAL" clId="{27E557AC-A77E-4A94-BB97-DDB814B91E7A}" dt="2024-03-08T14:01:50.840" v="32"/>
          <ac:spMkLst>
            <pc:docMk/>
            <pc:sldMk cId="2180429620" sldId="295"/>
            <ac:spMk id="14" creationId="{9AB11B69-FD83-EE47-2202-AB3DECA566D2}"/>
          </ac:spMkLst>
        </pc:spChg>
        <pc:picChg chg="add del mod">
          <ac:chgData name="Terrence Zhong (1028516)" userId="3697f194-1008-4430-b6f1-e9b4ecf43b89" providerId="ADAL" clId="{27E557AC-A77E-4A94-BB97-DDB814B91E7A}" dt="2024-03-08T14:00:16.484" v="25"/>
          <ac:picMkLst>
            <pc:docMk/>
            <pc:sldMk cId="2180429620" sldId="295"/>
            <ac:picMk id="7" creationId="{8B66F60F-AAE0-B565-4BDD-3E04CA969C6F}"/>
          </ac:picMkLst>
        </pc:picChg>
        <pc:picChg chg="add mod">
          <ac:chgData name="Terrence Zhong (1028516)" userId="3697f194-1008-4430-b6f1-e9b4ecf43b89" providerId="ADAL" clId="{27E557AC-A77E-4A94-BB97-DDB814B91E7A}" dt="2024-03-08T14:00:38.421" v="31" actId="1076"/>
          <ac:picMkLst>
            <pc:docMk/>
            <pc:sldMk cId="2180429620" sldId="295"/>
            <ac:picMk id="9" creationId="{97472692-7829-49E0-0503-36C43663EA6B}"/>
          </ac:picMkLst>
        </pc:picChg>
        <pc:picChg chg="add mod">
          <ac:chgData name="Terrence Zhong (1028516)" userId="3697f194-1008-4430-b6f1-e9b4ecf43b89" providerId="ADAL" clId="{27E557AC-A77E-4A94-BB97-DDB814B91E7A}" dt="2024-03-08T14:02:04.961" v="36" actId="1076"/>
          <ac:picMkLst>
            <pc:docMk/>
            <pc:sldMk cId="2180429620" sldId="295"/>
            <ac:picMk id="11" creationId="{22DDA277-1809-90EE-E248-650282B97359}"/>
          </ac:picMkLst>
        </pc:picChg>
      </pc:sldChg>
    </pc:docChg>
  </pc:docChgLst>
  <pc:docChgLst>
    <pc:chgData name="Ahmet Oral (1023107)" userId="S::1023107@hr.nl::2e173560-79c5-40b3-8d80-2f3cdfb6b323" providerId="AD" clId="Web-{0495F870-8D8F-672E-89BD-0DC0FA8A88B9}"/>
    <pc:docChg chg="modSld">
      <pc:chgData name="Ahmet Oral (1023107)" userId="S::1023107@hr.nl::2e173560-79c5-40b3-8d80-2f3cdfb6b323" providerId="AD" clId="Web-{0495F870-8D8F-672E-89BD-0DC0FA8A88B9}" dt="2024-02-26T08:20:03.035" v="8" actId="20577"/>
      <pc:docMkLst>
        <pc:docMk/>
      </pc:docMkLst>
      <pc:sldChg chg="modSp">
        <pc:chgData name="Ahmet Oral (1023107)" userId="S::1023107@hr.nl::2e173560-79c5-40b3-8d80-2f3cdfb6b323" providerId="AD" clId="Web-{0495F870-8D8F-672E-89BD-0DC0FA8A88B9}" dt="2024-02-26T08:20:03.035" v="8" actId="20577"/>
        <pc:sldMkLst>
          <pc:docMk/>
          <pc:sldMk cId="709828751" sldId="260"/>
        </pc:sldMkLst>
        <pc:spChg chg="mod">
          <ac:chgData name="Ahmet Oral (1023107)" userId="S::1023107@hr.nl::2e173560-79c5-40b3-8d80-2f3cdfb6b323" providerId="AD" clId="Web-{0495F870-8D8F-672E-89BD-0DC0FA8A88B9}" dt="2024-02-26T08:19:58.941" v="7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Ahmet Oral (1023107)" userId="S::1023107@hr.nl::2e173560-79c5-40b3-8d80-2f3cdfb6b323" providerId="AD" clId="Web-{0495F870-8D8F-672E-89BD-0DC0FA8A88B9}" dt="2024-02-26T08:20:03.035" v="8" actId="20577"/>
          <ac:spMkLst>
            <pc:docMk/>
            <pc:sldMk cId="709828751" sldId="260"/>
            <ac:spMk id="5" creationId="{DCDDBE65-9AB1-4989-AF86-726591A6A128}"/>
          </ac:spMkLst>
        </pc:spChg>
      </pc:sldChg>
    </pc:docChg>
  </pc:docChgLst>
  <pc:docChgLst>
    <pc:chgData name="Nguyen Do (1057048)" userId="S::1057048@hr.nl::91fe210a-adbf-49cc-8590-688b322aaffe" providerId="AD" clId="Web-{14C5A428-3A02-30B0-FF7B-C8F699E09A0F}"/>
    <pc:docChg chg="modSld">
      <pc:chgData name="Nguyen Do (1057048)" userId="S::1057048@hr.nl::91fe210a-adbf-49cc-8590-688b322aaffe" providerId="AD" clId="Web-{14C5A428-3A02-30B0-FF7B-C8F699E09A0F}" dt="2024-02-26T00:35:50.756" v="10" actId="14100"/>
      <pc:docMkLst>
        <pc:docMk/>
      </pc:docMkLst>
      <pc:sldChg chg="mod modShow">
        <pc:chgData name="Nguyen Do (1057048)" userId="S::1057048@hr.nl::91fe210a-adbf-49cc-8590-688b322aaffe" providerId="AD" clId="Web-{14C5A428-3A02-30B0-FF7B-C8F699E09A0F}" dt="2024-02-26T00:34:54.848" v="1"/>
        <pc:sldMkLst>
          <pc:docMk/>
          <pc:sldMk cId="3733486012" sldId="258"/>
        </pc:sldMkLst>
      </pc:sldChg>
      <pc:sldChg chg="mod modShow">
        <pc:chgData name="Nguyen Do (1057048)" userId="S::1057048@hr.nl::91fe210a-adbf-49cc-8590-688b322aaffe" providerId="AD" clId="Web-{14C5A428-3A02-30B0-FF7B-C8F699E09A0F}" dt="2024-02-26T00:34:45.582" v="0"/>
        <pc:sldMkLst>
          <pc:docMk/>
          <pc:sldMk cId="709828751" sldId="260"/>
        </pc:sldMkLst>
      </pc:sldChg>
      <pc:sldChg chg="mod modShow">
        <pc:chgData name="Nguyen Do (1057048)" userId="S::1057048@hr.nl::91fe210a-adbf-49cc-8590-688b322aaffe" providerId="AD" clId="Web-{14C5A428-3A02-30B0-FF7B-C8F699E09A0F}" dt="2024-02-26T00:34:57.192" v="2"/>
        <pc:sldMkLst>
          <pc:docMk/>
          <pc:sldMk cId="3607270498" sldId="261"/>
        </pc:sldMkLst>
      </pc:sldChg>
      <pc:sldChg chg="mod modShow">
        <pc:chgData name="Nguyen Do (1057048)" userId="S::1057048@hr.nl::91fe210a-adbf-49cc-8590-688b322aaffe" providerId="AD" clId="Web-{14C5A428-3A02-30B0-FF7B-C8F699E09A0F}" dt="2024-02-26T00:35:00.520" v="3"/>
        <pc:sldMkLst>
          <pc:docMk/>
          <pc:sldMk cId="3892131414" sldId="262"/>
        </pc:sldMkLst>
      </pc:sldChg>
      <pc:sldChg chg="mod modShow">
        <pc:chgData name="Nguyen Do (1057048)" userId="S::1057048@hr.nl::91fe210a-adbf-49cc-8590-688b322aaffe" providerId="AD" clId="Web-{14C5A428-3A02-30B0-FF7B-C8F699E09A0F}" dt="2024-02-26T00:35:04.677" v="4"/>
        <pc:sldMkLst>
          <pc:docMk/>
          <pc:sldMk cId="451187730" sldId="283"/>
        </pc:sldMkLst>
      </pc:sldChg>
      <pc:sldChg chg="modSp">
        <pc:chgData name="Nguyen Do (1057048)" userId="S::1057048@hr.nl::91fe210a-adbf-49cc-8590-688b322aaffe" providerId="AD" clId="Web-{14C5A428-3A02-30B0-FF7B-C8F699E09A0F}" dt="2024-02-26T00:35:50.756" v="10" actId="14100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14C5A428-3A02-30B0-FF7B-C8F699E09A0F}" dt="2024-02-26T00:35:42.928" v="8" actId="14100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Nguyen Do (1057048)" userId="S::1057048@hr.nl::91fe210a-adbf-49cc-8590-688b322aaffe" providerId="AD" clId="Web-{14C5A428-3A02-30B0-FF7B-C8F699E09A0F}" dt="2024-02-26T00:35:47.991" v="9" actId="14100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Nguyen Do (1057048)" userId="S::1057048@hr.nl::91fe210a-adbf-49cc-8590-688b322aaffe" providerId="AD" clId="Web-{14C5A428-3A02-30B0-FF7B-C8F699E09A0F}" dt="2024-02-26T00:35:50.756" v="10" actId="14100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Terrence Zhong (1028516)" userId="3697f194-1008-4430-b6f1-e9b4ecf43b89" providerId="ADAL" clId="{E0DFE962-C8D7-460E-A719-DD3A7E56E13E}"/>
    <pc:docChg chg="custSel addSld modSld">
      <pc:chgData name="Terrence Zhong (1028516)" userId="3697f194-1008-4430-b6f1-e9b4ecf43b89" providerId="ADAL" clId="{E0DFE962-C8D7-460E-A719-DD3A7E56E13E}" dt="2024-02-25T18:08:56.522" v="380" actId="1076"/>
      <pc:docMkLst>
        <pc:docMk/>
      </pc:docMkLst>
      <pc:sldChg chg="modSp mod">
        <pc:chgData name="Terrence Zhong (1028516)" userId="3697f194-1008-4430-b6f1-e9b4ecf43b89" providerId="ADAL" clId="{E0DFE962-C8D7-460E-A719-DD3A7E56E13E}" dt="2024-02-25T18:07:41.816" v="322" actId="20577"/>
        <pc:sldMkLst>
          <pc:docMk/>
          <pc:sldMk cId="1487948703" sldId="289"/>
        </pc:sldMkLst>
        <pc:spChg chg="mod">
          <ac:chgData name="Terrence Zhong (1028516)" userId="3697f194-1008-4430-b6f1-e9b4ecf43b89" providerId="ADAL" clId="{E0DFE962-C8D7-460E-A719-DD3A7E56E13E}" dt="2024-02-25T18:07:41.816" v="322" actId="20577"/>
          <ac:spMkLst>
            <pc:docMk/>
            <pc:sldMk cId="1487948703" sldId="289"/>
            <ac:spMk id="2" creationId="{20A31AF1-D7E2-3CF7-7251-B88F6E635FAA}"/>
          </ac:spMkLst>
        </pc:spChg>
      </pc:sldChg>
      <pc:sldChg chg="addSp delSp modSp new mod modClrScheme chgLayout">
        <pc:chgData name="Terrence Zhong (1028516)" userId="3697f194-1008-4430-b6f1-e9b4ecf43b89" providerId="ADAL" clId="{E0DFE962-C8D7-460E-A719-DD3A7E56E13E}" dt="2024-02-25T18:08:56.522" v="380" actId="1076"/>
        <pc:sldMkLst>
          <pc:docMk/>
          <pc:sldMk cId="195851581" sldId="292"/>
        </pc:sldMkLst>
        <pc:spChg chg="del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2" creationId="{37579EEF-F46E-AD35-1CE3-1D488E67EC1B}"/>
          </ac:spMkLst>
        </pc:spChg>
        <pc:spChg chg="mod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3" creationId="{A49A66C3-9AED-4AB5-CE95-1ED22E1751A4}"/>
          </ac:spMkLst>
        </pc:spChg>
        <pc:spChg chg="del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4" creationId="{E936176A-B45C-7E72-986C-F9C99644D0D5}"/>
          </ac:spMkLst>
        </pc:spChg>
        <pc:spChg chg="add mod">
          <ac:chgData name="Terrence Zhong (1028516)" userId="3697f194-1008-4430-b6f1-e9b4ecf43b89" providerId="ADAL" clId="{E0DFE962-C8D7-460E-A719-DD3A7E56E13E}" dt="2024-02-25T17:39:34.400" v="14" actId="20577"/>
          <ac:spMkLst>
            <pc:docMk/>
            <pc:sldMk cId="195851581" sldId="292"/>
            <ac:spMk id="11" creationId="{440DEFD1-E492-73FC-83DA-D4A4054E30FC}"/>
          </ac:spMkLst>
        </pc:spChg>
        <pc:spChg chg="add mod">
          <ac:chgData name="Terrence Zhong (1028516)" userId="3697f194-1008-4430-b6f1-e9b4ecf43b89" providerId="ADAL" clId="{E0DFE962-C8D7-460E-A719-DD3A7E56E13E}" dt="2024-02-25T18:08:56.522" v="380" actId="1076"/>
          <ac:spMkLst>
            <pc:docMk/>
            <pc:sldMk cId="195851581" sldId="292"/>
            <ac:spMk id="13" creationId="{9CBBEB57-086F-7ACA-3D4A-35E939B563AF}"/>
          </ac:spMkLst>
        </pc:spChg>
        <pc:picChg chg="add mod">
          <ac:chgData name="Terrence Zhong (1028516)" userId="3697f194-1008-4430-b6f1-e9b4ecf43b89" providerId="ADAL" clId="{E0DFE962-C8D7-460E-A719-DD3A7E56E13E}" dt="2024-02-25T17:39:30.100" v="3" actId="26606"/>
          <ac:picMkLst>
            <pc:docMk/>
            <pc:sldMk cId="195851581" sldId="292"/>
            <ac:picMk id="6" creationId="{8EF762CA-6BC8-5B68-ACA7-0726C02BBA09}"/>
          </ac:picMkLst>
        </pc:picChg>
      </pc:sldChg>
    </pc:docChg>
  </pc:docChgLst>
  <pc:docChgLst>
    <pc:chgData name="Terrence Zhong" userId="3697f194-1008-4430-b6f1-e9b4ecf43b89" providerId="ADAL" clId="{E0DFE962-C8D7-460E-A719-DD3A7E56E13E}"/>
    <pc:docChg chg="custSel addSld delSld modSld">
      <pc:chgData name="Terrence Zhong" userId="3697f194-1008-4430-b6f1-e9b4ecf43b89" providerId="ADAL" clId="{E0DFE962-C8D7-460E-A719-DD3A7E56E13E}" dt="2024-02-24T11:31:46.540" v="311" actId="20577"/>
      <pc:docMkLst>
        <pc:docMk/>
      </pc:docMkLst>
      <pc:sldChg chg="modSp mod">
        <pc:chgData name="Terrence Zhong" userId="3697f194-1008-4430-b6f1-e9b4ecf43b89" providerId="ADAL" clId="{E0DFE962-C8D7-460E-A719-DD3A7E56E13E}" dt="2024-02-24T11:31:11.622" v="288" actId="20577"/>
        <pc:sldMkLst>
          <pc:docMk/>
          <pc:sldMk cId="2902794312" sldId="257"/>
        </pc:sldMkLst>
        <pc:spChg chg="mod">
          <ac:chgData name="Terrence Zhong" userId="3697f194-1008-4430-b6f1-e9b4ecf43b89" providerId="ADAL" clId="{E0DFE962-C8D7-460E-A719-DD3A7E56E13E}" dt="2024-02-24T11:31:11.622" v="288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del">
        <pc:chgData name="Terrence Zhong" userId="3697f194-1008-4430-b6f1-e9b4ecf43b89" providerId="ADAL" clId="{E0DFE962-C8D7-460E-A719-DD3A7E56E13E}" dt="2024-02-24T11:31:26.136" v="289" actId="47"/>
        <pc:sldMkLst>
          <pc:docMk/>
          <pc:sldMk cId="663103393" sldId="264"/>
        </pc:sldMkLst>
      </pc:sldChg>
      <pc:sldChg chg="del">
        <pc:chgData name="Terrence Zhong" userId="3697f194-1008-4430-b6f1-e9b4ecf43b89" providerId="ADAL" clId="{E0DFE962-C8D7-460E-A719-DD3A7E56E13E}" dt="2024-02-24T11:31:26.823" v="290" actId="47"/>
        <pc:sldMkLst>
          <pc:docMk/>
          <pc:sldMk cId="1065425595" sldId="266"/>
        </pc:sldMkLst>
      </pc:sldChg>
      <pc:sldChg chg="del">
        <pc:chgData name="Terrence Zhong" userId="3697f194-1008-4430-b6f1-e9b4ecf43b89" providerId="ADAL" clId="{E0DFE962-C8D7-460E-A719-DD3A7E56E13E}" dt="2024-02-24T11:31:28.616" v="292" actId="47"/>
        <pc:sldMkLst>
          <pc:docMk/>
          <pc:sldMk cId="914134537" sldId="267"/>
        </pc:sldMkLst>
      </pc:sldChg>
      <pc:sldChg chg="del">
        <pc:chgData name="Terrence Zhong" userId="3697f194-1008-4430-b6f1-e9b4ecf43b89" providerId="ADAL" clId="{E0DFE962-C8D7-460E-A719-DD3A7E56E13E}" dt="2024-02-24T11:31:30.243" v="294" actId="47"/>
        <pc:sldMkLst>
          <pc:docMk/>
          <pc:sldMk cId="44069682" sldId="268"/>
        </pc:sldMkLst>
      </pc:sldChg>
      <pc:sldChg chg="del">
        <pc:chgData name="Terrence Zhong" userId="3697f194-1008-4430-b6f1-e9b4ecf43b89" providerId="ADAL" clId="{E0DFE962-C8D7-460E-A719-DD3A7E56E13E}" dt="2024-02-24T11:31:29.539" v="293" actId="47"/>
        <pc:sldMkLst>
          <pc:docMk/>
          <pc:sldMk cId="429771863" sldId="269"/>
        </pc:sldMkLst>
      </pc:sldChg>
      <pc:sldChg chg="del">
        <pc:chgData name="Terrence Zhong" userId="3697f194-1008-4430-b6f1-e9b4ecf43b89" providerId="ADAL" clId="{E0DFE962-C8D7-460E-A719-DD3A7E56E13E}" dt="2024-02-24T11:31:27.695" v="291" actId="47"/>
        <pc:sldMkLst>
          <pc:docMk/>
          <pc:sldMk cId="3322300142" sldId="284"/>
        </pc:sldMkLst>
      </pc:sldChg>
      <pc:sldChg chg="del">
        <pc:chgData name="Terrence Zhong" userId="3697f194-1008-4430-b6f1-e9b4ecf43b89" providerId="ADAL" clId="{E0DFE962-C8D7-460E-A719-DD3A7E56E13E}" dt="2024-02-24T11:31:31.878" v="295" actId="47"/>
        <pc:sldMkLst>
          <pc:docMk/>
          <pc:sldMk cId="59582380" sldId="285"/>
        </pc:sldMkLst>
      </pc:sldChg>
      <pc:sldChg chg="modSp new mod">
        <pc:chgData name="Terrence Zhong" userId="3697f194-1008-4430-b6f1-e9b4ecf43b89" providerId="ADAL" clId="{E0DFE962-C8D7-460E-A719-DD3A7E56E13E}" dt="2024-02-24T11:27:08.597" v="150" actId="1076"/>
        <pc:sldMkLst>
          <pc:docMk/>
          <pc:sldMk cId="3888669781" sldId="286"/>
        </pc:sldMkLst>
        <pc:spChg chg="mod">
          <ac:chgData name="Terrence Zhong" userId="3697f194-1008-4430-b6f1-e9b4ecf43b89" providerId="ADAL" clId="{E0DFE962-C8D7-460E-A719-DD3A7E56E13E}" dt="2024-02-24T11:27:02.629" v="148" actId="20577"/>
          <ac:spMkLst>
            <pc:docMk/>
            <pc:sldMk cId="3888669781" sldId="286"/>
            <ac:spMk id="2" creationId="{8E50F5B6-C983-7329-2E1F-8B9864455682}"/>
          </ac:spMkLst>
        </pc:spChg>
        <pc:spChg chg="mod">
          <ac:chgData name="Terrence Zhong" userId="3697f194-1008-4430-b6f1-e9b4ecf43b89" providerId="ADAL" clId="{E0DFE962-C8D7-460E-A719-DD3A7E56E13E}" dt="2024-02-24T11:27:08.597" v="150" actId="1076"/>
          <ac:spMkLst>
            <pc:docMk/>
            <pc:sldMk cId="3888669781" sldId="286"/>
            <ac:spMk id="4" creationId="{2A5850BD-3A9B-323D-F2EA-AC0F3E9BB37C}"/>
          </ac:spMkLst>
        </pc:spChg>
      </pc:sldChg>
      <pc:sldChg chg="modSp new del mod">
        <pc:chgData name="Terrence Zhong" userId="3697f194-1008-4430-b6f1-e9b4ecf43b89" providerId="ADAL" clId="{E0DFE962-C8D7-460E-A719-DD3A7E56E13E}" dt="2024-02-24T11:31:32.478" v="296" actId="47"/>
        <pc:sldMkLst>
          <pc:docMk/>
          <pc:sldMk cId="3085599890" sldId="287"/>
        </pc:sldMkLst>
        <pc:spChg chg="mod">
          <ac:chgData name="Terrence Zhong" userId="3697f194-1008-4430-b6f1-e9b4ecf43b89" providerId="ADAL" clId="{E0DFE962-C8D7-460E-A719-DD3A7E56E13E}" dt="2024-02-24T11:27:26.425" v="164" actId="20577"/>
          <ac:spMkLst>
            <pc:docMk/>
            <pc:sldMk cId="3085599890" sldId="287"/>
            <ac:spMk id="2" creationId="{DA7691F6-F469-E173-7694-B3DF197F8A65}"/>
          </ac:spMkLst>
        </pc:spChg>
      </pc:sldChg>
      <pc:sldChg chg="addSp delSp modSp new mod modClrScheme chgLayout">
        <pc:chgData name="Terrence Zhong" userId="3697f194-1008-4430-b6f1-e9b4ecf43b89" providerId="ADAL" clId="{E0DFE962-C8D7-460E-A719-DD3A7E56E13E}" dt="2024-02-24T11:28:57.038" v="255" actId="20577"/>
        <pc:sldMkLst>
          <pc:docMk/>
          <pc:sldMk cId="1954398400" sldId="288"/>
        </pc:sldMkLst>
        <pc:spChg chg="del 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2" creationId="{2DD016C0-AFB7-A0FF-38D6-530422616E9C}"/>
          </ac:spMkLst>
        </pc:spChg>
        <pc:spChg chg="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3" creationId="{5FA1FD06-5985-DADA-1091-20A0BF702928}"/>
          </ac:spMkLst>
        </pc:spChg>
        <pc:spChg chg="del 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4" creationId="{2265663D-8983-D22D-D485-7E52CC261421}"/>
          </ac:spMkLst>
        </pc:spChg>
        <pc:spChg chg="add mod ord">
          <ac:chgData name="Terrence Zhong" userId="3697f194-1008-4430-b6f1-e9b4ecf43b89" providerId="ADAL" clId="{E0DFE962-C8D7-460E-A719-DD3A7E56E13E}" dt="2024-02-24T11:28:41.879" v="186" actId="20577"/>
          <ac:spMkLst>
            <pc:docMk/>
            <pc:sldMk cId="1954398400" sldId="288"/>
            <ac:spMk id="5" creationId="{273A4E66-FCFC-66E6-B127-E789A86C6B91}"/>
          </ac:spMkLst>
        </pc:spChg>
        <pc:spChg chg="add mod ord">
          <ac:chgData name="Terrence Zhong" userId="3697f194-1008-4430-b6f1-e9b4ecf43b89" providerId="ADAL" clId="{E0DFE962-C8D7-460E-A719-DD3A7E56E13E}" dt="2024-02-24T11:28:57.038" v="255" actId="20577"/>
          <ac:spMkLst>
            <pc:docMk/>
            <pc:sldMk cId="1954398400" sldId="288"/>
            <ac:spMk id="6" creationId="{9964EEBD-4274-0941-78DB-7702CE4987FF}"/>
          </ac:spMkLst>
        </pc:spChg>
      </pc:sldChg>
      <pc:sldChg chg="modSp new mod">
        <pc:chgData name="Terrence Zhong" userId="3697f194-1008-4430-b6f1-e9b4ecf43b89" providerId="ADAL" clId="{E0DFE962-C8D7-460E-A719-DD3A7E56E13E}" dt="2024-02-24T11:31:46.540" v="311" actId="20577"/>
        <pc:sldMkLst>
          <pc:docMk/>
          <pc:sldMk cId="1487948703" sldId="289"/>
        </pc:sldMkLst>
        <pc:spChg chg="mod">
          <ac:chgData name="Terrence Zhong" userId="3697f194-1008-4430-b6f1-e9b4ecf43b89" providerId="ADAL" clId="{E0DFE962-C8D7-460E-A719-DD3A7E56E13E}" dt="2024-02-24T11:31:46.540" v="311" actId="20577"/>
          <ac:spMkLst>
            <pc:docMk/>
            <pc:sldMk cId="1487948703" sldId="289"/>
            <ac:spMk id="4" creationId="{7401CEB2-E432-2C28-D50D-8FC5A1D3B37C}"/>
          </ac:spMkLst>
        </pc:spChg>
      </pc:sldChg>
    </pc:docChg>
  </pc:docChgLst>
  <pc:docChgLst>
    <pc:chgData name="Nguyen Do (1057048)" userId="S::1057048@hr.nl::91fe210a-adbf-49cc-8590-688b322aaffe" providerId="AD" clId="Web-{90A0946B-C865-E818-D359-29500C1784EE}"/>
    <pc:docChg chg="delSld modSld">
      <pc:chgData name="Nguyen Do (1057048)" userId="S::1057048@hr.nl::91fe210a-adbf-49cc-8590-688b322aaffe" providerId="AD" clId="Web-{90A0946B-C865-E818-D359-29500C1784EE}" dt="2024-02-26T09:50:55.432" v="6"/>
      <pc:docMkLst>
        <pc:docMk/>
      </pc:docMkLst>
      <pc:sldChg chg="modSp">
        <pc:chgData name="Nguyen Do (1057048)" userId="S::1057048@hr.nl::91fe210a-adbf-49cc-8590-688b322aaffe" providerId="AD" clId="Web-{90A0946B-C865-E818-D359-29500C1784EE}" dt="2024-02-26T09:49:35.898" v="0" actId="20577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90A0946B-C865-E818-D359-29500C1784EE}" dt="2024-02-26T09:49:35.898" v="0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">
        <pc:chgData name="Nguyen Do (1057048)" userId="S::1057048@hr.nl::91fe210a-adbf-49cc-8590-688b322aaffe" providerId="AD" clId="Web-{90A0946B-C865-E818-D359-29500C1784EE}" dt="2024-02-26T09:49:50.633" v="1"/>
        <pc:sldMkLst>
          <pc:docMk/>
          <pc:sldMk cId="3607270498" sldId="261"/>
        </pc:sldMkLst>
      </pc:sldChg>
      <pc:sldChg chg="del">
        <pc:chgData name="Nguyen Do (1057048)" userId="S::1057048@hr.nl::91fe210a-adbf-49cc-8590-688b322aaffe" providerId="AD" clId="Web-{90A0946B-C865-E818-D359-29500C1784EE}" dt="2024-02-26T09:49:53.242" v="2"/>
        <pc:sldMkLst>
          <pc:docMk/>
          <pc:sldMk cId="3892131414" sldId="262"/>
        </pc:sldMkLst>
      </pc:sldChg>
      <pc:sldChg chg="del">
        <pc:chgData name="Nguyen Do (1057048)" userId="S::1057048@hr.nl::91fe210a-adbf-49cc-8590-688b322aaffe" providerId="AD" clId="Web-{90A0946B-C865-E818-D359-29500C1784EE}" dt="2024-02-26T09:49:54.648" v="3"/>
        <pc:sldMkLst>
          <pc:docMk/>
          <pc:sldMk cId="451187730" sldId="283"/>
        </pc:sldMkLst>
      </pc:sldChg>
      <pc:sldChg chg="modSp">
        <pc:chgData name="Nguyen Do (1057048)" userId="S::1057048@hr.nl::91fe210a-adbf-49cc-8590-688b322aaffe" providerId="AD" clId="Web-{90A0946B-C865-E818-D359-29500C1784EE}" dt="2024-02-26T09:50:55.432" v="6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90A0946B-C865-E818-D359-29500C1784EE}" dt="2024-02-26T09:50:55.432" v="6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Ahmet Oral (1023107)" userId="S::1023107@hr.nl::2e173560-79c5-40b3-8d80-2f3cdfb6b323" providerId="AD" clId="Web-{F6BA4608-8F34-36EC-BA99-6EDDFC6505D4}"/>
    <pc:docChg chg="modSld sldOrd">
      <pc:chgData name="Ahmet Oral (1023107)" userId="S::1023107@hr.nl::2e173560-79c5-40b3-8d80-2f3cdfb6b323" providerId="AD" clId="Web-{F6BA4608-8F34-36EC-BA99-6EDDFC6505D4}" dt="2024-03-08T14:05:29.475" v="286" actId="20577"/>
      <pc:docMkLst>
        <pc:docMk/>
      </pc:docMkLst>
      <pc:sldChg chg="modSp">
        <pc:chgData name="Ahmet Oral (1023107)" userId="S::1023107@hr.nl::2e173560-79c5-40b3-8d80-2f3cdfb6b323" providerId="AD" clId="Web-{F6BA4608-8F34-36EC-BA99-6EDDFC6505D4}" dt="2024-03-08T13:25:53.939" v="12" actId="20577"/>
        <pc:sldMkLst>
          <pc:docMk/>
          <pc:sldMk cId="2902794312" sldId="257"/>
        </pc:sldMkLst>
        <pc:spChg chg="mod">
          <ac:chgData name="Ahmet Oral (1023107)" userId="S::1023107@hr.nl::2e173560-79c5-40b3-8d80-2f3cdfb6b323" providerId="AD" clId="Web-{F6BA4608-8F34-36EC-BA99-6EDDFC6505D4}" dt="2024-03-08T13:25:53.939" v="12" actId="20577"/>
          <ac:spMkLst>
            <pc:docMk/>
            <pc:sldMk cId="2902794312" sldId="257"/>
            <ac:spMk id="13" creationId="{0A95F4DE-39B7-4CE2-BC1E-8B8AE662A895}"/>
          </ac:spMkLst>
        </pc:spChg>
      </pc:sldChg>
      <pc:sldChg chg="delSp modSp">
        <pc:chgData name="Ahmet Oral (1023107)" userId="S::1023107@hr.nl::2e173560-79c5-40b3-8d80-2f3cdfb6b323" providerId="AD" clId="Web-{F6BA4608-8F34-36EC-BA99-6EDDFC6505D4}" dt="2024-03-08T14:05:29.475" v="286" actId="20577"/>
        <pc:sldMkLst>
          <pc:docMk/>
          <pc:sldMk cId="225949195" sldId="291"/>
        </pc:sldMkLst>
        <pc:spChg chg="mod">
          <ac:chgData name="Ahmet Oral (1023107)" userId="S::1023107@hr.nl::2e173560-79c5-40b3-8d80-2f3cdfb6b323" providerId="AD" clId="Web-{F6BA4608-8F34-36EC-BA99-6EDDFC6505D4}" dt="2024-03-08T14:05:29.475" v="286" actId="20577"/>
          <ac:spMkLst>
            <pc:docMk/>
            <pc:sldMk cId="225949195" sldId="291"/>
            <ac:spMk id="2" creationId="{06919283-2F79-38E1-BA78-1629671E755C}"/>
          </ac:spMkLst>
        </pc:spChg>
        <pc:spChg chg="del mod">
          <ac:chgData name="Ahmet Oral (1023107)" userId="S::1023107@hr.nl::2e173560-79c5-40b3-8d80-2f3cdfb6b323" providerId="AD" clId="Web-{F6BA4608-8F34-36EC-BA99-6EDDFC6505D4}" dt="2024-03-08T13:43:37.052" v="209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Ahmet Oral (1023107)" userId="S::1023107@hr.nl::2e173560-79c5-40b3-8d80-2f3cdfb6b323" providerId="AD" clId="Web-{F6BA4608-8F34-36EC-BA99-6EDDFC6505D4}" dt="2024-03-08T13:43:40.865" v="210" actId="1076"/>
          <ac:spMkLst>
            <pc:docMk/>
            <pc:sldMk cId="225949195" sldId="291"/>
            <ac:spMk id="7" creationId="{14816D4D-DA88-E0DE-7C0C-C1ADA9951681}"/>
          </ac:spMkLst>
        </pc:spChg>
      </pc:sldChg>
      <pc:sldChg chg="modSp ord">
        <pc:chgData name="Ahmet Oral (1023107)" userId="S::1023107@hr.nl::2e173560-79c5-40b3-8d80-2f3cdfb6b323" providerId="AD" clId="Web-{F6BA4608-8F34-36EC-BA99-6EDDFC6505D4}" dt="2024-03-08T13:41:39.316" v="182" actId="20577"/>
        <pc:sldMkLst>
          <pc:docMk/>
          <pc:sldMk cId="3829728357" sldId="293"/>
        </pc:sldMkLst>
        <pc:spChg chg="mod">
          <ac:chgData name="Ahmet Oral (1023107)" userId="S::1023107@hr.nl::2e173560-79c5-40b3-8d80-2f3cdfb6b323" providerId="AD" clId="Web-{F6BA4608-8F34-36EC-BA99-6EDDFC6505D4}" dt="2024-03-08T13:41:39.316" v="182" actId="20577"/>
          <ac:spMkLst>
            <pc:docMk/>
            <pc:sldMk cId="3829728357" sldId="293"/>
            <ac:spMk id="2" creationId="{B4556E73-0DC2-08E6-BDE2-392C1AD8FC4F}"/>
          </ac:spMkLst>
        </pc:spChg>
      </pc:sldChg>
      <pc:sldChg chg="modSp">
        <pc:chgData name="Ahmet Oral (1023107)" userId="S::1023107@hr.nl::2e173560-79c5-40b3-8d80-2f3cdfb6b323" providerId="AD" clId="Web-{F6BA4608-8F34-36EC-BA99-6EDDFC6505D4}" dt="2024-03-08T13:41:21.019" v="176" actId="20577"/>
        <pc:sldMkLst>
          <pc:docMk/>
          <pc:sldMk cId="2180429620" sldId="295"/>
        </pc:sldMkLst>
        <pc:spChg chg="mod">
          <ac:chgData name="Ahmet Oral (1023107)" userId="S::1023107@hr.nl::2e173560-79c5-40b3-8d80-2f3cdfb6b323" providerId="AD" clId="Web-{F6BA4608-8F34-36EC-BA99-6EDDFC6505D4}" dt="2024-03-08T13:41:21.019" v="176" actId="20577"/>
          <ac:spMkLst>
            <pc:docMk/>
            <pc:sldMk cId="2180429620" sldId="295"/>
            <ac:spMk id="4" creationId="{F61E39C8-D9E1-B56B-CD9E-4E0B352CB4E2}"/>
          </ac:spMkLst>
        </pc:spChg>
      </pc:sldChg>
    </pc:docChg>
  </pc:docChgLst>
  <pc:docChgLst>
    <pc:chgData name="Ahmet Oral (1023107)" userId="S::1023107@hr.nl::2e173560-79c5-40b3-8d80-2f3cdfb6b323" providerId="AD" clId="Web-{20F9C094-EE62-94E9-648F-C8184D8F59AA}"/>
    <pc:docChg chg="modSld">
      <pc:chgData name="Ahmet Oral (1023107)" userId="S::1023107@hr.nl::2e173560-79c5-40b3-8d80-2f3cdfb6b323" providerId="AD" clId="Web-{20F9C094-EE62-94E9-648F-C8184D8F59AA}" dt="2024-02-24T11:25:41.548" v="160" actId="20577"/>
      <pc:docMkLst>
        <pc:docMk/>
      </pc:docMkLst>
      <pc:sldChg chg="addSp modSp">
        <pc:chgData name="Ahmet Oral (1023107)" userId="S::1023107@hr.nl::2e173560-79c5-40b3-8d80-2f3cdfb6b323" providerId="AD" clId="Web-{20F9C094-EE62-94E9-648F-C8184D8F59AA}" dt="2024-02-24T11:19:09.925" v="94" actId="20577"/>
        <pc:sldMkLst>
          <pc:docMk/>
          <pc:sldMk cId="3946934594" sldId="256"/>
        </pc:sldMkLst>
        <pc:spChg chg="mod">
          <ac:chgData name="Ahmet Oral (1023107)" userId="S::1023107@hr.nl::2e173560-79c5-40b3-8d80-2f3cdfb6b323" providerId="AD" clId="Web-{20F9C094-EE62-94E9-648F-C8184D8F59AA}" dt="2024-02-24T11:17:31.656" v="25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Ahmet Oral (1023107)" userId="S::1023107@hr.nl::2e173560-79c5-40b3-8d80-2f3cdfb6b323" providerId="AD" clId="Web-{20F9C094-EE62-94E9-648F-C8184D8F59AA}" dt="2024-02-24T11:17:40.907" v="36" actId="20577"/>
          <ac:spMkLst>
            <pc:docMk/>
            <pc:sldMk cId="3946934594" sldId="256"/>
            <ac:spMk id="3" creationId="{0D537F64-4C96-4AA8-BB21-E8053A3186DD}"/>
          </ac:spMkLst>
        </pc:spChg>
        <pc:spChg chg="add mod">
          <ac:chgData name="Ahmet Oral (1023107)" userId="S::1023107@hr.nl::2e173560-79c5-40b3-8d80-2f3cdfb6b323" providerId="AD" clId="Web-{20F9C094-EE62-94E9-648F-C8184D8F59AA}" dt="2024-02-24T11:19:09.925" v="94" actId="20577"/>
          <ac:spMkLst>
            <pc:docMk/>
            <pc:sldMk cId="3946934594" sldId="256"/>
            <ac:spMk id="4" creationId="{22341466-2B49-4F21-0FF5-1CE59BF40A8C}"/>
          </ac:spMkLst>
        </pc:spChg>
      </pc:sldChg>
      <pc:sldChg chg="modSp">
        <pc:chgData name="Ahmet Oral (1023107)" userId="S::1023107@hr.nl::2e173560-79c5-40b3-8d80-2f3cdfb6b323" providerId="AD" clId="Web-{20F9C094-EE62-94E9-648F-C8184D8F59AA}" dt="2024-02-24T11:25:41.548" v="160" actId="20577"/>
        <pc:sldMkLst>
          <pc:docMk/>
          <pc:sldMk cId="2902794312" sldId="257"/>
        </pc:sldMkLst>
        <pc:spChg chg="mod">
          <ac:chgData name="Ahmet Oral (1023107)" userId="S::1023107@hr.nl::2e173560-79c5-40b3-8d80-2f3cdfb6b323" providerId="AD" clId="Web-{20F9C094-EE62-94E9-648F-C8184D8F59AA}" dt="2024-02-24T11:20:40.929" v="112" actId="1076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Ahmet Oral (1023107)" userId="S::1023107@hr.nl::2e173560-79c5-40b3-8d80-2f3cdfb6b323" providerId="AD" clId="Web-{20F9C094-EE62-94E9-648F-C8184D8F59AA}" dt="2024-02-24T11:25:41.548" v="160" actId="20577"/>
          <ac:spMkLst>
            <pc:docMk/>
            <pc:sldMk cId="2902794312" sldId="257"/>
            <ac:spMk id="5" creationId="{0A95F4DE-39B7-4CE2-BC1E-8B8AE662A89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5EA7-84EA-44F4-AFB1-165F1E8180AE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C76CE92-D0E5-4A62-B558-8594DE16E5D3}">
      <dgm:prSet/>
      <dgm:spPr/>
      <dgm:t>
        <a:bodyPr/>
        <a:lstStyle/>
        <a:p>
          <a:r>
            <a:rPr lang="en-US"/>
            <a:t>Wat hebben wij gedaan?  Firebase testing – Tag bestelt – Risico analyse</a:t>
          </a:r>
        </a:p>
      </dgm:t>
    </dgm:pt>
    <dgm:pt modelId="{1E148B09-6FE8-48AD-9E6C-CD302B3BAE0E}" type="parTrans" cxnId="{3E222D28-3123-46CE-B837-C7874812D224}">
      <dgm:prSet/>
      <dgm:spPr/>
      <dgm:t>
        <a:bodyPr/>
        <a:lstStyle/>
        <a:p>
          <a:endParaRPr lang="en-US"/>
        </a:p>
      </dgm:t>
    </dgm:pt>
    <dgm:pt modelId="{51B9250A-962B-4FBB-9BB7-528631C8F678}" type="sibTrans" cxnId="{3E222D28-3123-46CE-B837-C7874812D224}">
      <dgm:prSet/>
      <dgm:spPr/>
      <dgm:t>
        <a:bodyPr/>
        <a:lstStyle/>
        <a:p>
          <a:endParaRPr lang="en-US"/>
        </a:p>
      </dgm:t>
    </dgm:pt>
    <dgm:pt modelId="{CF3A708D-98F9-4DBD-B861-E95FC158C875}">
      <dgm:prSet/>
      <dgm:spPr/>
      <dgm:t>
        <a:bodyPr/>
        <a:lstStyle/>
        <a:p>
          <a:r>
            <a:rPr lang="en-US"/>
            <a:t>Retrospectief</a:t>
          </a:r>
        </a:p>
      </dgm:t>
    </dgm:pt>
    <dgm:pt modelId="{EEE64E34-FFC2-4F55-BC31-1F735B516867}" type="parTrans" cxnId="{3F6A8144-A581-496D-BD69-80822C3BCACE}">
      <dgm:prSet/>
      <dgm:spPr/>
      <dgm:t>
        <a:bodyPr/>
        <a:lstStyle/>
        <a:p>
          <a:endParaRPr lang="en-US"/>
        </a:p>
      </dgm:t>
    </dgm:pt>
    <dgm:pt modelId="{700EBFE4-F12A-4B72-B85D-AD99FF03DC89}" type="sibTrans" cxnId="{3F6A8144-A581-496D-BD69-80822C3BCACE}">
      <dgm:prSet/>
      <dgm:spPr/>
      <dgm:t>
        <a:bodyPr/>
        <a:lstStyle/>
        <a:p>
          <a:endParaRPr lang="en-US"/>
        </a:p>
      </dgm:t>
    </dgm:pt>
    <dgm:pt modelId="{D0D9B2D8-396A-465A-B7AC-C6B4B3CBC069}">
      <dgm:prSet/>
      <dgm:spPr/>
      <dgm:t>
        <a:bodyPr/>
        <a:lstStyle/>
        <a:p>
          <a:r>
            <a:rPr lang="en-US"/>
            <a:t>Planning</a:t>
          </a:r>
        </a:p>
      </dgm:t>
    </dgm:pt>
    <dgm:pt modelId="{81172802-7266-45B5-8AE6-9856E101E19A}" type="parTrans" cxnId="{FC233F0E-D8A5-4C78-A8E3-A26FA06D81E6}">
      <dgm:prSet/>
      <dgm:spPr/>
      <dgm:t>
        <a:bodyPr/>
        <a:lstStyle/>
        <a:p>
          <a:endParaRPr lang="en-US"/>
        </a:p>
      </dgm:t>
    </dgm:pt>
    <dgm:pt modelId="{2CE3BD52-DBB0-4966-9071-DC25477D07A3}" type="sibTrans" cxnId="{FC233F0E-D8A5-4C78-A8E3-A26FA06D81E6}">
      <dgm:prSet/>
      <dgm:spPr/>
      <dgm:t>
        <a:bodyPr/>
        <a:lstStyle/>
        <a:p>
          <a:endParaRPr lang="en-US"/>
        </a:p>
      </dgm:t>
    </dgm:pt>
    <dgm:pt modelId="{BA78D10E-1E44-49C5-985E-9B67FB4D372E}">
      <dgm:prSet/>
      <dgm:spPr/>
      <dgm:t>
        <a:bodyPr/>
        <a:lstStyle/>
        <a:p>
          <a:r>
            <a:rPr lang="en-US"/>
            <a:t>Feedback</a:t>
          </a:r>
        </a:p>
      </dgm:t>
    </dgm:pt>
    <dgm:pt modelId="{0529F82D-6C6A-45A4-B1B0-898652E34006}" type="parTrans" cxnId="{87A0F189-81BC-439D-8FB3-AF031647C6E7}">
      <dgm:prSet/>
      <dgm:spPr/>
      <dgm:t>
        <a:bodyPr/>
        <a:lstStyle/>
        <a:p>
          <a:endParaRPr lang="en-US"/>
        </a:p>
      </dgm:t>
    </dgm:pt>
    <dgm:pt modelId="{8B84D079-C3A2-4B93-A577-A58DDF2EEA37}" type="sibTrans" cxnId="{87A0F189-81BC-439D-8FB3-AF031647C6E7}">
      <dgm:prSet/>
      <dgm:spPr/>
      <dgm:t>
        <a:bodyPr/>
        <a:lstStyle/>
        <a:p>
          <a:endParaRPr lang="en-US"/>
        </a:p>
      </dgm:t>
    </dgm:pt>
    <dgm:pt modelId="{B0E4801B-9F2B-4FC0-A6AB-2C46F71E3E1F}" type="pres">
      <dgm:prSet presAssocID="{0D235EA7-84EA-44F4-AFB1-165F1E8180AE}" presName="outerComposite" presStyleCnt="0">
        <dgm:presLayoutVars>
          <dgm:chMax val="5"/>
          <dgm:dir/>
          <dgm:resizeHandles val="exact"/>
        </dgm:presLayoutVars>
      </dgm:prSet>
      <dgm:spPr/>
    </dgm:pt>
    <dgm:pt modelId="{AD2EC1F9-B2D4-46B0-8EC8-1579F40A0568}" type="pres">
      <dgm:prSet presAssocID="{0D235EA7-84EA-44F4-AFB1-165F1E8180AE}" presName="dummyMaxCanvas" presStyleCnt="0">
        <dgm:presLayoutVars/>
      </dgm:prSet>
      <dgm:spPr/>
    </dgm:pt>
    <dgm:pt modelId="{CBADA081-259D-46CB-9E00-54FC239A26F1}" type="pres">
      <dgm:prSet presAssocID="{0D235EA7-84EA-44F4-AFB1-165F1E8180AE}" presName="FourNodes_1" presStyleLbl="node1" presStyleIdx="0" presStyleCnt="4">
        <dgm:presLayoutVars>
          <dgm:bulletEnabled val="1"/>
        </dgm:presLayoutVars>
      </dgm:prSet>
      <dgm:spPr/>
    </dgm:pt>
    <dgm:pt modelId="{112CF0E6-CC30-48E6-AF0E-D61D9A333BE1}" type="pres">
      <dgm:prSet presAssocID="{0D235EA7-84EA-44F4-AFB1-165F1E8180AE}" presName="FourNodes_2" presStyleLbl="node1" presStyleIdx="1" presStyleCnt="4">
        <dgm:presLayoutVars>
          <dgm:bulletEnabled val="1"/>
        </dgm:presLayoutVars>
      </dgm:prSet>
      <dgm:spPr/>
    </dgm:pt>
    <dgm:pt modelId="{B1B3D6F7-B088-4F59-8DC2-00811737E236}" type="pres">
      <dgm:prSet presAssocID="{0D235EA7-84EA-44F4-AFB1-165F1E8180AE}" presName="FourNodes_3" presStyleLbl="node1" presStyleIdx="2" presStyleCnt="4">
        <dgm:presLayoutVars>
          <dgm:bulletEnabled val="1"/>
        </dgm:presLayoutVars>
      </dgm:prSet>
      <dgm:spPr/>
    </dgm:pt>
    <dgm:pt modelId="{E38FB985-8221-401D-A44C-6B7ED51E2EF2}" type="pres">
      <dgm:prSet presAssocID="{0D235EA7-84EA-44F4-AFB1-165F1E8180AE}" presName="FourNodes_4" presStyleLbl="node1" presStyleIdx="3" presStyleCnt="4">
        <dgm:presLayoutVars>
          <dgm:bulletEnabled val="1"/>
        </dgm:presLayoutVars>
      </dgm:prSet>
      <dgm:spPr/>
    </dgm:pt>
    <dgm:pt modelId="{8417C3D4-A788-4443-A32C-455F134AF04D}" type="pres">
      <dgm:prSet presAssocID="{0D235EA7-84EA-44F4-AFB1-165F1E8180AE}" presName="FourConn_1-2" presStyleLbl="fgAccFollowNode1" presStyleIdx="0" presStyleCnt="3">
        <dgm:presLayoutVars>
          <dgm:bulletEnabled val="1"/>
        </dgm:presLayoutVars>
      </dgm:prSet>
      <dgm:spPr/>
    </dgm:pt>
    <dgm:pt modelId="{E355BF5B-8A31-437A-9F9B-55CFFDE7F41A}" type="pres">
      <dgm:prSet presAssocID="{0D235EA7-84EA-44F4-AFB1-165F1E8180AE}" presName="FourConn_2-3" presStyleLbl="fgAccFollowNode1" presStyleIdx="1" presStyleCnt="3">
        <dgm:presLayoutVars>
          <dgm:bulletEnabled val="1"/>
        </dgm:presLayoutVars>
      </dgm:prSet>
      <dgm:spPr/>
    </dgm:pt>
    <dgm:pt modelId="{F944962B-86F5-410A-91BE-4E38C3429EFA}" type="pres">
      <dgm:prSet presAssocID="{0D235EA7-84EA-44F4-AFB1-165F1E8180AE}" presName="FourConn_3-4" presStyleLbl="fgAccFollowNode1" presStyleIdx="2" presStyleCnt="3">
        <dgm:presLayoutVars>
          <dgm:bulletEnabled val="1"/>
        </dgm:presLayoutVars>
      </dgm:prSet>
      <dgm:spPr/>
    </dgm:pt>
    <dgm:pt modelId="{A8BA67D8-1573-490B-8F4B-8839D9E4F74E}" type="pres">
      <dgm:prSet presAssocID="{0D235EA7-84EA-44F4-AFB1-165F1E8180AE}" presName="FourNodes_1_text" presStyleLbl="node1" presStyleIdx="3" presStyleCnt="4">
        <dgm:presLayoutVars>
          <dgm:bulletEnabled val="1"/>
        </dgm:presLayoutVars>
      </dgm:prSet>
      <dgm:spPr/>
    </dgm:pt>
    <dgm:pt modelId="{96B563AE-C3F5-4121-B522-CC533FF5D7E1}" type="pres">
      <dgm:prSet presAssocID="{0D235EA7-84EA-44F4-AFB1-165F1E8180AE}" presName="FourNodes_2_text" presStyleLbl="node1" presStyleIdx="3" presStyleCnt="4">
        <dgm:presLayoutVars>
          <dgm:bulletEnabled val="1"/>
        </dgm:presLayoutVars>
      </dgm:prSet>
      <dgm:spPr/>
    </dgm:pt>
    <dgm:pt modelId="{17B5DCE0-B72E-4B84-834F-17F7C1671E6A}" type="pres">
      <dgm:prSet presAssocID="{0D235EA7-84EA-44F4-AFB1-165F1E8180AE}" presName="FourNodes_3_text" presStyleLbl="node1" presStyleIdx="3" presStyleCnt="4">
        <dgm:presLayoutVars>
          <dgm:bulletEnabled val="1"/>
        </dgm:presLayoutVars>
      </dgm:prSet>
      <dgm:spPr/>
    </dgm:pt>
    <dgm:pt modelId="{6EAD531A-1FF6-415C-820F-35A6A296742A}" type="pres">
      <dgm:prSet presAssocID="{0D235EA7-84EA-44F4-AFB1-165F1E8180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C233F0E-D8A5-4C78-A8E3-A26FA06D81E6}" srcId="{0D235EA7-84EA-44F4-AFB1-165F1E8180AE}" destId="{D0D9B2D8-396A-465A-B7AC-C6B4B3CBC069}" srcOrd="2" destOrd="0" parTransId="{81172802-7266-45B5-8AE6-9856E101E19A}" sibTransId="{2CE3BD52-DBB0-4966-9071-DC25477D07A3}"/>
    <dgm:cxn modelId="{3E222D28-3123-46CE-B837-C7874812D224}" srcId="{0D235EA7-84EA-44F4-AFB1-165F1E8180AE}" destId="{7C76CE92-D0E5-4A62-B558-8594DE16E5D3}" srcOrd="0" destOrd="0" parTransId="{1E148B09-6FE8-48AD-9E6C-CD302B3BAE0E}" sibTransId="{51B9250A-962B-4FBB-9BB7-528631C8F678}"/>
    <dgm:cxn modelId="{3F6A8144-A581-496D-BD69-80822C3BCACE}" srcId="{0D235EA7-84EA-44F4-AFB1-165F1E8180AE}" destId="{CF3A708D-98F9-4DBD-B861-E95FC158C875}" srcOrd="1" destOrd="0" parTransId="{EEE64E34-FFC2-4F55-BC31-1F735B516867}" sibTransId="{700EBFE4-F12A-4B72-B85D-AD99FF03DC89}"/>
    <dgm:cxn modelId="{F9947267-D33D-4813-AA9D-47A4C22B3A5E}" type="presOf" srcId="{BA78D10E-1E44-49C5-985E-9B67FB4D372E}" destId="{6EAD531A-1FF6-415C-820F-35A6A296742A}" srcOrd="1" destOrd="0" presId="urn:microsoft.com/office/officeart/2005/8/layout/vProcess5"/>
    <dgm:cxn modelId="{13527E6B-BA13-4892-B535-4B6FD9DAE36D}" type="presOf" srcId="{2CE3BD52-DBB0-4966-9071-DC25477D07A3}" destId="{F944962B-86F5-410A-91BE-4E38C3429EFA}" srcOrd="0" destOrd="0" presId="urn:microsoft.com/office/officeart/2005/8/layout/vProcess5"/>
    <dgm:cxn modelId="{0911556F-0482-4C85-B88A-23F25BE7F5BA}" type="presOf" srcId="{51B9250A-962B-4FBB-9BB7-528631C8F678}" destId="{8417C3D4-A788-4443-A32C-455F134AF04D}" srcOrd="0" destOrd="0" presId="urn:microsoft.com/office/officeart/2005/8/layout/vProcess5"/>
    <dgm:cxn modelId="{683BA470-8AFD-4E34-A61E-6CB09BDD840E}" type="presOf" srcId="{7C76CE92-D0E5-4A62-B558-8594DE16E5D3}" destId="{A8BA67D8-1573-490B-8F4B-8839D9E4F74E}" srcOrd="1" destOrd="0" presId="urn:microsoft.com/office/officeart/2005/8/layout/vProcess5"/>
    <dgm:cxn modelId="{301CBF80-E74E-4C17-A1F1-DBDA37D8B65C}" type="presOf" srcId="{700EBFE4-F12A-4B72-B85D-AD99FF03DC89}" destId="{E355BF5B-8A31-437A-9F9B-55CFFDE7F41A}" srcOrd="0" destOrd="0" presId="urn:microsoft.com/office/officeart/2005/8/layout/vProcess5"/>
    <dgm:cxn modelId="{87A0F189-81BC-439D-8FB3-AF031647C6E7}" srcId="{0D235EA7-84EA-44F4-AFB1-165F1E8180AE}" destId="{BA78D10E-1E44-49C5-985E-9B67FB4D372E}" srcOrd="3" destOrd="0" parTransId="{0529F82D-6C6A-45A4-B1B0-898652E34006}" sibTransId="{8B84D079-C3A2-4B93-A577-A58DDF2EEA37}"/>
    <dgm:cxn modelId="{91F93A99-2C39-4E30-AFF6-F5662A26AA2A}" type="presOf" srcId="{7C76CE92-D0E5-4A62-B558-8594DE16E5D3}" destId="{CBADA081-259D-46CB-9E00-54FC239A26F1}" srcOrd="0" destOrd="0" presId="urn:microsoft.com/office/officeart/2005/8/layout/vProcess5"/>
    <dgm:cxn modelId="{A05A649C-D01D-481D-8F57-30FE9071E175}" type="presOf" srcId="{CF3A708D-98F9-4DBD-B861-E95FC158C875}" destId="{112CF0E6-CC30-48E6-AF0E-D61D9A333BE1}" srcOrd="0" destOrd="0" presId="urn:microsoft.com/office/officeart/2005/8/layout/vProcess5"/>
    <dgm:cxn modelId="{014A889F-49C4-444C-877E-EDE68BCF6EC3}" type="presOf" srcId="{BA78D10E-1E44-49C5-985E-9B67FB4D372E}" destId="{E38FB985-8221-401D-A44C-6B7ED51E2EF2}" srcOrd="0" destOrd="0" presId="urn:microsoft.com/office/officeart/2005/8/layout/vProcess5"/>
    <dgm:cxn modelId="{361D0EA8-2A1E-4A1A-A1A3-9FEC5560B53A}" type="presOf" srcId="{D0D9B2D8-396A-465A-B7AC-C6B4B3CBC069}" destId="{17B5DCE0-B72E-4B84-834F-17F7C1671E6A}" srcOrd="1" destOrd="0" presId="urn:microsoft.com/office/officeart/2005/8/layout/vProcess5"/>
    <dgm:cxn modelId="{D1CF00C8-3F2C-4DA9-8E66-052E94882304}" type="presOf" srcId="{0D235EA7-84EA-44F4-AFB1-165F1E8180AE}" destId="{B0E4801B-9F2B-4FC0-A6AB-2C46F71E3E1F}" srcOrd="0" destOrd="0" presId="urn:microsoft.com/office/officeart/2005/8/layout/vProcess5"/>
    <dgm:cxn modelId="{DDFE33D7-5F02-41EE-8C81-5FD164A107A7}" type="presOf" srcId="{D0D9B2D8-396A-465A-B7AC-C6B4B3CBC069}" destId="{B1B3D6F7-B088-4F59-8DC2-00811737E236}" srcOrd="0" destOrd="0" presId="urn:microsoft.com/office/officeart/2005/8/layout/vProcess5"/>
    <dgm:cxn modelId="{A5A698E5-206F-44A1-9F2A-DB7E1B48B33C}" type="presOf" srcId="{CF3A708D-98F9-4DBD-B861-E95FC158C875}" destId="{96B563AE-C3F5-4121-B522-CC533FF5D7E1}" srcOrd="1" destOrd="0" presId="urn:microsoft.com/office/officeart/2005/8/layout/vProcess5"/>
    <dgm:cxn modelId="{A8D50716-BDAB-43F0-A255-FA43E1237D44}" type="presParOf" srcId="{B0E4801B-9F2B-4FC0-A6AB-2C46F71E3E1F}" destId="{AD2EC1F9-B2D4-46B0-8EC8-1579F40A0568}" srcOrd="0" destOrd="0" presId="urn:microsoft.com/office/officeart/2005/8/layout/vProcess5"/>
    <dgm:cxn modelId="{D11A8791-5F16-47BF-B030-B6C09E46212D}" type="presParOf" srcId="{B0E4801B-9F2B-4FC0-A6AB-2C46F71E3E1F}" destId="{CBADA081-259D-46CB-9E00-54FC239A26F1}" srcOrd="1" destOrd="0" presId="urn:microsoft.com/office/officeart/2005/8/layout/vProcess5"/>
    <dgm:cxn modelId="{22AB4CED-1A3F-423F-8EF1-B89CEA9D3956}" type="presParOf" srcId="{B0E4801B-9F2B-4FC0-A6AB-2C46F71E3E1F}" destId="{112CF0E6-CC30-48E6-AF0E-D61D9A333BE1}" srcOrd="2" destOrd="0" presId="urn:microsoft.com/office/officeart/2005/8/layout/vProcess5"/>
    <dgm:cxn modelId="{5A4F8E1E-CAC2-459E-AB1B-9459B51DE34F}" type="presParOf" srcId="{B0E4801B-9F2B-4FC0-A6AB-2C46F71E3E1F}" destId="{B1B3D6F7-B088-4F59-8DC2-00811737E236}" srcOrd="3" destOrd="0" presId="urn:microsoft.com/office/officeart/2005/8/layout/vProcess5"/>
    <dgm:cxn modelId="{D1D3095A-B80C-4299-9AA3-DB04A0860109}" type="presParOf" srcId="{B0E4801B-9F2B-4FC0-A6AB-2C46F71E3E1F}" destId="{E38FB985-8221-401D-A44C-6B7ED51E2EF2}" srcOrd="4" destOrd="0" presId="urn:microsoft.com/office/officeart/2005/8/layout/vProcess5"/>
    <dgm:cxn modelId="{275C6E1B-0324-4960-9B23-1AF46F9A930C}" type="presParOf" srcId="{B0E4801B-9F2B-4FC0-A6AB-2C46F71E3E1F}" destId="{8417C3D4-A788-4443-A32C-455F134AF04D}" srcOrd="5" destOrd="0" presId="urn:microsoft.com/office/officeart/2005/8/layout/vProcess5"/>
    <dgm:cxn modelId="{87375937-6387-42E8-8236-22931C138085}" type="presParOf" srcId="{B0E4801B-9F2B-4FC0-A6AB-2C46F71E3E1F}" destId="{E355BF5B-8A31-437A-9F9B-55CFFDE7F41A}" srcOrd="6" destOrd="0" presId="urn:microsoft.com/office/officeart/2005/8/layout/vProcess5"/>
    <dgm:cxn modelId="{A4D8B226-BE39-4E39-9750-D9976FA42DB7}" type="presParOf" srcId="{B0E4801B-9F2B-4FC0-A6AB-2C46F71E3E1F}" destId="{F944962B-86F5-410A-91BE-4E38C3429EFA}" srcOrd="7" destOrd="0" presId="urn:microsoft.com/office/officeart/2005/8/layout/vProcess5"/>
    <dgm:cxn modelId="{039B00F1-D8D1-4DC8-86D1-CC3D5F698718}" type="presParOf" srcId="{B0E4801B-9F2B-4FC0-A6AB-2C46F71E3E1F}" destId="{A8BA67D8-1573-490B-8F4B-8839D9E4F74E}" srcOrd="8" destOrd="0" presId="urn:microsoft.com/office/officeart/2005/8/layout/vProcess5"/>
    <dgm:cxn modelId="{B3833351-8354-4E5C-94AB-BA640A9E32B0}" type="presParOf" srcId="{B0E4801B-9F2B-4FC0-A6AB-2C46F71E3E1F}" destId="{96B563AE-C3F5-4121-B522-CC533FF5D7E1}" srcOrd="9" destOrd="0" presId="urn:microsoft.com/office/officeart/2005/8/layout/vProcess5"/>
    <dgm:cxn modelId="{E1954DF2-FA90-4181-9EBA-37D45E34D3BA}" type="presParOf" srcId="{B0E4801B-9F2B-4FC0-A6AB-2C46F71E3E1F}" destId="{17B5DCE0-B72E-4B84-834F-17F7C1671E6A}" srcOrd="10" destOrd="0" presId="urn:microsoft.com/office/officeart/2005/8/layout/vProcess5"/>
    <dgm:cxn modelId="{A06F33C0-9C39-4B39-9D45-B1CAC4699151}" type="presParOf" srcId="{B0E4801B-9F2B-4FC0-A6AB-2C46F71E3E1F}" destId="{6EAD531A-1FF6-415C-820F-35A6A296742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A081-259D-46CB-9E00-54FC239A26F1}">
      <dsp:nvSpPr>
        <dsp:cNvPr id="0" name=""/>
        <dsp:cNvSpPr/>
      </dsp:nvSpPr>
      <dsp:spPr>
        <a:xfrm>
          <a:off x="0" y="0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Wat hebben wij gedaan?  Firebase testing – Tag bestelt – Risico analyse</a:t>
          </a:r>
        </a:p>
      </dsp:txBody>
      <dsp:txXfrm>
        <a:off x="30022" y="30022"/>
        <a:ext cx="2954842" cy="964990"/>
      </dsp:txXfrm>
    </dsp:sp>
    <dsp:sp modelId="{112CF0E6-CC30-48E6-AF0E-D61D9A333BE1}">
      <dsp:nvSpPr>
        <dsp:cNvPr id="0" name=""/>
        <dsp:cNvSpPr/>
      </dsp:nvSpPr>
      <dsp:spPr>
        <a:xfrm>
          <a:off x="347357" y="1211404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Retrospectief</a:t>
          </a:r>
        </a:p>
      </dsp:txBody>
      <dsp:txXfrm>
        <a:off x="377379" y="1241426"/>
        <a:ext cx="3073875" cy="964990"/>
      </dsp:txXfrm>
    </dsp:sp>
    <dsp:sp modelId="{B1B3D6F7-B088-4F59-8DC2-00811737E236}">
      <dsp:nvSpPr>
        <dsp:cNvPr id="0" name=""/>
        <dsp:cNvSpPr/>
      </dsp:nvSpPr>
      <dsp:spPr>
        <a:xfrm>
          <a:off x="689530" y="2422808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Planning</a:t>
          </a:r>
        </a:p>
      </dsp:txBody>
      <dsp:txXfrm>
        <a:off x="719552" y="2452830"/>
        <a:ext cx="3079060" cy="964990"/>
      </dsp:txXfrm>
    </dsp:sp>
    <dsp:sp modelId="{E38FB985-8221-401D-A44C-6B7ED51E2EF2}">
      <dsp:nvSpPr>
        <dsp:cNvPr id="0" name=""/>
        <dsp:cNvSpPr/>
      </dsp:nvSpPr>
      <dsp:spPr>
        <a:xfrm>
          <a:off x="1036887" y="3634213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Feedback</a:t>
          </a:r>
        </a:p>
      </dsp:txBody>
      <dsp:txXfrm>
        <a:off x="1066909" y="3664235"/>
        <a:ext cx="3073875" cy="964990"/>
      </dsp:txXfrm>
    </dsp:sp>
    <dsp:sp modelId="{8417C3D4-A788-4443-A32C-455F134AF04D}">
      <dsp:nvSpPr>
        <dsp:cNvPr id="0" name=""/>
        <dsp:cNvSpPr/>
      </dsp:nvSpPr>
      <dsp:spPr>
        <a:xfrm>
          <a:off x="3481277" y="785083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631188" y="785083"/>
        <a:ext cx="366450" cy="501370"/>
      </dsp:txXfrm>
    </dsp:sp>
    <dsp:sp modelId="{E355BF5B-8A31-437A-9F9B-55CFFDE7F41A}">
      <dsp:nvSpPr>
        <dsp:cNvPr id="0" name=""/>
        <dsp:cNvSpPr/>
      </dsp:nvSpPr>
      <dsp:spPr>
        <a:xfrm>
          <a:off x="3828634" y="1996487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978545" y="1996487"/>
        <a:ext cx="366450" cy="501370"/>
      </dsp:txXfrm>
    </dsp:sp>
    <dsp:sp modelId="{F944962B-86F5-410A-91BE-4E38C3429EFA}">
      <dsp:nvSpPr>
        <dsp:cNvPr id="0" name=""/>
        <dsp:cNvSpPr/>
      </dsp:nvSpPr>
      <dsp:spPr>
        <a:xfrm>
          <a:off x="4170807" y="3207892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20718" y="3207892"/>
        <a:ext cx="366450" cy="50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cartoon face&#10;&#10;Description automatically generated">
            <a:extLst>
              <a:ext uri="{FF2B5EF4-FFF2-40B4-BE49-F238E27FC236}">
                <a16:creationId xmlns:a16="http://schemas.microsoft.com/office/drawing/2014/main" id="{63E85D4F-344E-7115-65F0-5243C6EA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3804528"/>
            <a:ext cx="3075992" cy="3053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Sprint review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Sprint 2</a:t>
            </a:r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2341466-2B49-4F21-0FF5-1CE59BF40A8C}"/>
              </a:ext>
            </a:extLst>
          </p:cNvPr>
          <p:cNvSpPr txBox="1"/>
          <p:nvPr/>
        </p:nvSpPr>
        <p:spPr>
          <a:xfrm>
            <a:off x="1010059" y="5339500"/>
            <a:ext cx="34943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solidFill>
                  <a:schemeClr val="bg1"/>
                </a:solidFill>
                <a:cs typeface="Arial"/>
              </a:rPr>
              <a:t>Ahmet</a:t>
            </a:r>
            <a:r>
              <a:rPr lang="nl-NL">
                <a:solidFill>
                  <a:schemeClr val="bg1"/>
                </a:solidFill>
                <a:cs typeface="Arial"/>
              </a:rPr>
              <a:t> Oral</a:t>
            </a: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Khizer</a:t>
            </a:r>
            <a:r>
              <a:rPr lang="nl-NL">
                <a:solidFill>
                  <a:schemeClr val="bg1"/>
                </a:solidFill>
                <a:cs typeface="Arial"/>
              </a:rPr>
              <a:t> </a:t>
            </a:r>
            <a:r>
              <a:rPr lang="nl-NL" err="1">
                <a:solidFill>
                  <a:schemeClr val="bg1"/>
                </a:solidFill>
                <a:cs typeface="Arial"/>
              </a:rPr>
              <a:t>Butt</a:t>
            </a:r>
            <a:endParaRPr lang="nl-NL">
              <a:solidFill>
                <a:schemeClr val="bg1"/>
              </a:solidFill>
              <a:cs typeface="Arial"/>
            </a:endParaRP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Binh</a:t>
            </a:r>
            <a:r>
              <a:rPr lang="nl-NL">
                <a:solidFill>
                  <a:schemeClr val="bg1"/>
                </a:solidFill>
                <a:cs typeface="Arial"/>
              </a:rPr>
              <a:t> Nguyen Do</a:t>
            </a: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Terrence</a:t>
            </a:r>
            <a:r>
              <a:rPr lang="nl-NL">
                <a:solidFill>
                  <a:schemeClr val="bg1"/>
                </a:solidFill>
                <a:cs typeface="Arial"/>
              </a:rPr>
              <a:t> </a:t>
            </a:r>
            <a:r>
              <a:rPr lang="nl-NL" err="1">
                <a:solidFill>
                  <a:schemeClr val="bg1"/>
                </a:solidFill>
                <a:cs typeface="Arial"/>
              </a:rPr>
              <a:t>Zhong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err="1"/>
              <a:t>Inhoud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2" name="Text Placeholder 4">
            <a:extLst>
              <a:ext uri="{FF2B5EF4-FFF2-40B4-BE49-F238E27FC236}">
                <a16:creationId xmlns:a16="http://schemas.microsoft.com/office/drawing/2014/main" id="{E5D5C551-08D4-1909-BB64-AEDE0BF4F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999739"/>
              </p:ext>
            </p:extLst>
          </p:nvPr>
        </p:nvGraphicFramePr>
        <p:xfrm>
          <a:off x="444500" y="1367141"/>
          <a:ext cx="5184437" cy="465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72F8-F057-2D61-F273-84BC9CCE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Firebase</a:t>
            </a:r>
            <a:endParaRPr lang="en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7844D-B1B3-2561-266C-42004BB2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11" name="Content Placeholder 10" descr="A close-up of a logo&#10;&#10;Description automatically generated">
            <a:extLst>
              <a:ext uri="{FF2B5EF4-FFF2-40B4-BE49-F238E27FC236}">
                <a16:creationId xmlns:a16="http://schemas.microsoft.com/office/drawing/2014/main" id="{22DDA277-1809-90EE-E248-650282B97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8865" y="4136188"/>
            <a:ext cx="5184775" cy="1596543"/>
          </a:xfrm>
        </p:spPr>
      </p:pic>
      <p:pic>
        <p:nvPicPr>
          <p:cNvPr id="9" name="Content Placeholder 8" descr="A yellow folded paper with a black background&#10;&#10;Description automatically generated">
            <a:extLst>
              <a:ext uri="{FF2B5EF4-FFF2-40B4-BE49-F238E27FC236}">
                <a16:creationId xmlns:a16="http://schemas.microsoft.com/office/drawing/2014/main" id="{97472692-7829-49E0-0503-36C43663E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21236" y="1367305"/>
            <a:ext cx="2480034" cy="2480034"/>
          </a:xfr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17C6A6-F20D-18C9-E2B7-A5AD14C7CD20}"/>
              </a:ext>
            </a:extLst>
          </p:cNvPr>
          <p:cNvSpPr txBox="1"/>
          <p:nvPr/>
        </p:nvSpPr>
        <p:spPr>
          <a:xfrm>
            <a:off x="639097" y="1966451"/>
            <a:ext cx="4884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Backend Cloud Platform van Google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Services voor: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 opslaan in Cloud Firestore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Authenticatie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Hosting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2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6E73-0DC2-08E6-BDE2-392C1AD8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/>
              <a:t>Firebase</a:t>
            </a:r>
            <a:br>
              <a:rPr lang="en-US"/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22C19-D3E6-0B22-EFF7-12802AC1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0813A-D1C8-BF54-2EAB-596C53450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Cloud Firestore voor opslag in een NoSql DB</a:t>
            </a:r>
          </a:p>
          <a:p>
            <a:r>
              <a:rPr lang="en-US"/>
              <a:t>Key</a:t>
            </a:r>
            <a:r>
              <a:rPr lang="en-US" err="1"/>
              <a:t>:value</a:t>
            </a:r>
            <a:r>
              <a:rPr lang="en-US"/>
              <a:t> </a:t>
            </a:r>
            <a:r>
              <a:rPr lang="en-US" err="1"/>
              <a:t>formaat</a:t>
            </a:r>
            <a:r>
              <a:rPr lang="en-US"/>
              <a:t>, </a:t>
            </a:r>
            <a:r>
              <a:rPr lang="en-US" err="1"/>
              <a:t>lijkt</a:t>
            </a:r>
            <a:r>
              <a:rPr lang="en-US"/>
              <a:t> op </a:t>
            </a:r>
            <a:r>
              <a:rPr lang="en-US" err="1"/>
              <a:t>json</a:t>
            </a:r>
            <a:endParaRPr lang="en-US"/>
          </a:p>
          <a:p>
            <a:r>
              <a:rPr lang="en-US" err="1"/>
              <a:t>Stuur</a:t>
            </a:r>
            <a:r>
              <a:rPr lang="en-US"/>
              <a:t> </a:t>
            </a:r>
            <a:r>
              <a:rPr lang="en-US" err="1"/>
              <a:t>berichten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Firestore</a:t>
            </a:r>
            <a:r>
              <a:rPr lang="en-US"/>
              <a:t> (van Firebase) van Flutter</a:t>
            </a:r>
          </a:p>
          <a:p>
            <a:endParaRPr lang="en-US">
              <a:cs typeface="Arial"/>
            </a:endParaRPr>
          </a:p>
        </p:txBody>
      </p:sp>
      <p:pic>
        <p:nvPicPr>
          <p:cNvPr id="6" name="Picture 5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29A64408-447A-315F-170D-18992EAB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63" y="2065189"/>
            <a:ext cx="5184437" cy="3564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72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Tag </a:t>
            </a:r>
            <a:r>
              <a:rPr lang="en-US" err="1"/>
              <a:t>bestelt</a:t>
            </a:r>
            <a:r>
              <a:rPr lang="en-US"/>
              <a:t>, </a:t>
            </a:r>
            <a:r>
              <a:rPr lang="en-US" err="1"/>
              <a:t>waarom</a:t>
            </a:r>
            <a:r>
              <a:rPr lang="en-US"/>
              <a:t> </a:t>
            </a:r>
            <a:r>
              <a:rPr lang="en-US" err="1"/>
              <a:t>deze</a:t>
            </a:r>
            <a:r>
              <a:rPr lang="en-US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2312F14-9F32-109C-6710-CB6DA6DDD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Bluetooth® Low Energy</a:t>
            </a:r>
          </a:p>
          <a:p>
            <a:r>
              <a:rPr lang="en-US" err="1">
                <a:cs typeface="Arial"/>
              </a:rPr>
              <a:t>Afstand</a:t>
            </a:r>
            <a:r>
              <a:rPr lang="en-US">
                <a:cs typeface="Arial"/>
              </a:rPr>
              <a:t>: tot 400ft / 120 m (</a:t>
            </a:r>
            <a:r>
              <a:rPr lang="en-US" err="1">
                <a:cs typeface="Arial"/>
              </a:rPr>
              <a:t>eis</a:t>
            </a:r>
            <a:r>
              <a:rPr lang="en-US">
                <a:cs typeface="Arial"/>
              </a:rPr>
              <a:t> 100 m)</a:t>
            </a:r>
          </a:p>
          <a:p>
            <a:r>
              <a:rPr lang="en-US">
                <a:cs typeface="Arial"/>
              </a:rPr>
              <a:t>1-jaar </a:t>
            </a:r>
            <a:r>
              <a:rPr lang="en-US" err="1">
                <a:cs typeface="Arial"/>
              </a:rPr>
              <a:t>batterij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vervangbaar</a:t>
            </a:r>
            <a:endParaRPr lang="en-US">
              <a:cs typeface="Arial"/>
            </a:endParaRPr>
          </a:p>
          <a:p>
            <a:r>
              <a:rPr lang="en-US" err="1">
                <a:cs typeface="Arial"/>
              </a:rPr>
              <a:t>Ondersteund</a:t>
            </a:r>
            <a:r>
              <a:rPr lang="en-US">
                <a:cs typeface="Arial"/>
              </a:rPr>
              <a:t> door: Android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iOS </a:t>
            </a:r>
            <a:r>
              <a:rPr lang="en-US" err="1">
                <a:cs typeface="Arial"/>
              </a:rPr>
              <a:t>apparaten</a:t>
            </a:r>
            <a:endParaRPr lang="en-US">
              <a:cs typeface="Arial"/>
            </a:endParaRPr>
          </a:p>
          <a:p>
            <a:r>
              <a:rPr lang="en-US" err="1">
                <a:cs typeface="Arial"/>
              </a:rPr>
              <a:t>Waarom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geen</a:t>
            </a:r>
            <a:r>
              <a:rPr lang="en-US">
                <a:cs typeface="Arial"/>
              </a:rPr>
              <a:t> UWB?</a:t>
            </a:r>
          </a:p>
        </p:txBody>
      </p:sp>
      <p:pic>
        <p:nvPicPr>
          <p:cNvPr id="3" name="Picture 2" descr="Tile Pro Black bedrukken | Bluetooth tracker | TilePromo.com">
            <a:extLst>
              <a:ext uri="{FF2B5EF4-FFF2-40B4-BE49-F238E27FC236}">
                <a16:creationId xmlns:a16="http://schemas.microsoft.com/office/drawing/2014/main" id="{F0C70661-393E-0527-2CB2-9F63C4FC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57" y="1517715"/>
            <a:ext cx="4659248" cy="4659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D6B71C-B821-509D-5E36-166102A3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8" y="1878137"/>
            <a:ext cx="11143861" cy="296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E7EB4-EC8C-1413-D770-1A28413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Risico </a:t>
            </a:r>
            <a:r>
              <a:rPr lang="en-US" err="1"/>
              <a:t>analyse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CC1A-A4C3-A7AF-6475-FA494BA4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2CD91-B431-8C69-AC3C-4B7A4A69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8" y="1181094"/>
            <a:ext cx="11143861" cy="49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1A6E-D63B-0079-A7BD-9A4C3B52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2 planning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57CCC-F7F4-0687-F8AF-4B40D138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5E45A5-D895-C97A-2547-8EA3DD51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" t="506" r="1765" b="42731"/>
          <a:stretch/>
        </p:blipFill>
        <p:spPr>
          <a:xfrm>
            <a:off x="1865887" y="1421696"/>
            <a:ext cx="3672137" cy="4960378"/>
          </a:xfrm>
          <a:prstGeom prst="rect">
            <a:avLst/>
          </a:prstGeom>
        </p:spPr>
      </p:pic>
      <p:pic>
        <p:nvPicPr>
          <p:cNvPr id="3" name="Picture 2" descr="A screenshot of a computer menu&#10;&#10;Description automatically generated">
            <a:extLst>
              <a:ext uri="{FF2B5EF4-FFF2-40B4-BE49-F238E27FC236}">
                <a16:creationId xmlns:a16="http://schemas.microsoft.com/office/drawing/2014/main" id="{3BB14C7C-589E-776E-7DAC-66ED70E42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07" r="1775"/>
          <a:stretch/>
        </p:blipFill>
        <p:spPr>
          <a:xfrm>
            <a:off x="6351357" y="2019442"/>
            <a:ext cx="3667339" cy="37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3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2F124-E5EA-2118-C319-2560142E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>
                <a:latin typeface="+mj-lt"/>
                <a:ea typeface="+mj-ea"/>
                <a:cs typeface="+mj-cs"/>
              </a:rPr>
              <a:t>Retrospectief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919283-2F79-38E1-BA78-1629671E75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89844" y="4240093"/>
            <a:ext cx="3293306" cy="146304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kern="1200">
                <a:latin typeface="+mn-lt"/>
                <a:ea typeface="+mn-ea"/>
                <a:cs typeface="Arial"/>
              </a:rPr>
              <a:t>Wat </a:t>
            </a:r>
            <a:r>
              <a:rPr lang="en-US" kern="1200" err="1">
                <a:latin typeface="+mn-lt"/>
                <a:ea typeface="+mn-ea"/>
                <a:cs typeface="Arial"/>
              </a:rPr>
              <a:t>ging</a:t>
            </a:r>
            <a:r>
              <a:rPr lang="en-US" kern="1200">
                <a:latin typeface="+mn-lt"/>
                <a:ea typeface="+mn-ea"/>
                <a:cs typeface="Arial"/>
              </a:rPr>
              <a:t> </a:t>
            </a:r>
            <a:r>
              <a:rPr lang="en-US" kern="1200" err="1">
                <a:latin typeface="+mn-lt"/>
                <a:ea typeface="+mn-ea"/>
                <a:cs typeface="Arial"/>
              </a:rPr>
              <a:t>goed</a:t>
            </a:r>
            <a:r>
              <a:rPr lang="en-US" kern="1200">
                <a:latin typeface="+mn-lt"/>
                <a:ea typeface="+mn-ea"/>
                <a:cs typeface="Arial"/>
              </a:rPr>
              <a:t>?</a:t>
            </a:r>
            <a:br>
              <a:rPr lang="en-US" kern="1200">
                <a:cs typeface="Arial" panose="020B0604020202020204" pitchFamily="34" charset="0"/>
              </a:rPr>
            </a:br>
            <a:endParaRPr lang="en-US" kern="1200"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We </a:t>
            </a:r>
            <a:r>
              <a:rPr lang="en-US" err="1">
                <a:cs typeface="Arial"/>
              </a:rPr>
              <a:t>zijn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nog</a:t>
            </a:r>
            <a:r>
              <a:rPr lang="en-US">
                <a:cs typeface="Arial"/>
              </a:rPr>
              <a:t> steeds </a:t>
            </a:r>
            <a:r>
              <a:rPr lang="en-US" err="1">
                <a:cs typeface="Arial"/>
              </a:rPr>
              <a:t>gemotiveerd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communicatie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gaat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nog</a:t>
            </a:r>
            <a:r>
              <a:rPr lang="en-US">
                <a:cs typeface="Arial"/>
              </a:rPr>
              <a:t> steeds </a:t>
            </a:r>
            <a:r>
              <a:rPr lang="en-US" err="1">
                <a:cs typeface="Arial"/>
              </a:rPr>
              <a:t>goed</a:t>
            </a:r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DC814A-90C8-F0B1-CC6E-EBA77304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Picture Placeholder 7" descr="A graphic of a person running on a conveyor belt&#10;&#10;Description automatically generated">
            <a:extLst>
              <a:ext uri="{FF2B5EF4-FFF2-40B4-BE49-F238E27FC236}">
                <a16:creationId xmlns:a16="http://schemas.microsoft.com/office/drawing/2014/main" id="{769447B8-8FE8-8D1B-3B41-24DE6F020FB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29722" b="29722"/>
          <a:stretch>
            <a:fillRect/>
          </a:stretch>
        </p:blipFill>
        <p:spPr>
          <a:xfrm>
            <a:off x="0" y="1352550"/>
            <a:ext cx="12192000" cy="2289175"/>
          </a:xfr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4816D4D-DA88-E0DE-7C0C-C1ADA9951681}"/>
              </a:ext>
            </a:extLst>
          </p:cNvPr>
          <p:cNvSpPr txBox="1">
            <a:spLocks/>
          </p:cNvSpPr>
          <p:nvPr/>
        </p:nvSpPr>
        <p:spPr>
          <a:xfrm>
            <a:off x="7218325" y="4240093"/>
            <a:ext cx="3293306" cy="14630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400">
                <a:solidFill>
                  <a:schemeClr val="bg1"/>
                </a:solidFill>
              </a:rPr>
              <a:t>Wat </a:t>
            </a:r>
            <a:r>
              <a:rPr lang="en-US" sz="1400" err="1">
                <a:solidFill>
                  <a:schemeClr val="bg1"/>
                </a:solidFill>
              </a:rPr>
              <a:t>kan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volgende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keer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beter</a:t>
            </a:r>
            <a:r>
              <a:rPr lang="en-US" sz="1400">
                <a:solidFill>
                  <a:schemeClr val="bg1"/>
                </a:solidFill>
              </a:rPr>
              <a:t>?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Calibri" panose="020B0604020202020204" pitchFamily="34" charset="0"/>
              <a:buChar char="-"/>
            </a:pPr>
            <a:r>
              <a:rPr lang="en-US" sz="1400" err="1">
                <a:solidFill>
                  <a:schemeClr val="bg1"/>
                </a:solidFill>
                <a:cs typeface="Arial"/>
              </a:rPr>
              <a:t>Taakverdeling</a:t>
            </a:r>
            <a:r>
              <a:rPr lang="en-US" sz="1400">
                <a:solidFill>
                  <a:schemeClr val="bg1"/>
                </a:solidFill>
                <a:cs typeface="Arial"/>
              </a:rPr>
              <a:t> was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deze</a:t>
            </a:r>
            <a:r>
              <a:rPr lang="en-US" sz="1400">
                <a:solidFill>
                  <a:schemeClr val="bg1"/>
                </a:solidFill>
                <a:cs typeface="Arial"/>
              </a:rPr>
              <a:t> sprint heel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vaag</a:t>
            </a:r>
            <a:r>
              <a:rPr lang="en-US" sz="1400">
                <a:solidFill>
                  <a:schemeClr val="bg1"/>
                </a:solidFill>
                <a:cs typeface="Arial"/>
              </a:rPr>
              <a:t>, we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willen</a:t>
            </a:r>
            <a:r>
              <a:rPr lang="en-US" sz="14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duidelijkere</a:t>
            </a:r>
            <a:r>
              <a:rPr lang="en-US" sz="14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afspraken</a:t>
            </a:r>
            <a:r>
              <a:rPr lang="en-US" sz="14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maken</a:t>
            </a:r>
            <a:r>
              <a:rPr lang="en-US" sz="1400">
                <a:solidFill>
                  <a:schemeClr val="bg1"/>
                </a:solidFill>
                <a:cs typeface="Arial"/>
              </a:rPr>
              <a:t>.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AA16E-0BF4-331A-79E6-BAE0E1B8E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</p:spPr>
        <p:txBody>
          <a:bodyPr anchor="b">
            <a:normAutofit/>
          </a:bodyPr>
          <a:lstStyle/>
          <a:p>
            <a:r>
              <a:rPr lang="en-US"/>
              <a:t>Het einde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EDE08-73BF-C3B3-57AF-57F875C2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Hebben </a:t>
            </a:r>
            <a:r>
              <a:rPr lang="en-US" err="1"/>
              <a:t>jullie</a:t>
            </a:r>
            <a:r>
              <a:rPr lang="en-US"/>
              <a:t> feedback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ons</a:t>
            </a:r>
            <a:r>
              <a:rPr lang="en-US"/>
              <a:t>?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69D34C2-9276-D3A1-A3C6-43894E6F84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49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Sprint review</vt:lpstr>
      <vt:lpstr>Inhoud</vt:lpstr>
      <vt:lpstr>Firebase</vt:lpstr>
      <vt:lpstr>Firebase </vt:lpstr>
      <vt:lpstr>Tag bestelt, waarom deze?</vt:lpstr>
      <vt:lpstr>Risico analyse</vt:lpstr>
      <vt:lpstr>Sprint 2 planning</vt:lpstr>
      <vt:lpstr>Retrospectief</vt:lpstr>
      <vt:lpstr>Het 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Terrence Zhong</dc:creator>
  <cp:revision>1</cp:revision>
  <dcterms:created xsi:type="dcterms:W3CDTF">2024-02-24T11:14:22Z</dcterms:created>
  <dcterms:modified xsi:type="dcterms:W3CDTF">2024-03-11T08:51:53Z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