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95" r:id="rId7"/>
    <p:sldId id="260" r:id="rId8"/>
    <p:sldId id="296" r:id="rId9"/>
    <p:sldId id="294" r:id="rId10"/>
    <p:sldId id="291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BC29B-9724-4B23-724F-A31091DAA65B}" v="99" dt="2024-03-25T08:42:43.902"/>
    <p1510:client id="{55AECAE4-1319-4116-BF4E-59F9A143A20E}" v="774" dt="2024-03-25T09:13:40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o (1057048)" userId="91fe210a-adbf-49cc-8590-688b322aaffe" providerId="ADAL" clId="{2AA4C498-3FD1-471B-B880-3E50B45DFDD3}"/>
    <pc:docChg chg="undo custSel addSld delSld modSld">
      <pc:chgData name="Nguyen Do (1057048)" userId="91fe210a-adbf-49cc-8590-688b322aaffe" providerId="ADAL" clId="{2AA4C498-3FD1-471B-B880-3E50B45DFDD3}" dt="2024-03-11T08:37:28.099" v="127" actId="20577"/>
      <pc:docMkLst>
        <pc:docMk/>
      </pc:docMkLst>
      <pc:sldChg chg="modSp mod">
        <pc:chgData name="Nguyen Do (1057048)" userId="91fe210a-adbf-49cc-8590-688b322aaffe" providerId="ADAL" clId="{2AA4C498-3FD1-471B-B880-3E50B45DFDD3}" dt="2024-03-08T14:10:41.710" v="99" actId="20577"/>
        <pc:sldMkLst>
          <pc:docMk/>
          <pc:sldMk cId="3946934594" sldId="256"/>
        </pc:sldMkLst>
        <pc:spChg chg="mod">
          <ac:chgData name="Nguyen Do (1057048)" userId="91fe210a-adbf-49cc-8590-688b322aaffe" providerId="ADAL" clId="{2AA4C498-3FD1-471B-B880-3E50B45DFDD3}" dt="2024-03-08T14:10:38.164" v="96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91fe210a-adbf-49cc-8590-688b322aaffe" providerId="ADAL" clId="{2AA4C498-3FD1-471B-B880-3E50B45DFDD3}" dt="2024-03-08T14:10:41.710" v="99" actId="20577"/>
          <ac:spMkLst>
            <pc:docMk/>
            <pc:sldMk cId="3946934594" sldId="256"/>
            <ac:spMk id="3" creationId="{0D537F64-4C96-4AA8-BB21-E8053A3186DD}"/>
          </ac:spMkLst>
        </pc:spChg>
        <pc:picChg chg="mod ord">
          <ac:chgData name="Nguyen Do (1057048)" userId="91fe210a-adbf-49cc-8590-688b322aaffe" providerId="ADAL" clId="{2AA4C498-3FD1-471B-B880-3E50B45DFDD3}" dt="2024-03-08T13:28:22.674" v="8" actId="14100"/>
          <ac:picMkLst>
            <pc:docMk/>
            <pc:sldMk cId="3946934594" sldId="256"/>
            <ac:picMk id="5" creationId="{63E85D4F-344E-7115-65F0-5243C6EA1997}"/>
          </ac:picMkLst>
        </pc:picChg>
      </pc:sldChg>
      <pc:sldChg chg="addSp delSp modSp mod modClrScheme chgLayout">
        <pc:chgData name="Nguyen Do (1057048)" userId="91fe210a-adbf-49cc-8590-688b322aaffe" providerId="ADAL" clId="{2AA4C498-3FD1-471B-B880-3E50B45DFDD3}" dt="2024-03-08T14:21:21.439" v="108" actId="1076"/>
        <pc:sldMkLst>
          <pc:docMk/>
          <pc:sldMk cId="2902794312" sldId="257"/>
        </pc:sldMkLst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13" creationId="{0A95F4DE-39B7-4CE2-BC1E-8B8AE662A895}"/>
          </ac:spMkLst>
        </pc:spChg>
        <pc:spChg chg="add del mod">
          <ac:chgData name="Nguyen Do (1057048)" userId="91fe210a-adbf-49cc-8590-688b322aaffe" providerId="ADAL" clId="{2AA4C498-3FD1-471B-B880-3E50B45DFDD3}" dt="2024-03-08T14:20:56.670" v="104" actId="26606"/>
          <ac:spMkLst>
            <pc:docMk/>
            <pc:sldMk cId="2902794312" sldId="257"/>
            <ac:spMk id="19" creationId="{2FE58A98-A6C7-A184-3E96-B8E40C1F97D8}"/>
          </ac:spMkLst>
        </pc:spChg>
        <pc:spChg chg="add del mod">
          <ac:chgData name="Nguyen Do (1057048)" userId="91fe210a-adbf-49cc-8590-688b322aaffe" providerId="ADAL" clId="{2AA4C498-3FD1-471B-B880-3E50B45DFDD3}" dt="2024-03-08T14:21:10.973" v="106" actId="478"/>
          <ac:spMkLst>
            <pc:docMk/>
            <pc:sldMk cId="2902794312" sldId="257"/>
            <ac:spMk id="21" creationId="{D3CFA597-A8E6-B184-B4F6-6B945A5D5582}"/>
          </ac:spMkLst>
        </pc:spChg>
        <pc:graphicFrameChg chg="add del">
          <ac:chgData name="Nguyen Do (1057048)" userId="91fe210a-adbf-49cc-8590-688b322aaffe" providerId="ADAL" clId="{2AA4C498-3FD1-471B-B880-3E50B45DFDD3}" dt="2024-03-08T14:20:56.670" v="104" actId="26606"/>
          <ac:graphicFrameMkLst>
            <pc:docMk/>
            <pc:sldMk cId="2902794312" sldId="257"/>
            <ac:graphicFrameMk id="15" creationId="{CC1502CA-37C3-E4F7-43D9-44286E441CDE}"/>
          </ac:graphicFrameMkLst>
        </pc:graphicFrameChg>
        <pc:graphicFrameChg chg="add mod">
          <ac:chgData name="Nguyen Do (1057048)" userId="91fe210a-adbf-49cc-8590-688b322aaffe" providerId="ADAL" clId="{2AA4C498-3FD1-471B-B880-3E50B45DFDD3}" dt="2024-03-08T14:21:21.439" v="108" actId="1076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 mod">
        <pc:chgData name="Nguyen Do (1057048)" userId="91fe210a-adbf-49cc-8590-688b322aaffe" providerId="ADAL" clId="{2AA4C498-3FD1-471B-B880-3E50B45DFDD3}" dt="2024-03-11T08:37:28.099" v="127" actId="20577"/>
        <pc:sldMkLst>
          <pc:docMk/>
          <pc:sldMk cId="709828751" sldId="260"/>
        </pc:sldMkLst>
        <pc:spChg chg="mod">
          <ac:chgData name="Nguyen Do (1057048)" userId="91fe210a-adbf-49cc-8590-688b322aaffe" providerId="ADAL" clId="{2AA4C498-3FD1-471B-B880-3E50B45DFDD3}" dt="2024-03-11T08:37:28.099" v="127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modSp mod">
        <pc:chgData name="Nguyen Do (1057048)" userId="91fe210a-adbf-49cc-8590-688b322aaffe" providerId="ADAL" clId="{2AA4C498-3FD1-471B-B880-3E50B45DFDD3}" dt="2024-03-08T13:41:53.320" v="13"/>
        <pc:sldMkLst>
          <pc:docMk/>
          <pc:sldMk cId="3829728357" sldId="293"/>
        </pc:sldMkLst>
        <pc:spChg chg="mod">
          <ac:chgData name="Nguyen Do (1057048)" userId="91fe210a-adbf-49cc-8590-688b322aaffe" providerId="ADAL" clId="{2AA4C498-3FD1-471B-B880-3E50B45DFDD3}" dt="2024-03-08T13:41:53.320" v="13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mod modAnim">
        <pc:chgData name="Nguyen Do (1057048)" userId="91fe210a-adbf-49cc-8590-688b322aaffe" providerId="ADAL" clId="{2AA4C498-3FD1-471B-B880-3E50B45DFDD3}" dt="2024-03-11T02:02:42.520" v="122"/>
        <pc:sldMkLst>
          <pc:docMk/>
          <pc:sldMk cId="2923520062" sldId="294"/>
        </pc:sldMkLst>
        <pc:spChg chg="del">
          <ac:chgData name="Nguyen Do (1057048)" userId="91fe210a-adbf-49cc-8590-688b322aaffe" providerId="ADAL" clId="{2AA4C498-3FD1-471B-B880-3E50B45DFDD3}" dt="2024-03-08T14:05:19.867" v="92" actId="478"/>
          <ac:spMkLst>
            <pc:docMk/>
            <pc:sldMk cId="2923520062" sldId="294"/>
            <ac:spMk id="4" creationId="{43B5B751-D2EF-9FB7-FE01-E5EA61E77A50}"/>
          </ac:spMkLst>
        </pc:spChg>
        <pc:spChg chg="del">
          <ac:chgData name="Nguyen Do (1057048)" userId="91fe210a-adbf-49cc-8590-688b322aaffe" providerId="ADAL" clId="{2AA4C498-3FD1-471B-B880-3E50B45DFDD3}" dt="2024-03-08T14:05:21.961" v="93" actId="478"/>
          <ac:spMkLst>
            <pc:docMk/>
            <pc:sldMk cId="2923520062" sldId="294"/>
            <ac:spMk id="5" creationId="{C0D125FD-D13C-F7C0-13A5-6FF4D1A28652}"/>
          </ac:spMkLst>
        </pc:spChg>
        <pc:picChg chg="add mod">
          <ac:chgData name="Nguyen Do (1057048)" userId="91fe210a-adbf-49cc-8590-688b322aaffe" providerId="ADAL" clId="{2AA4C498-3FD1-471B-B880-3E50B45DFDD3}" dt="2024-03-11T02:01:14.342" v="113" actId="14100"/>
          <ac:picMkLst>
            <pc:docMk/>
            <pc:sldMk cId="2923520062" sldId="294"/>
            <ac:picMk id="5" creationId="{42E2CD91-B431-8C69-AC3C-4B7A4A69B590}"/>
          </ac:picMkLst>
        </pc:picChg>
        <pc:picChg chg="add mod ord">
          <ac:chgData name="Nguyen Do (1057048)" userId="91fe210a-adbf-49cc-8590-688b322aaffe" providerId="ADAL" clId="{2AA4C498-3FD1-471B-B880-3E50B45DFDD3}" dt="2024-03-11T02:02:26.116" v="121" actId="167"/>
          <ac:picMkLst>
            <pc:docMk/>
            <pc:sldMk cId="2923520062" sldId="294"/>
            <ac:picMk id="7" creationId="{F4D6B71C-B821-509D-5E36-166102A3B9D5}"/>
          </ac:picMkLst>
        </pc:picChg>
      </pc:sldChg>
      <pc:sldChg chg="addSp delSp modSp new mod">
        <pc:chgData name="Nguyen Do (1057048)" userId="91fe210a-adbf-49cc-8590-688b322aaffe" providerId="ADAL" clId="{2AA4C498-3FD1-471B-B880-3E50B45DFDD3}" dt="2024-03-08T14:20:23.724" v="102" actId="478"/>
        <pc:sldMkLst>
          <pc:docMk/>
          <pc:sldMk cId="1482030384" sldId="296"/>
        </pc:sldMkLst>
        <pc:spChg chg="mod">
          <ac:chgData name="Nguyen Do (1057048)" userId="91fe210a-adbf-49cc-8590-688b322aaffe" providerId="ADAL" clId="{2AA4C498-3FD1-471B-B880-3E50B45DFDD3}" dt="2024-03-08T13:42:45.243" v="69" actId="20577"/>
          <ac:spMkLst>
            <pc:docMk/>
            <pc:sldMk cId="1482030384" sldId="296"/>
            <ac:spMk id="2" creationId="{0B071A6E-D63B-0079-A7BD-9A4C3B521B9C}"/>
          </ac:spMkLst>
        </pc:spChg>
        <pc:spChg chg="del mod">
          <ac:chgData name="Nguyen Do (1057048)" userId="91fe210a-adbf-49cc-8590-688b322aaffe" providerId="ADAL" clId="{2AA4C498-3FD1-471B-B880-3E50B45DFDD3}" dt="2024-03-08T14:20:21.174" v="101" actId="478"/>
          <ac:spMkLst>
            <pc:docMk/>
            <pc:sldMk cId="1482030384" sldId="296"/>
            <ac:spMk id="3" creationId="{AA5CF4C2-9D52-E013-FFAB-87D659D5D1EC}"/>
          </ac:spMkLst>
        </pc:spChg>
        <pc:spChg chg="del">
          <ac:chgData name="Nguyen Do (1057048)" userId="91fe210a-adbf-49cc-8590-688b322aaffe" providerId="ADAL" clId="{2AA4C498-3FD1-471B-B880-3E50B45DFDD3}" dt="2024-03-08T13:42:52.894" v="70" actId="478"/>
          <ac:spMkLst>
            <pc:docMk/>
            <pc:sldMk cId="1482030384" sldId="296"/>
            <ac:spMk id="5" creationId="{918BB85B-2A19-5374-C0CC-80E74B2B85D8}"/>
          </ac:spMkLst>
        </pc:spChg>
        <pc:spChg chg="del">
          <ac:chgData name="Nguyen Do (1057048)" userId="91fe210a-adbf-49cc-8590-688b322aaffe" providerId="ADAL" clId="{2AA4C498-3FD1-471B-B880-3E50B45DFDD3}" dt="2024-03-08T13:43:11.677" v="89" actId="478"/>
          <ac:spMkLst>
            <pc:docMk/>
            <pc:sldMk cId="1482030384" sldId="296"/>
            <ac:spMk id="6" creationId="{DB34E4F5-144E-CEDB-29F6-0BE1ACFF1CE1}"/>
          </ac:spMkLst>
        </pc:spChg>
        <pc:spChg chg="del">
          <ac:chgData name="Nguyen Do (1057048)" userId="91fe210a-adbf-49cc-8590-688b322aaffe" providerId="ADAL" clId="{2AA4C498-3FD1-471B-B880-3E50B45DFDD3}" dt="2024-03-08T13:43:13.792" v="90" actId="478"/>
          <ac:spMkLst>
            <pc:docMk/>
            <pc:sldMk cId="1482030384" sldId="296"/>
            <ac:spMk id="7" creationId="{42AB34D4-FE50-3BD6-7FEA-DAF25486BD43}"/>
          </ac:spMkLst>
        </pc:spChg>
        <pc:spChg chg="add del mod">
          <ac:chgData name="Nguyen Do (1057048)" userId="91fe210a-adbf-49cc-8590-688b322aaffe" providerId="ADAL" clId="{2AA4C498-3FD1-471B-B880-3E50B45DFDD3}" dt="2024-03-08T14:20:23.724" v="102" actId="478"/>
          <ac:spMkLst>
            <pc:docMk/>
            <pc:sldMk cId="1482030384" sldId="296"/>
            <ac:spMk id="11" creationId="{D7491D44-F870-71B4-B564-491B9C5E750C}"/>
          </ac:spMkLst>
        </pc:spChg>
        <pc:picChg chg="add">
          <ac:chgData name="Nguyen Do (1057048)" userId="91fe210a-adbf-49cc-8590-688b322aaffe" providerId="ADAL" clId="{2AA4C498-3FD1-471B-B880-3E50B45DFDD3}" dt="2024-03-08T14:20:15.666" v="100" actId="22"/>
          <ac:picMkLst>
            <pc:docMk/>
            <pc:sldMk cId="1482030384" sldId="296"/>
            <ac:picMk id="9" creationId="{885E45A5-D895-C97A-2547-8EA3DD51E0B7}"/>
          </ac:picMkLst>
        </pc:picChg>
      </pc:sldChg>
      <pc:sldChg chg="delSp modSp new del mod">
        <pc:chgData name="Nguyen Do (1057048)" userId="91fe210a-adbf-49cc-8590-688b322aaffe" providerId="ADAL" clId="{2AA4C498-3FD1-471B-B880-3E50B45DFDD3}" dt="2024-03-11T02:02:54.960" v="123" actId="2696"/>
        <pc:sldMkLst>
          <pc:docMk/>
          <pc:sldMk cId="1236767733" sldId="297"/>
        </pc:sldMkLst>
        <pc:spChg chg="mod">
          <ac:chgData name="Nguyen Do (1057048)" userId="91fe210a-adbf-49cc-8590-688b322aaffe" providerId="ADAL" clId="{2AA4C498-3FD1-471B-B880-3E50B45DFDD3}" dt="2024-03-11T02:01:37.736" v="115"/>
          <ac:spMkLst>
            <pc:docMk/>
            <pc:sldMk cId="1236767733" sldId="297"/>
            <ac:spMk id="2" creationId="{96D79211-9067-494B-1C5A-6B0DEEFBACC4}"/>
          </ac:spMkLst>
        </pc:spChg>
        <pc:spChg chg="del">
          <ac:chgData name="Nguyen Do (1057048)" userId="91fe210a-adbf-49cc-8590-688b322aaffe" providerId="ADAL" clId="{2AA4C498-3FD1-471B-B880-3E50B45DFDD3}" dt="2024-03-11T02:01:40.893" v="116" actId="478"/>
          <ac:spMkLst>
            <pc:docMk/>
            <pc:sldMk cId="1236767733" sldId="297"/>
            <ac:spMk id="4" creationId="{B4A33C99-00C2-8A73-D702-97E6219C4E12}"/>
          </ac:spMkLst>
        </pc:spChg>
        <pc:spChg chg="del">
          <ac:chgData name="Nguyen Do (1057048)" userId="91fe210a-adbf-49cc-8590-688b322aaffe" providerId="ADAL" clId="{2AA4C498-3FD1-471B-B880-3E50B45DFDD3}" dt="2024-03-11T02:01:43.355" v="117" actId="478"/>
          <ac:spMkLst>
            <pc:docMk/>
            <pc:sldMk cId="1236767733" sldId="297"/>
            <ac:spMk id="5" creationId="{79A82771-393C-1FF8-4D89-6B4A90E5DAD1}"/>
          </ac:spMkLst>
        </pc:spChg>
      </pc:sldChg>
    </pc:docChg>
  </pc:docChgLst>
  <pc:docChgLst>
    <pc:chgData name="Nguyen Do (1057048)" userId="91fe210a-adbf-49cc-8590-688b322aaffe" providerId="ADAL" clId="{2C9B51E1-7749-4414-808D-2C7C47512B3C}"/>
    <pc:docChg chg="undo custSel modSld sldOrd">
      <pc:chgData name="Nguyen Do (1057048)" userId="91fe210a-adbf-49cc-8590-688b322aaffe" providerId="ADAL" clId="{2C9B51E1-7749-4414-808D-2C7C47512B3C}" dt="2024-02-26T09:05:07.239" v="397"/>
      <pc:docMkLst>
        <pc:docMk/>
      </pc:docMkLst>
      <pc:sldChg chg="addSp delSp modSp mod modShow">
        <pc:chgData name="Nguyen Do (1057048)" userId="91fe210a-adbf-49cc-8590-688b322aaffe" providerId="ADAL" clId="{2C9B51E1-7749-4414-808D-2C7C47512B3C}" dt="2024-02-26T08:58:55.127" v="194" actId="20577"/>
        <pc:sldMkLst>
          <pc:docMk/>
          <pc:sldMk cId="3733486012" sldId="258"/>
        </pc:sldMkLst>
        <pc:spChg chg="add del">
          <ac:chgData name="Nguyen Do (1057048)" userId="91fe210a-adbf-49cc-8590-688b322aaffe" providerId="ADAL" clId="{2C9B51E1-7749-4414-808D-2C7C47512B3C}" dt="2024-02-26T08:54:23.453" v="61" actId="22"/>
          <ac:spMkLst>
            <pc:docMk/>
            <pc:sldMk cId="3733486012" sldId="258"/>
            <ac:spMk id="6" creationId="{40B84BA3-D506-0B35-787D-A8AA0BE516DA}"/>
          </ac:spMkLst>
        </pc:spChg>
        <pc:spChg chg="mod">
          <ac:chgData name="Nguyen Do (1057048)" userId="91fe210a-adbf-49cc-8590-688b322aaffe" providerId="ADAL" clId="{2C9B51E1-7749-4414-808D-2C7C47512B3C}" dt="2024-02-26T08:47:44.941" v="54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Nguyen Do (1057048)" userId="91fe210a-adbf-49cc-8590-688b322aaffe" providerId="ADAL" clId="{2C9B51E1-7749-4414-808D-2C7C47512B3C}" dt="2024-02-26T08:58:55.127" v="194" actId="20577"/>
          <ac:spMkLst>
            <pc:docMk/>
            <pc:sldMk cId="3733486012" sldId="258"/>
            <ac:spMk id="10" creationId="{EF2BC084-E6DB-4DE7-B309-042A85EBA700}"/>
          </ac:spMkLst>
        </pc:spChg>
        <pc:picChg chg="add mod">
          <ac:chgData name="Nguyen Do (1057048)" userId="91fe210a-adbf-49cc-8590-688b322aaffe" providerId="ADAL" clId="{2C9B51E1-7749-4414-808D-2C7C47512B3C}" dt="2024-02-26T08:48:20.385" v="59" actId="14100"/>
          <ac:picMkLst>
            <pc:docMk/>
            <pc:sldMk cId="3733486012" sldId="258"/>
            <ac:picMk id="4" creationId="{518B8BD4-E568-7A9A-F9A2-D045B9C3FACA}"/>
          </ac:picMkLst>
        </pc:picChg>
        <pc:picChg chg="add mod">
          <ac:chgData name="Nguyen Do (1057048)" userId="91fe210a-adbf-49cc-8590-688b322aaffe" providerId="ADAL" clId="{2C9B51E1-7749-4414-808D-2C7C47512B3C}" dt="2024-02-26T08:54:46.902" v="65" actId="1076"/>
          <ac:picMkLst>
            <pc:docMk/>
            <pc:sldMk cId="3733486012" sldId="258"/>
            <ac:picMk id="9" creationId="{830C7C0C-7247-19FB-6D8D-8C87A702E27F}"/>
          </ac:picMkLst>
        </pc:picChg>
      </pc:sldChg>
      <pc:sldChg chg="mod modShow">
        <pc:chgData name="Nguyen Do (1057048)" userId="91fe210a-adbf-49cc-8590-688b322aaffe" providerId="ADAL" clId="{2C9B51E1-7749-4414-808D-2C7C47512B3C}" dt="2024-02-26T08:33:40.788" v="18" actId="729"/>
        <pc:sldMkLst>
          <pc:docMk/>
          <pc:sldMk cId="709828751" sldId="260"/>
        </pc:sldMkLst>
      </pc:sldChg>
      <pc:sldChg chg="ord">
        <pc:chgData name="Nguyen Do (1057048)" userId="91fe210a-adbf-49cc-8590-688b322aaffe" providerId="ADAL" clId="{2C9B51E1-7749-4414-808D-2C7C47512B3C}" dt="2024-02-26T08:38:34.123" v="20"/>
        <pc:sldMkLst>
          <pc:docMk/>
          <pc:sldMk cId="3607270498" sldId="261"/>
        </pc:sldMkLst>
      </pc:sldChg>
      <pc:sldChg chg="ord">
        <pc:chgData name="Nguyen Do (1057048)" userId="91fe210a-adbf-49cc-8590-688b322aaffe" providerId="ADAL" clId="{2C9B51E1-7749-4414-808D-2C7C47512B3C}" dt="2024-02-26T09:05:07.239" v="397"/>
        <pc:sldMkLst>
          <pc:docMk/>
          <pc:sldMk cId="3888669781" sldId="286"/>
        </pc:sldMkLst>
      </pc:sldChg>
      <pc:sldChg chg="addSp delSp modSp mod modClrScheme chgLayout">
        <pc:chgData name="Nguyen Do (1057048)" userId="91fe210a-adbf-49cc-8590-688b322aaffe" providerId="ADAL" clId="{2C9B51E1-7749-4414-808D-2C7C47512B3C}" dt="2024-02-26T09:04:38.709" v="395" actId="20577"/>
        <pc:sldMkLst>
          <pc:docMk/>
          <pc:sldMk cId="225949195" sldId="291"/>
        </pc:sldMkLst>
        <pc:spChg chg="mod ord">
          <ac:chgData name="Nguyen Do (1057048)" userId="91fe210a-adbf-49cc-8590-688b322aaffe" providerId="ADAL" clId="{2C9B51E1-7749-4414-808D-2C7C47512B3C}" dt="2024-02-26T09:01:09.010" v="252" actId="20577"/>
          <ac:spMkLst>
            <pc:docMk/>
            <pc:sldMk cId="225949195" sldId="291"/>
            <ac:spMk id="2" creationId="{06919283-2F79-38E1-BA78-1629671E755C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3" creationId="{82DC814A-90C8-F0B1-CC6E-EBA77304E2E8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4" creationId="{91F2F124-E5EA-2118-C319-2560142EA52C}"/>
          </ac:spMkLst>
        </pc:spChg>
        <pc:spChg chg="mod ord">
          <ac:chgData name="Nguyen Do (1057048)" userId="91fe210a-adbf-49cc-8590-688b322aaffe" providerId="ADAL" clId="{2C9B51E1-7749-4414-808D-2C7C47512B3C}" dt="2024-02-26T09:04:38.709" v="395" actId="20577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91fe210a-adbf-49cc-8590-688b322aaffe" providerId="ADAL" clId="{2C9B51E1-7749-4414-808D-2C7C47512B3C}" dt="2024-02-26T09:02:28.655" v="297" actId="20577"/>
          <ac:spMkLst>
            <pc:docMk/>
            <pc:sldMk cId="225949195" sldId="291"/>
            <ac:spMk id="7" creationId="{14816D4D-DA88-E0DE-7C0C-C1ADA9951681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4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18.732" v="4" actId="26606"/>
          <ac:spMkLst>
            <pc:docMk/>
            <pc:sldMk cId="225949195" sldId="291"/>
            <ac:spMk id="16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34.975" v="6" actId="26606"/>
          <ac:spMkLst>
            <pc:docMk/>
            <pc:sldMk cId="225949195" sldId="291"/>
            <ac:spMk id="18" creationId="{C97D94A9-142A-55B2-526F-27C356FB24EA}"/>
          </ac:spMkLst>
        </pc:spChg>
        <pc:spChg chg="add del mod">
          <ac:chgData name="Nguyen Do (1057048)" userId="91fe210a-adbf-49cc-8590-688b322aaffe" providerId="ADAL" clId="{2C9B51E1-7749-4414-808D-2C7C47512B3C}" dt="2024-02-26T00:36:42.626" v="8" actId="26606"/>
          <ac:spMkLst>
            <pc:docMk/>
            <pc:sldMk cId="225949195" sldId="291"/>
            <ac:spMk id="20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3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45.398" v="13" actId="26606"/>
          <ac:spMkLst>
            <pc:docMk/>
            <pc:sldMk cId="225949195" sldId="291"/>
            <ac:spMk id="25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8:16.035" v="15" actId="931"/>
          <ac:spMkLst>
            <pc:docMk/>
            <pc:sldMk cId="225949195" sldId="291"/>
            <ac:spMk id="27" creationId="{C97D94A9-142A-55B2-526F-27C356FB24EA}"/>
          </ac:spMkLst>
        </pc:spChg>
        <pc:picChg chg="add mod">
          <ac:chgData name="Nguyen Do (1057048)" userId="91fe210a-adbf-49cc-8590-688b322aaffe" providerId="ADAL" clId="{2C9B51E1-7749-4414-808D-2C7C47512B3C}" dt="2024-02-26T00:38:21.263" v="17" actId="1076"/>
          <ac:picMkLst>
            <pc:docMk/>
            <pc:sldMk cId="225949195" sldId="291"/>
            <ac:picMk id="8" creationId="{769447B8-8FE8-8D1B-3B41-24DE6F020FBD}"/>
          </ac:picMkLst>
        </pc:picChg>
      </pc:sldChg>
    </pc:docChg>
  </pc:docChgLst>
  <pc:docChgLst>
    <pc:chgData name="Khizer Butt (1052313)" userId="S::1052313@hr.nl::4cde9872-7527-426d-8f23-f4fadc307243" providerId="AD" clId="Web-{97FEF72E-0317-582F-DCD4-CC503CCE1BDF}"/>
    <pc:docChg chg="modSld sldOrd">
      <pc:chgData name="Khizer Butt (1052313)" userId="S::1052313@hr.nl::4cde9872-7527-426d-8f23-f4fadc307243" providerId="AD" clId="Web-{97FEF72E-0317-582F-DCD4-CC503CCE1BDF}" dt="2024-03-11T08:51:41.017" v="14"/>
      <pc:docMkLst>
        <pc:docMk/>
      </pc:docMkLst>
      <pc:sldChg chg="modSp">
        <pc:chgData name="Khizer Butt (1052313)" userId="S::1052313@hr.nl::4cde9872-7527-426d-8f23-f4fadc307243" providerId="AD" clId="Web-{97FEF72E-0317-582F-DCD4-CC503CCE1BDF}" dt="2024-03-11T08:50:23.593" v="11" actId="205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97FEF72E-0317-582F-DCD4-CC503CCE1BDF}" dt="2024-03-11T08:50:23.593" v="11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ord">
        <pc:chgData name="Khizer Butt (1052313)" userId="S::1052313@hr.nl::4cde9872-7527-426d-8f23-f4fadc307243" providerId="AD" clId="Web-{97FEF72E-0317-582F-DCD4-CC503CCE1BDF}" dt="2024-03-11T08:51:35.111" v="13"/>
        <pc:sldMkLst>
          <pc:docMk/>
          <pc:sldMk cId="225949195" sldId="291"/>
        </pc:sldMkLst>
      </pc:sldChg>
      <pc:sldChg chg="ord">
        <pc:chgData name="Khizer Butt (1052313)" userId="S::1052313@hr.nl::4cde9872-7527-426d-8f23-f4fadc307243" providerId="AD" clId="Web-{97FEF72E-0317-582F-DCD4-CC503CCE1BDF}" dt="2024-03-11T08:51:41.017" v="14"/>
        <pc:sldMkLst>
          <pc:docMk/>
          <pc:sldMk cId="1482030384" sldId="296"/>
        </pc:sldMkLst>
      </pc:sldChg>
    </pc:docChg>
  </pc:docChgLst>
  <pc:docChgLst>
    <pc:chgData name="Nguyen Do (1057048)" userId="S::1057048@hr.nl::91fe210a-adbf-49cc-8590-688b322aaffe" providerId="AD" clId="Web-{9B5C035A-BBA7-057A-B9D8-CAA22BF21CA0}"/>
    <pc:docChg chg="addSld delSld modSld">
      <pc:chgData name="Nguyen Do (1057048)" userId="S::1057048@hr.nl::91fe210a-adbf-49cc-8590-688b322aaffe" providerId="AD" clId="Web-{9B5C035A-BBA7-057A-B9D8-CAA22BF21CA0}" dt="2024-03-08T13:27:22.756" v="300" actId="1076"/>
      <pc:docMkLst>
        <pc:docMk/>
      </pc:docMkLst>
      <pc:sldChg chg="addSp modSp">
        <pc:chgData name="Nguyen Do (1057048)" userId="S::1057048@hr.nl::91fe210a-adbf-49cc-8590-688b322aaffe" providerId="AD" clId="Web-{9B5C035A-BBA7-057A-B9D8-CAA22BF21CA0}" dt="2024-03-08T13:27:22.756" v="300" actId="1076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B5C035A-BBA7-057A-B9D8-CAA22BF21CA0}" dt="2024-03-08T13:25:00.298" v="288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S::1057048@hr.nl::91fe210a-adbf-49cc-8590-688b322aaffe" providerId="AD" clId="Web-{9B5C035A-BBA7-057A-B9D8-CAA22BF21CA0}" dt="2024-03-08T13:25:05.282" v="291" actId="20577"/>
          <ac:spMkLst>
            <pc:docMk/>
            <pc:sldMk cId="3946934594" sldId="256"/>
            <ac:spMk id="3" creationId="{0D537F64-4C96-4AA8-BB21-E8053A3186DD}"/>
          </ac:spMkLst>
        </pc:spChg>
        <pc:spChg chg="mod">
          <ac:chgData name="Nguyen Do (1057048)" userId="S::1057048@hr.nl::91fe210a-adbf-49cc-8590-688b322aaffe" providerId="AD" clId="Web-{9B5C035A-BBA7-057A-B9D8-CAA22BF21CA0}" dt="2024-03-08T13:25:14.439" v="292" actId="1076"/>
          <ac:spMkLst>
            <pc:docMk/>
            <pc:sldMk cId="3946934594" sldId="256"/>
            <ac:spMk id="4" creationId="{22341466-2B49-4F21-0FF5-1CE59BF40A8C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27:22.756" v="300" actId="1076"/>
          <ac:picMkLst>
            <pc:docMk/>
            <pc:sldMk cId="3946934594" sldId="256"/>
            <ac:picMk id="5" creationId="{63E85D4F-344E-7115-65F0-5243C6EA1997}"/>
          </ac:picMkLst>
        </pc:picChg>
      </pc:sldChg>
      <pc:sldChg chg="modSp">
        <pc:chgData name="Nguyen Do (1057048)" userId="S::1057048@hr.nl::91fe210a-adbf-49cc-8590-688b322aaffe" providerId="AD" clId="Web-{9B5C035A-BBA7-057A-B9D8-CAA22BF21CA0}" dt="2024-03-08T13:19:06.989" v="249" actId="20577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9B5C035A-BBA7-057A-B9D8-CAA22BF21CA0}" dt="2024-03-08T13:19:06.989" v="249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">
        <pc:chgData name="Nguyen Do (1057048)" userId="S::1057048@hr.nl::91fe210a-adbf-49cc-8590-688b322aaffe" providerId="AD" clId="Web-{9B5C035A-BBA7-057A-B9D8-CAA22BF21CA0}" dt="2024-03-08T13:20:15.397" v="255"/>
        <pc:sldMkLst>
          <pc:docMk/>
          <pc:sldMk cId="3733486012" sldId="258"/>
        </pc:sldMkLst>
      </pc:sldChg>
      <pc:sldChg chg="addSp delSp modSp mod modClrScheme chgLayout">
        <pc:chgData name="Nguyen Do (1057048)" userId="S::1057048@hr.nl::91fe210a-adbf-49cc-8590-688b322aaffe" providerId="AD" clId="Web-{9B5C035A-BBA7-057A-B9D8-CAA22BF21CA0}" dt="2024-03-08T13:14:29.229" v="185" actId="20577"/>
        <pc:sldMkLst>
          <pc:docMk/>
          <pc:sldMk cId="709828751" sldId="260"/>
        </pc:sldMkLst>
        <pc:spChg chg="mod">
          <ac:chgData name="Nguyen Do (1057048)" userId="S::1057048@hr.nl::91fe210a-adbf-49cc-8590-688b322aaffe" providerId="AD" clId="Web-{9B5C035A-BBA7-057A-B9D8-CAA22BF21CA0}" dt="2024-03-08T13:09:30.890" v="58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Nguyen Do (1057048)" userId="S::1057048@hr.nl::91fe210a-adbf-49cc-8590-688b322aaffe" providerId="AD" clId="Web-{9B5C035A-BBA7-057A-B9D8-CAA22BF21CA0}" dt="2024-03-08T13:09:50.485" v="65" actId="20577"/>
          <ac:spMkLst>
            <pc:docMk/>
            <pc:sldMk cId="709828751" sldId="260"/>
            <ac:spMk id="4" creationId="{BD179B88-D43C-4A31-9A52-3498E9430782}"/>
          </ac:spMkLst>
        </pc:spChg>
        <pc:spChg chg="del">
          <ac:chgData name="Nguyen Do (1057048)" userId="S::1057048@hr.nl::91fe210a-adbf-49cc-8590-688b322aaffe" providerId="AD" clId="Web-{9B5C035A-BBA7-057A-B9D8-CAA22BF21CA0}" dt="2024-03-08T13:07:52.371" v="55"/>
          <ac:spMkLst>
            <pc:docMk/>
            <pc:sldMk cId="709828751" sldId="260"/>
            <ac:spMk id="5" creationId="{DCDDBE65-9AB1-4989-AF86-726591A6A128}"/>
          </ac:spMkLst>
        </pc:spChg>
        <pc:spChg chg="add mod">
          <ac:chgData name="Nguyen Do (1057048)" userId="S::1057048@hr.nl::91fe210a-adbf-49cc-8590-688b322aaffe" providerId="AD" clId="Web-{9B5C035A-BBA7-057A-B9D8-CAA22BF21CA0}" dt="2024-03-08T13:14:29.229" v="185" actId="20577"/>
          <ac:spMkLst>
            <pc:docMk/>
            <pc:sldMk cId="709828751" sldId="260"/>
            <ac:spMk id="9" creationId="{12312F14-9F32-109C-6710-CB6DA6DDD5D9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09:30.890" v="58"/>
          <ac:picMkLst>
            <pc:docMk/>
            <pc:sldMk cId="709828751" sldId="260"/>
            <ac:picMk id="3" creationId="{F0C70661-393E-0527-2CB2-9F63C4FCA343}"/>
          </ac:picMkLst>
        </pc:picChg>
      </pc:sldChg>
      <pc:sldChg chg="del">
        <pc:chgData name="Nguyen Do (1057048)" userId="S::1057048@hr.nl::91fe210a-adbf-49cc-8590-688b322aaffe" providerId="AD" clId="Web-{9B5C035A-BBA7-057A-B9D8-CAA22BF21CA0}" dt="2024-03-08T13:20:12.991" v="254"/>
        <pc:sldMkLst>
          <pc:docMk/>
          <pc:sldMk cId="3888669781" sldId="286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8"/>
        <pc:sldMkLst>
          <pc:docMk/>
          <pc:sldMk cId="1954398400" sldId="288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7"/>
        <pc:sldMkLst>
          <pc:docMk/>
          <pc:sldMk cId="1487948703" sldId="289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6"/>
        <pc:sldMkLst>
          <pc:docMk/>
          <pc:sldMk cId="195851581" sldId="292"/>
        </pc:sldMkLst>
      </pc:sldChg>
      <pc:sldChg chg="addSp delSp modSp new">
        <pc:chgData name="Nguyen Do (1057048)" userId="S::1057048@hr.nl::91fe210a-adbf-49cc-8590-688b322aaffe" providerId="AD" clId="Web-{9B5C035A-BBA7-057A-B9D8-CAA22BF21CA0}" dt="2024-03-08T13:22:49.449" v="285" actId="20577"/>
        <pc:sldMkLst>
          <pc:docMk/>
          <pc:sldMk cId="3829728357" sldId="293"/>
        </pc:sldMkLst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2" creationId="{B4556E73-0DC2-08E6-BDE2-392C1AD8FC4F}"/>
          </ac:spMkLst>
        </pc:spChg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3" creationId="{96822C19-D3E6-0B22-EFF7-12802AC1F00F}"/>
          </ac:spMkLst>
        </pc:spChg>
        <pc:spChg chg="mod">
          <ac:chgData name="Nguyen Do (1057048)" userId="S::1057048@hr.nl::91fe210a-adbf-49cc-8590-688b322aaffe" providerId="AD" clId="Web-{9B5C035A-BBA7-057A-B9D8-CAA22BF21CA0}" dt="2024-03-08T13:22:49.449" v="285" actId="20577"/>
          <ac:spMkLst>
            <pc:docMk/>
            <pc:sldMk cId="3829728357" sldId="293"/>
            <ac:spMk id="4" creationId="{77F0813A-D1C8-BF54-2EAB-596C53450653}"/>
          </ac:spMkLst>
        </pc:spChg>
        <pc:spChg chg="del">
          <ac:chgData name="Nguyen Do (1057048)" userId="S::1057048@hr.nl::91fe210a-adbf-49cc-8590-688b322aaffe" providerId="AD" clId="Web-{9B5C035A-BBA7-057A-B9D8-CAA22BF21CA0}" dt="2024-03-08T13:19:18.380" v="250"/>
          <ac:spMkLst>
            <pc:docMk/>
            <pc:sldMk cId="3829728357" sldId="293"/>
            <ac:spMk id="5" creationId="{B0F16F06-E279-26BC-0BAA-4FA193C039F6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19:30.849" v="253"/>
          <ac:picMkLst>
            <pc:docMk/>
            <pc:sldMk cId="3829728357" sldId="293"/>
            <ac:picMk id="6" creationId="{29A64408-447A-315F-170D-18992EAB7485}"/>
          </ac:picMkLst>
        </pc:picChg>
      </pc:sldChg>
      <pc:sldChg chg="modSp new">
        <pc:chgData name="Nguyen Do (1057048)" userId="S::1057048@hr.nl::91fe210a-adbf-49cc-8590-688b322aaffe" providerId="AD" clId="Web-{9B5C035A-BBA7-057A-B9D8-CAA22BF21CA0}" dt="2024-03-08T13:26:06.816" v="294" actId="20577"/>
        <pc:sldMkLst>
          <pc:docMk/>
          <pc:sldMk cId="2923520062" sldId="294"/>
        </pc:sldMkLst>
        <pc:spChg chg="mod">
          <ac:chgData name="Nguyen Do (1057048)" userId="S::1057048@hr.nl::91fe210a-adbf-49cc-8590-688b322aaffe" providerId="AD" clId="Web-{9B5C035A-BBA7-057A-B9D8-CAA22BF21CA0}" dt="2024-03-08T13:18:56.769" v="244" actId="20577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Nguyen Do (1057048)" userId="S::1057048@hr.nl::91fe210a-adbf-49cc-8590-688b322aaffe" providerId="AD" clId="Web-{9B5C035A-BBA7-057A-B9D8-CAA22BF21CA0}" dt="2024-03-08T13:26:06.816" v="294" actId="20577"/>
          <ac:spMkLst>
            <pc:docMk/>
            <pc:sldMk cId="2923520062" sldId="294"/>
            <ac:spMk id="4" creationId="{43B5B751-D2EF-9FB7-FE01-E5EA61E77A50}"/>
          </ac:spMkLst>
        </pc:spChg>
      </pc:sldChg>
    </pc:docChg>
  </pc:docChgLst>
  <pc:docChgLst>
    <pc:chgData name="Nguyen Do (1057048)" userId="S::1057048@hr.nl::91fe210a-adbf-49cc-8590-688b322aaffe" providerId="AD" clId="Web-{0D049267-CA98-925C-DB22-31BF6C8003B5}"/>
    <pc:docChg chg="modSld">
      <pc:chgData name="Nguyen Do (1057048)" userId="S::1057048@hr.nl::91fe210a-adbf-49cc-8590-688b322aaffe" providerId="AD" clId="Web-{0D049267-CA98-925C-DB22-31BF6C8003B5}" dt="2024-03-11T08:32:14.539" v="20" actId="1076"/>
      <pc:docMkLst>
        <pc:docMk/>
      </pc:docMkLst>
      <pc:sldChg chg="addSp modSp">
        <pc:chgData name="Nguyen Do (1057048)" userId="S::1057048@hr.nl::91fe210a-adbf-49cc-8590-688b322aaffe" providerId="AD" clId="Web-{0D049267-CA98-925C-DB22-31BF6C8003B5}" dt="2024-03-11T08:32:14.539" v="20" actId="1076"/>
        <pc:sldMkLst>
          <pc:docMk/>
          <pc:sldMk cId="1482030384" sldId="296"/>
        </pc:sldMkLst>
        <pc:picChg chg="add mod modCrop">
          <ac:chgData name="Nguyen Do (1057048)" userId="S::1057048@hr.nl::91fe210a-adbf-49cc-8590-688b322aaffe" providerId="AD" clId="Web-{0D049267-CA98-925C-DB22-31BF6C8003B5}" dt="2024-03-11T08:32:14.539" v="20" actId="1076"/>
          <ac:picMkLst>
            <pc:docMk/>
            <pc:sldMk cId="1482030384" sldId="296"/>
            <ac:picMk id="3" creationId="{3BB14C7C-589E-776E-7DAC-66ED70E42EAD}"/>
          </ac:picMkLst>
        </pc:picChg>
        <pc:picChg chg="mod modCrop">
          <ac:chgData name="Nguyen Do (1057048)" userId="S::1057048@hr.nl::91fe210a-adbf-49cc-8590-688b322aaffe" providerId="AD" clId="Web-{0D049267-CA98-925C-DB22-31BF6C8003B5}" dt="2024-03-11T08:32:13.117" v="19" actId="1076"/>
          <ac:picMkLst>
            <pc:docMk/>
            <pc:sldMk cId="1482030384" sldId="296"/>
            <ac:picMk id="9" creationId="{885E45A5-D895-C97A-2547-8EA3DD51E0B7}"/>
          </ac:picMkLst>
        </pc:picChg>
      </pc:sldChg>
    </pc:docChg>
  </pc:docChgLst>
  <pc:docChgLst>
    <pc:chgData name="Khizer Butt (1052313)" userId="S::1052313@hr.nl::4cde9872-7527-426d-8f23-f4fadc307243" providerId="AD" clId="Web-{83D17E53-4294-2795-4446-1AD4E4FB5E5B}"/>
    <pc:docChg chg="modSld">
      <pc:chgData name="Khizer Butt (1052313)" userId="S::1052313@hr.nl::4cde9872-7527-426d-8f23-f4fadc307243" providerId="AD" clId="Web-{83D17E53-4294-2795-4446-1AD4E4FB5E5B}" dt="2024-03-22T14:29:08.819" v="130" actId="20577"/>
      <pc:docMkLst>
        <pc:docMk/>
      </pc:docMkLst>
      <pc:sldChg chg="modSp">
        <pc:chgData name="Khizer Butt (1052313)" userId="S::1052313@hr.nl::4cde9872-7527-426d-8f23-f4fadc307243" providerId="AD" clId="Web-{83D17E53-4294-2795-4446-1AD4E4FB5E5B}" dt="2024-03-22T14:29:08.819" v="130" actId="20577"/>
        <pc:sldMkLst>
          <pc:docMk/>
          <pc:sldMk cId="2902794312" sldId="257"/>
        </pc:sldMkLst>
        <pc:graphicFrameChg chg="modGraphic">
          <ac:chgData name="Khizer Butt (1052313)" userId="S::1052313@hr.nl::4cde9872-7527-426d-8f23-f4fadc307243" providerId="AD" clId="Web-{83D17E53-4294-2795-4446-1AD4E4FB5E5B}" dt="2024-03-22T14:29:08.819" v="130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addSp delSp modSp">
        <pc:chgData name="Khizer Butt (1052313)" userId="S::1052313@hr.nl::4cde9872-7527-426d-8f23-f4fadc307243" providerId="AD" clId="Web-{83D17E53-4294-2795-4446-1AD4E4FB5E5B}" dt="2024-03-22T14:23:52.651" v="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83D17E53-4294-2795-4446-1AD4E4FB5E5B}" dt="2024-03-22T14:18:33.295" v="11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Khizer Butt (1052313)" userId="S::1052313@hr.nl::4cde9872-7527-426d-8f23-f4fadc307243" providerId="AD" clId="Web-{83D17E53-4294-2795-4446-1AD4E4FB5E5B}" dt="2024-03-22T14:19:20.610" v="40" actId="20577"/>
          <ac:spMkLst>
            <pc:docMk/>
            <pc:sldMk cId="709828751" sldId="260"/>
            <ac:spMk id="9" creationId="{12312F14-9F32-109C-6710-CB6DA6DDD5D9}"/>
          </ac:spMkLst>
        </pc:spChg>
        <pc:picChg chg="add del mod">
          <ac:chgData name="Khizer Butt (1052313)" userId="S::1052313@hr.nl::4cde9872-7527-426d-8f23-f4fadc307243" providerId="AD" clId="Web-{83D17E53-4294-2795-4446-1AD4E4FB5E5B}" dt="2024-03-22T14:19:33.063" v="44" actId="1076"/>
          <ac:picMkLst>
            <pc:docMk/>
            <pc:sldMk cId="709828751" sldId="260"/>
            <ac:picMk id="3" creationId="{F0C70661-393E-0527-2CB2-9F63C4FCA343}"/>
          </ac:picMkLst>
        </pc:picChg>
        <pc:picChg chg="add mod">
          <ac:chgData name="Khizer Butt (1052313)" userId="S::1052313@hr.nl::4cde9872-7527-426d-8f23-f4fadc307243" providerId="AD" clId="Web-{83D17E53-4294-2795-4446-1AD4E4FB5E5B}" dt="2024-03-22T14:19:46.954" v="47" actId="1076"/>
          <ac:picMkLst>
            <pc:docMk/>
            <pc:sldMk cId="709828751" sldId="260"/>
            <ac:picMk id="6" creationId="{23DC39B4-57AA-A3BF-3EC1-0DD68561A723}"/>
          </ac:picMkLst>
        </pc:picChg>
        <pc:inkChg chg="add del">
          <ac:chgData name="Khizer Butt (1052313)" userId="S::1052313@hr.nl::4cde9872-7527-426d-8f23-f4fadc307243" providerId="AD" clId="Web-{83D17E53-4294-2795-4446-1AD4E4FB5E5B}" dt="2024-03-22T14:20:12.143" v="49"/>
          <ac:inkMkLst>
            <pc:docMk/>
            <pc:sldMk cId="709828751" sldId="260"/>
            <ac:inkMk id="7" creationId="{E536B871-C3D9-9C30-A1DD-62B4A38606E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1:38.427" v="51"/>
          <ac:inkMkLst>
            <pc:docMk/>
            <pc:sldMk cId="709828751" sldId="260"/>
            <ac:inkMk id="8" creationId="{C96730DB-E23F-D50E-6F14-84D88BFD3BC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1:43.099" v="53"/>
          <ac:inkMkLst>
            <pc:docMk/>
            <pc:sldMk cId="709828751" sldId="260"/>
            <ac:inkMk id="10" creationId="{FB72C36D-B5C0-EAD4-D831-4B53E1CCD4EC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0.053" v="54"/>
          <ac:inkMkLst>
            <pc:docMk/>
            <pc:sldMk cId="709828751" sldId="260"/>
            <ac:inkMk id="11" creationId="{1BD7CE96-6918-9903-E5AB-6F6928E3E91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4.990" v="55"/>
          <ac:inkMkLst>
            <pc:docMk/>
            <pc:sldMk cId="709828751" sldId="260"/>
            <ac:inkMk id="12" creationId="{030DB403-712A-A5BA-247F-D008995AA2D6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6.975" v="56"/>
          <ac:inkMkLst>
            <pc:docMk/>
            <pc:sldMk cId="709828751" sldId="260"/>
            <ac:inkMk id="13" creationId="{574207FC-644B-FC8A-9BDE-361E8AA3563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9.209" v="57"/>
          <ac:inkMkLst>
            <pc:docMk/>
            <pc:sldMk cId="709828751" sldId="260"/>
            <ac:inkMk id="14" creationId="{DCE28EE4-1121-A9BC-1E56-565B30551DC7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01.303" v="58"/>
          <ac:inkMkLst>
            <pc:docMk/>
            <pc:sldMk cId="709828751" sldId="260"/>
            <ac:inkMk id="15" creationId="{B09161AC-2969-384A-F603-18AFFE0AC363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03.350" v="59"/>
          <ac:inkMkLst>
            <pc:docMk/>
            <pc:sldMk cId="709828751" sldId="260"/>
            <ac:inkMk id="16" creationId="{C88CFBF5-B34A-151F-2A7F-11A2F9F35E41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2:11.663" v="63"/>
          <ac:inkMkLst>
            <pc:docMk/>
            <pc:sldMk cId="709828751" sldId="260"/>
            <ac:inkMk id="17" creationId="{23681F51-F4A4-4969-34E6-83AC5D23C936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2:10.663" v="62"/>
          <ac:inkMkLst>
            <pc:docMk/>
            <pc:sldMk cId="709828751" sldId="260"/>
            <ac:inkMk id="18" creationId="{920E5B3F-D441-6210-BFBD-1B2EE61CEB3B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15.569" v="64"/>
          <ac:inkMkLst>
            <pc:docMk/>
            <pc:sldMk cId="709828751" sldId="260"/>
            <ac:inkMk id="19" creationId="{76F0D5D0-65B9-54F6-DE8A-030808F1C9C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21.194" v="65"/>
          <ac:inkMkLst>
            <pc:docMk/>
            <pc:sldMk cId="709828751" sldId="260"/>
            <ac:inkMk id="20" creationId="{B80FE35F-C92C-0086-4B3D-6A901FB95138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24.960" v="66"/>
          <ac:inkMkLst>
            <pc:docMk/>
            <pc:sldMk cId="709828751" sldId="260"/>
            <ac:inkMk id="21" creationId="{0A087614-EE83-72D8-7007-7A19E658DBD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31.788" v="67"/>
          <ac:inkMkLst>
            <pc:docMk/>
            <pc:sldMk cId="709828751" sldId="260"/>
            <ac:inkMk id="22" creationId="{AA655738-25D7-18D6-A0F2-52F92D6351F4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53.555" v="68"/>
          <ac:inkMkLst>
            <pc:docMk/>
            <pc:sldMk cId="709828751" sldId="260"/>
            <ac:inkMk id="23" creationId="{E960692F-30C0-6E25-7886-48B7B12FB09A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22.134" v="73"/>
          <ac:inkMkLst>
            <pc:docMk/>
            <pc:sldMk cId="709828751" sldId="260"/>
            <ac:inkMk id="24" creationId="{043333AF-A9D0-6FA1-41EE-939C1EC09C3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19.587" v="71"/>
          <ac:inkMkLst>
            <pc:docMk/>
            <pc:sldMk cId="709828751" sldId="260"/>
            <ac:inkMk id="25" creationId="{D9121098-98A8-BA03-915B-F9D72CD503FF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32.322" v="75"/>
          <ac:inkMkLst>
            <pc:docMk/>
            <pc:sldMk cId="709828751" sldId="260"/>
            <ac:inkMk id="26" creationId="{6E1E1866-54F3-2AB7-9C9C-B748CB404E11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3:40.807" v="76"/>
          <ac:inkMkLst>
            <pc:docMk/>
            <pc:sldMk cId="709828751" sldId="260"/>
            <ac:inkMk id="27" creationId="{3375CFAC-8925-4638-234F-149CAF1841F0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3:52.651" v="77"/>
          <ac:inkMkLst>
            <pc:docMk/>
            <pc:sldMk cId="709828751" sldId="260"/>
            <ac:inkMk id="28" creationId="{EBC1BDC8-082C-8A05-473F-14538E3F7FD0}"/>
          </ac:inkMkLst>
        </pc:inkChg>
      </pc:sldChg>
    </pc:docChg>
  </pc:docChgLst>
  <pc:docChgLst>
    <pc:chgData name="Terrence Zhong (1028516)" userId="3697f194-1008-4430-b6f1-e9b4ecf43b89" providerId="ADAL" clId="{C043DF37-3428-442B-B45A-4ABC4148FDBC}"/>
    <pc:docChg chg="undo custSel addSld delSld modSld">
      <pc:chgData name="Terrence Zhong (1028516)" userId="3697f194-1008-4430-b6f1-e9b4ecf43b89" providerId="ADAL" clId="{C043DF37-3428-442B-B45A-4ABC4148FDBC}" dt="2024-02-26T08:57:28.469" v="103" actId="20577"/>
      <pc:docMkLst>
        <pc:docMk/>
      </pc:docMkLst>
      <pc:sldChg chg="addSp modSp mod">
        <pc:chgData name="Terrence Zhong (1028516)" userId="3697f194-1008-4430-b6f1-e9b4ecf43b89" providerId="ADAL" clId="{C043DF37-3428-442B-B45A-4ABC4148FDBC}" dt="2024-02-26T08:57:28.469" v="103" actId="20577"/>
        <pc:sldMkLst>
          <pc:docMk/>
          <pc:sldMk cId="195851581" sldId="292"/>
        </pc:sldMkLst>
        <pc:spChg chg="mod">
          <ac:chgData name="Terrence Zhong (1028516)" userId="3697f194-1008-4430-b6f1-e9b4ecf43b89" providerId="ADAL" clId="{C043DF37-3428-442B-B45A-4ABC4148FDBC}" dt="2024-02-26T08:57:28.469" v="103" actId="20577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C043DF37-3428-442B-B45A-4ABC4148FDBC}" dt="2024-02-26T08:57:15.808" v="72" actId="14100"/>
          <ac:picMkLst>
            <pc:docMk/>
            <pc:sldMk cId="195851581" sldId="292"/>
            <ac:picMk id="2" creationId="{15B8D423-BF45-E31E-0DD9-86F958B436F7}"/>
          </ac:picMkLst>
        </pc:picChg>
      </pc:sldChg>
      <pc:sldChg chg="addSp delSp modSp new del mod modClrScheme chgLayout">
        <pc:chgData name="Terrence Zhong (1028516)" userId="3697f194-1008-4430-b6f1-e9b4ecf43b89" providerId="ADAL" clId="{C043DF37-3428-442B-B45A-4ABC4148FDBC}" dt="2024-02-26T08:57:20.658" v="73" actId="47"/>
        <pc:sldMkLst>
          <pc:docMk/>
          <pc:sldMk cId="2598503665" sldId="293"/>
        </pc:sldMkLst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2" creationId="{FBAB1123-37D6-0276-A768-E1F2BEC183E8}"/>
          </ac:spMkLst>
        </pc:spChg>
        <pc:spChg chg="mod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3" creationId="{D883F3B8-CF2F-08C6-7FF1-06380D043EE1}"/>
          </ac:spMkLst>
        </pc:spChg>
        <pc:spChg chg="del">
          <ac:chgData name="Terrence Zhong (1028516)" userId="3697f194-1008-4430-b6f1-e9b4ecf43b89" providerId="ADAL" clId="{C043DF37-3428-442B-B45A-4ABC4148FDBC}" dt="2024-02-26T08:55:42.501" v="23" actId="22"/>
          <ac:spMkLst>
            <pc:docMk/>
            <pc:sldMk cId="2598503665" sldId="293"/>
            <ac:spMk id="4" creationId="{2F8BF435-3688-52A9-37FF-205D148FFDC7}"/>
          </ac:spMkLst>
        </pc:spChg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5" creationId="{9E5FF027-F3EF-581A-868A-CE418A8CB406}"/>
          </ac:spMkLst>
        </pc:spChg>
        <pc:spChg chg="add mod">
          <ac:chgData name="Terrence Zhong (1028516)" userId="3697f194-1008-4430-b6f1-e9b4ecf43b89" providerId="ADAL" clId="{C043DF37-3428-442B-B45A-4ABC4148FDBC}" dt="2024-02-26T08:56:01.714" v="53" actId="20577"/>
          <ac:spMkLst>
            <pc:docMk/>
            <pc:sldMk cId="2598503665" sldId="293"/>
            <ac:spMk id="12" creationId="{3F5614D4-481B-303B-19FF-180AF9A38265}"/>
          </ac:spMkLst>
        </pc:spChg>
        <pc:spChg chg="add mod">
          <ac:chgData name="Terrence Zhong (1028516)" userId="3697f194-1008-4430-b6f1-e9b4ecf43b89" providerId="ADAL" clId="{C043DF37-3428-442B-B45A-4ABC4148FDBC}" dt="2024-02-26T08:56:39.696" v="68" actId="20577"/>
          <ac:spMkLst>
            <pc:docMk/>
            <pc:sldMk cId="2598503665" sldId="293"/>
            <ac:spMk id="14" creationId="{AC1606EB-DA3B-7243-925C-BF236C5E55DE}"/>
          </ac:spMkLst>
        </pc:spChg>
        <pc:picChg chg="add mod ord">
          <ac:chgData name="Terrence Zhong (1028516)" userId="3697f194-1008-4430-b6f1-e9b4ecf43b89" providerId="ADAL" clId="{C043DF37-3428-442B-B45A-4ABC4148FDBC}" dt="2024-02-26T08:55:46.298" v="25" actId="26606"/>
          <ac:picMkLst>
            <pc:docMk/>
            <pc:sldMk cId="2598503665" sldId="293"/>
            <ac:picMk id="7" creationId="{FA340B0F-2635-6629-0601-7E091FC50A44}"/>
          </ac:picMkLst>
        </pc:picChg>
      </pc:sldChg>
    </pc:docChg>
  </pc:docChgLst>
  <pc:docChgLst>
    <pc:chgData name="Nguyen Do (1057048)" userId="S::1057048@hr.nl::91fe210a-adbf-49cc-8590-688b322aaffe" providerId="AD" clId="Web-{F977793A-B327-9D1F-00B9-15BFD9B571EA}"/>
    <pc:docChg chg="addSld modSld">
      <pc:chgData name="Nguyen Do (1057048)" userId="S::1057048@hr.nl::91fe210a-adbf-49cc-8590-688b322aaffe" providerId="AD" clId="Web-{F977793A-B327-9D1F-00B9-15BFD9B571EA}" dt="2024-02-24T11:38:24.209" v="140" actId="1076"/>
      <pc:docMkLst>
        <pc:docMk/>
      </pc:docMkLst>
      <pc:sldChg chg="addSp delSp modSp mod modClrScheme chgLayout">
        <pc:chgData name="Nguyen Do (1057048)" userId="S::1057048@hr.nl::91fe210a-adbf-49cc-8590-688b322aaffe" providerId="AD" clId="Web-{F977793A-B327-9D1F-00B9-15BFD9B571EA}" dt="2024-02-24T11:36:54.769" v="118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5" creationId="{0A95F4DE-39B7-4CE2-BC1E-8B8AE662A895}"/>
          </ac:spMkLst>
        </pc:spChg>
        <pc:spChg chg="add del mod">
          <ac:chgData name="Nguyen Do (1057048)" userId="S::1057048@hr.nl::91fe210a-adbf-49cc-8590-688b322aaffe" providerId="AD" clId="Web-{F977793A-B327-9D1F-00B9-15BFD9B571EA}" dt="2024-02-24T11:36:54.769" v="117"/>
          <ac:spMkLst>
            <pc:docMk/>
            <pc:sldMk cId="2902794312" sldId="257"/>
            <ac:spMk id="11" creationId="{645CCF6A-7749-EDD9-D3B7-BB6ECA58DE94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13" creationId="{0A95F4DE-39B7-4CE2-BC1E-8B8AE662A895}"/>
          </ac:spMkLst>
        </pc:spChg>
        <pc:graphicFrameChg chg="add del">
          <ac:chgData name="Nguyen Do (1057048)" userId="S::1057048@hr.nl::91fe210a-adbf-49cc-8590-688b322aaffe" providerId="AD" clId="Web-{F977793A-B327-9D1F-00B9-15BFD9B571EA}" dt="2024-02-24T11:36:40.628" v="115"/>
          <ac:graphicFrameMkLst>
            <pc:docMk/>
            <pc:sldMk cId="2902794312" sldId="257"/>
            <ac:graphicFrameMk id="7" creationId="{E7C9F11F-165A-AA5B-1DF4-AB81A69690BF}"/>
          </ac:graphicFrameMkLst>
        </pc:graphicFrameChg>
        <pc:graphicFrameChg chg="add del">
          <ac:chgData name="Nguyen Do (1057048)" userId="S::1057048@hr.nl::91fe210a-adbf-49cc-8590-688b322aaffe" providerId="AD" clId="Web-{F977793A-B327-9D1F-00B9-15BFD9B571EA}" dt="2024-02-24T11:36:54.769" v="117"/>
          <ac:graphicFrameMkLst>
            <pc:docMk/>
            <pc:sldMk cId="2902794312" sldId="257"/>
            <ac:graphicFrameMk id="9" creationId="{CFC1FB9B-7168-E61D-63D1-E4641C48E468}"/>
          </ac:graphicFrameMkLst>
        </pc:graphicFrameChg>
      </pc:sldChg>
      <pc:sldChg chg="modSp new mod modClrScheme chgLayout">
        <pc:chgData name="Nguyen Do (1057048)" userId="S::1057048@hr.nl::91fe210a-adbf-49cc-8590-688b322aaffe" providerId="AD" clId="Web-{F977793A-B327-9D1F-00B9-15BFD9B571EA}" dt="2024-02-24T11:37:19.410" v="119"/>
        <pc:sldMkLst>
          <pc:docMk/>
          <pc:sldMk cId="3625497708" sldId="290"/>
        </pc:sldMkLst>
        <pc:spChg chg="mo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2" creationId="{2ABEDE08-73BF-C3B3-57AF-57F875C2F184}"/>
          </ac:spMkLst>
        </pc:spChg>
        <pc:spChg chg="mod modVis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3" creationId="{769D34C2-9276-D3A1-A3C6-43894E6F840A}"/>
          </ac:spMkLst>
        </pc:spChg>
        <pc:spChg chg="mod or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4" creationId="{A7CAA16E-0BF4-331A-79E6-BAE0E1B8E6E1}"/>
          </ac:spMkLst>
        </pc:spChg>
      </pc:sldChg>
      <pc:sldChg chg="addSp modSp new">
        <pc:chgData name="Nguyen Do (1057048)" userId="S::1057048@hr.nl::91fe210a-adbf-49cc-8590-688b322aaffe" providerId="AD" clId="Web-{F977793A-B327-9D1F-00B9-15BFD9B571EA}" dt="2024-02-24T11:38:24.209" v="140" actId="107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F977793A-B327-9D1F-00B9-15BFD9B571EA}" dt="2024-02-24T11:38:00.958" v="133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F977793A-B327-9D1F-00B9-15BFD9B571EA}" dt="2024-02-24T11:34:42.594" v="43" actId="1076"/>
          <ac:spMkLst>
            <pc:docMk/>
            <pc:sldMk cId="225949195" sldId="291"/>
            <ac:spMk id="4" creationId="{91F2F124-E5EA-2118-C319-2560142EA52C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24.209" v="140" actId="1076"/>
          <ac:spMkLst>
            <pc:docMk/>
            <pc:sldMk cId="225949195" sldId="291"/>
            <ac:spMk id="6" creationId="{1FC0E5A6-9603-4841-B51B-D36AE0CB80E1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15.584" v="138" actId="107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Khizer Butt (1052313)" userId="S::1052313@hr.nl::4cde9872-7527-426d-8f23-f4fadc307243" providerId="AD" clId="Web-{F6567D53-569F-4E93-A672-B867D663B8AB}"/>
    <pc:docChg chg="modSld">
      <pc:chgData name="Khizer Butt (1052313)" userId="S::1052313@hr.nl::4cde9872-7527-426d-8f23-f4fadc307243" providerId="AD" clId="Web-{F6567D53-569F-4E93-A672-B867D663B8AB}" dt="2024-02-24T11:19:35.394" v="5" actId="20577"/>
      <pc:docMkLst>
        <pc:docMk/>
      </pc:docMkLst>
      <pc:sldChg chg="modSp">
        <pc:chgData name="Khizer Butt (1052313)" userId="S::1052313@hr.nl::4cde9872-7527-426d-8f23-f4fadc307243" providerId="AD" clId="Web-{F6567D53-569F-4E93-A672-B867D663B8AB}" dt="2024-02-24T11:19:35.394" v="5" actId="20577"/>
        <pc:sldMkLst>
          <pc:docMk/>
          <pc:sldMk cId="3946934594" sldId="256"/>
        </pc:sldMkLst>
        <pc:spChg chg="mod">
          <ac:chgData name="Khizer Butt (1052313)" userId="S::1052313@hr.nl::4cde9872-7527-426d-8f23-f4fadc307243" providerId="AD" clId="Web-{F6567D53-569F-4E93-A672-B867D663B8AB}" dt="2024-02-24T11:19:35.394" v="5" actId="20577"/>
          <ac:spMkLst>
            <pc:docMk/>
            <pc:sldMk cId="3946934594" sldId="256"/>
            <ac:spMk id="4" creationId="{22341466-2B49-4F21-0FF5-1CE59BF40A8C}"/>
          </ac:spMkLst>
        </pc:spChg>
      </pc:sldChg>
    </pc:docChg>
  </pc:docChgLst>
  <pc:docChgLst>
    <pc:chgData name="Terrence Zhong (1028516)" userId="3697f194-1008-4430-b6f1-e9b4ecf43b89" providerId="ADAL" clId="{27E557AC-A77E-4A94-BB97-DDB814B91E7A}"/>
    <pc:docChg chg="custSel addSld modSld sldOrd">
      <pc:chgData name="Terrence Zhong (1028516)" userId="3697f194-1008-4430-b6f1-e9b4ecf43b89" providerId="ADAL" clId="{27E557AC-A77E-4A94-BB97-DDB814B91E7A}" dt="2024-03-11T08:48:04.920" v="311" actId="20577"/>
      <pc:docMkLst>
        <pc:docMk/>
      </pc:docMkLst>
      <pc:sldChg chg="modSp mod">
        <pc:chgData name="Terrence Zhong (1028516)" userId="3697f194-1008-4430-b6f1-e9b4ecf43b89" providerId="ADAL" clId="{27E557AC-A77E-4A94-BB97-DDB814B91E7A}" dt="2024-03-11T08:48:04.920" v="311" actId="20577"/>
        <pc:sldMkLst>
          <pc:docMk/>
          <pc:sldMk cId="3829728357" sldId="293"/>
        </pc:sldMkLst>
        <pc:spChg chg="mod">
          <ac:chgData name="Terrence Zhong (1028516)" userId="3697f194-1008-4430-b6f1-e9b4ecf43b89" providerId="ADAL" clId="{27E557AC-A77E-4A94-BB97-DDB814B91E7A}" dt="2024-03-11T08:48:04.920" v="311" actId="20577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new mod ord">
        <pc:chgData name="Terrence Zhong (1028516)" userId="3697f194-1008-4430-b6f1-e9b4ecf43b89" providerId="ADAL" clId="{27E557AC-A77E-4A94-BB97-DDB814B91E7A}" dt="2024-03-11T08:47:43.784" v="256" actId="20577"/>
        <pc:sldMkLst>
          <pc:docMk/>
          <pc:sldMk cId="2180429620" sldId="295"/>
        </pc:sldMkLst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4" creationId="{F61E39C8-D9E1-B56B-CD9E-4E0B352CB4E2}"/>
          </ac:spMkLst>
        </pc:spChg>
        <pc:spChg chg="del">
          <ac:chgData name="Terrence Zhong (1028516)" userId="3697f194-1008-4430-b6f1-e9b4ecf43b89" providerId="ADAL" clId="{27E557AC-A77E-4A94-BB97-DDB814B91E7A}" dt="2024-03-08T14:00:22.251" v="26"/>
          <ac:spMkLst>
            <pc:docMk/>
            <pc:sldMk cId="2180429620" sldId="295"/>
            <ac:spMk id="5" creationId="{6662A7FE-3434-CE3B-CB32-892620888622}"/>
          </ac:spMkLst>
        </pc:spChg>
        <pc:spChg chg="add del mod">
          <ac:chgData name="Terrence Zhong (1028516)" userId="3697f194-1008-4430-b6f1-e9b4ecf43b89" providerId="ADAL" clId="{27E557AC-A77E-4A94-BB97-DDB814B91E7A}" dt="2024-03-11T08:45:21.049" v="40"/>
          <ac:spMkLst>
            <pc:docMk/>
            <pc:sldMk cId="2180429620" sldId="295"/>
            <ac:spMk id="12" creationId="{E6115376-691F-8D38-09FE-6C7723621637}"/>
          </ac:spMkLst>
        </pc:spChg>
        <pc:spChg chg="add mod">
          <ac:chgData name="Terrence Zhong (1028516)" userId="3697f194-1008-4430-b6f1-e9b4ecf43b89" providerId="ADAL" clId="{27E557AC-A77E-4A94-BB97-DDB814B91E7A}" dt="2024-03-11T08:47:43.784" v="256" actId="20577"/>
          <ac:spMkLst>
            <pc:docMk/>
            <pc:sldMk cId="2180429620" sldId="295"/>
            <ac:spMk id="13" creationId="{E917C6A6-F20D-18C9-E2B7-A5AD14C7CD20}"/>
          </ac:spMkLst>
        </pc:spChg>
        <pc:spChg chg="add del">
          <ac:chgData name="Terrence Zhong (1028516)" userId="3697f194-1008-4430-b6f1-e9b4ecf43b89" providerId="ADAL" clId="{27E557AC-A77E-4A94-BB97-DDB814B91E7A}" dt="2024-03-08T14:01:50.840" v="32"/>
          <ac:spMkLst>
            <pc:docMk/>
            <pc:sldMk cId="2180429620" sldId="295"/>
            <ac:spMk id="14" creationId="{9AB11B69-FD83-EE47-2202-AB3DECA566D2}"/>
          </ac:spMkLst>
        </pc:spChg>
        <pc:picChg chg="add del mod">
          <ac:chgData name="Terrence Zhong (1028516)" userId="3697f194-1008-4430-b6f1-e9b4ecf43b89" providerId="ADAL" clId="{27E557AC-A77E-4A94-BB97-DDB814B91E7A}" dt="2024-03-08T14:00:16.484" v="25"/>
          <ac:picMkLst>
            <pc:docMk/>
            <pc:sldMk cId="2180429620" sldId="295"/>
            <ac:picMk id="7" creationId="{8B66F60F-AAE0-B565-4BDD-3E04CA969C6F}"/>
          </ac:picMkLst>
        </pc:picChg>
        <pc:picChg chg="add mod">
          <ac:chgData name="Terrence Zhong (1028516)" userId="3697f194-1008-4430-b6f1-e9b4ecf43b89" providerId="ADAL" clId="{27E557AC-A77E-4A94-BB97-DDB814B91E7A}" dt="2024-03-08T14:00:38.421" v="31" actId="1076"/>
          <ac:picMkLst>
            <pc:docMk/>
            <pc:sldMk cId="2180429620" sldId="295"/>
            <ac:picMk id="9" creationId="{97472692-7829-49E0-0503-36C43663EA6B}"/>
          </ac:picMkLst>
        </pc:picChg>
        <pc:picChg chg="add mod">
          <ac:chgData name="Terrence Zhong (1028516)" userId="3697f194-1008-4430-b6f1-e9b4ecf43b89" providerId="ADAL" clId="{27E557AC-A77E-4A94-BB97-DDB814B91E7A}" dt="2024-03-08T14:02:04.961" v="36" actId="1076"/>
          <ac:picMkLst>
            <pc:docMk/>
            <pc:sldMk cId="2180429620" sldId="295"/>
            <ac:picMk id="11" creationId="{22DDA277-1809-90EE-E248-650282B97359}"/>
          </ac:picMkLst>
        </pc:picChg>
      </pc:sldChg>
    </pc:docChg>
  </pc:docChgLst>
  <pc:docChgLst>
    <pc:chgData name="Ahmet Oral (1023107)" userId="S::1023107@hr.nl::2e173560-79c5-40b3-8d80-2f3cdfb6b323" providerId="AD" clId="Web-{0495F870-8D8F-672E-89BD-0DC0FA8A88B9}"/>
    <pc:docChg chg="modSld">
      <pc:chgData name="Ahmet Oral (1023107)" userId="S::1023107@hr.nl::2e173560-79c5-40b3-8d80-2f3cdfb6b323" providerId="AD" clId="Web-{0495F870-8D8F-672E-89BD-0DC0FA8A88B9}" dt="2024-02-26T08:20:03.035" v="8" actId="20577"/>
      <pc:docMkLst>
        <pc:docMk/>
      </pc:docMkLst>
      <pc:sldChg chg="modSp">
        <pc:chgData name="Ahmet Oral (1023107)" userId="S::1023107@hr.nl::2e173560-79c5-40b3-8d80-2f3cdfb6b323" providerId="AD" clId="Web-{0495F870-8D8F-672E-89BD-0DC0FA8A88B9}" dt="2024-02-26T08:20:03.035" v="8" actId="20577"/>
        <pc:sldMkLst>
          <pc:docMk/>
          <pc:sldMk cId="709828751" sldId="260"/>
        </pc:sldMkLst>
        <pc:spChg chg="mod">
          <ac:chgData name="Ahmet Oral (1023107)" userId="S::1023107@hr.nl::2e173560-79c5-40b3-8d80-2f3cdfb6b323" providerId="AD" clId="Web-{0495F870-8D8F-672E-89BD-0DC0FA8A88B9}" dt="2024-02-26T08:19:58.941" v="7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Ahmet Oral (1023107)" userId="S::1023107@hr.nl::2e173560-79c5-40b3-8d80-2f3cdfb6b323" providerId="AD" clId="Web-{0495F870-8D8F-672E-89BD-0DC0FA8A88B9}" dt="2024-02-26T08:20:03.035" v="8" actId="20577"/>
          <ac:spMkLst>
            <pc:docMk/>
            <pc:sldMk cId="709828751" sldId="260"/>
            <ac:spMk id="5" creationId="{DCDDBE65-9AB1-4989-AF86-726591A6A128}"/>
          </ac:spMkLst>
        </pc:spChg>
      </pc:sldChg>
    </pc:docChg>
  </pc:docChgLst>
  <pc:docChgLst>
    <pc:chgData name="Nguyen Do (1057048)" userId="S::1057048@hr.nl::91fe210a-adbf-49cc-8590-688b322aaffe" providerId="AD" clId="Web-{14C5A428-3A02-30B0-FF7B-C8F699E09A0F}"/>
    <pc:docChg chg="modSld">
      <pc:chgData name="Nguyen Do (1057048)" userId="S::1057048@hr.nl::91fe210a-adbf-49cc-8590-688b322aaffe" providerId="AD" clId="Web-{14C5A428-3A02-30B0-FF7B-C8F699E09A0F}" dt="2024-02-26T00:35:50.756" v="10" actId="14100"/>
      <pc:docMkLst>
        <pc:docMk/>
      </pc:docMkLst>
      <pc:sldChg chg="mod modShow">
        <pc:chgData name="Nguyen Do (1057048)" userId="S::1057048@hr.nl::91fe210a-adbf-49cc-8590-688b322aaffe" providerId="AD" clId="Web-{14C5A428-3A02-30B0-FF7B-C8F699E09A0F}" dt="2024-02-26T00:34:54.848" v="1"/>
        <pc:sldMkLst>
          <pc:docMk/>
          <pc:sldMk cId="3733486012" sldId="258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45.582" v="0"/>
        <pc:sldMkLst>
          <pc:docMk/>
          <pc:sldMk cId="709828751" sldId="260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57.192" v="2"/>
        <pc:sldMkLst>
          <pc:docMk/>
          <pc:sldMk cId="3607270498" sldId="261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0.520" v="3"/>
        <pc:sldMkLst>
          <pc:docMk/>
          <pc:sldMk cId="3892131414" sldId="262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4.677" v="4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14C5A428-3A02-30B0-FF7B-C8F699E09A0F}" dt="2024-02-26T00:35:50.756" v="10" actId="14100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14C5A428-3A02-30B0-FF7B-C8F699E09A0F}" dt="2024-02-26T00:35:42.928" v="8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14C5A428-3A02-30B0-FF7B-C8F699E09A0F}" dt="2024-02-26T00:35:47.991" v="9" actId="14100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S::1057048@hr.nl::91fe210a-adbf-49cc-8590-688b322aaffe" providerId="AD" clId="Web-{14C5A428-3A02-30B0-FF7B-C8F699E09A0F}" dt="2024-02-26T00:35:50.756" v="10" actId="14100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Terrence Zhong (1028516)" userId="3697f194-1008-4430-b6f1-e9b4ecf43b89" providerId="ADAL" clId="{E0DFE962-C8D7-460E-A719-DD3A7E56E13E}"/>
    <pc:docChg chg="custSel addSld modSld">
      <pc:chgData name="Terrence Zhong (1028516)" userId="3697f194-1008-4430-b6f1-e9b4ecf43b89" providerId="ADAL" clId="{E0DFE962-C8D7-460E-A719-DD3A7E56E13E}" dt="2024-02-25T18:08:56.522" v="380" actId="1076"/>
      <pc:docMkLst>
        <pc:docMk/>
      </pc:docMkLst>
      <pc:sldChg chg="modSp mod">
        <pc:chgData name="Terrence Zhong (1028516)" userId="3697f194-1008-4430-b6f1-e9b4ecf43b89" providerId="ADAL" clId="{E0DFE962-C8D7-460E-A719-DD3A7E56E13E}" dt="2024-02-25T18:07:41.816" v="322" actId="20577"/>
        <pc:sldMkLst>
          <pc:docMk/>
          <pc:sldMk cId="1487948703" sldId="289"/>
        </pc:sldMkLst>
        <pc:spChg chg="mod">
          <ac:chgData name="Terrence Zhong (1028516)" userId="3697f194-1008-4430-b6f1-e9b4ecf43b89" providerId="ADAL" clId="{E0DFE962-C8D7-460E-A719-DD3A7E56E13E}" dt="2024-02-25T18:07:41.816" v="322" actId="20577"/>
          <ac:spMkLst>
            <pc:docMk/>
            <pc:sldMk cId="1487948703" sldId="289"/>
            <ac:spMk id="2" creationId="{20A31AF1-D7E2-3CF7-7251-B88F6E635FAA}"/>
          </ac:spMkLst>
        </pc:spChg>
      </pc:sldChg>
      <pc:sldChg chg="addSp delSp modSp new mod modClrScheme chgLayout">
        <pc:chgData name="Terrence Zhong (1028516)" userId="3697f194-1008-4430-b6f1-e9b4ecf43b89" providerId="ADAL" clId="{E0DFE962-C8D7-460E-A719-DD3A7E56E13E}" dt="2024-02-25T18:08:56.522" v="380" actId="1076"/>
        <pc:sldMkLst>
          <pc:docMk/>
          <pc:sldMk cId="195851581" sldId="292"/>
        </pc:sldMkLst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2" creationId="{37579EEF-F46E-AD35-1CE3-1D488E67EC1B}"/>
          </ac:spMkLst>
        </pc:spChg>
        <pc:spChg chg="mod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3" creationId="{A49A66C3-9AED-4AB5-CE95-1ED22E1751A4}"/>
          </ac:spMkLst>
        </pc:spChg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4" creationId="{E936176A-B45C-7E72-986C-F9C99644D0D5}"/>
          </ac:spMkLst>
        </pc:spChg>
        <pc:spChg chg="add mod">
          <ac:chgData name="Terrence Zhong (1028516)" userId="3697f194-1008-4430-b6f1-e9b4ecf43b89" providerId="ADAL" clId="{E0DFE962-C8D7-460E-A719-DD3A7E56E13E}" dt="2024-02-25T17:39:34.400" v="14" actId="20577"/>
          <ac:spMkLst>
            <pc:docMk/>
            <pc:sldMk cId="195851581" sldId="292"/>
            <ac:spMk id="11" creationId="{440DEFD1-E492-73FC-83DA-D4A4054E30FC}"/>
          </ac:spMkLst>
        </pc:spChg>
        <pc:spChg chg="add mod">
          <ac:chgData name="Terrence Zhong (1028516)" userId="3697f194-1008-4430-b6f1-e9b4ecf43b89" providerId="ADAL" clId="{E0DFE962-C8D7-460E-A719-DD3A7E56E13E}" dt="2024-02-25T18:08:56.522" v="380" actId="1076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E0DFE962-C8D7-460E-A719-DD3A7E56E13E}" dt="2024-02-25T17:39:30.100" v="3" actId="26606"/>
          <ac:picMkLst>
            <pc:docMk/>
            <pc:sldMk cId="195851581" sldId="292"/>
            <ac:picMk id="6" creationId="{8EF762CA-6BC8-5B68-ACA7-0726C02BBA09}"/>
          </ac:picMkLst>
        </pc:picChg>
      </pc:sldChg>
    </pc:docChg>
  </pc:docChgLst>
  <pc:docChgLst>
    <pc:chgData name="Terrence Zhong (1028516)" userId="3697f194-1008-4430-b6f1-e9b4ecf43b89" providerId="ADAL" clId="{55AECAE4-1319-4116-BF4E-59F9A143A20E}"/>
    <pc:docChg chg="undo custSel modSld">
      <pc:chgData name="Terrence Zhong (1028516)" userId="3697f194-1008-4430-b6f1-e9b4ecf43b89" providerId="ADAL" clId="{55AECAE4-1319-4116-BF4E-59F9A143A20E}" dt="2024-03-25T09:13:40.611" v="1188" actId="1076"/>
      <pc:docMkLst>
        <pc:docMk/>
      </pc:docMkLst>
      <pc:sldChg chg="addSp delSp modSp mod delAnim">
        <pc:chgData name="Terrence Zhong (1028516)" userId="3697f194-1008-4430-b6f1-e9b4ecf43b89" providerId="ADAL" clId="{55AECAE4-1319-4116-BF4E-59F9A143A20E}" dt="2024-03-25T09:13:40.611" v="1188" actId="1076"/>
        <pc:sldMkLst>
          <pc:docMk/>
          <pc:sldMk cId="2923520062" sldId="294"/>
        </pc:sldMkLst>
        <pc:spChg chg="mo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3" creationId="{B3F7CC1A-A4C3-A7AF-6475-FA494BA4D47D}"/>
          </ac:spMkLst>
        </pc:spChg>
        <pc:spChg chg="add mod or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4" creationId="{8F73B88D-5B7B-B6D8-8195-277D0856E3F2}"/>
          </ac:spMkLst>
        </pc:spChg>
        <pc:picChg chg="del">
          <ac:chgData name="Terrence Zhong (1028516)" userId="3697f194-1008-4430-b6f1-e9b4ecf43b89" providerId="ADAL" clId="{55AECAE4-1319-4116-BF4E-59F9A143A20E}" dt="2024-03-22T14:20:15.827" v="0" actId="478"/>
          <ac:picMkLst>
            <pc:docMk/>
            <pc:sldMk cId="2923520062" sldId="294"/>
            <ac:picMk id="5" creationId="{42E2CD91-B431-8C69-AC3C-4B7A4A69B590}"/>
          </ac:picMkLst>
        </pc:picChg>
        <pc:picChg chg="add mod">
          <ac:chgData name="Terrence Zhong (1028516)" userId="3697f194-1008-4430-b6f1-e9b4ecf43b89" providerId="ADAL" clId="{55AECAE4-1319-4116-BF4E-59F9A143A20E}" dt="2024-03-25T09:13:40.611" v="1188" actId="1076"/>
          <ac:picMkLst>
            <pc:docMk/>
            <pc:sldMk cId="2923520062" sldId="294"/>
            <ac:picMk id="6" creationId="{75521700-7C21-7AEB-6553-9E4FF24D548C}"/>
          </ac:picMkLst>
        </pc:picChg>
        <pc:picChg chg="del">
          <ac:chgData name="Terrence Zhong (1028516)" userId="3697f194-1008-4430-b6f1-e9b4ecf43b89" providerId="ADAL" clId="{55AECAE4-1319-4116-BF4E-59F9A143A20E}" dt="2024-03-22T14:20:17.753" v="1" actId="478"/>
          <ac:picMkLst>
            <pc:docMk/>
            <pc:sldMk cId="2923520062" sldId="294"/>
            <ac:picMk id="7" creationId="{F4D6B71C-B821-509D-5E36-166102A3B9D5}"/>
          </ac:picMkLst>
        </pc:picChg>
      </pc:sldChg>
    </pc:docChg>
  </pc:docChgLst>
  <pc:docChgLst>
    <pc:chgData name="Khizer Butt (1052313)" userId="S::1052313@hr.nl::4cde9872-7527-426d-8f23-f4fadc307243" providerId="AD" clId="Web-{088BC29B-9724-4B23-724F-A31091DAA65B}"/>
    <pc:docChg chg="addSld modSld sldOrd">
      <pc:chgData name="Khizer Butt (1052313)" userId="S::1052313@hr.nl::4cde9872-7527-426d-8f23-f4fadc307243" providerId="AD" clId="Web-{088BC29B-9724-4B23-724F-A31091DAA65B}" dt="2024-03-25T08:42:41.699" v="91" actId="20577"/>
      <pc:docMkLst>
        <pc:docMk/>
      </pc:docMkLst>
      <pc:sldChg chg="modSp">
        <pc:chgData name="Khizer Butt (1052313)" userId="S::1052313@hr.nl::4cde9872-7527-426d-8f23-f4fadc307243" providerId="AD" clId="Web-{088BC29B-9724-4B23-724F-A31091DAA65B}" dt="2024-03-25T08:42:41.699" v="91" actId="20577"/>
        <pc:sldMkLst>
          <pc:docMk/>
          <pc:sldMk cId="225949195" sldId="291"/>
        </pc:sldMkLst>
        <pc:spChg chg="mod">
          <ac:chgData name="Khizer Butt (1052313)" userId="S::1052313@hr.nl::4cde9872-7527-426d-8f23-f4fadc307243" providerId="AD" clId="Web-{088BC29B-9724-4B23-724F-A31091DAA65B}" dt="2024-03-25T08:42:41.699" v="91" actId="20577"/>
          <ac:spMkLst>
            <pc:docMk/>
            <pc:sldMk cId="225949195" sldId="291"/>
            <ac:spMk id="2" creationId="{06919283-2F79-38E1-BA78-1629671E755C}"/>
          </ac:spMkLst>
        </pc:spChg>
      </pc:sldChg>
      <pc:sldChg chg="addSp delSp modSp new ord">
        <pc:chgData name="Khizer Butt (1052313)" userId="S::1052313@hr.nl::4cde9872-7527-426d-8f23-f4fadc307243" providerId="AD" clId="Web-{088BC29B-9724-4B23-724F-A31091DAA65B}" dt="2024-03-25T08:40:28.664" v="52"/>
        <pc:sldMkLst>
          <pc:docMk/>
          <pc:sldMk cId="2245744174" sldId="296"/>
        </pc:sldMkLst>
        <pc:spChg chg="mod">
          <ac:chgData name="Khizer Butt (1052313)" userId="S::1052313@hr.nl::4cde9872-7527-426d-8f23-f4fadc307243" providerId="AD" clId="Web-{088BC29B-9724-4B23-724F-A31091DAA65B}" dt="2024-03-25T08:40:12.538" v="48" actId="20577"/>
          <ac:spMkLst>
            <pc:docMk/>
            <pc:sldMk cId="2245744174" sldId="296"/>
            <ac:spMk id="2" creationId="{97E20B55-CB1C-0DC2-9A66-696ADAF43AD2}"/>
          </ac:spMkLst>
        </pc:spChg>
        <pc:spChg chg="del">
          <ac:chgData name="Khizer Butt (1052313)" userId="S::1052313@hr.nl::4cde9872-7527-426d-8f23-f4fadc307243" providerId="AD" clId="Web-{088BC29B-9724-4B23-724F-A31091DAA65B}" dt="2024-03-25T08:40:28.664" v="52"/>
          <ac:spMkLst>
            <pc:docMk/>
            <pc:sldMk cId="2245744174" sldId="296"/>
            <ac:spMk id="4" creationId="{07549ED8-D7FF-3E86-CB76-5E34D9999369}"/>
          </ac:spMkLst>
        </pc:spChg>
        <pc:spChg chg="mod">
          <ac:chgData name="Khizer Butt (1052313)" userId="S::1052313@hr.nl::4cde9872-7527-426d-8f23-f4fadc307243" providerId="AD" clId="Web-{088BC29B-9724-4B23-724F-A31091DAA65B}" dt="2024-03-25T08:40:23.304" v="51" actId="20577"/>
          <ac:spMkLst>
            <pc:docMk/>
            <pc:sldMk cId="2245744174" sldId="296"/>
            <ac:spMk id="5" creationId="{CB5BBBBC-A293-721E-D476-CE3CF9A3F143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9"/>
          <ac:spMkLst>
            <pc:docMk/>
            <pc:sldMk cId="2245744174" sldId="296"/>
            <ac:spMk id="7" creationId="{F16848CB-A926-9008-07A7-B05560FCDA9B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8"/>
          <ac:spMkLst>
            <pc:docMk/>
            <pc:sldMk cId="2245744174" sldId="296"/>
            <ac:spMk id="9" creationId="{397B56D0-A898-6C68-52F1-FB0D65A6F556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7"/>
          <ac:spMkLst>
            <pc:docMk/>
            <pc:sldMk cId="2245744174" sldId="296"/>
            <ac:spMk id="11" creationId="{5219EE3B-3BA3-1A5F-6BAF-C5811CC18E40}"/>
          </ac:spMkLst>
        </pc:spChg>
        <pc:picChg chg="add del">
          <ac:chgData name="Khizer Butt (1052313)" userId="S::1052313@hr.nl::4cde9872-7527-426d-8f23-f4fadc307243" providerId="AD" clId="Web-{088BC29B-9724-4B23-724F-A31091DAA65B}" dt="2024-03-25T08:39:38.553" v="36"/>
          <ac:picMkLst>
            <pc:docMk/>
            <pc:sldMk cId="2245744174" sldId="296"/>
            <ac:picMk id="13" creationId="{56311DB9-57EC-38E8-E891-CE72090F9FE2}"/>
          </ac:picMkLst>
        </pc:picChg>
        <pc:picChg chg="add del">
          <ac:chgData name="Khizer Butt (1052313)" userId="S::1052313@hr.nl::4cde9872-7527-426d-8f23-f4fadc307243" providerId="AD" clId="Web-{088BC29B-9724-4B23-724F-A31091DAA65B}" dt="2024-03-25T08:39:38.553" v="35"/>
          <ac:picMkLst>
            <pc:docMk/>
            <pc:sldMk cId="2245744174" sldId="296"/>
            <ac:picMk id="15" creationId="{72258B72-BAEC-DDAA-2E17-94C301FC0B3F}"/>
          </ac:picMkLst>
        </pc:picChg>
        <pc:inkChg chg="add del">
          <ac:chgData name="Khizer Butt (1052313)" userId="S::1052313@hr.nl::4cde9872-7527-426d-8f23-f4fadc307243" providerId="AD" clId="Web-{088BC29B-9724-4B23-724F-A31091DAA65B}" dt="2024-03-25T08:39:38.553" v="34"/>
          <ac:inkMkLst>
            <pc:docMk/>
            <pc:sldMk cId="2245744174" sldId="296"/>
            <ac:inkMk id="17" creationId="{E53CA3C8-6561-21A5-A1D9-72A7DF97A0F8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3"/>
          <ac:inkMkLst>
            <pc:docMk/>
            <pc:sldMk cId="2245744174" sldId="296"/>
            <ac:inkMk id="19" creationId="{5305C2EC-0CC3-E352-7556-C72F2310E58B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2"/>
          <ac:inkMkLst>
            <pc:docMk/>
            <pc:sldMk cId="2245744174" sldId="296"/>
            <ac:inkMk id="21" creationId="{4A2A3719-E693-9C58-1DE4-4EC2E40440A4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1"/>
          <ac:inkMkLst>
            <pc:docMk/>
            <pc:sldMk cId="2245744174" sldId="296"/>
            <ac:inkMk id="23" creationId="{851F8F33-2565-5711-5780-8627D35584B1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0"/>
          <ac:inkMkLst>
            <pc:docMk/>
            <pc:sldMk cId="2245744174" sldId="296"/>
            <ac:inkMk id="25" creationId="{9351701E-F102-BCC4-D321-557B614E1B7A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9"/>
          <ac:inkMkLst>
            <pc:docMk/>
            <pc:sldMk cId="2245744174" sldId="296"/>
            <ac:inkMk id="27" creationId="{D1BF677A-22B6-FE68-073C-5B2F7545EC75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8"/>
          <ac:inkMkLst>
            <pc:docMk/>
            <pc:sldMk cId="2245744174" sldId="296"/>
            <ac:inkMk id="29" creationId="{2FA760AB-1F5C-EC32-9E90-EA3920A346BF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7"/>
          <ac:inkMkLst>
            <pc:docMk/>
            <pc:sldMk cId="2245744174" sldId="296"/>
            <ac:inkMk id="31" creationId="{D3FE2017-8BF4-A06E-3106-ADE6538FFBD4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6"/>
          <ac:inkMkLst>
            <pc:docMk/>
            <pc:sldMk cId="2245744174" sldId="296"/>
            <ac:inkMk id="33" creationId="{BC3BEFF4-3AD9-C168-BEF3-3575CF4059A0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5"/>
          <ac:inkMkLst>
            <pc:docMk/>
            <pc:sldMk cId="2245744174" sldId="296"/>
            <ac:inkMk id="35" creationId="{77DD114D-7EA7-8FE4-B46F-ABC358872C33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4"/>
          <ac:inkMkLst>
            <pc:docMk/>
            <pc:sldMk cId="2245744174" sldId="296"/>
            <ac:inkMk id="37" creationId="{777B897D-4DF4-975E-F26D-83AF0F2139BC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3"/>
          <ac:inkMkLst>
            <pc:docMk/>
            <pc:sldMk cId="2245744174" sldId="296"/>
            <ac:inkMk id="39" creationId="{265D26D4-9938-A39E-4CD3-DDCC4AFBAF46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2"/>
          <ac:inkMkLst>
            <pc:docMk/>
            <pc:sldMk cId="2245744174" sldId="296"/>
            <ac:inkMk id="41" creationId="{F52F69C7-CE57-A891-263A-673D3B5D003F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1"/>
          <ac:inkMkLst>
            <pc:docMk/>
            <pc:sldMk cId="2245744174" sldId="296"/>
            <ac:inkMk id="43" creationId="{3B6FBD53-5FE8-4F92-D191-E06DF6E86ABA}"/>
          </ac:inkMkLst>
        </pc:inkChg>
      </pc:sldChg>
    </pc:docChg>
  </pc:docChgLst>
  <pc:docChgLst>
    <pc:chgData name="Terrence Zhong" userId="3697f194-1008-4430-b6f1-e9b4ecf43b89" providerId="ADAL" clId="{E0DFE962-C8D7-460E-A719-DD3A7E56E13E}"/>
    <pc:docChg chg="custSel addSld delSld modSld">
      <pc:chgData name="Terrence Zhong" userId="3697f194-1008-4430-b6f1-e9b4ecf43b89" providerId="ADAL" clId="{E0DFE962-C8D7-460E-A719-DD3A7E56E13E}" dt="2024-02-24T11:31:46.540" v="311" actId="20577"/>
      <pc:docMkLst>
        <pc:docMk/>
      </pc:docMkLst>
      <pc:sldChg chg="modSp mod">
        <pc:chgData name="Terrence Zhong" userId="3697f194-1008-4430-b6f1-e9b4ecf43b89" providerId="ADAL" clId="{E0DFE962-C8D7-460E-A719-DD3A7E56E13E}" dt="2024-02-24T11:31:11.622" v="288" actId="20577"/>
        <pc:sldMkLst>
          <pc:docMk/>
          <pc:sldMk cId="2902794312" sldId="257"/>
        </pc:sldMkLst>
        <pc:spChg chg="mod">
          <ac:chgData name="Terrence Zhong" userId="3697f194-1008-4430-b6f1-e9b4ecf43b89" providerId="ADAL" clId="{E0DFE962-C8D7-460E-A719-DD3A7E56E13E}" dt="2024-02-24T11:31:11.622" v="288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del">
        <pc:chgData name="Terrence Zhong" userId="3697f194-1008-4430-b6f1-e9b4ecf43b89" providerId="ADAL" clId="{E0DFE962-C8D7-460E-A719-DD3A7E56E13E}" dt="2024-02-24T11:31:26.136" v="289" actId="47"/>
        <pc:sldMkLst>
          <pc:docMk/>
          <pc:sldMk cId="663103393" sldId="264"/>
        </pc:sldMkLst>
      </pc:sldChg>
      <pc:sldChg chg="del">
        <pc:chgData name="Terrence Zhong" userId="3697f194-1008-4430-b6f1-e9b4ecf43b89" providerId="ADAL" clId="{E0DFE962-C8D7-460E-A719-DD3A7E56E13E}" dt="2024-02-24T11:31:26.823" v="290" actId="47"/>
        <pc:sldMkLst>
          <pc:docMk/>
          <pc:sldMk cId="1065425595" sldId="266"/>
        </pc:sldMkLst>
      </pc:sldChg>
      <pc:sldChg chg="del">
        <pc:chgData name="Terrence Zhong" userId="3697f194-1008-4430-b6f1-e9b4ecf43b89" providerId="ADAL" clId="{E0DFE962-C8D7-460E-A719-DD3A7E56E13E}" dt="2024-02-24T11:31:28.616" v="292" actId="47"/>
        <pc:sldMkLst>
          <pc:docMk/>
          <pc:sldMk cId="914134537" sldId="267"/>
        </pc:sldMkLst>
      </pc:sldChg>
      <pc:sldChg chg="del">
        <pc:chgData name="Terrence Zhong" userId="3697f194-1008-4430-b6f1-e9b4ecf43b89" providerId="ADAL" clId="{E0DFE962-C8D7-460E-A719-DD3A7E56E13E}" dt="2024-02-24T11:31:30.243" v="294" actId="47"/>
        <pc:sldMkLst>
          <pc:docMk/>
          <pc:sldMk cId="44069682" sldId="268"/>
        </pc:sldMkLst>
      </pc:sldChg>
      <pc:sldChg chg="del">
        <pc:chgData name="Terrence Zhong" userId="3697f194-1008-4430-b6f1-e9b4ecf43b89" providerId="ADAL" clId="{E0DFE962-C8D7-460E-A719-DD3A7E56E13E}" dt="2024-02-24T11:31:29.539" v="293" actId="47"/>
        <pc:sldMkLst>
          <pc:docMk/>
          <pc:sldMk cId="429771863" sldId="269"/>
        </pc:sldMkLst>
      </pc:sldChg>
      <pc:sldChg chg="del">
        <pc:chgData name="Terrence Zhong" userId="3697f194-1008-4430-b6f1-e9b4ecf43b89" providerId="ADAL" clId="{E0DFE962-C8D7-460E-A719-DD3A7E56E13E}" dt="2024-02-24T11:31:27.695" v="291" actId="47"/>
        <pc:sldMkLst>
          <pc:docMk/>
          <pc:sldMk cId="3322300142" sldId="284"/>
        </pc:sldMkLst>
      </pc:sldChg>
      <pc:sldChg chg="del">
        <pc:chgData name="Terrence Zhong" userId="3697f194-1008-4430-b6f1-e9b4ecf43b89" providerId="ADAL" clId="{E0DFE962-C8D7-460E-A719-DD3A7E56E13E}" dt="2024-02-24T11:31:31.878" v="295" actId="47"/>
        <pc:sldMkLst>
          <pc:docMk/>
          <pc:sldMk cId="59582380" sldId="285"/>
        </pc:sldMkLst>
      </pc:sldChg>
      <pc:sldChg chg="modSp new mod">
        <pc:chgData name="Terrence Zhong" userId="3697f194-1008-4430-b6f1-e9b4ecf43b89" providerId="ADAL" clId="{E0DFE962-C8D7-460E-A719-DD3A7E56E13E}" dt="2024-02-24T11:27:08.597" v="150" actId="1076"/>
        <pc:sldMkLst>
          <pc:docMk/>
          <pc:sldMk cId="3888669781" sldId="286"/>
        </pc:sldMkLst>
        <pc:spChg chg="mod">
          <ac:chgData name="Terrence Zhong" userId="3697f194-1008-4430-b6f1-e9b4ecf43b89" providerId="ADAL" clId="{E0DFE962-C8D7-460E-A719-DD3A7E56E13E}" dt="2024-02-24T11:27:02.629" v="148" actId="20577"/>
          <ac:spMkLst>
            <pc:docMk/>
            <pc:sldMk cId="3888669781" sldId="286"/>
            <ac:spMk id="2" creationId="{8E50F5B6-C983-7329-2E1F-8B9864455682}"/>
          </ac:spMkLst>
        </pc:spChg>
        <pc:spChg chg="mod">
          <ac:chgData name="Terrence Zhong" userId="3697f194-1008-4430-b6f1-e9b4ecf43b89" providerId="ADAL" clId="{E0DFE962-C8D7-460E-A719-DD3A7E56E13E}" dt="2024-02-24T11:27:08.597" v="150" actId="1076"/>
          <ac:spMkLst>
            <pc:docMk/>
            <pc:sldMk cId="3888669781" sldId="286"/>
            <ac:spMk id="4" creationId="{2A5850BD-3A9B-323D-F2EA-AC0F3E9BB37C}"/>
          </ac:spMkLst>
        </pc:spChg>
      </pc:sldChg>
      <pc:sldChg chg="modSp new del mod">
        <pc:chgData name="Terrence Zhong" userId="3697f194-1008-4430-b6f1-e9b4ecf43b89" providerId="ADAL" clId="{E0DFE962-C8D7-460E-A719-DD3A7E56E13E}" dt="2024-02-24T11:31:32.478" v="296" actId="47"/>
        <pc:sldMkLst>
          <pc:docMk/>
          <pc:sldMk cId="3085599890" sldId="287"/>
        </pc:sldMkLst>
        <pc:spChg chg="mod">
          <ac:chgData name="Terrence Zhong" userId="3697f194-1008-4430-b6f1-e9b4ecf43b89" providerId="ADAL" clId="{E0DFE962-C8D7-460E-A719-DD3A7E56E13E}" dt="2024-02-24T11:27:26.425" v="164" actId="20577"/>
          <ac:spMkLst>
            <pc:docMk/>
            <pc:sldMk cId="3085599890" sldId="287"/>
            <ac:spMk id="2" creationId="{DA7691F6-F469-E173-7694-B3DF197F8A65}"/>
          </ac:spMkLst>
        </pc:spChg>
      </pc:sldChg>
      <pc:sldChg chg="addSp delSp modSp new mod modClrScheme chgLayout">
        <pc:chgData name="Terrence Zhong" userId="3697f194-1008-4430-b6f1-e9b4ecf43b89" providerId="ADAL" clId="{E0DFE962-C8D7-460E-A719-DD3A7E56E13E}" dt="2024-02-24T11:28:57.038" v="255" actId="20577"/>
        <pc:sldMkLst>
          <pc:docMk/>
          <pc:sldMk cId="1954398400" sldId="288"/>
        </pc:sldMkLst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2" creationId="{2DD016C0-AFB7-A0FF-38D6-530422616E9C}"/>
          </ac:spMkLst>
        </pc:spChg>
        <pc:spChg chg="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3" creationId="{5FA1FD06-5985-DADA-1091-20A0BF702928}"/>
          </ac:spMkLst>
        </pc:spChg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4" creationId="{2265663D-8983-D22D-D485-7E52CC261421}"/>
          </ac:spMkLst>
        </pc:spChg>
        <pc:spChg chg="add mod ord">
          <ac:chgData name="Terrence Zhong" userId="3697f194-1008-4430-b6f1-e9b4ecf43b89" providerId="ADAL" clId="{E0DFE962-C8D7-460E-A719-DD3A7E56E13E}" dt="2024-02-24T11:28:41.879" v="186" actId="20577"/>
          <ac:spMkLst>
            <pc:docMk/>
            <pc:sldMk cId="1954398400" sldId="288"/>
            <ac:spMk id="5" creationId="{273A4E66-FCFC-66E6-B127-E789A86C6B91}"/>
          </ac:spMkLst>
        </pc:spChg>
        <pc:spChg chg="add mod ord">
          <ac:chgData name="Terrence Zhong" userId="3697f194-1008-4430-b6f1-e9b4ecf43b89" providerId="ADAL" clId="{E0DFE962-C8D7-460E-A719-DD3A7E56E13E}" dt="2024-02-24T11:28:57.038" v="255" actId="20577"/>
          <ac:spMkLst>
            <pc:docMk/>
            <pc:sldMk cId="1954398400" sldId="288"/>
            <ac:spMk id="6" creationId="{9964EEBD-4274-0941-78DB-7702CE4987FF}"/>
          </ac:spMkLst>
        </pc:spChg>
      </pc:sldChg>
      <pc:sldChg chg="modSp new mod">
        <pc:chgData name="Terrence Zhong" userId="3697f194-1008-4430-b6f1-e9b4ecf43b89" providerId="ADAL" clId="{E0DFE962-C8D7-460E-A719-DD3A7E56E13E}" dt="2024-02-24T11:31:46.540" v="311" actId="20577"/>
        <pc:sldMkLst>
          <pc:docMk/>
          <pc:sldMk cId="1487948703" sldId="289"/>
        </pc:sldMkLst>
        <pc:spChg chg="mod">
          <ac:chgData name="Terrence Zhong" userId="3697f194-1008-4430-b6f1-e9b4ecf43b89" providerId="ADAL" clId="{E0DFE962-C8D7-460E-A719-DD3A7E56E13E}" dt="2024-02-24T11:31:46.540" v="311" actId="20577"/>
          <ac:spMkLst>
            <pc:docMk/>
            <pc:sldMk cId="1487948703" sldId="289"/>
            <ac:spMk id="4" creationId="{7401CEB2-E432-2C28-D50D-8FC5A1D3B37C}"/>
          </ac:spMkLst>
        </pc:spChg>
      </pc:sldChg>
    </pc:docChg>
  </pc:docChgLst>
  <pc:docChgLst>
    <pc:chgData name="Nguyen Do (1057048)" userId="S::1057048@hr.nl::91fe210a-adbf-49cc-8590-688b322aaffe" providerId="AD" clId="Web-{90A0946B-C865-E818-D359-29500C1784EE}"/>
    <pc:docChg chg="delSld modSld">
      <pc:chgData name="Nguyen Do (1057048)" userId="S::1057048@hr.nl::91fe210a-adbf-49cc-8590-688b322aaffe" providerId="AD" clId="Web-{90A0946B-C865-E818-D359-29500C1784EE}" dt="2024-02-26T09:50:55.432" v="6"/>
      <pc:docMkLst>
        <pc:docMk/>
      </pc:docMkLst>
      <pc:sldChg chg="modSp">
        <pc:chgData name="Nguyen Do (1057048)" userId="S::1057048@hr.nl::91fe210a-adbf-49cc-8590-688b322aaffe" providerId="AD" clId="Web-{90A0946B-C865-E818-D359-29500C1784EE}" dt="2024-02-26T09:49:35.898" v="0" actId="20577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0A0946B-C865-E818-D359-29500C1784EE}" dt="2024-02-26T09:49:35.898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Nguyen Do (1057048)" userId="S::1057048@hr.nl::91fe210a-adbf-49cc-8590-688b322aaffe" providerId="AD" clId="Web-{90A0946B-C865-E818-D359-29500C1784EE}" dt="2024-02-26T09:49:50.633" v="1"/>
        <pc:sldMkLst>
          <pc:docMk/>
          <pc:sldMk cId="3607270498" sldId="261"/>
        </pc:sldMkLst>
      </pc:sldChg>
      <pc:sldChg chg="del">
        <pc:chgData name="Nguyen Do (1057048)" userId="S::1057048@hr.nl::91fe210a-adbf-49cc-8590-688b322aaffe" providerId="AD" clId="Web-{90A0946B-C865-E818-D359-29500C1784EE}" dt="2024-02-26T09:49:53.242" v="2"/>
        <pc:sldMkLst>
          <pc:docMk/>
          <pc:sldMk cId="3892131414" sldId="262"/>
        </pc:sldMkLst>
      </pc:sldChg>
      <pc:sldChg chg="del">
        <pc:chgData name="Nguyen Do (1057048)" userId="S::1057048@hr.nl::91fe210a-adbf-49cc-8590-688b322aaffe" providerId="AD" clId="Web-{90A0946B-C865-E818-D359-29500C1784EE}" dt="2024-02-26T09:49:54.648" v="3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90A0946B-C865-E818-D359-29500C1784EE}" dt="2024-02-26T09:50:55.432" v="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90A0946B-C865-E818-D359-29500C1784EE}" dt="2024-02-26T09:50:55.432" v="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Ahmet Oral (1023107)" userId="S::1023107@hr.nl::2e173560-79c5-40b3-8d80-2f3cdfb6b323" providerId="AD" clId="Web-{67E06FA0-8819-45E6-E64B-E1BC3D76EFE4}"/>
    <pc:docChg chg="delSld modSld">
      <pc:chgData name="Ahmet Oral (1023107)" userId="S::1023107@hr.nl::2e173560-79c5-40b3-8d80-2f3cdfb6b323" providerId="AD" clId="Web-{67E06FA0-8819-45E6-E64B-E1BC3D76EFE4}" dt="2024-03-22T14:26:56.584" v="238"/>
      <pc:docMkLst>
        <pc:docMk/>
      </pc:docMkLst>
      <pc:sldChg chg="modSp">
        <pc:chgData name="Ahmet Oral (1023107)" userId="S::1023107@hr.nl::2e173560-79c5-40b3-8d80-2f3cdfb6b323" providerId="AD" clId="Web-{67E06FA0-8819-45E6-E64B-E1BC3D76EFE4}" dt="2024-03-22T14:16:31.889" v="0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67E06FA0-8819-45E6-E64B-E1BC3D76EFE4}" dt="2024-03-22T14:16:31.889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">
        <pc:chgData name="Ahmet Oral (1023107)" userId="S::1023107@hr.nl::2e173560-79c5-40b3-8d80-2f3cdfb6b323" providerId="AD" clId="Web-{67E06FA0-8819-45E6-E64B-E1BC3D76EFE4}" dt="2024-03-22T14:18:58.957" v="28" actId="20577"/>
        <pc:sldMkLst>
          <pc:docMk/>
          <pc:sldMk cId="2902794312" sldId="257"/>
        </pc:sldMkLst>
        <pc:graphicFrameChg chg="modGraphic">
          <ac:chgData name="Ahmet Oral (1023107)" userId="S::1023107@hr.nl::2e173560-79c5-40b3-8d80-2f3cdfb6b323" providerId="AD" clId="Web-{67E06FA0-8819-45E6-E64B-E1BC3D76EFE4}" dt="2024-03-22T14:18:58.957" v="28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">
        <pc:chgData name="Ahmet Oral (1023107)" userId="S::1023107@hr.nl::2e173560-79c5-40b3-8d80-2f3cdfb6b323" providerId="AD" clId="Web-{67E06FA0-8819-45E6-E64B-E1BC3D76EFE4}" dt="2024-03-22T14:26:13.114" v="237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67E06FA0-8819-45E6-E64B-E1BC3D76EFE4}" dt="2024-03-22T14:25:14.190" v="155" actId="20577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Ahmet Oral (1023107)" userId="S::1023107@hr.nl::2e173560-79c5-40b3-8d80-2f3cdfb6b323" providerId="AD" clId="Web-{67E06FA0-8819-45E6-E64B-E1BC3D76EFE4}" dt="2024-03-22T14:26:13.114" v="237" actId="20577"/>
          <ac:spMkLst>
            <pc:docMk/>
            <pc:sldMk cId="225949195" sldId="291"/>
            <ac:spMk id="7" creationId="{14816D4D-DA88-E0DE-7C0C-C1ADA9951681}"/>
          </ac:spMkLst>
        </pc:spChg>
      </pc:sldChg>
      <pc:sldChg chg="del">
        <pc:chgData name="Ahmet Oral (1023107)" userId="S::1023107@hr.nl::2e173560-79c5-40b3-8d80-2f3cdfb6b323" providerId="AD" clId="Web-{67E06FA0-8819-45E6-E64B-E1BC3D76EFE4}" dt="2024-03-22T14:23:07.497" v="54"/>
        <pc:sldMkLst>
          <pc:docMk/>
          <pc:sldMk cId="3829728357" sldId="293"/>
        </pc:sldMkLst>
      </pc:sldChg>
      <pc:sldChg chg="addSp delSp modSp mod modClrScheme chgLayout">
        <pc:chgData name="Ahmet Oral (1023107)" userId="S::1023107@hr.nl::2e173560-79c5-40b3-8d80-2f3cdfb6b323" providerId="AD" clId="Web-{67E06FA0-8819-45E6-E64B-E1BC3D76EFE4}" dt="2024-03-22T14:21:21.884" v="53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Ahmet Oral (1023107)" userId="S::1023107@hr.nl::2e173560-79c5-40b3-8d80-2f3cdfb6b323" providerId="AD" clId="Web-{67E06FA0-8819-45E6-E64B-E1BC3D76EFE4}" dt="2024-03-22T14:21:06.259" v="52"/>
          <ac:spMkLst>
            <pc:docMk/>
            <pc:sldMk cId="2180429620" sldId="295"/>
            <ac:spMk id="5" creationId="{4A5EBF24-5A6B-0E3B-11AE-0A4CC1DFA5EC}"/>
          </ac:spMkLst>
        </pc:spChg>
        <pc:spChg chg="add del 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7" creationId="{70665D58-2F30-7A1A-5CB9-684896FB088A}"/>
          </ac:spMkLst>
        </pc:spChg>
        <pc:spChg chg="mod or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13" creationId="{E917C6A6-F20D-18C9-E2B7-A5AD14C7CD20}"/>
          </ac:spMkLst>
        </pc:spChg>
        <pc:picChg chg="add mod ord">
          <ac:chgData name="Ahmet Oral (1023107)" userId="S::1023107@hr.nl::2e173560-79c5-40b3-8d80-2f3cdfb6b323" providerId="AD" clId="Web-{67E06FA0-8819-45E6-E64B-E1BC3D76EFE4}" dt="2024-03-22T14:21:21.884" v="53"/>
          <ac:picMkLst>
            <pc:docMk/>
            <pc:sldMk cId="2180429620" sldId="295"/>
            <ac:picMk id="8" creationId="{CF38B0D8-A0DD-41C7-9C50-6447637A5741}"/>
          </ac:picMkLst>
        </pc:picChg>
        <pc:picChg chg="del">
          <ac:chgData name="Ahmet Oral (1023107)" userId="S::1023107@hr.nl::2e173560-79c5-40b3-8d80-2f3cdfb6b323" providerId="AD" clId="Web-{67E06FA0-8819-45E6-E64B-E1BC3D76EFE4}" dt="2024-03-22T14:20:02.819" v="50"/>
          <ac:picMkLst>
            <pc:docMk/>
            <pc:sldMk cId="2180429620" sldId="295"/>
            <ac:picMk id="9" creationId="{97472692-7829-49E0-0503-36C43663EA6B}"/>
          </ac:picMkLst>
        </pc:picChg>
        <pc:picChg chg="del">
          <ac:chgData name="Ahmet Oral (1023107)" userId="S::1023107@hr.nl::2e173560-79c5-40b3-8d80-2f3cdfb6b323" providerId="AD" clId="Web-{67E06FA0-8819-45E6-E64B-E1BC3D76EFE4}" dt="2024-03-22T14:20:07.913" v="51"/>
          <ac:picMkLst>
            <pc:docMk/>
            <pc:sldMk cId="2180429620" sldId="295"/>
            <ac:picMk id="11" creationId="{22DDA277-1809-90EE-E248-650282B97359}"/>
          </ac:picMkLst>
        </pc:picChg>
      </pc:sldChg>
      <pc:sldChg chg="del">
        <pc:chgData name="Ahmet Oral (1023107)" userId="S::1023107@hr.nl::2e173560-79c5-40b3-8d80-2f3cdfb6b323" providerId="AD" clId="Web-{67E06FA0-8819-45E6-E64B-E1BC3D76EFE4}" dt="2024-03-22T14:26:56.584" v="238"/>
        <pc:sldMkLst>
          <pc:docMk/>
          <pc:sldMk cId="1482030384" sldId="296"/>
        </pc:sldMkLst>
      </pc:sldChg>
    </pc:docChg>
  </pc:docChgLst>
  <pc:docChgLst>
    <pc:chgData name="Ahmet Oral (1023107)" userId="S::1023107@hr.nl::2e173560-79c5-40b3-8d80-2f3cdfb6b323" providerId="AD" clId="Web-{F6BA4608-8F34-36EC-BA99-6EDDFC6505D4}"/>
    <pc:docChg chg="modSld sldOrd">
      <pc:chgData name="Ahmet Oral (1023107)" userId="S::1023107@hr.nl::2e173560-79c5-40b3-8d80-2f3cdfb6b323" providerId="AD" clId="Web-{F6BA4608-8F34-36EC-BA99-6EDDFC6505D4}" dt="2024-03-08T14:05:29.475" v="286" actId="20577"/>
      <pc:docMkLst>
        <pc:docMk/>
      </pc:docMkLst>
      <pc:sldChg chg="modSp">
        <pc:chgData name="Ahmet Oral (1023107)" userId="S::1023107@hr.nl::2e173560-79c5-40b3-8d80-2f3cdfb6b323" providerId="AD" clId="Web-{F6BA4608-8F34-36EC-BA99-6EDDFC6505D4}" dt="2024-03-08T13:25:53.939" v="12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F6BA4608-8F34-36EC-BA99-6EDDFC6505D4}" dt="2024-03-08T13:25:53.939" v="12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Sp modSp">
        <pc:chgData name="Ahmet Oral (1023107)" userId="S::1023107@hr.nl::2e173560-79c5-40b3-8d80-2f3cdfb6b323" providerId="AD" clId="Web-{F6BA4608-8F34-36EC-BA99-6EDDFC6505D4}" dt="2024-03-08T14:05:29.475" v="286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F6BA4608-8F34-36EC-BA99-6EDDFC6505D4}" dt="2024-03-08T14:05:29.475" v="286" actId="20577"/>
          <ac:spMkLst>
            <pc:docMk/>
            <pc:sldMk cId="225949195" sldId="291"/>
            <ac:spMk id="2" creationId="{06919283-2F79-38E1-BA78-1629671E755C}"/>
          </ac:spMkLst>
        </pc:spChg>
        <pc:spChg chg="del mod">
          <ac:chgData name="Ahmet Oral (1023107)" userId="S::1023107@hr.nl::2e173560-79c5-40b3-8d80-2f3cdfb6b323" providerId="AD" clId="Web-{F6BA4608-8F34-36EC-BA99-6EDDFC6505D4}" dt="2024-03-08T13:43:37.052" v="209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Ahmet Oral (1023107)" userId="S::1023107@hr.nl::2e173560-79c5-40b3-8d80-2f3cdfb6b323" providerId="AD" clId="Web-{F6BA4608-8F34-36EC-BA99-6EDDFC6505D4}" dt="2024-03-08T13:43:40.865" v="210" actId="1076"/>
          <ac:spMkLst>
            <pc:docMk/>
            <pc:sldMk cId="225949195" sldId="291"/>
            <ac:spMk id="7" creationId="{14816D4D-DA88-E0DE-7C0C-C1ADA9951681}"/>
          </ac:spMkLst>
        </pc:spChg>
      </pc:sldChg>
      <pc:sldChg chg="modSp ord">
        <pc:chgData name="Ahmet Oral (1023107)" userId="S::1023107@hr.nl::2e173560-79c5-40b3-8d80-2f3cdfb6b323" providerId="AD" clId="Web-{F6BA4608-8F34-36EC-BA99-6EDDFC6505D4}" dt="2024-03-08T13:41:39.316" v="182" actId="20577"/>
        <pc:sldMkLst>
          <pc:docMk/>
          <pc:sldMk cId="3829728357" sldId="293"/>
        </pc:sldMkLst>
        <pc:spChg chg="mod">
          <ac:chgData name="Ahmet Oral (1023107)" userId="S::1023107@hr.nl::2e173560-79c5-40b3-8d80-2f3cdfb6b323" providerId="AD" clId="Web-{F6BA4608-8F34-36EC-BA99-6EDDFC6505D4}" dt="2024-03-08T13:41:39.316" v="182" actId="20577"/>
          <ac:spMkLst>
            <pc:docMk/>
            <pc:sldMk cId="3829728357" sldId="293"/>
            <ac:spMk id="2" creationId="{B4556E73-0DC2-08E6-BDE2-392C1AD8FC4F}"/>
          </ac:spMkLst>
        </pc:spChg>
      </pc:sldChg>
      <pc:sldChg chg="modSp">
        <pc:chgData name="Ahmet Oral (1023107)" userId="S::1023107@hr.nl::2e173560-79c5-40b3-8d80-2f3cdfb6b323" providerId="AD" clId="Web-{F6BA4608-8F34-36EC-BA99-6EDDFC6505D4}" dt="2024-03-08T13:41:21.019" v="176" actId="20577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F6BA4608-8F34-36EC-BA99-6EDDFC6505D4}" dt="2024-03-08T13:41:21.019" v="176" actId="20577"/>
          <ac:spMkLst>
            <pc:docMk/>
            <pc:sldMk cId="2180429620" sldId="295"/>
            <ac:spMk id="4" creationId="{F61E39C8-D9E1-B56B-CD9E-4E0B352CB4E2}"/>
          </ac:spMkLst>
        </pc:spChg>
      </pc:sldChg>
    </pc:docChg>
  </pc:docChgLst>
  <pc:docChgLst>
    <pc:chgData name="Ahmet Oral (1023107)" userId="S::1023107@hr.nl::2e173560-79c5-40b3-8d80-2f3cdfb6b323" providerId="AD" clId="Web-{20F9C094-EE62-94E9-648F-C8184D8F59AA}"/>
    <pc:docChg chg="modSld">
      <pc:chgData name="Ahmet Oral (1023107)" userId="S::1023107@hr.nl::2e173560-79c5-40b3-8d80-2f3cdfb6b323" providerId="AD" clId="Web-{20F9C094-EE62-94E9-648F-C8184D8F59AA}" dt="2024-02-24T11:25:41.548" v="160" actId="20577"/>
      <pc:docMkLst>
        <pc:docMk/>
      </pc:docMkLst>
      <pc:sldChg chg="addSp modSp">
        <pc:chgData name="Ahmet Oral (1023107)" userId="S::1023107@hr.nl::2e173560-79c5-40b3-8d80-2f3cdfb6b323" providerId="AD" clId="Web-{20F9C094-EE62-94E9-648F-C8184D8F59AA}" dt="2024-02-24T11:19:09.925" v="94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20F9C094-EE62-94E9-648F-C8184D8F59AA}" dt="2024-02-24T11:17:31.656" v="25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hmet Oral (1023107)" userId="S::1023107@hr.nl::2e173560-79c5-40b3-8d80-2f3cdfb6b323" providerId="AD" clId="Web-{20F9C094-EE62-94E9-648F-C8184D8F59AA}" dt="2024-02-24T11:17:40.907" v="36" actId="20577"/>
          <ac:spMkLst>
            <pc:docMk/>
            <pc:sldMk cId="3946934594" sldId="256"/>
            <ac:spMk id="3" creationId="{0D537F64-4C96-4AA8-BB21-E8053A3186DD}"/>
          </ac:spMkLst>
        </pc:spChg>
        <pc:spChg chg="add mod">
          <ac:chgData name="Ahmet Oral (1023107)" userId="S::1023107@hr.nl::2e173560-79c5-40b3-8d80-2f3cdfb6b323" providerId="AD" clId="Web-{20F9C094-EE62-94E9-648F-C8184D8F59AA}" dt="2024-02-24T11:19:09.925" v="94" actId="20577"/>
          <ac:spMkLst>
            <pc:docMk/>
            <pc:sldMk cId="3946934594" sldId="256"/>
            <ac:spMk id="4" creationId="{22341466-2B49-4F21-0FF5-1CE59BF40A8C}"/>
          </ac:spMkLst>
        </pc:spChg>
      </pc:sldChg>
      <pc:sldChg chg="modSp">
        <pc:chgData name="Ahmet Oral (1023107)" userId="S::1023107@hr.nl::2e173560-79c5-40b3-8d80-2f3cdfb6b323" providerId="AD" clId="Web-{20F9C094-EE62-94E9-648F-C8184D8F59AA}" dt="2024-02-24T11:25:41.548" v="160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20F9C094-EE62-94E9-648F-C8184D8F59AA}" dt="2024-02-24T11:20:40.929" v="112" actId="1076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Ahmet Oral (1023107)" userId="S::1023107@hr.nl::2e173560-79c5-40b3-8d80-2f3cdfb6b323" providerId="AD" clId="Web-{20F9C094-EE62-94E9-648F-C8184D8F59AA}" dt="2024-02-24T11:25:41.548" v="160" actId="20577"/>
          <ac:spMkLst>
            <pc:docMk/>
            <pc:sldMk cId="2902794312" sldId="257"/>
            <ac:spMk id="5" creationId="{0A95F4DE-39B7-4CE2-BC1E-8B8AE662A8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5EA7-84EA-44F4-AFB1-165F1E8180AE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78D10E-1E44-49C5-985E-9B67FB4D372E}">
      <dgm:prSet/>
      <dgm:spPr/>
      <dgm:t>
        <a:bodyPr/>
        <a:lstStyle/>
        <a:p>
          <a:pPr rtl="0"/>
          <a:r>
            <a:rPr lang="en-US">
              <a:latin typeface="Trebuchet MS"/>
            </a:rPr>
            <a:t>Flic Button</a:t>
          </a:r>
          <a:endParaRPr lang="en-US"/>
        </a:p>
      </dgm:t>
    </dgm:pt>
    <dgm:pt modelId="{0529F82D-6C6A-45A4-B1B0-898652E34006}" type="parTrans" cxnId="{87A0F189-81BC-439D-8FB3-AF031647C6E7}">
      <dgm:prSet/>
      <dgm:spPr/>
      <dgm:t>
        <a:bodyPr/>
        <a:lstStyle/>
        <a:p>
          <a:endParaRPr lang="en-US"/>
        </a:p>
      </dgm:t>
    </dgm:pt>
    <dgm:pt modelId="{8B84D079-C3A2-4B93-A577-A58DDF2EEA37}" type="sibTrans" cxnId="{87A0F189-81BC-439D-8FB3-AF031647C6E7}">
      <dgm:prSet/>
      <dgm:spPr/>
      <dgm:t>
        <a:bodyPr/>
        <a:lstStyle/>
        <a:p>
          <a:endParaRPr lang="en-US"/>
        </a:p>
      </dgm:t>
    </dgm:pt>
    <dgm:pt modelId="{C9A5A2C2-91A4-4DC0-9BC4-414E2AA496FE}">
      <dgm:prSet phldr="0"/>
      <dgm:spPr/>
      <dgm:t>
        <a:bodyPr/>
        <a:lstStyle/>
        <a:p>
          <a:r>
            <a:rPr lang="en-US">
              <a:latin typeface="Trebuchet MS"/>
            </a:rPr>
            <a:t>Afstandsbepaling</a:t>
          </a:r>
        </a:p>
      </dgm:t>
    </dgm:pt>
    <dgm:pt modelId="{3DE99984-9D28-4F59-8192-30037A3EC138}" type="parTrans" cxnId="{2C14BD50-AE89-4D9E-A09F-03F1EFFB9213}">
      <dgm:prSet/>
      <dgm:spPr/>
    </dgm:pt>
    <dgm:pt modelId="{6297E4B2-FEA8-4F9A-BDDF-B5FCC925F19E}" type="sibTrans" cxnId="{2C14BD50-AE89-4D9E-A09F-03F1EFFB9213}">
      <dgm:prSet/>
      <dgm:spPr/>
      <dgm:t>
        <a:bodyPr/>
        <a:lstStyle/>
        <a:p>
          <a:endParaRPr lang="en-US"/>
        </a:p>
      </dgm:t>
    </dgm:pt>
    <dgm:pt modelId="{ECEDEE21-26B0-45B4-A9DD-7108094B5785}">
      <dgm:prSet phldr="0"/>
      <dgm:spPr/>
      <dgm:t>
        <a:bodyPr/>
        <a:lstStyle/>
        <a:p>
          <a:r>
            <a:rPr lang="en-US">
              <a:latin typeface="Trebuchet MS"/>
            </a:rPr>
            <a:t>Codebase</a:t>
          </a:r>
        </a:p>
      </dgm:t>
    </dgm:pt>
    <dgm:pt modelId="{880BF3F1-E137-4DAD-9E62-61666A4758B6}" type="parTrans" cxnId="{46A4FF5F-3AC7-485E-9840-F2122201D642}">
      <dgm:prSet/>
      <dgm:spPr/>
    </dgm:pt>
    <dgm:pt modelId="{0D4E4CD8-AF0D-4BCB-8831-1F08AFE5C393}" type="sibTrans" cxnId="{46A4FF5F-3AC7-485E-9840-F2122201D642}">
      <dgm:prSet/>
      <dgm:spPr/>
      <dgm:t>
        <a:bodyPr/>
        <a:lstStyle/>
        <a:p>
          <a:endParaRPr lang="en-US"/>
        </a:p>
      </dgm:t>
    </dgm:pt>
    <dgm:pt modelId="{1705F26E-FDD5-425A-94CE-58D61EACCC1A}">
      <dgm:prSet phldr="0"/>
      <dgm:spPr/>
      <dgm:t>
        <a:bodyPr/>
        <a:lstStyle/>
        <a:p>
          <a:r>
            <a:rPr lang="en-US">
              <a:latin typeface="Trebuchet MS"/>
            </a:rPr>
            <a:t>Retrospective</a:t>
          </a:r>
        </a:p>
      </dgm:t>
    </dgm:pt>
    <dgm:pt modelId="{04DEBD52-7602-45F1-8989-FE315A3913F5}" type="parTrans" cxnId="{252D1403-9228-4695-9521-BA96DD968CE7}">
      <dgm:prSet/>
      <dgm:spPr/>
    </dgm:pt>
    <dgm:pt modelId="{5B019195-99A2-4C89-8275-7E7EF1F85D7E}" type="sibTrans" cxnId="{252D1403-9228-4695-9521-BA96DD968CE7}">
      <dgm:prSet/>
      <dgm:spPr/>
      <dgm:t>
        <a:bodyPr/>
        <a:lstStyle/>
        <a:p>
          <a:endParaRPr lang="en-US"/>
        </a:p>
      </dgm:t>
    </dgm:pt>
    <dgm:pt modelId="{B0E4801B-9F2B-4FC0-A6AB-2C46F71E3E1F}" type="pres">
      <dgm:prSet presAssocID="{0D235EA7-84EA-44F4-AFB1-165F1E8180AE}" presName="outerComposite" presStyleCnt="0">
        <dgm:presLayoutVars>
          <dgm:chMax val="5"/>
          <dgm:dir/>
          <dgm:resizeHandles val="exact"/>
        </dgm:presLayoutVars>
      </dgm:prSet>
      <dgm:spPr/>
    </dgm:pt>
    <dgm:pt modelId="{AD2EC1F9-B2D4-46B0-8EC8-1579F40A0568}" type="pres">
      <dgm:prSet presAssocID="{0D235EA7-84EA-44F4-AFB1-165F1E8180AE}" presName="dummyMaxCanvas" presStyleCnt="0">
        <dgm:presLayoutVars/>
      </dgm:prSet>
      <dgm:spPr/>
    </dgm:pt>
    <dgm:pt modelId="{F696DB63-9C06-49C7-9BC1-B3B5A0E29F85}" type="pres">
      <dgm:prSet presAssocID="{0D235EA7-84EA-44F4-AFB1-165F1E8180AE}" presName="FourNodes_1" presStyleLbl="node1" presStyleIdx="0" presStyleCnt="4">
        <dgm:presLayoutVars>
          <dgm:bulletEnabled val="1"/>
        </dgm:presLayoutVars>
      </dgm:prSet>
      <dgm:spPr/>
    </dgm:pt>
    <dgm:pt modelId="{8665A718-0806-4E1C-A26D-598477CA021B}" type="pres">
      <dgm:prSet presAssocID="{0D235EA7-84EA-44F4-AFB1-165F1E8180AE}" presName="FourNodes_2" presStyleLbl="node1" presStyleIdx="1" presStyleCnt="4">
        <dgm:presLayoutVars>
          <dgm:bulletEnabled val="1"/>
        </dgm:presLayoutVars>
      </dgm:prSet>
      <dgm:spPr/>
    </dgm:pt>
    <dgm:pt modelId="{4D807D70-5160-4E4A-A197-332612427694}" type="pres">
      <dgm:prSet presAssocID="{0D235EA7-84EA-44F4-AFB1-165F1E8180AE}" presName="FourNodes_3" presStyleLbl="node1" presStyleIdx="2" presStyleCnt="4">
        <dgm:presLayoutVars>
          <dgm:bulletEnabled val="1"/>
        </dgm:presLayoutVars>
      </dgm:prSet>
      <dgm:spPr/>
    </dgm:pt>
    <dgm:pt modelId="{66E2E4B7-D70A-4846-9566-8B09EF281F99}" type="pres">
      <dgm:prSet presAssocID="{0D235EA7-84EA-44F4-AFB1-165F1E8180AE}" presName="FourNodes_4" presStyleLbl="node1" presStyleIdx="3" presStyleCnt="4">
        <dgm:presLayoutVars>
          <dgm:bulletEnabled val="1"/>
        </dgm:presLayoutVars>
      </dgm:prSet>
      <dgm:spPr/>
    </dgm:pt>
    <dgm:pt modelId="{78BE88FD-7DFF-4E0B-96E0-AC342C1370B0}" type="pres">
      <dgm:prSet presAssocID="{0D235EA7-84EA-44F4-AFB1-165F1E8180AE}" presName="FourConn_1-2" presStyleLbl="fgAccFollowNode1" presStyleIdx="0" presStyleCnt="3">
        <dgm:presLayoutVars>
          <dgm:bulletEnabled val="1"/>
        </dgm:presLayoutVars>
      </dgm:prSet>
      <dgm:spPr/>
    </dgm:pt>
    <dgm:pt modelId="{6BD6A1B6-7AFA-4A69-AF5A-A8111E0F512F}" type="pres">
      <dgm:prSet presAssocID="{0D235EA7-84EA-44F4-AFB1-165F1E8180AE}" presName="FourConn_2-3" presStyleLbl="fgAccFollowNode1" presStyleIdx="1" presStyleCnt="3">
        <dgm:presLayoutVars>
          <dgm:bulletEnabled val="1"/>
        </dgm:presLayoutVars>
      </dgm:prSet>
      <dgm:spPr/>
    </dgm:pt>
    <dgm:pt modelId="{9E63DA0B-F5D3-4510-BA71-55E94EB70247}" type="pres">
      <dgm:prSet presAssocID="{0D235EA7-84EA-44F4-AFB1-165F1E8180AE}" presName="FourConn_3-4" presStyleLbl="fgAccFollowNode1" presStyleIdx="2" presStyleCnt="3">
        <dgm:presLayoutVars>
          <dgm:bulletEnabled val="1"/>
        </dgm:presLayoutVars>
      </dgm:prSet>
      <dgm:spPr/>
    </dgm:pt>
    <dgm:pt modelId="{81E4D5DD-91C5-417A-8614-02DC4280445F}" type="pres">
      <dgm:prSet presAssocID="{0D235EA7-84EA-44F4-AFB1-165F1E8180AE}" presName="FourNodes_1_text" presStyleLbl="node1" presStyleIdx="3" presStyleCnt="4">
        <dgm:presLayoutVars>
          <dgm:bulletEnabled val="1"/>
        </dgm:presLayoutVars>
      </dgm:prSet>
      <dgm:spPr/>
    </dgm:pt>
    <dgm:pt modelId="{6DB8A1EC-5B2C-4EC7-8489-CD5AD4CB97BF}" type="pres">
      <dgm:prSet presAssocID="{0D235EA7-84EA-44F4-AFB1-165F1E8180AE}" presName="FourNodes_2_text" presStyleLbl="node1" presStyleIdx="3" presStyleCnt="4">
        <dgm:presLayoutVars>
          <dgm:bulletEnabled val="1"/>
        </dgm:presLayoutVars>
      </dgm:prSet>
      <dgm:spPr/>
    </dgm:pt>
    <dgm:pt modelId="{795F0615-CEEC-470E-A02F-EA951B907F17}" type="pres">
      <dgm:prSet presAssocID="{0D235EA7-84EA-44F4-AFB1-165F1E8180AE}" presName="FourNodes_3_text" presStyleLbl="node1" presStyleIdx="3" presStyleCnt="4">
        <dgm:presLayoutVars>
          <dgm:bulletEnabled val="1"/>
        </dgm:presLayoutVars>
      </dgm:prSet>
      <dgm:spPr/>
    </dgm:pt>
    <dgm:pt modelId="{F67CA89B-3F61-44E7-BF8A-74C115E7274B}" type="pres">
      <dgm:prSet presAssocID="{0D235EA7-84EA-44F4-AFB1-165F1E8180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52D1403-9228-4695-9521-BA96DD968CE7}" srcId="{0D235EA7-84EA-44F4-AFB1-165F1E8180AE}" destId="{1705F26E-FDD5-425A-94CE-58D61EACCC1A}" srcOrd="3" destOrd="0" parTransId="{04DEBD52-7602-45F1-8989-FE315A3913F5}" sibTransId="{5B019195-99A2-4C89-8275-7E7EF1F85D7E}"/>
    <dgm:cxn modelId="{46F10709-B4F1-4B33-A1CC-0CAD894DD0EE}" type="presOf" srcId="{6297E4B2-FEA8-4F9A-BDDF-B5FCC925F19E}" destId="{6BD6A1B6-7AFA-4A69-AF5A-A8111E0F512F}" srcOrd="0" destOrd="0" presId="urn:microsoft.com/office/officeart/2005/8/layout/vProcess5"/>
    <dgm:cxn modelId="{CA101215-6232-464A-B0C0-EB2C7E13C36B}" type="presOf" srcId="{ECEDEE21-26B0-45B4-A9DD-7108094B5785}" destId="{795F0615-CEEC-470E-A02F-EA951B907F17}" srcOrd="1" destOrd="0" presId="urn:microsoft.com/office/officeart/2005/8/layout/vProcess5"/>
    <dgm:cxn modelId="{3B44D925-7686-41FE-B57C-FF981125A740}" type="presOf" srcId="{8B84D079-C3A2-4B93-A577-A58DDF2EEA37}" destId="{78BE88FD-7DFF-4E0B-96E0-AC342C1370B0}" srcOrd="0" destOrd="0" presId="urn:microsoft.com/office/officeart/2005/8/layout/vProcess5"/>
    <dgm:cxn modelId="{E2CA313C-72AD-43E1-93FC-996B568B7572}" type="presOf" srcId="{C9A5A2C2-91A4-4DC0-9BC4-414E2AA496FE}" destId="{6DB8A1EC-5B2C-4EC7-8489-CD5AD4CB97BF}" srcOrd="1" destOrd="0" presId="urn:microsoft.com/office/officeart/2005/8/layout/vProcess5"/>
    <dgm:cxn modelId="{46A4FF5F-3AC7-485E-9840-F2122201D642}" srcId="{0D235EA7-84EA-44F4-AFB1-165F1E8180AE}" destId="{ECEDEE21-26B0-45B4-A9DD-7108094B5785}" srcOrd="2" destOrd="0" parTransId="{880BF3F1-E137-4DAD-9E62-61666A4758B6}" sibTransId="{0D4E4CD8-AF0D-4BCB-8831-1F08AFE5C393}"/>
    <dgm:cxn modelId="{A2331543-553A-4197-874E-EA91E42026F7}" type="presOf" srcId="{ECEDEE21-26B0-45B4-A9DD-7108094B5785}" destId="{4D807D70-5160-4E4A-A197-332612427694}" srcOrd="0" destOrd="0" presId="urn:microsoft.com/office/officeart/2005/8/layout/vProcess5"/>
    <dgm:cxn modelId="{3BD0F06E-2172-4963-A66B-EFCEBB3770E4}" type="presOf" srcId="{C9A5A2C2-91A4-4DC0-9BC4-414E2AA496FE}" destId="{8665A718-0806-4E1C-A26D-598477CA021B}" srcOrd="0" destOrd="0" presId="urn:microsoft.com/office/officeart/2005/8/layout/vProcess5"/>
    <dgm:cxn modelId="{2C14BD50-AE89-4D9E-A09F-03F1EFFB9213}" srcId="{0D235EA7-84EA-44F4-AFB1-165F1E8180AE}" destId="{C9A5A2C2-91A4-4DC0-9BC4-414E2AA496FE}" srcOrd="1" destOrd="0" parTransId="{3DE99984-9D28-4F59-8192-30037A3EC138}" sibTransId="{6297E4B2-FEA8-4F9A-BDDF-B5FCC925F19E}"/>
    <dgm:cxn modelId="{6360D47D-E62F-411E-81F6-6D681A53BC30}" type="presOf" srcId="{0D4E4CD8-AF0D-4BCB-8831-1F08AFE5C393}" destId="{9E63DA0B-F5D3-4510-BA71-55E94EB70247}" srcOrd="0" destOrd="0" presId="urn:microsoft.com/office/officeart/2005/8/layout/vProcess5"/>
    <dgm:cxn modelId="{87A0F189-81BC-439D-8FB3-AF031647C6E7}" srcId="{0D235EA7-84EA-44F4-AFB1-165F1E8180AE}" destId="{BA78D10E-1E44-49C5-985E-9B67FB4D372E}" srcOrd="0" destOrd="0" parTransId="{0529F82D-6C6A-45A4-B1B0-898652E34006}" sibTransId="{8B84D079-C3A2-4B93-A577-A58DDF2EEA37}"/>
    <dgm:cxn modelId="{2DEC1EB3-3CAB-4D4B-B164-0303FC6FE45B}" type="presOf" srcId="{1705F26E-FDD5-425A-94CE-58D61EACCC1A}" destId="{F67CA89B-3F61-44E7-BF8A-74C115E7274B}" srcOrd="1" destOrd="0" presId="urn:microsoft.com/office/officeart/2005/8/layout/vProcess5"/>
    <dgm:cxn modelId="{D1CF00C8-3F2C-4DA9-8E66-052E94882304}" type="presOf" srcId="{0D235EA7-84EA-44F4-AFB1-165F1E8180AE}" destId="{B0E4801B-9F2B-4FC0-A6AB-2C46F71E3E1F}" srcOrd="0" destOrd="0" presId="urn:microsoft.com/office/officeart/2005/8/layout/vProcess5"/>
    <dgm:cxn modelId="{A02665DD-BC4B-46F0-96F0-EDDE38F7005F}" type="presOf" srcId="{BA78D10E-1E44-49C5-985E-9B67FB4D372E}" destId="{81E4D5DD-91C5-417A-8614-02DC4280445F}" srcOrd="1" destOrd="0" presId="urn:microsoft.com/office/officeart/2005/8/layout/vProcess5"/>
    <dgm:cxn modelId="{CB76C6E4-279A-4E32-92ED-8DD6F06CA90C}" type="presOf" srcId="{BA78D10E-1E44-49C5-985E-9B67FB4D372E}" destId="{F696DB63-9C06-49C7-9BC1-B3B5A0E29F85}" srcOrd="0" destOrd="0" presId="urn:microsoft.com/office/officeart/2005/8/layout/vProcess5"/>
    <dgm:cxn modelId="{F46596F4-F3AD-48A2-AC9A-1F0C2FF35083}" type="presOf" srcId="{1705F26E-FDD5-425A-94CE-58D61EACCC1A}" destId="{66E2E4B7-D70A-4846-9566-8B09EF281F99}" srcOrd="0" destOrd="0" presId="urn:microsoft.com/office/officeart/2005/8/layout/vProcess5"/>
    <dgm:cxn modelId="{FADB1159-7426-4DB8-96A5-2F4389B88702}" type="presParOf" srcId="{B0E4801B-9F2B-4FC0-A6AB-2C46F71E3E1F}" destId="{AD2EC1F9-B2D4-46B0-8EC8-1579F40A0568}" srcOrd="0" destOrd="0" presId="urn:microsoft.com/office/officeart/2005/8/layout/vProcess5"/>
    <dgm:cxn modelId="{353F1734-813F-452B-A0C1-FCE94AFC9C0E}" type="presParOf" srcId="{B0E4801B-9F2B-4FC0-A6AB-2C46F71E3E1F}" destId="{F696DB63-9C06-49C7-9BC1-B3B5A0E29F85}" srcOrd="1" destOrd="0" presId="urn:microsoft.com/office/officeart/2005/8/layout/vProcess5"/>
    <dgm:cxn modelId="{FA47EE5F-F4B1-4D9B-B3D8-D4558D78BF66}" type="presParOf" srcId="{B0E4801B-9F2B-4FC0-A6AB-2C46F71E3E1F}" destId="{8665A718-0806-4E1C-A26D-598477CA021B}" srcOrd="2" destOrd="0" presId="urn:microsoft.com/office/officeart/2005/8/layout/vProcess5"/>
    <dgm:cxn modelId="{A7B1B234-1059-4B8B-93C6-051F1BBEEF6B}" type="presParOf" srcId="{B0E4801B-9F2B-4FC0-A6AB-2C46F71E3E1F}" destId="{4D807D70-5160-4E4A-A197-332612427694}" srcOrd="3" destOrd="0" presId="urn:microsoft.com/office/officeart/2005/8/layout/vProcess5"/>
    <dgm:cxn modelId="{FDEFE644-AF06-4CA7-8DCB-730A3EC64BAB}" type="presParOf" srcId="{B0E4801B-9F2B-4FC0-A6AB-2C46F71E3E1F}" destId="{66E2E4B7-D70A-4846-9566-8B09EF281F99}" srcOrd="4" destOrd="0" presId="urn:microsoft.com/office/officeart/2005/8/layout/vProcess5"/>
    <dgm:cxn modelId="{129A4473-8E7A-416B-85BB-7CD58C7E37F7}" type="presParOf" srcId="{B0E4801B-9F2B-4FC0-A6AB-2C46F71E3E1F}" destId="{78BE88FD-7DFF-4E0B-96E0-AC342C1370B0}" srcOrd="5" destOrd="0" presId="urn:microsoft.com/office/officeart/2005/8/layout/vProcess5"/>
    <dgm:cxn modelId="{B082AF87-F200-4F66-B1A8-04EFFF1FAE7B}" type="presParOf" srcId="{B0E4801B-9F2B-4FC0-A6AB-2C46F71E3E1F}" destId="{6BD6A1B6-7AFA-4A69-AF5A-A8111E0F512F}" srcOrd="6" destOrd="0" presId="urn:microsoft.com/office/officeart/2005/8/layout/vProcess5"/>
    <dgm:cxn modelId="{24703BAB-071D-41B0-8EA3-9339A41E8260}" type="presParOf" srcId="{B0E4801B-9F2B-4FC0-A6AB-2C46F71E3E1F}" destId="{9E63DA0B-F5D3-4510-BA71-55E94EB70247}" srcOrd="7" destOrd="0" presId="urn:microsoft.com/office/officeart/2005/8/layout/vProcess5"/>
    <dgm:cxn modelId="{A85152C9-0CE4-4674-9C89-C95551C55B25}" type="presParOf" srcId="{B0E4801B-9F2B-4FC0-A6AB-2C46F71E3E1F}" destId="{81E4D5DD-91C5-417A-8614-02DC4280445F}" srcOrd="8" destOrd="0" presId="urn:microsoft.com/office/officeart/2005/8/layout/vProcess5"/>
    <dgm:cxn modelId="{D21484EE-EB73-43BA-8C6A-68105CD3EEDE}" type="presParOf" srcId="{B0E4801B-9F2B-4FC0-A6AB-2C46F71E3E1F}" destId="{6DB8A1EC-5B2C-4EC7-8489-CD5AD4CB97BF}" srcOrd="9" destOrd="0" presId="urn:microsoft.com/office/officeart/2005/8/layout/vProcess5"/>
    <dgm:cxn modelId="{345F6E92-DA09-46B8-B713-139D1F6282E1}" type="presParOf" srcId="{B0E4801B-9F2B-4FC0-A6AB-2C46F71E3E1F}" destId="{795F0615-CEEC-470E-A02F-EA951B907F17}" srcOrd="10" destOrd="0" presId="urn:microsoft.com/office/officeart/2005/8/layout/vProcess5"/>
    <dgm:cxn modelId="{1A49DD0F-C560-48C6-A04B-059834AEFC48}" type="presParOf" srcId="{B0E4801B-9F2B-4FC0-A6AB-2C46F71E3E1F}" destId="{F67CA89B-3F61-44E7-BF8A-74C115E727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6DB63-9C06-49C7-9BC1-B3B5A0E29F85}">
      <dsp:nvSpPr>
        <dsp:cNvPr id="0" name=""/>
        <dsp:cNvSpPr/>
      </dsp:nvSpPr>
      <dsp:spPr>
        <a:xfrm>
          <a:off x="0" y="0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Flic Button</a:t>
          </a:r>
          <a:endParaRPr lang="en-US" sz="2900" kern="1200"/>
        </a:p>
      </dsp:txBody>
      <dsp:txXfrm>
        <a:off x="30022" y="30022"/>
        <a:ext cx="2954842" cy="964990"/>
      </dsp:txXfrm>
    </dsp:sp>
    <dsp:sp modelId="{8665A718-0806-4E1C-A26D-598477CA021B}">
      <dsp:nvSpPr>
        <dsp:cNvPr id="0" name=""/>
        <dsp:cNvSpPr/>
      </dsp:nvSpPr>
      <dsp:spPr>
        <a:xfrm>
          <a:off x="347357" y="1211404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Afstandsbepaling</a:t>
          </a:r>
        </a:p>
      </dsp:txBody>
      <dsp:txXfrm>
        <a:off x="377379" y="1241426"/>
        <a:ext cx="3073875" cy="964990"/>
      </dsp:txXfrm>
    </dsp:sp>
    <dsp:sp modelId="{4D807D70-5160-4E4A-A197-332612427694}">
      <dsp:nvSpPr>
        <dsp:cNvPr id="0" name=""/>
        <dsp:cNvSpPr/>
      </dsp:nvSpPr>
      <dsp:spPr>
        <a:xfrm>
          <a:off x="689530" y="2422808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Codebase</a:t>
          </a:r>
        </a:p>
      </dsp:txBody>
      <dsp:txXfrm>
        <a:off x="719552" y="2452830"/>
        <a:ext cx="3079060" cy="964990"/>
      </dsp:txXfrm>
    </dsp:sp>
    <dsp:sp modelId="{66E2E4B7-D70A-4846-9566-8B09EF281F99}">
      <dsp:nvSpPr>
        <dsp:cNvPr id="0" name=""/>
        <dsp:cNvSpPr/>
      </dsp:nvSpPr>
      <dsp:spPr>
        <a:xfrm>
          <a:off x="1036887" y="3634213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Retrospective</a:t>
          </a:r>
        </a:p>
      </dsp:txBody>
      <dsp:txXfrm>
        <a:off x="1066909" y="3664235"/>
        <a:ext cx="3073875" cy="964990"/>
      </dsp:txXfrm>
    </dsp:sp>
    <dsp:sp modelId="{78BE88FD-7DFF-4E0B-96E0-AC342C1370B0}">
      <dsp:nvSpPr>
        <dsp:cNvPr id="0" name=""/>
        <dsp:cNvSpPr/>
      </dsp:nvSpPr>
      <dsp:spPr>
        <a:xfrm>
          <a:off x="3481277" y="785083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631188" y="785083"/>
        <a:ext cx="366450" cy="501370"/>
      </dsp:txXfrm>
    </dsp:sp>
    <dsp:sp modelId="{6BD6A1B6-7AFA-4A69-AF5A-A8111E0F512F}">
      <dsp:nvSpPr>
        <dsp:cNvPr id="0" name=""/>
        <dsp:cNvSpPr/>
      </dsp:nvSpPr>
      <dsp:spPr>
        <a:xfrm>
          <a:off x="3828634" y="1996487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78545" y="1996487"/>
        <a:ext cx="366450" cy="501370"/>
      </dsp:txXfrm>
    </dsp:sp>
    <dsp:sp modelId="{9E63DA0B-F5D3-4510-BA71-55E94EB70247}">
      <dsp:nvSpPr>
        <dsp:cNvPr id="0" name=""/>
        <dsp:cNvSpPr/>
      </dsp:nvSpPr>
      <dsp:spPr>
        <a:xfrm>
          <a:off x="4170807" y="3207892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0718" y="3207892"/>
        <a:ext cx="366450" cy="50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21567 10728 16383 0 0,'0'0'0'0'0,"8"0"0"0"0,3 0 0 0 0,2 0 0 0 0,5 0 0 0 0,1 0 0 0 0,0 0 0 0 0,1 0 0 0 0,-2 0 0 0 0,-3 0 0 0 0,-2 0 0 0 0,3 0 0 0 0,1 0 0 0 0,0 0 0 0 0,-2 0 0 0 0,-2 0 0 0 0,-2 0 0 0 0,-1 0 0 0 0,-2 0 0 0 0,0 0 0 0 0,0 0 0 0 0,-3 0 0 0 0,1 0 0 0 0,0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20347 10743 16383 0 0,'-2'0'0'0'0,"-5"0"0"0"0,-2 0 0 0 0,-4 0 0 0 0,-1 0 0 0 0,-2 0 0 0 0,0 0 0 0 0,-1 0 0 0 0,0 0 0 0 0,1 0 0 0 0,0 0 0 0 0,-1 0 0 0 0,1 0 0 0 0,0 0 0 0 0,0 0 0 0 0,1 0 0 0 0,-1 0 0 0 0,0 0 0 0 0,0 0 0 0 0,0 0 0 0 0,0 0 0 0 0,0 0 0 0 0,0 0 0 0 0,3 0 0 0 0,1 0 0 0 0,-1 0 0 0 0,0 0 0 0 0,2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19969 10726 16383 0 0,'2'-1'0'0'0,"4"-1"0"0"0,6-3 0 0 0,6-3 0 0 0,2 0 0 0 0,-1 0 0 0 0,2-1 0 0 0,0 0 0 0 0,0 0 0 0 0,-2 1 0 0 0,-2 1 0 0 0,-3 1 0 0 0,-1 0 0 0 0,0 1 0 0 0,-1 0 0 0 0,2-1 0 0 0,0 0 0 0 0,0 0 0 0 0,1-1 0 0 0,1 1 0 0 0,-1-1 0 0 0,1 1 0 0 0,-1-1 0 0 0,0 1 0 0 0,0-1 0 0 0,-1 1 0 0 0,0 0 0 0 0,0 1 0 0 0,-1-1 0 0 0,-1 1 0 0 0,0 0 0 0 0,-1 0 0 0 0,-1 1 0 0 0,1-1 0 0 0,-1 1 0 0 0,0 0 0 0 0,2-1 0 0 0,2-1 0 0 0,2-1 0 0 0,1 0 0 0 0,-1 0 0 0 0,0 0 0 0 0,-1 1 0 0 0,-1 0 0 0 0,0 0 0 0 0,0 0 0 0 0,-3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26238 10761 16383 0 0,'-1'0'0'0'0,"-2"1"0"0"0,-2 2 0 0 0,-3 0 0 0 0,-1 1 0 0 0,-1 0 0 0 0,1 0 0 0 0,-2 1 0 0 0,-2 0 0 0 0,-1 1 0 0 0,1 0 0 0 0,-1-1 0 0 0,-1 2 0 0 0,1-1 0 0 0,1-1 0 0 0,1 1 0 0 0,2-2 0 0 0,0 0 0 0 0,1 0 0 0 0,1-1 0 0 0,1 0 0 0 0,1 0 0 0 0,-2 0 0 0 0,1 0 0 0 0,-2 1 0 0 0,-1 0 0 0 0,-2 1 0 0 0,2-1 0 0 0,1 0 0 0 0,1 0 0 0 0,0-1 0 0 0,1 0 0 0 0,-1 0 0 0 0,0 1 0 0 0,-3 1 0 0 0,0-1 0 0 0,-1 1 0 0 0,-1 1 0 0 0,0-1 0 0 0,2 0 0 0 0,-1 0 0 0 0,1 0 0 0 0,-1 0 0 0 0,2-1 0 0 0,-1 1 0 0 0,0-1 0 0 0,-1 2 0 0 0,0-2 0 0 0,-1 2 0 0 0,1-1 0 0 0,-1 0 0 0 0,1 1 0 0 0,-1-1 0 0 0,1 0 0 0 0,2 0 0 0 0,1-1 0 0 0,0-1 0 0 0,3 0 0 0 0,5-3 0 0 0,4-1 0 0 0,3-2 0 0 0,2 0 0 0 0,1-1 0 0 0,2 0 0 0 0,-1-1 0 0 0,1 1 0 0 0,0-1 0 0 0,0 0 0 0 0,0 1 0 0 0,-1-1 0 0 0,0 1 0 0 0,1-1 0 0 0,-1 1 0 0 0,1 0 0 0 0,1-2 0 0 0,0 1 0 0 0,0 0 0 0 0,0 0 0 0 0,2-1 0 0 0,0 0 0 0 0,-1 1 0 0 0,1-1 0 0 0,0 0 0 0 0,0 0 0 0 0,-1 0 0 0 0,0 1 0 0 0,-1 0 0 0 0,-2 0 0 0 0,1 1 0 0 0,-2 0 0 0 0,1 0 0 0 0,2-1 0 0 0,0-1 0 0 0,2 1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26230 10741 16383 0 0,'-5'-2'0'0'0,"-3"-1"0"0"0,-3-2 0 0 0,-7-2 0 0 0,-2-2 0 0 0,0 1 0 0 0,0-1 0 0 0,1 1 0 0 0,2 1 0 0 0,1 0 0 0 0,1 1 0 0 0,1 0 0 0 0,0 0 0 0 0,1 0 0 0 0,0 1 0 0 0,1 0 0 0 0,0 0 0 0 0,1 0 0 0 0,-1 0 0 0 0,-1-1 0 0 0,0 1 0 0 0,0-1 0 0 0,0 1 0 0 0,1-1 0 0 0,0 1 0 0 0,0 0 0 0 0,0 0 0 0 0,-1 0 0 0 0,0-1 0 0 0,0 1 0 0 0,0-1 0 0 0,-1 0 0 0 0,1 1 0 0 0,-1-1 0 0 0,1 0 0 0 0,-1 0 0 0 0,0 1 0 0 0,1-1 0 0 0,-1 0 0 0 0,1 0 0 0 0,-1 1 0 0 0,1-1 0 0 0,-1 0 0 0 0,2 1 0 0 0,3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19946 10741 16383 0 0,'1'0'0'0'0,"1"1"0"0"0,3 1 0 0 0,1 1 0 0 0,2 0 0 0 0,4 2 0 0 0,0 1 0 0 0,1-1 0 0 0,1 1 0 0 0,1 0 0 0 0,0 1 0 0 0,-1-1 0 0 0,0 0 0 0 0,0 0 0 0 0,-1-1 0 0 0,0 1 0 0 0,2 0 0 0 0,-2-1 0 0 0,0 1 0 0 0,-1-1 0 0 0,-1 0 0 0 0,-1-1 0 0 0,0 0 0 0 0,2 1 0 0 0,0 1 0 0 0,0-1 0 0 0,0 0 0 0 0,-1-1 0 0 0,0 1 0 0 0,-1-1 0 0 0,0 0 0 0 0,-1 0 0 0 0,1 0 0 0 0,2 1 0 0 0,1 1 0 0 0,3 1 0 0 0,2 0 0 0 0,0 1 0 0 0,1 0 0 0 0,1 1 0 0 0,-1-1 0 0 0,-1-1 0 0 0,-3 0 0 0 0,-1-1 0 0 0,1 0 0 0 0,-1 0 0 0 0,-1 0 0 0 0,0-1 0 0 0,-3-1 0 0 0,1 1 0 0 0,-1-1 0 0 0,-1 0 0 0 0,0 0 0 0 0,1 0 0 0 0,-1 0 0 0 0,-4-2 0 0 0,-5-2 0 0 0,-5-2 0 0 0,-1-1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22217 10743 16383 0 0,'3'0'0'0'0,"3"0"0"0"0,4 0 0 0 0,3 0 0 0 0,1 0 0 0 0,-1 0 0 0 0,0 0 0 0 0,0 0 0 0 0,1 0 0 0 0,-2 0 0 0 0,-1 0 0 0 0,1 0 0 0 0,-1 0 0 0 0,-1 0 0 0 0,1 0 0 0 0,2 0 0 0 0,1 0 0 0 0,1 0 0 0 0,0 0 0 0 0,1 0 0 0 0,0 0 0 0 0,-2 0 0 0 0,-2 0 0 0 0,1 0 0 0 0,0 0 0 0 0,1 0 0 0 0,1 0 0 0 0,0 0 0 0 0,1 0 0 0 0,0 0 0 0 0,-3 0 0 0 0,-1 0 0 0 0,1 0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22958 10743 16383 0 0,'3'0'0'0'0,"3"0"0"0"0,4 0 0 0 0,3 0 0 0 0,1 0 0 0 0,2 0 0 0 0,0 0 0 0 0,1 0 0 0 0,-1 0 0 0 0,1 0 0 0 0,-1 0 0 0 0,0 0 0 0 0,0 0 0 0 0,0 0 0 0 0,0 0 0 0 0,0 0 0 0 0,0 0 0 0 0,0 0 0 0 0,0 0 0 0 0,0 0 0 0 0,0 0 0 0 0,-3 0 0 0 0,-1 0 0 0 0,1 0 0 0 0,0 0 0 0 0,1 0 0 0 0,0 0 0 0 0,-1 0 0 0 0,-4 0 0 0 0,-3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23775 10743 16383 0 0,'2'0'0'0'0,"5"0"0"0"0,2 0 0 0 0,4 0 0 0 0,1 0 0 0 0,2 0 0 0 0,0 0 0 0 0,-2 0 0 0 0,-1 0 0 0 0,0 0 0 0 0,1 0 0 0 0,0 0 0 0 0,1 0 0 0 0,-2 0 0 0 0,-1 0 0 0 0,0 0 0 0 0,1 0 0 0 0,2 0 0 0 0,-1 0 0 0 0,2 0 0 0 0,-1 0 0 0 0,1 0 0 0 0,0 0 0 0 0,1 0 0 0 0,-1 0 0 0 0,0 0 0 0 0,-3 0 0 0 0,-3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24500 10743 16383 0 0,'3'0'0'0'0,"3"0"0"0"0,4 0 0 0 0,3 0 0 0 0,1 0 0 0 0,-1 0 0 0 0,0 0 0 0 0,0 0 0 0 0,1 0 0 0 0,0 0 0 0 0,2 0 0 0 0,-1 0 0 0 0,1 0 0 0 0,0 0 0 0 0,0 0 0 0 0,0 0 0 0 0,0 0 0 0 0,0 0 0 0 0,0 0 0 0 0,0 0 0 0 0,0 0 0 0 0,0 0 0 0 0,0 0 0 0 0,0 0 0 0 0,-1 0 0 0 0,1 0 0 0 0,0 0 0 0 0,-2 0 0 0 0,-5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25256 10743 16383 0 0,'3'0'0'0'0,"3"0"0"0"0,4 0 0 0 0,3 0 0 0 0,1 0 0 0 0,2 0 0 0 0,0 0 0 0 0,1 0 0 0 0,-1 0 0 0 0,1 0 0 0 0,-1 0 0 0 0,0 0 0 0 0,-2 0 0 0 0,-2 0 0 0 0,1 0 0 0 0,0 0 0 0 0,-2 0 0 0 0,0 0 0 0 0,1 0 0 0 0,1 0 0 0 0,1 0 0 0 0,0 0 0 0 0,2 0 0 0 0,0 0 0 0 0,0 0 0 0 0,0 0 0 0 0,-3 0 0 0 0,-3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21622 10743 16383 0 0,'-3'0'0'0'0,"-3"0"0"0"0,-4 0 0 0 0,-3 0 0 0 0,-1 0 0 0 0,-2 0 0 0 0,0 0 0 0 0,-1 0 0 0 0,1 0 0 0 0,-1 0 0 0 0,1 0 0 0 0,2 0 0 0 0,2 0 0 0 0,2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21116 10743 16383 0 0,'-3'0'0'0'0,"-3"0"0"0"0,-4 0 0 0 0,-2 0 0 0 0,-3 0 0 0 0,0 0 0 0 0,-2 0 0 0 0,1 0 0 0 0,-1 0 0 0 0,1 0 0 0 0,-1 0 0 0 0,1 0 0 0 0,0 0 0 0 0,0 0 0 0 0,0 0 0 0 0,0 0 0 0 0,0 0 0 0 0,0 0 0 0 0,1 0 0 0 0,-1 0 0 0 0,0 0 0 0 0,0 0 0 0 0,0 0 0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25939 10743 16383 0 0,'-3'0'0'0'0,"-3"0"0"0"0,-4 0 0 0 0,0 0 0 0 0,5 0 0 0 0,2 0 0 0 0,5 0 0 0 0,3 0 0 0 0,-1 0 0 0 0,3 0 0 0 0,2 0 0 0 0,3 0 0 0 0,1 0 0 0 0,2 0 0 0 0,1 0 0 0 0,0 0 0 0 0,1 0 0 0 0,-1 0 0 0 0,0 0 0 0 0,1 0 0 0 0,-1 0 0 0 0,0 0 0 0 0,0 0 0 0 0,0 0 0 0 0,-1 0 0 0 0,1 0 0 0 0,0 0 0 0 0,0 0 0 0 0,0 0 0 0 0,0 0 0 0 0,0 0 0 0 0,-3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3/25/2024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artoon face&#10;&#10;Description automatically generated">
            <a:extLst>
              <a:ext uri="{FF2B5EF4-FFF2-40B4-BE49-F238E27FC236}">
                <a16:creationId xmlns:a16="http://schemas.microsoft.com/office/drawing/2014/main" id="{63E85D4F-344E-7115-65F0-5243C6EA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3804528"/>
            <a:ext cx="3075992" cy="3053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Sprint review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Sprint 3</a:t>
            </a:r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2341466-2B49-4F21-0FF5-1CE59BF40A8C}"/>
              </a:ext>
            </a:extLst>
          </p:cNvPr>
          <p:cNvSpPr txBox="1"/>
          <p:nvPr/>
        </p:nvSpPr>
        <p:spPr>
          <a:xfrm>
            <a:off x="1010059" y="5339500"/>
            <a:ext cx="3494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chemeClr val="bg1"/>
                </a:solidFill>
                <a:cs typeface="Arial"/>
              </a:rPr>
              <a:t>Ahmet</a:t>
            </a:r>
            <a:r>
              <a:rPr lang="nl-NL">
                <a:solidFill>
                  <a:schemeClr val="bg1"/>
                </a:solidFill>
                <a:cs typeface="Arial"/>
              </a:rPr>
              <a:t> Oral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Khizer</a:t>
            </a:r>
            <a:r>
              <a:rPr lang="nl-NL">
                <a:solidFill>
                  <a:schemeClr val="bg1"/>
                </a:solidFill>
                <a:cs typeface="Arial"/>
              </a:rPr>
              <a:t> </a:t>
            </a:r>
            <a:r>
              <a:rPr lang="nl-NL" err="1">
                <a:solidFill>
                  <a:schemeClr val="bg1"/>
                </a:solidFill>
                <a:cs typeface="Arial"/>
              </a:rPr>
              <a:t>Butt</a:t>
            </a:r>
            <a:endParaRPr lang="nl-NL">
              <a:solidFill>
                <a:schemeClr val="bg1"/>
              </a:solidFill>
              <a:cs typeface="Arial"/>
            </a:endParaRP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Binh</a:t>
            </a:r>
            <a:r>
              <a:rPr lang="nl-NL">
                <a:solidFill>
                  <a:schemeClr val="bg1"/>
                </a:solidFill>
                <a:cs typeface="Arial"/>
              </a:rPr>
              <a:t> Nguyen Do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Terrence</a:t>
            </a:r>
            <a:r>
              <a:rPr lang="nl-NL">
                <a:solidFill>
                  <a:schemeClr val="bg1"/>
                </a:solidFill>
                <a:cs typeface="Arial"/>
              </a:rPr>
              <a:t> </a:t>
            </a:r>
            <a:r>
              <a:rPr lang="nl-NL" err="1">
                <a:solidFill>
                  <a:schemeClr val="bg1"/>
                </a:solidFill>
                <a:cs typeface="Arial"/>
              </a:rPr>
              <a:t>Zhong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err="1"/>
              <a:t>Inhoud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2" name="Text Placeholder 4">
            <a:extLst>
              <a:ext uri="{FF2B5EF4-FFF2-40B4-BE49-F238E27FC236}">
                <a16:creationId xmlns:a16="http://schemas.microsoft.com/office/drawing/2014/main" id="{E5D5C551-08D4-1909-BB64-AEDE0BF4F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216521"/>
              </p:ext>
            </p:extLst>
          </p:nvPr>
        </p:nvGraphicFramePr>
        <p:xfrm>
          <a:off x="444500" y="1367141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72F8-F057-2D61-F273-84BC9CCE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>
                <a:latin typeface="+mj-lt"/>
                <a:ea typeface="+mj-ea"/>
                <a:cs typeface="+mj-cs"/>
              </a:rPr>
              <a:t>Flic button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7844D-B1B3-2561-266C-42004BB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Tijdelijke aanduiding voor inhoud 7" descr="Afbeelding met cirkel&#10;&#10;Automatisch gegenereerde beschrijving">
            <a:extLst>
              <a:ext uri="{FF2B5EF4-FFF2-40B4-BE49-F238E27FC236}">
                <a16:creationId xmlns:a16="http://schemas.microsoft.com/office/drawing/2014/main" id="{CF38B0D8-A0DD-41C7-9C50-6447637A57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007743" y="1444649"/>
            <a:ext cx="5753201" cy="4579079"/>
          </a:xfr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17C6A6-F20D-18C9-E2B7-A5AD14C7CD20}"/>
              </a:ext>
            </a:extLst>
          </p:cNvPr>
          <p:cNvSpPr txBox="1"/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Demo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2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/>
              <a:t>Afstandsbepaling</a:t>
            </a:r>
            <a:br>
              <a:rPr lang="en-US"/>
            </a:b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312F14-9F32-109C-6710-CB6DA6DDD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RSSI </a:t>
            </a:r>
            <a:r>
              <a:rPr lang="en-US" err="1">
                <a:cs typeface="Arial"/>
              </a:rPr>
              <a:t>Signaal</a:t>
            </a:r>
          </a:p>
          <a:p>
            <a:r>
              <a:rPr lang="en-US" err="1">
                <a:cs typeface="Arial"/>
              </a:rPr>
              <a:t>Algoritme</a:t>
            </a:r>
          </a:p>
        </p:txBody>
      </p:sp>
      <p:pic>
        <p:nvPicPr>
          <p:cNvPr id="3" name="Picture 2" descr="Tile Pro Black bedrukken | Bluetooth tracker | TilePromo.com">
            <a:extLst>
              <a:ext uri="{FF2B5EF4-FFF2-40B4-BE49-F238E27FC236}">
                <a16:creationId xmlns:a16="http://schemas.microsoft.com/office/drawing/2014/main" id="{F0C70661-393E-0527-2CB2-9F63C4FC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46" y="2463159"/>
            <a:ext cx="1949915" cy="1935804"/>
          </a:xfrm>
          <a:prstGeom prst="rect">
            <a:avLst/>
          </a:prstGeom>
          <a:noFill/>
        </p:spPr>
      </p:pic>
      <p:pic>
        <p:nvPicPr>
          <p:cNvPr id="6" name="Picture 5" descr="A blue and white cartoon face&#10;&#10;Description automatically generated">
            <a:extLst>
              <a:ext uri="{FF2B5EF4-FFF2-40B4-BE49-F238E27FC236}">
                <a16:creationId xmlns:a16="http://schemas.microsoft.com/office/drawing/2014/main" id="{23DC39B4-57AA-A3BF-3EC1-0DD68561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897" y="2562750"/>
            <a:ext cx="1763659" cy="1727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D7CE96-6918-9903-E5AB-6F6928E3E919}"/>
                  </a:ext>
                </a:extLst>
              </p14:cNvPr>
              <p14:cNvContentPartPr/>
              <p14:nvPr/>
            </p14:nvContentPartPr>
            <p14:xfrm>
              <a:off x="7551248" y="3493947"/>
              <a:ext cx="105609" cy="1002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D7CE96-6918-9903-E5AB-6F6928E3E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3348" y="2992647"/>
                <a:ext cx="141051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0DB403-712A-A5BA-247F-D008995AA2D6}"/>
                  </a:ext>
                </a:extLst>
              </p14:cNvPr>
              <p14:cNvContentPartPr/>
              <p14:nvPr/>
            </p14:nvContentPartPr>
            <p14:xfrm>
              <a:off x="7797610" y="3499677"/>
              <a:ext cx="155229" cy="10026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0DB403-712A-A5BA-247F-D008995AA2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9685" y="2998377"/>
                <a:ext cx="1907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4207FC-644B-FC8A-9BDE-361E8AA35639}"/>
                  </a:ext>
                </a:extLst>
              </p14:cNvPr>
              <p14:cNvContentPartPr/>
              <p14:nvPr/>
            </p14:nvContentPartPr>
            <p14:xfrm>
              <a:off x="8078347" y="3499677"/>
              <a:ext cx="148030" cy="10026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4207FC-644B-FC8A-9BDE-361E8AA356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0382" y="2998377"/>
                <a:ext cx="183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E28EE4-1121-A9BC-1E56-565B30551DC7}"/>
                  </a:ext>
                </a:extLst>
              </p14:cNvPr>
              <p14:cNvContentPartPr/>
              <p14:nvPr/>
            </p14:nvContentPartPr>
            <p14:xfrm>
              <a:off x="8387731" y="3499677"/>
              <a:ext cx="134596" cy="10026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E28EE4-1121-A9BC-1E56-565B30551D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9785" y="2998377"/>
                <a:ext cx="170129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9161AC-2969-384A-F603-18AFFE0AC363}"/>
                  </a:ext>
                </a:extLst>
              </p14:cNvPr>
              <p14:cNvContentPartPr/>
              <p14:nvPr/>
            </p14:nvContentPartPr>
            <p14:xfrm>
              <a:off x="8662737" y="3499677"/>
              <a:ext cx="146056" cy="10026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9161AC-2969-384A-F603-18AFFE0AC3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4794" y="2998377"/>
                <a:ext cx="181583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8CFBF5-B34A-151F-2A7F-11A2F9F35E41}"/>
                  </a:ext>
                </a:extLst>
              </p14:cNvPr>
              <p14:cNvContentPartPr/>
              <p14:nvPr/>
            </p14:nvContentPartPr>
            <p14:xfrm>
              <a:off x="8949206" y="3499677"/>
              <a:ext cx="134501" cy="1002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8CFBF5-B34A-151F-2A7F-11A2F9F35E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1273" y="2998377"/>
                <a:ext cx="170009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F0D5D0-65B9-54F6-DE8A-030808F1C9C9}"/>
                  </a:ext>
                </a:extLst>
              </p14:cNvPr>
              <p14:cNvContentPartPr/>
              <p14:nvPr/>
            </p14:nvContentPartPr>
            <p14:xfrm>
              <a:off x="7503782" y="3499677"/>
              <a:ext cx="64654" cy="10026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F0D5D0-65B9-54F6-DE8A-030808F1C9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5922" y="2998377"/>
                <a:ext cx="100017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0FE35F-C92C-0086-4B3D-6A901FB95138}"/>
                  </a:ext>
                </a:extLst>
              </p14:cNvPr>
              <p14:cNvContentPartPr/>
              <p14:nvPr/>
            </p14:nvContentPartPr>
            <p14:xfrm>
              <a:off x="7248233" y="3499677"/>
              <a:ext cx="125405" cy="1002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0FE35F-C92C-0086-4B3D-6A901FB951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30267" y="2998377"/>
                <a:ext cx="160978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087614-EE83-72D8-7007-7A19E658DBD9}"/>
                  </a:ext>
                </a:extLst>
              </p14:cNvPr>
              <p14:cNvContentPartPr/>
              <p14:nvPr/>
            </p14:nvContentPartPr>
            <p14:xfrm>
              <a:off x="9193935" y="3499677"/>
              <a:ext cx="127036" cy="1002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087614-EE83-72D8-7007-7A19E658DB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75992" y="2998377"/>
                <a:ext cx="162563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655738-25D7-18D6-A0F2-52F92D6351F4}"/>
                  </a:ext>
                </a:extLst>
              </p14:cNvPr>
              <p14:cNvContentPartPr/>
              <p14:nvPr/>
            </p14:nvContentPartPr>
            <p14:xfrm>
              <a:off x="6938327" y="3499677"/>
              <a:ext cx="143117" cy="10026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655738-25D7-18D6-A0F2-52F92D6351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20347" y="2998377"/>
                <a:ext cx="178716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60692F-30C0-6E25-7886-48B7B12FB09A}"/>
                  </a:ext>
                </a:extLst>
              </p14:cNvPr>
              <p14:cNvContentPartPr/>
              <p14:nvPr/>
            </p14:nvContentPartPr>
            <p14:xfrm>
              <a:off x="6945574" y="3385985"/>
              <a:ext cx="240053" cy="101896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60692F-30C0-6E25-7886-48B7B12FB0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27606" y="3368046"/>
                <a:ext cx="275630" cy="13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3333AF-A9D0-6FA1-41EE-939C1EC09C37}"/>
                  </a:ext>
                </a:extLst>
              </p14:cNvPr>
              <p14:cNvContentPartPr/>
              <p14:nvPr/>
            </p14:nvContentPartPr>
            <p14:xfrm>
              <a:off x="9097619" y="3506316"/>
              <a:ext cx="212261" cy="9009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3333AF-A9D0-6FA1-41EE-939C1EC09C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661" y="3488368"/>
                <a:ext cx="247817" cy="12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75CFAC-8925-4638-234F-149CAF1841F0}"/>
                  </a:ext>
                </a:extLst>
              </p14:cNvPr>
              <p14:cNvContentPartPr/>
              <p14:nvPr/>
            </p14:nvContentPartPr>
            <p14:xfrm>
              <a:off x="9088477" y="3401417"/>
              <a:ext cx="218139" cy="92594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75CFAC-8925-4638-234F-149CAF1841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70508" y="3383472"/>
                <a:ext cx="253717" cy="128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C1BDC8-082C-8A05-473F-14538E3F7FD0}"/>
                  </a:ext>
                </a:extLst>
              </p14:cNvPr>
              <p14:cNvContentPartPr/>
              <p14:nvPr/>
            </p14:nvContentPartPr>
            <p14:xfrm>
              <a:off x="6936834" y="3498739"/>
              <a:ext cx="242787" cy="103056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C1BDC8-082C-8A05-473F-14538E3F7F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18850" y="3480785"/>
                <a:ext cx="278396" cy="138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0B55-CB1C-0DC2-9A66-696ADAF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detectie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CDC28-B822-F5BC-B05E-F9124B2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BBBBC-A293-721E-D476-CE3CF9A3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7EB4-EC8C-1413-D770-1A284136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/>
              <a:t>Codebase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CC1A-A4C3-A7AF-6475-FA494BA4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3B88D-5B7B-B6D8-8195-277D0856E3F2}"/>
              </a:ext>
            </a:extLst>
          </p:cNvPr>
          <p:cNvSpPr txBox="1"/>
          <p:nvPr/>
        </p:nvSpPr>
        <p:spPr>
          <a:xfrm>
            <a:off x="444500" y="1868129"/>
            <a:ext cx="10115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Potential Technical Debt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Outdated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Deprecated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Outdated gradle build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Sprint Focus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Document Tech Debt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Outdated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Discuss potential refactor</a:t>
            </a:r>
          </a:p>
          <a:p>
            <a:pPr lvl="2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Cartoon of cartoon of two men wearing hard hats and looking at a house that has broken down&#10;&#10;Description automatically generated">
            <a:extLst>
              <a:ext uri="{FF2B5EF4-FFF2-40B4-BE49-F238E27FC236}">
                <a16:creationId xmlns:a16="http://schemas.microsoft.com/office/drawing/2014/main" id="{75521700-7C21-7AEB-6553-9E4FF24D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16" y="1714141"/>
            <a:ext cx="4216184" cy="37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2F124-E5EA-2118-C319-2560142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>
                <a:latin typeface="+mj-lt"/>
                <a:ea typeface="+mj-ea"/>
                <a:cs typeface="+mj-cs"/>
              </a:rPr>
              <a:t>Retrospectief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919283-2F79-38E1-BA78-1629671E75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9844" y="4240093"/>
            <a:ext cx="3293306" cy="1463040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kern="1200">
                <a:latin typeface="+mn-lt"/>
                <a:ea typeface="+mn-ea"/>
                <a:cs typeface="Arial"/>
              </a:rPr>
              <a:t>Wat </a:t>
            </a:r>
            <a:r>
              <a:rPr lang="en-US" kern="1200" err="1">
                <a:latin typeface="+mn-lt"/>
                <a:ea typeface="+mn-ea"/>
                <a:cs typeface="Arial"/>
              </a:rPr>
              <a:t>ging</a:t>
            </a:r>
            <a:r>
              <a:rPr lang="en-US" kern="1200">
                <a:latin typeface="+mn-lt"/>
                <a:ea typeface="+mn-ea"/>
                <a:cs typeface="Arial"/>
              </a:rPr>
              <a:t> </a:t>
            </a:r>
            <a:r>
              <a:rPr lang="en-US" kern="1200" err="1">
                <a:latin typeface="+mn-lt"/>
                <a:ea typeface="+mn-ea"/>
                <a:cs typeface="Arial"/>
              </a:rPr>
              <a:t>goed</a:t>
            </a:r>
            <a:r>
              <a:rPr lang="en-US" kern="1200">
                <a:latin typeface="+mn-lt"/>
                <a:ea typeface="+mn-ea"/>
                <a:cs typeface="Arial"/>
              </a:rPr>
              <a:t>?</a:t>
            </a:r>
            <a:br>
              <a:rPr lang="en-US" kern="1200">
                <a:cs typeface="Arial" panose="020B0604020202020204" pitchFamily="34" charset="0"/>
              </a:rPr>
            </a:br>
            <a:endParaRPr lang="en-US" kern="1200"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We </a:t>
            </a:r>
            <a:r>
              <a:rPr lang="en-US" err="1">
                <a:cs typeface="Arial"/>
              </a:rPr>
              <a:t>hebben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een</a:t>
            </a:r>
            <a:r>
              <a:rPr lang="en-US">
                <a:cs typeface="Arial"/>
              </a:rPr>
              <a:t> extra </a:t>
            </a:r>
            <a:r>
              <a:rPr lang="en-US" err="1">
                <a:cs typeface="Arial"/>
              </a:rPr>
              <a:t>werk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dag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ingepland</a:t>
            </a:r>
            <a:r>
              <a:rPr lang="en-US">
                <a:cs typeface="Arial"/>
              </a:rPr>
              <a:t>. Er is </a:t>
            </a:r>
            <a:r>
              <a:rPr lang="en-US" err="1">
                <a:cs typeface="Arial"/>
              </a:rPr>
              <a:t>meer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duidelijkheid</a:t>
            </a:r>
            <a:r>
              <a:rPr lang="en-US">
                <a:cs typeface="Arial"/>
              </a:rPr>
              <a:t> over de codebase.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We </a:t>
            </a:r>
            <a:r>
              <a:rPr lang="en-US" err="1">
                <a:cs typeface="Arial"/>
              </a:rPr>
              <a:t>proberen</a:t>
            </a:r>
            <a:r>
              <a:rPr lang="en-US">
                <a:cs typeface="Arial"/>
              </a:rPr>
              <a:t> requirements </a:t>
            </a:r>
            <a:r>
              <a:rPr lang="en-US" err="1">
                <a:cs typeface="Arial"/>
              </a:rPr>
              <a:t>afzonderlijk</a:t>
            </a:r>
            <a:r>
              <a:rPr lang="en-US">
                <a:cs typeface="Arial"/>
              </a:rPr>
              <a:t> van </a:t>
            </a:r>
            <a:r>
              <a:rPr lang="en-US" err="1">
                <a:cs typeface="Arial"/>
              </a:rPr>
              <a:t>elkaar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te</a:t>
            </a:r>
            <a:r>
              <a:rPr lang="en-US">
                <a:cs typeface="Arial"/>
              </a:rPr>
              <a:t> laten </a:t>
            </a:r>
            <a:r>
              <a:rPr lang="en-US" err="1">
                <a:cs typeface="Arial"/>
              </a:rPr>
              <a:t>werken</a:t>
            </a:r>
            <a:r>
              <a:rPr lang="en-US">
                <a:cs typeface="Arial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C814A-90C8-F0B1-CC6E-EBA77304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Placeholder 7" descr="A graphic of a person running on a conveyor belt&#10;&#10;Description automatically generated">
            <a:extLst>
              <a:ext uri="{FF2B5EF4-FFF2-40B4-BE49-F238E27FC236}">
                <a16:creationId xmlns:a16="http://schemas.microsoft.com/office/drawing/2014/main" id="{769447B8-8FE8-8D1B-3B41-24DE6F020FB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29722" b="29722"/>
          <a:stretch>
            <a:fillRect/>
          </a:stretch>
        </p:blipFill>
        <p:spPr>
          <a:xfrm>
            <a:off x="0" y="1352550"/>
            <a:ext cx="12192000" cy="2289175"/>
          </a:xfr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4816D4D-DA88-E0DE-7C0C-C1ADA9951681}"/>
              </a:ext>
            </a:extLst>
          </p:cNvPr>
          <p:cNvSpPr txBox="1">
            <a:spLocks/>
          </p:cNvSpPr>
          <p:nvPr/>
        </p:nvSpPr>
        <p:spPr>
          <a:xfrm>
            <a:off x="7218325" y="4240093"/>
            <a:ext cx="3293306" cy="14630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400">
                <a:solidFill>
                  <a:schemeClr val="bg1"/>
                </a:solidFill>
                <a:cs typeface="Arial"/>
              </a:rPr>
              <a:t>Wat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kan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volgende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keer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beter</a:t>
            </a:r>
            <a:r>
              <a:rPr lang="en-US" sz="1400">
                <a:solidFill>
                  <a:schemeClr val="bg1"/>
                </a:solidFill>
                <a:cs typeface="Arial"/>
              </a:rPr>
              <a:t>?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Calibri" panose="020B0604020202020204" pitchFamily="34" charset="0"/>
              <a:buChar char="-"/>
            </a:pPr>
            <a:r>
              <a:rPr lang="en-US" sz="1400">
                <a:solidFill>
                  <a:schemeClr val="bg1"/>
                </a:solidFill>
                <a:cs typeface="Arial"/>
              </a:rPr>
              <a:t>-Er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waren</a:t>
            </a:r>
            <a:r>
              <a:rPr lang="en-US" sz="1400">
                <a:solidFill>
                  <a:schemeClr val="bg1"/>
                </a:solidFill>
                <a:cs typeface="Arial"/>
              </a:rPr>
              <a:t> 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onduidelijkheden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tussen</a:t>
            </a:r>
            <a:r>
              <a:rPr lang="en-US" sz="1400">
                <a:solidFill>
                  <a:schemeClr val="bg1"/>
                </a:solidFill>
                <a:cs typeface="Arial"/>
              </a:rPr>
              <a:t> de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opdrachtgever</a:t>
            </a:r>
            <a:r>
              <a:rPr lang="en-US" sz="14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en</a:t>
            </a:r>
            <a:r>
              <a:rPr lang="en-US" sz="1400">
                <a:solidFill>
                  <a:schemeClr val="bg1"/>
                </a:solidFill>
                <a:cs typeface="Arial"/>
              </a:rPr>
              <a:t> ons.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AA16E-0BF4-331A-79E6-BAE0E1B8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 anchor="b">
            <a:normAutofit/>
          </a:bodyPr>
          <a:lstStyle/>
          <a:p>
            <a:r>
              <a:rPr lang="en-US"/>
              <a:t>Het einde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EDE08-73BF-C3B3-57AF-57F875C2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Hebben </a:t>
            </a:r>
            <a:r>
              <a:rPr lang="en-US" err="1"/>
              <a:t>jullie</a:t>
            </a:r>
            <a:r>
              <a:rPr lang="en-US"/>
              <a:t> feedback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69D34C2-9276-D3A1-A3C6-43894E6F84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4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Sprint review</vt:lpstr>
      <vt:lpstr>Inhoud</vt:lpstr>
      <vt:lpstr>Flic button</vt:lpstr>
      <vt:lpstr>Afstandsbepaling </vt:lpstr>
      <vt:lpstr>Tag detectie</vt:lpstr>
      <vt:lpstr>Codebase </vt:lpstr>
      <vt:lpstr>Retrospectief</vt:lpstr>
      <vt:lpstr>Het 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Terrence Zhong</dc:creator>
  <cp:revision>1</cp:revision>
  <dcterms:created xsi:type="dcterms:W3CDTF">2024-02-24T11:14:22Z</dcterms:created>
  <dcterms:modified xsi:type="dcterms:W3CDTF">2024-03-25T09:14:07Z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