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izer Butt (1052313)" userId="S::1052313@hr.nl::4cde9872-7527-426d-8f23-f4fadc307243" providerId="AD" clId="Web-{5088EC28-735A-445F-80B4-533F270B7774}"/>
    <pc:docChg chg="modSld">
      <pc:chgData name="Khizer Butt (1052313)" userId="S::1052313@hr.nl::4cde9872-7527-426d-8f23-f4fadc307243" providerId="AD" clId="Web-{5088EC28-735A-445F-80B4-533F270B7774}" dt="2024-02-12T09:25:32.202" v="3" actId="20577"/>
      <pc:docMkLst>
        <pc:docMk/>
      </pc:docMkLst>
      <pc:sldChg chg="modSp">
        <pc:chgData name="Khizer Butt (1052313)" userId="S::1052313@hr.nl::4cde9872-7527-426d-8f23-f4fadc307243" providerId="AD" clId="Web-{5088EC28-735A-445F-80B4-533F270B7774}" dt="2024-02-12T09:25:32.202" v="3" actId="20577"/>
        <pc:sldMkLst>
          <pc:docMk/>
          <pc:sldMk cId="1694726490" sldId="258"/>
        </pc:sldMkLst>
        <pc:spChg chg="mod">
          <ac:chgData name="Khizer Butt (1052313)" userId="S::1052313@hr.nl::4cde9872-7527-426d-8f23-f4fadc307243" providerId="AD" clId="Web-{5088EC28-735A-445F-80B4-533F270B7774}" dt="2024-02-12T09:25:32.202" v="3" actId="20577"/>
          <ac:spMkLst>
            <pc:docMk/>
            <pc:sldMk cId="1694726490" sldId="258"/>
            <ac:spMk id="3" creationId="{75826A6F-663B-A87C-9EB0-3A44A0084B0F}"/>
          </ac:spMkLst>
        </pc:spChg>
      </pc:sldChg>
    </pc:docChg>
  </pc:docChgLst>
  <pc:docChgLst>
    <pc:chgData name="Terrence Zhong (1028516)" userId="S::1028516@hr.nl::3697f194-1008-4430-b6f1-e9b4ecf43b89" providerId="AD" clId="Web-{A6411E4E-024C-444B-B2FE-936719653C59}"/>
    <pc:docChg chg="modSld">
      <pc:chgData name="Terrence Zhong (1028516)" userId="S::1028516@hr.nl::3697f194-1008-4430-b6f1-e9b4ecf43b89" providerId="AD" clId="Web-{A6411E4E-024C-444B-B2FE-936719653C59}" dt="2024-02-12T09:21:25.890" v="16" actId="20577"/>
      <pc:docMkLst>
        <pc:docMk/>
      </pc:docMkLst>
      <pc:sldChg chg="addSp delSp modSp mod setBg">
        <pc:chgData name="Terrence Zhong (1028516)" userId="S::1028516@hr.nl::3697f194-1008-4430-b6f1-e9b4ecf43b89" providerId="AD" clId="Web-{A6411E4E-024C-444B-B2FE-936719653C59}" dt="2024-02-12T09:21:25.890" v="16" actId="20577"/>
        <pc:sldMkLst>
          <pc:docMk/>
          <pc:sldMk cId="2989905212" sldId="263"/>
        </pc:sldMkLst>
        <pc:spChg chg="mod">
          <ac:chgData name="Terrence Zhong (1028516)" userId="S::1028516@hr.nl::3697f194-1008-4430-b6f1-e9b4ecf43b89" providerId="AD" clId="Web-{A6411E4E-024C-444B-B2FE-936719653C59}" dt="2024-02-12T09:21:25.890" v="16" actId="20577"/>
          <ac:spMkLst>
            <pc:docMk/>
            <pc:sldMk cId="2989905212" sldId="263"/>
            <ac:spMk id="2" creationId="{758DD696-896D-FA9E-20EA-98CE054E14D0}"/>
          </ac:spMkLst>
        </pc:spChg>
        <pc:spChg chg="mod">
          <ac:chgData name="Terrence Zhong (1028516)" userId="S::1028516@hr.nl::3697f194-1008-4430-b6f1-e9b4ecf43b89" providerId="AD" clId="Web-{A6411E4E-024C-444B-B2FE-936719653C59}" dt="2024-02-12T09:19:55.043" v="9" actId="20577"/>
          <ac:spMkLst>
            <pc:docMk/>
            <pc:sldMk cId="2989905212" sldId="263"/>
            <ac:spMk id="3" creationId="{24E03506-C216-A450-D256-6B005A5B9798}"/>
          </ac:spMkLst>
        </pc:spChg>
        <pc:grpChg chg="add del">
          <ac:chgData name="Terrence Zhong (1028516)" userId="S::1028516@hr.nl::3697f194-1008-4430-b6f1-e9b4ecf43b89" providerId="AD" clId="Web-{A6411E4E-024C-444B-B2FE-936719653C59}" dt="2024-02-12T09:19:48.871" v="6"/>
          <ac:grpSpMkLst>
            <pc:docMk/>
            <pc:sldMk cId="2989905212" sldId="263"/>
            <ac:grpSpMk id="9" creationId="{6258F736-B256-8039-9DC6-F4E49A5C5AD5}"/>
          </ac:grpSpMkLst>
        </pc:grpChg>
        <pc:picChg chg="add mod">
          <ac:chgData name="Terrence Zhong (1028516)" userId="S::1028516@hr.nl::3697f194-1008-4430-b6f1-e9b4ecf43b89" providerId="AD" clId="Web-{A6411E4E-024C-444B-B2FE-936719653C59}" dt="2024-02-12T09:19:58.075" v="10" actId="1076"/>
          <ac:picMkLst>
            <pc:docMk/>
            <pc:sldMk cId="2989905212" sldId="263"/>
            <ac:picMk id="4" creationId="{528A13B3-A6DB-39B8-22E0-BDA85F1E50D8}"/>
          </ac:picMkLst>
        </pc:picChg>
      </pc:sldChg>
    </pc:docChg>
  </pc:docChgLst>
  <pc:docChgLst>
    <pc:chgData name="Terrence Zhong (1028516)" userId="S::1028516@hr.nl::3697f194-1008-4430-b6f1-e9b4ecf43b89" providerId="AD" clId="Web-{230D94A5-9637-4DDF-B208-A2B8C2A77C14}"/>
    <pc:docChg chg="sldOrd">
      <pc:chgData name="Terrence Zhong (1028516)" userId="S::1028516@hr.nl::3697f194-1008-4430-b6f1-e9b4ecf43b89" providerId="AD" clId="Web-{230D94A5-9637-4DDF-B208-A2B8C2A77C14}" dt="2024-02-12T09:23:22.232" v="0"/>
      <pc:docMkLst>
        <pc:docMk/>
      </pc:docMkLst>
      <pc:sldChg chg="ord">
        <pc:chgData name="Terrence Zhong (1028516)" userId="S::1028516@hr.nl::3697f194-1008-4430-b6f1-e9b4ecf43b89" providerId="AD" clId="Web-{230D94A5-9637-4DDF-B208-A2B8C2A77C14}" dt="2024-02-12T09:23:22.232" v="0"/>
        <pc:sldMkLst>
          <pc:docMk/>
          <pc:sldMk cId="2989905212" sldId="263"/>
        </pc:sldMkLst>
      </pc:sldChg>
    </pc:docChg>
  </pc:docChgLst>
  <pc:docChgLst>
    <pc:chgData name="Terrence Zhong (1028516)" userId="S::1028516@hr.nl::3697f194-1008-4430-b6f1-e9b4ecf43b89" providerId="AD" clId="Web-{CF10C109-1176-475A-83AB-521F6D5F3830}"/>
    <pc:docChg chg="addSld delSld modSld">
      <pc:chgData name="Terrence Zhong (1028516)" userId="S::1028516@hr.nl::3697f194-1008-4430-b6f1-e9b4ecf43b89" providerId="AD" clId="Web-{CF10C109-1176-475A-83AB-521F6D5F3830}" dt="2024-02-12T09:11:09.685" v="108"/>
      <pc:docMkLst>
        <pc:docMk/>
      </pc:docMkLst>
      <pc:sldChg chg="modSp new">
        <pc:chgData name="Terrence Zhong (1028516)" userId="S::1028516@hr.nl::3697f194-1008-4430-b6f1-e9b4ecf43b89" providerId="AD" clId="Web-{CF10C109-1176-475A-83AB-521F6D5F3830}" dt="2024-02-12T08:59:04.659" v="81" actId="20577"/>
        <pc:sldMkLst>
          <pc:docMk/>
          <pc:sldMk cId="2989905212" sldId="263"/>
        </pc:sldMkLst>
        <pc:spChg chg="mod">
          <ac:chgData name="Terrence Zhong (1028516)" userId="S::1028516@hr.nl::3697f194-1008-4430-b6f1-e9b4ecf43b89" providerId="AD" clId="Web-{CF10C109-1176-475A-83AB-521F6D5F3830}" dt="2024-02-12T08:51:11.891" v="2" actId="20577"/>
          <ac:spMkLst>
            <pc:docMk/>
            <pc:sldMk cId="2989905212" sldId="263"/>
            <ac:spMk id="2" creationId="{758DD696-896D-FA9E-20EA-98CE054E14D0}"/>
          </ac:spMkLst>
        </pc:spChg>
        <pc:spChg chg="mod">
          <ac:chgData name="Terrence Zhong (1028516)" userId="S::1028516@hr.nl::3697f194-1008-4430-b6f1-e9b4ecf43b89" providerId="AD" clId="Web-{CF10C109-1176-475A-83AB-521F6D5F3830}" dt="2024-02-12T08:59:04.659" v="81" actId="20577"/>
          <ac:spMkLst>
            <pc:docMk/>
            <pc:sldMk cId="2989905212" sldId="263"/>
            <ac:spMk id="3" creationId="{24E03506-C216-A450-D256-6B005A5B9798}"/>
          </ac:spMkLst>
        </pc:spChg>
      </pc:sldChg>
      <pc:sldChg chg="modSp new del">
        <pc:chgData name="Terrence Zhong (1028516)" userId="S::1028516@hr.nl::3697f194-1008-4430-b6f1-e9b4ecf43b89" providerId="AD" clId="Web-{CF10C109-1176-475A-83AB-521F6D5F3830}" dt="2024-02-12T09:11:09.685" v="108"/>
        <pc:sldMkLst>
          <pc:docMk/>
          <pc:sldMk cId="3642034728" sldId="264"/>
        </pc:sldMkLst>
        <pc:spChg chg="mod">
          <ac:chgData name="Terrence Zhong (1028516)" userId="S::1028516@hr.nl::3697f194-1008-4430-b6f1-e9b4ecf43b89" providerId="AD" clId="Web-{CF10C109-1176-475A-83AB-521F6D5F3830}" dt="2024-02-12T09:10:16.730" v="84" actId="20577"/>
          <ac:spMkLst>
            <pc:docMk/>
            <pc:sldMk cId="3642034728" sldId="264"/>
            <ac:spMk id="2" creationId="{006D1537-F4C9-9E73-87DF-D69D5DC2755D}"/>
          </ac:spMkLst>
        </pc:spChg>
        <pc:spChg chg="mod">
          <ac:chgData name="Terrence Zhong (1028516)" userId="S::1028516@hr.nl::3697f194-1008-4430-b6f1-e9b4ecf43b89" providerId="AD" clId="Web-{CF10C109-1176-475A-83AB-521F6D5F3830}" dt="2024-02-12T09:11:04.122" v="107" actId="20577"/>
          <ac:spMkLst>
            <pc:docMk/>
            <pc:sldMk cId="3642034728" sldId="264"/>
            <ac:spMk id="3" creationId="{3226B88F-E38C-EE18-988B-42F8F01463E5}"/>
          </ac:spMkLst>
        </pc:spChg>
      </pc:sldChg>
      <pc:sldChg chg="modSp new del">
        <pc:chgData name="Terrence Zhong (1028516)" userId="S::1028516@hr.nl::3697f194-1008-4430-b6f1-e9b4ecf43b89" providerId="AD" clId="Web-{CF10C109-1176-475A-83AB-521F6D5F3830}" dt="2024-02-12T08:58:06.781" v="79"/>
        <pc:sldMkLst>
          <pc:docMk/>
          <pc:sldMk cId="3676555209" sldId="264"/>
        </pc:sldMkLst>
        <pc:spChg chg="mod">
          <ac:chgData name="Terrence Zhong (1028516)" userId="S::1028516@hr.nl::3697f194-1008-4430-b6f1-e9b4ecf43b89" providerId="AD" clId="Web-{CF10C109-1176-475A-83AB-521F6D5F3830}" dt="2024-02-12T08:57:36.874" v="57" actId="20577"/>
          <ac:spMkLst>
            <pc:docMk/>
            <pc:sldMk cId="3676555209" sldId="264"/>
            <ac:spMk id="2" creationId="{3BE195C3-6205-53C5-11E2-FE5002069AE9}"/>
          </ac:spMkLst>
        </pc:spChg>
        <pc:spChg chg="mod">
          <ac:chgData name="Terrence Zhong (1028516)" userId="S::1028516@hr.nl::3697f194-1008-4430-b6f1-e9b4ecf43b89" providerId="AD" clId="Web-{CF10C109-1176-475A-83AB-521F6D5F3830}" dt="2024-02-12T08:58:06.172" v="78" actId="20577"/>
          <ac:spMkLst>
            <pc:docMk/>
            <pc:sldMk cId="3676555209" sldId="264"/>
            <ac:spMk id="3" creationId="{ED85A2A8-6569-2212-2136-0C00DB8AC877}"/>
          </ac:spMkLst>
        </pc:spChg>
      </pc:sldChg>
    </pc:docChg>
  </pc:docChgLst>
  <pc:docChgLst>
    <pc:chgData name="Khizer Butt (1052313)" userId="S::1052313@hr.nl::4cde9872-7527-426d-8f23-f4fadc307243" providerId="AD" clId="Web-{CB8A7FE4-84B8-498D-B81D-58425078EF62}"/>
    <pc:docChg chg="sldOrd">
      <pc:chgData name="Khizer Butt (1052313)" userId="S::1052313@hr.nl::4cde9872-7527-426d-8f23-f4fadc307243" providerId="AD" clId="Web-{CB8A7FE4-84B8-498D-B81D-58425078EF62}" dt="2024-02-12T09:23:10.563" v="0"/>
      <pc:docMkLst>
        <pc:docMk/>
      </pc:docMkLst>
      <pc:sldChg chg="ord">
        <pc:chgData name="Khizer Butt (1052313)" userId="S::1052313@hr.nl::4cde9872-7527-426d-8f23-f4fadc307243" providerId="AD" clId="Web-{CB8A7FE4-84B8-498D-B81D-58425078EF62}" dt="2024-02-12T09:23:10.563" v="0"/>
        <pc:sldMkLst>
          <pc:docMk/>
          <pc:sldMk cId="1694726490" sldId="258"/>
        </pc:sldMkLst>
      </pc:sldChg>
    </pc:docChg>
  </pc:docChgLst>
  <pc:docChgLst>
    <pc:chgData name="Terrence Zhong (1028516)" userId="S::1028516@hr.nl::3697f194-1008-4430-b6f1-e9b4ecf43b89" providerId="AD" clId="Web-{074A4F3D-E750-4D71-B30D-6CCF7FED64E2}"/>
    <pc:docChg chg="modSld">
      <pc:chgData name="Terrence Zhong (1028516)" userId="S::1028516@hr.nl::3697f194-1008-4430-b6f1-e9b4ecf43b89" providerId="AD" clId="Web-{074A4F3D-E750-4D71-B30D-6CCF7FED64E2}" dt="2024-02-12T09:42:18.615" v="28" actId="20577"/>
      <pc:docMkLst>
        <pc:docMk/>
      </pc:docMkLst>
      <pc:sldChg chg="modSp">
        <pc:chgData name="Terrence Zhong (1028516)" userId="S::1028516@hr.nl::3697f194-1008-4430-b6f1-e9b4ecf43b89" providerId="AD" clId="Web-{074A4F3D-E750-4D71-B30D-6CCF7FED64E2}" dt="2024-02-12T09:42:18.615" v="28" actId="20577"/>
        <pc:sldMkLst>
          <pc:docMk/>
          <pc:sldMk cId="2989905212" sldId="263"/>
        </pc:sldMkLst>
        <pc:spChg chg="mod">
          <ac:chgData name="Terrence Zhong (1028516)" userId="S::1028516@hr.nl::3697f194-1008-4430-b6f1-e9b4ecf43b89" providerId="AD" clId="Web-{074A4F3D-E750-4D71-B30D-6CCF7FED64E2}" dt="2024-02-12T09:42:18.615" v="28" actId="20577"/>
          <ac:spMkLst>
            <pc:docMk/>
            <pc:sldMk cId="2989905212" sldId="263"/>
            <ac:spMk id="3" creationId="{24E03506-C216-A450-D256-6B005A5B9798}"/>
          </ac:spMkLst>
        </pc:spChg>
      </pc:sldChg>
    </pc:docChg>
  </pc:docChgLst>
  <pc:docChgLst>
    <pc:chgData name="Terrence Zhong (1028516)" userId="S::1028516@hr.nl::3697f194-1008-4430-b6f1-e9b4ecf43b89" providerId="AD" clId="Web-{5910793D-812E-4520-82AD-D60277FEFC7B}"/>
    <pc:docChg chg="sldOrd">
      <pc:chgData name="Terrence Zhong (1028516)" userId="S::1028516@hr.nl::3697f194-1008-4430-b6f1-e9b4ecf43b89" providerId="AD" clId="Web-{5910793D-812E-4520-82AD-D60277FEFC7B}" dt="2024-02-12T09:23:51.402" v="1"/>
      <pc:docMkLst>
        <pc:docMk/>
      </pc:docMkLst>
      <pc:sldChg chg="ord">
        <pc:chgData name="Terrence Zhong (1028516)" userId="S::1028516@hr.nl::3697f194-1008-4430-b6f1-e9b4ecf43b89" providerId="AD" clId="Web-{5910793D-812E-4520-82AD-D60277FEFC7B}" dt="2024-02-12T09:23:51.402" v="1"/>
        <pc:sldMkLst>
          <pc:docMk/>
          <pc:sldMk cId="298990521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14DC-D353-CADF-5260-A8AA7776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A19BB-7117-A349-F34B-A50FC22D3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122D3-BBBB-E042-8721-5EF1D8BE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4E51-6871-FFD4-F395-A53F74DB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B546-E111-2AF0-12F3-D773F882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95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E4A5-3DAD-336E-944D-8242C982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57921-BFCD-F790-CBE8-44F420A6D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F103-2432-9E81-CAA5-B21CBDBA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A333-A8EF-DB9C-5B13-5FD0718F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ECF3-3F3B-0BE0-7E91-737DCDB8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506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CEDF8-5E31-6B0E-165D-311D0C934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6E5B3-D371-DF53-6161-0722B4AF3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5568F-4635-0241-6642-639F615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4436-18FD-3442-5613-0DD4D474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8737-069B-98F3-82D3-3681B99F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386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8ECD-95E8-295F-AA36-7873FD5B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FC77-D089-4909-B281-A870CE54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5599-97B9-2EA0-B855-E36E4A86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4A56-2E1E-1ACF-3FC0-E885FBD4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1B3C-EF84-355D-AE2C-D9D24E6C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055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2F7-3594-835D-08B6-CDA951B4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5261-DBC7-4449-9A4F-02C3C499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7D82-16DE-343D-FCBB-6B12FA4C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A552-AEBC-C988-D842-F088482A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AB23-E98F-D814-3FFC-0B2DFFC9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2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4829-5756-2845-3ECB-C492802F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41C8-1E91-5E55-FC58-4B4497A6A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2C94A-CCF1-83D1-2597-4CCFBFE3F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302E5-AB86-5E6E-C160-95F1A24F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96DA-83B9-E0C2-E387-B6FC560D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AC642-C8A7-A99D-9505-A4CEEF8A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797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56DA-CAE6-4E1F-37A6-2527B862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A793-F6A6-1319-1483-4CCBDD5EE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05E9E-A869-6214-FE8D-1561AD54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A1FD9-88C8-0C65-6B48-F51F0858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700E9-777C-AF5F-7C77-3BF79F9D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E7F69-6D34-CB1D-764C-EB8AC0D9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84D81-43F3-484C-4AC9-B1F799FE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17B8C-6F13-3C37-DE08-29A08712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630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14A9-E761-C9A5-8740-FCBF9789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E127A-A7DE-6DDF-6279-1961122C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DF2EC-565B-195B-84F3-29FAE425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BB70E-06D1-CFDE-95ED-63ED27E7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012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72FBE-6886-034D-591B-AA2BA314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A267A-5ECB-FA8C-E365-F91E3419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F221E-1F8D-6F60-7AF3-402CC5AF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132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D43C-6F67-C7FF-1C42-BB06278C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91AA-96CF-C4E2-61CC-42BFC4E2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1AC6A-4B9D-E128-7E72-D6B21183B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8C203-7BA4-F825-BF49-489CAF7B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0A946-FA55-FF1C-394B-31079542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01593-AB3B-53D1-B3FE-F2ACCD7F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27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2514-0959-EF79-C293-DB612C5C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ECD52-F8EE-46FE-E799-72F78CDBA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6A6B-D4DE-4A38-0AB0-C87EE2446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0AE5-B5B7-DEA2-5D9E-946E870E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41C46-3F9A-312D-1279-B05675E3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0B4A3-72D6-74AF-302E-E6C3D343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49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48957-ED21-9CDA-BE0F-A1F5EEF7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68E0-3478-9056-B8C9-84DBF0EE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AD12-F249-B036-0BC6-D565C25CA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5718-3F9F-4845-B152-7FE955373B8F}" type="datetimeFigureOut">
              <a:rPr lang="en-NL" smtClean="0"/>
              <a:t>02/24/2024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E790-A8E0-2871-0793-59409395F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9224-E6D3-0B03-4522-4F160D77D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1BC4-AC43-4008-88F1-750C5F133D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1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Z9DeAXn5/projectboar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A29347-ECBD-B0EA-A0BE-9322C4E98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5" r="9089" b="41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79138-2891-9CA9-D347-B0F262F91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045507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Sprint 0 review</a:t>
            </a:r>
            <a:endParaRPr lang="en-NL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457DD-9D36-83A2-8386-7172882BA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2900760" cy="169140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GB" sz="2000" b="1"/>
              <a:t>Project:</a:t>
            </a:r>
            <a:r>
              <a:rPr lang="en-GB" sz="2000"/>
              <a:t> </a:t>
            </a:r>
            <a:r>
              <a:rPr lang="en-GB" sz="2000" err="1"/>
              <a:t>Integratie</a:t>
            </a:r>
            <a:r>
              <a:rPr lang="en-GB" sz="2000"/>
              <a:t>  beacons met Social-Buddy</a:t>
            </a:r>
          </a:p>
          <a:p>
            <a:pPr algn="l"/>
            <a:r>
              <a:rPr lang="en-GB" sz="2000" b="1" err="1"/>
              <a:t>Projectleden</a:t>
            </a:r>
            <a:r>
              <a:rPr lang="en-GB" sz="2000" b="1"/>
              <a:t>:</a:t>
            </a:r>
          </a:p>
          <a:p>
            <a:pPr algn="l"/>
            <a:r>
              <a:rPr lang="en-GB" sz="2000"/>
              <a:t>Ahmet Oral</a:t>
            </a:r>
          </a:p>
          <a:p>
            <a:pPr algn="l"/>
            <a:r>
              <a:rPr lang="en-GB" sz="2000"/>
              <a:t>Khizer Butt</a:t>
            </a:r>
          </a:p>
          <a:p>
            <a:pPr algn="l"/>
            <a:r>
              <a:rPr lang="en-GB" sz="2000"/>
              <a:t>Terrence Zhong</a:t>
            </a:r>
          </a:p>
          <a:p>
            <a:pPr algn="l"/>
            <a:r>
              <a:rPr lang="en-GB" sz="2000"/>
              <a:t>Nguyen Do</a:t>
            </a:r>
          </a:p>
        </p:txBody>
      </p:sp>
    </p:spTree>
    <p:extLst>
      <p:ext uri="{BB962C8B-B14F-4D97-AF65-F5344CB8AC3E}">
        <p14:creationId xmlns:p14="http://schemas.microsoft.com/office/powerpoint/2010/main" val="337448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AF894-E9BE-18D9-3B5F-1E2E01DA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Inhoud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23A3-07B8-D860-FACF-9F61457D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Wat houdt het project in?</a:t>
            </a:r>
          </a:p>
          <a:p>
            <a:r>
              <a:rPr lang="en-GB" sz="2000"/>
              <a:t>Concept product backlog bespreken.</a:t>
            </a:r>
          </a:p>
          <a:p>
            <a:r>
              <a:rPr lang="en-GB" sz="2000"/>
              <a:t>Vragen voor opdrachtgever.</a:t>
            </a:r>
          </a:p>
        </p:txBody>
      </p:sp>
    </p:spTree>
    <p:extLst>
      <p:ext uri="{BB962C8B-B14F-4D97-AF65-F5344CB8AC3E}">
        <p14:creationId xmlns:p14="http://schemas.microsoft.com/office/powerpoint/2010/main" val="390527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DDA0C-973A-0DFA-A046-A73A1A8F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GB" sz="4000"/>
              <a:t>Social buddy</a:t>
            </a:r>
            <a:endParaRPr lang="en-NL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C7A18-08EB-F79D-E975-18026F73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1599699"/>
            <a:ext cx="3876165" cy="32269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F627-9121-83D3-BD3E-58034FC7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err="1"/>
              <a:t>Virtuele</a:t>
            </a:r>
            <a:r>
              <a:rPr lang="en-GB" sz="2000"/>
              <a:t> bot.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 err="1"/>
              <a:t>Ontwikkeld</a:t>
            </a:r>
            <a:r>
              <a:rPr lang="en-GB" sz="2000"/>
              <a:t> </a:t>
            </a:r>
            <a:r>
              <a:rPr lang="en-GB" sz="2000" err="1"/>
              <a:t>voor</a:t>
            </a:r>
            <a:r>
              <a:rPr lang="en-GB" sz="2000"/>
              <a:t> </a:t>
            </a:r>
            <a:r>
              <a:rPr lang="en-GB" sz="2000" err="1"/>
              <a:t>mantelzorgers</a:t>
            </a:r>
            <a:r>
              <a:rPr lang="en-GB" sz="2000"/>
              <a:t> </a:t>
            </a:r>
            <a:r>
              <a:rPr lang="en-GB" sz="2000" err="1"/>
              <a:t>en</a:t>
            </a:r>
            <a:r>
              <a:rPr lang="en-GB" sz="2000"/>
              <a:t> </a:t>
            </a:r>
            <a:r>
              <a:rPr lang="en-GB" sz="2000" err="1"/>
              <a:t>hulpbehoevenden</a:t>
            </a:r>
            <a:r>
              <a:rPr lang="en-GB" sz="2000"/>
              <a:t>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 err="1"/>
              <a:t>Vergemakkelijkt</a:t>
            </a:r>
            <a:r>
              <a:rPr lang="en-GB" sz="2000"/>
              <a:t> contact </a:t>
            </a:r>
            <a:r>
              <a:rPr lang="en-GB" sz="2000" err="1"/>
              <a:t>tussen</a:t>
            </a:r>
            <a:r>
              <a:rPr lang="en-GB" sz="2000"/>
              <a:t> de </a:t>
            </a:r>
            <a:r>
              <a:rPr lang="en-GB" sz="2000" err="1"/>
              <a:t>hulpverleners</a:t>
            </a:r>
            <a:r>
              <a:rPr lang="en-GB" sz="2000"/>
              <a:t> </a:t>
            </a:r>
            <a:r>
              <a:rPr lang="en-GB" sz="2000" err="1"/>
              <a:t>en</a:t>
            </a:r>
            <a:r>
              <a:rPr lang="en-GB" sz="2000"/>
              <a:t> </a:t>
            </a:r>
            <a:r>
              <a:rPr lang="en-GB" sz="2000" err="1"/>
              <a:t>hulpbehoevenden</a:t>
            </a:r>
            <a:r>
              <a:rPr lang="en-GB" sz="200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39985-C66F-F470-C8A6-B2BDF33E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Vragen aan opdrachtgever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4018-101D-E6F3-9C22-209C359F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Scope</a:t>
            </a:r>
          </a:p>
          <a:p>
            <a:r>
              <a:rPr lang="en-GB" sz="2000"/>
              <a:t>Wat voor hardware is er allemaal beschikbaar?</a:t>
            </a:r>
          </a:p>
          <a:p>
            <a:r>
              <a:rPr lang="en-GB" sz="2000"/>
              <a:t>Hoe houden we contact?</a:t>
            </a:r>
          </a:p>
          <a:p>
            <a:r>
              <a:rPr lang="en-GB" sz="2000"/>
              <a:t>Code verstrekken.</a:t>
            </a:r>
          </a:p>
          <a:p>
            <a:r>
              <a:rPr lang="en-GB" sz="2000"/>
              <a:t>Bestaande werk.</a:t>
            </a:r>
          </a:p>
          <a:p>
            <a:r>
              <a:rPr lang="en-GB" sz="2000"/>
              <a:t>Extra’s buiten de scope.</a:t>
            </a:r>
          </a:p>
          <a:p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11196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D696-896D-FA9E-20EA-98CE054E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03506-C216-A450-D256-6B005A5B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Integratie</a:t>
            </a:r>
            <a:r>
              <a:rPr lang="en-US">
                <a:cs typeface="Calibri"/>
              </a:rPr>
              <a:t> Flic Button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Onderzoek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mogelijkheden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afstandbepaling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mbh</a:t>
            </a:r>
            <a:r>
              <a:rPr lang="en-US">
                <a:cs typeface="Calibri"/>
              </a:rPr>
              <a:t> ultra-wideband, </a:t>
            </a:r>
            <a:r>
              <a:rPr lang="en-US" err="1">
                <a:cs typeface="Calibri"/>
              </a:rPr>
              <a:t>alternatieven</a:t>
            </a:r>
            <a:r>
              <a:rPr lang="en-US">
                <a:cs typeface="Calibri"/>
              </a:rPr>
              <a:t> etc.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3" descr="A group of white round objects&#10;&#10;Description automatically generated">
            <a:extLst>
              <a:ext uri="{FF2B5EF4-FFF2-40B4-BE49-F238E27FC236}">
                <a16:creationId xmlns:a16="http://schemas.microsoft.com/office/drawing/2014/main" id="{528A13B3-A6DB-39B8-22E0-BDA85F1E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67" y="254826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0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26A6F-663B-A87C-9EB0-3A44A0084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000">
                <a:solidFill>
                  <a:srgbClr val="FFFFFF"/>
                </a:solidFill>
              </a:rPr>
              <a:t>Link </a:t>
            </a:r>
            <a:r>
              <a:rPr lang="en-GB" sz="2000" err="1">
                <a:solidFill>
                  <a:srgbClr val="FFFFFF"/>
                </a:solidFill>
              </a:rPr>
              <a:t>naar</a:t>
            </a:r>
            <a:r>
              <a:rPr lang="en-GB" sz="2000">
                <a:solidFill>
                  <a:srgbClr val="FFFFFF"/>
                </a:solidFill>
              </a:rPr>
              <a:t> Trello:</a:t>
            </a:r>
          </a:p>
          <a:p>
            <a:pPr algn="l"/>
            <a:br>
              <a:rPr lang="en-GB" sz="2000"/>
            </a:br>
            <a:r>
              <a:rPr lang="en-GB" sz="2000">
                <a:ea typeface="+mn-lt"/>
                <a:cs typeface="+mn-lt"/>
                <a:hlinkClick r:id="rId2"/>
              </a:rPr>
              <a:t>https://trello.com/b/Z9DeAXn5/projectboard</a:t>
            </a:r>
            <a:endParaRPr lang="en-GB" sz="2000">
              <a:solidFill>
                <a:srgbClr val="FFFFFF"/>
              </a:solidFill>
            </a:endParaRPr>
          </a:p>
          <a:p>
            <a:pPr algn="l"/>
            <a:endParaRPr lang="en-GB" sz="2000">
              <a:solidFill>
                <a:srgbClr val="000000"/>
              </a:solidFill>
              <a:cs typeface="Calibri"/>
            </a:endParaRPr>
          </a:p>
          <a:p>
            <a:pPr algn="l"/>
            <a:endParaRPr lang="en-NL" sz="200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9472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EDA86-F77A-35D3-4CB2-57F21B1E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Einde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029B-F354-9F8A-A3EA-B139E9A2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Vragen?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Feedback?</a:t>
            </a:r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118089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Sprint 0 review</vt:lpstr>
      <vt:lpstr>Inhoud</vt:lpstr>
      <vt:lpstr>Social buddy</vt:lpstr>
      <vt:lpstr>Vragen aan opdrachtgever</vt:lpstr>
      <vt:lpstr>Doel</vt:lpstr>
      <vt:lpstr>PowerPoint Presentation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Iteratiegesprek Sprint 2</dc:title>
  <dc:creator>Khizer Butt (1052313)</dc:creator>
  <cp:revision>3</cp:revision>
  <dcterms:created xsi:type="dcterms:W3CDTF">2023-09-24T19:21:40Z</dcterms:created>
  <dcterms:modified xsi:type="dcterms:W3CDTF">2024-02-24T11:14:16Z</dcterms:modified>
</cp:coreProperties>
</file>