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95" r:id="rId7"/>
    <p:sldId id="260" r:id="rId8"/>
    <p:sldId id="296" r:id="rId9"/>
    <p:sldId id="291" r:id="rId10"/>
    <p:sldId id="29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7A196-408C-4ADD-A4EB-D2937A5B7297}" v="1012" dt="2024-04-22T08:25:54.376"/>
    <p1510:client id="{747C204E-284F-6C42-2BC3-68BA81E054BB}" v="200" dt="2024-04-22T07:33:25.661"/>
    <p1510:client id="{8A73F59A-1462-4902-9BC1-7B76578ECC61}" v="642" dt="2024-04-22T08:24:10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o (1057048)" userId="91fe210a-adbf-49cc-8590-688b322aaffe" providerId="ADAL" clId="{2AA4C498-3FD1-471B-B880-3E50B45DFDD3}"/>
    <pc:docChg chg="undo custSel addSld delSld modSld">
      <pc:chgData name="Nguyen Do (1057048)" userId="91fe210a-adbf-49cc-8590-688b322aaffe" providerId="ADAL" clId="{2AA4C498-3FD1-471B-B880-3E50B45DFDD3}" dt="2024-03-11T08:37:28.099" v="127" actId="20577"/>
      <pc:docMkLst>
        <pc:docMk/>
      </pc:docMkLst>
      <pc:sldChg chg="modSp mod">
        <pc:chgData name="Nguyen Do (1057048)" userId="91fe210a-adbf-49cc-8590-688b322aaffe" providerId="ADAL" clId="{2AA4C498-3FD1-471B-B880-3E50B45DFDD3}" dt="2024-03-08T14:10:41.710" v="99" actId="20577"/>
        <pc:sldMkLst>
          <pc:docMk/>
          <pc:sldMk cId="3946934594" sldId="256"/>
        </pc:sldMkLst>
        <pc:spChg chg="mod">
          <ac:chgData name="Nguyen Do (1057048)" userId="91fe210a-adbf-49cc-8590-688b322aaffe" providerId="ADAL" clId="{2AA4C498-3FD1-471B-B880-3E50B45DFDD3}" dt="2024-03-08T14:10:38.164" v="96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91fe210a-adbf-49cc-8590-688b322aaffe" providerId="ADAL" clId="{2AA4C498-3FD1-471B-B880-3E50B45DFDD3}" dt="2024-03-08T14:10:41.710" v="99" actId="20577"/>
          <ac:spMkLst>
            <pc:docMk/>
            <pc:sldMk cId="3946934594" sldId="256"/>
            <ac:spMk id="3" creationId="{0D537F64-4C96-4AA8-BB21-E8053A3186DD}"/>
          </ac:spMkLst>
        </pc:spChg>
        <pc:picChg chg="mod ord">
          <ac:chgData name="Nguyen Do (1057048)" userId="91fe210a-adbf-49cc-8590-688b322aaffe" providerId="ADAL" clId="{2AA4C498-3FD1-471B-B880-3E50B45DFDD3}" dt="2024-03-08T13:28:22.674" v="8" actId="14100"/>
          <ac:picMkLst>
            <pc:docMk/>
            <pc:sldMk cId="3946934594" sldId="256"/>
            <ac:picMk id="5" creationId="{63E85D4F-344E-7115-65F0-5243C6EA1997}"/>
          </ac:picMkLst>
        </pc:picChg>
      </pc:sldChg>
      <pc:sldChg chg="addSp delSp modSp mod modClrScheme chgLayout">
        <pc:chgData name="Nguyen Do (1057048)" userId="91fe210a-adbf-49cc-8590-688b322aaffe" providerId="ADAL" clId="{2AA4C498-3FD1-471B-B880-3E50B45DFDD3}" dt="2024-03-08T14:21:21.439" v="108" actId="1076"/>
        <pc:sldMkLst>
          <pc:docMk/>
          <pc:sldMk cId="2902794312" sldId="257"/>
        </pc:sldMkLst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91fe210a-adbf-49cc-8590-688b322aaffe" providerId="ADAL" clId="{2AA4C498-3FD1-471B-B880-3E50B45DFDD3}" dt="2024-03-08T14:20:56.717" v="105" actId="26606"/>
          <ac:spMkLst>
            <pc:docMk/>
            <pc:sldMk cId="2902794312" sldId="257"/>
            <ac:spMk id="13" creationId="{0A95F4DE-39B7-4CE2-BC1E-8B8AE662A895}"/>
          </ac:spMkLst>
        </pc:spChg>
        <pc:spChg chg="add del mod">
          <ac:chgData name="Nguyen Do (1057048)" userId="91fe210a-adbf-49cc-8590-688b322aaffe" providerId="ADAL" clId="{2AA4C498-3FD1-471B-B880-3E50B45DFDD3}" dt="2024-03-08T14:20:56.670" v="104" actId="26606"/>
          <ac:spMkLst>
            <pc:docMk/>
            <pc:sldMk cId="2902794312" sldId="257"/>
            <ac:spMk id="19" creationId="{2FE58A98-A6C7-A184-3E96-B8E40C1F97D8}"/>
          </ac:spMkLst>
        </pc:spChg>
        <pc:spChg chg="add del mod">
          <ac:chgData name="Nguyen Do (1057048)" userId="91fe210a-adbf-49cc-8590-688b322aaffe" providerId="ADAL" clId="{2AA4C498-3FD1-471B-B880-3E50B45DFDD3}" dt="2024-03-08T14:21:10.973" v="106" actId="478"/>
          <ac:spMkLst>
            <pc:docMk/>
            <pc:sldMk cId="2902794312" sldId="257"/>
            <ac:spMk id="21" creationId="{D3CFA597-A8E6-B184-B4F6-6B945A5D5582}"/>
          </ac:spMkLst>
        </pc:spChg>
        <pc:graphicFrameChg chg="add del">
          <ac:chgData name="Nguyen Do (1057048)" userId="91fe210a-adbf-49cc-8590-688b322aaffe" providerId="ADAL" clId="{2AA4C498-3FD1-471B-B880-3E50B45DFDD3}" dt="2024-03-08T14:20:56.670" v="104" actId="26606"/>
          <ac:graphicFrameMkLst>
            <pc:docMk/>
            <pc:sldMk cId="2902794312" sldId="257"/>
            <ac:graphicFrameMk id="15" creationId="{CC1502CA-37C3-E4F7-43D9-44286E441CDE}"/>
          </ac:graphicFrameMkLst>
        </pc:graphicFrameChg>
        <pc:graphicFrameChg chg="add mod">
          <ac:chgData name="Nguyen Do (1057048)" userId="91fe210a-adbf-49cc-8590-688b322aaffe" providerId="ADAL" clId="{2AA4C498-3FD1-471B-B880-3E50B45DFDD3}" dt="2024-03-08T14:21:21.439" v="108" actId="1076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 mod">
        <pc:chgData name="Nguyen Do (1057048)" userId="91fe210a-adbf-49cc-8590-688b322aaffe" providerId="ADAL" clId="{2AA4C498-3FD1-471B-B880-3E50B45DFDD3}" dt="2024-03-11T08:37:28.099" v="127" actId="20577"/>
        <pc:sldMkLst>
          <pc:docMk/>
          <pc:sldMk cId="709828751" sldId="260"/>
        </pc:sldMkLst>
        <pc:spChg chg="mod">
          <ac:chgData name="Nguyen Do (1057048)" userId="91fe210a-adbf-49cc-8590-688b322aaffe" providerId="ADAL" clId="{2AA4C498-3FD1-471B-B880-3E50B45DFDD3}" dt="2024-03-11T08:37:28.099" v="127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modSp mod">
        <pc:chgData name="Nguyen Do (1057048)" userId="91fe210a-adbf-49cc-8590-688b322aaffe" providerId="ADAL" clId="{2AA4C498-3FD1-471B-B880-3E50B45DFDD3}" dt="2024-03-08T13:41:53.320" v="13"/>
        <pc:sldMkLst>
          <pc:docMk/>
          <pc:sldMk cId="3829728357" sldId="293"/>
        </pc:sldMkLst>
        <pc:spChg chg="mod">
          <ac:chgData name="Nguyen Do (1057048)" userId="91fe210a-adbf-49cc-8590-688b322aaffe" providerId="ADAL" clId="{2AA4C498-3FD1-471B-B880-3E50B45DFDD3}" dt="2024-03-08T13:41:53.320" v="13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mod modAnim">
        <pc:chgData name="Nguyen Do (1057048)" userId="91fe210a-adbf-49cc-8590-688b322aaffe" providerId="ADAL" clId="{2AA4C498-3FD1-471B-B880-3E50B45DFDD3}" dt="2024-03-11T02:02:42.520" v="122"/>
        <pc:sldMkLst>
          <pc:docMk/>
          <pc:sldMk cId="2923520062" sldId="294"/>
        </pc:sldMkLst>
        <pc:spChg chg="del">
          <ac:chgData name="Nguyen Do (1057048)" userId="91fe210a-adbf-49cc-8590-688b322aaffe" providerId="ADAL" clId="{2AA4C498-3FD1-471B-B880-3E50B45DFDD3}" dt="2024-03-08T14:05:19.867" v="92" actId="478"/>
          <ac:spMkLst>
            <pc:docMk/>
            <pc:sldMk cId="2923520062" sldId="294"/>
            <ac:spMk id="4" creationId="{43B5B751-D2EF-9FB7-FE01-E5EA61E77A50}"/>
          </ac:spMkLst>
        </pc:spChg>
        <pc:spChg chg="del">
          <ac:chgData name="Nguyen Do (1057048)" userId="91fe210a-adbf-49cc-8590-688b322aaffe" providerId="ADAL" clId="{2AA4C498-3FD1-471B-B880-3E50B45DFDD3}" dt="2024-03-08T14:05:21.961" v="93" actId="478"/>
          <ac:spMkLst>
            <pc:docMk/>
            <pc:sldMk cId="2923520062" sldId="294"/>
            <ac:spMk id="5" creationId="{C0D125FD-D13C-F7C0-13A5-6FF4D1A28652}"/>
          </ac:spMkLst>
        </pc:spChg>
        <pc:picChg chg="add mod">
          <ac:chgData name="Nguyen Do (1057048)" userId="91fe210a-adbf-49cc-8590-688b322aaffe" providerId="ADAL" clId="{2AA4C498-3FD1-471B-B880-3E50B45DFDD3}" dt="2024-03-11T02:01:14.342" v="113" actId="14100"/>
          <ac:picMkLst>
            <pc:docMk/>
            <pc:sldMk cId="2923520062" sldId="294"/>
            <ac:picMk id="5" creationId="{42E2CD91-B431-8C69-AC3C-4B7A4A69B590}"/>
          </ac:picMkLst>
        </pc:picChg>
        <pc:picChg chg="add mod ord">
          <ac:chgData name="Nguyen Do (1057048)" userId="91fe210a-adbf-49cc-8590-688b322aaffe" providerId="ADAL" clId="{2AA4C498-3FD1-471B-B880-3E50B45DFDD3}" dt="2024-03-11T02:02:26.116" v="121" actId="167"/>
          <ac:picMkLst>
            <pc:docMk/>
            <pc:sldMk cId="2923520062" sldId="294"/>
            <ac:picMk id="7" creationId="{F4D6B71C-B821-509D-5E36-166102A3B9D5}"/>
          </ac:picMkLst>
        </pc:picChg>
      </pc:sldChg>
      <pc:sldChg chg="addSp delSp modSp new mod">
        <pc:chgData name="Nguyen Do (1057048)" userId="91fe210a-adbf-49cc-8590-688b322aaffe" providerId="ADAL" clId="{2AA4C498-3FD1-471B-B880-3E50B45DFDD3}" dt="2024-03-08T14:20:23.724" v="102" actId="478"/>
        <pc:sldMkLst>
          <pc:docMk/>
          <pc:sldMk cId="1482030384" sldId="296"/>
        </pc:sldMkLst>
        <pc:spChg chg="mod">
          <ac:chgData name="Nguyen Do (1057048)" userId="91fe210a-adbf-49cc-8590-688b322aaffe" providerId="ADAL" clId="{2AA4C498-3FD1-471B-B880-3E50B45DFDD3}" dt="2024-03-08T13:42:45.243" v="69" actId="20577"/>
          <ac:spMkLst>
            <pc:docMk/>
            <pc:sldMk cId="1482030384" sldId="296"/>
            <ac:spMk id="2" creationId="{0B071A6E-D63B-0079-A7BD-9A4C3B521B9C}"/>
          </ac:spMkLst>
        </pc:spChg>
        <pc:spChg chg="del mod">
          <ac:chgData name="Nguyen Do (1057048)" userId="91fe210a-adbf-49cc-8590-688b322aaffe" providerId="ADAL" clId="{2AA4C498-3FD1-471B-B880-3E50B45DFDD3}" dt="2024-03-08T14:20:21.174" v="101" actId="478"/>
          <ac:spMkLst>
            <pc:docMk/>
            <pc:sldMk cId="1482030384" sldId="296"/>
            <ac:spMk id="3" creationId="{AA5CF4C2-9D52-E013-FFAB-87D659D5D1EC}"/>
          </ac:spMkLst>
        </pc:spChg>
        <pc:spChg chg="del">
          <ac:chgData name="Nguyen Do (1057048)" userId="91fe210a-adbf-49cc-8590-688b322aaffe" providerId="ADAL" clId="{2AA4C498-3FD1-471B-B880-3E50B45DFDD3}" dt="2024-03-08T13:42:52.894" v="70" actId="478"/>
          <ac:spMkLst>
            <pc:docMk/>
            <pc:sldMk cId="1482030384" sldId="296"/>
            <ac:spMk id="5" creationId="{918BB85B-2A19-5374-C0CC-80E74B2B85D8}"/>
          </ac:spMkLst>
        </pc:spChg>
        <pc:spChg chg="del">
          <ac:chgData name="Nguyen Do (1057048)" userId="91fe210a-adbf-49cc-8590-688b322aaffe" providerId="ADAL" clId="{2AA4C498-3FD1-471B-B880-3E50B45DFDD3}" dt="2024-03-08T13:43:11.677" v="89" actId="478"/>
          <ac:spMkLst>
            <pc:docMk/>
            <pc:sldMk cId="1482030384" sldId="296"/>
            <ac:spMk id="6" creationId="{DB34E4F5-144E-CEDB-29F6-0BE1ACFF1CE1}"/>
          </ac:spMkLst>
        </pc:spChg>
        <pc:spChg chg="del">
          <ac:chgData name="Nguyen Do (1057048)" userId="91fe210a-adbf-49cc-8590-688b322aaffe" providerId="ADAL" clId="{2AA4C498-3FD1-471B-B880-3E50B45DFDD3}" dt="2024-03-08T13:43:13.792" v="90" actId="478"/>
          <ac:spMkLst>
            <pc:docMk/>
            <pc:sldMk cId="1482030384" sldId="296"/>
            <ac:spMk id="7" creationId="{42AB34D4-FE50-3BD6-7FEA-DAF25486BD43}"/>
          </ac:spMkLst>
        </pc:spChg>
        <pc:spChg chg="add del mod">
          <ac:chgData name="Nguyen Do (1057048)" userId="91fe210a-adbf-49cc-8590-688b322aaffe" providerId="ADAL" clId="{2AA4C498-3FD1-471B-B880-3E50B45DFDD3}" dt="2024-03-08T14:20:23.724" v="102" actId="478"/>
          <ac:spMkLst>
            <pc:docMk/>
            <pc:sldMk cId="1482030384" sldId="296"/>
            <ac:spMk id="11" creationId="{D7491D44-F870-71B4-B564-491B9C5E750C}"/>
          </ac:spMkLst>
        </pc:spChg>
        <pc:picChg chg="add">
          <ac:chgData name="Nguyen Do (1057048)" userId="91fe210a-adbf-49cc-8590-688b322aaffe" providerId="ADAL" clId="{2AA4C498-3FD1-471B-B880-3E50B45DFDD3}" dt="2024-03-08T14:20:15.666" v="100" actId="22"/>
          <ac:picMkLst>
            <pc:docMk/>
            <pc:sldMk cId="1482030384" sldId="296"/>
            <ac:picMk id="9" creationId="{885E45A5-D895-C97A-2547-8EA3DD51E0B7}"/>
          </ac:picMkLst>
        </pc:picChg>
      </pc:sldChg>
      <pc:sldChg chg="delSp modSp new del mod">
        <pc:chgData name="Nguyen Do (1057048)" userId="91fe210a-adbf-49cc-8590-688b322aaffe" providerId="ADAL" clId="{2AA4C498-3FD1-471B-B880-3E50B45DFDD3}" dt="2024-03-11T02:02:54.960" v="123" actId="2696"/>
        <pc:sldMkLst>
          <pc:docMk/>
          <pc:sldMk cId="1236767733" sldId="297"/>
        </pc:sldMkLst>
        <pc:spChg chg="mod">
          <ac:chgData name="Nguyen Do (1057048)" userId="91fe210a-adbf-49cc-8590-688b322aaffe" providerId="ADAL" clId="{2AA4C498-3FD1-471B-B880-3E50B45DFDD3}" dt="2024-03-11T02:01:37.736" v="115"/>
          <ac:spMkLst>
            <pc:docMk/>
            <pc:sldMk cId="1236767733" sldId="297"/>
            <ac:spMk id="2" creationId="{96D79211-9067-494B-1C5A-6B0DEEFBACC4}"/>
          </ac:spMkLst>
        </pc:spChg>
        <pc:spChg chg="del">
          <ac:chgData name="Nguyen Do (1057048)" userId="91fe210a-adbf-49cc-8590-688b322aaffe" providerId="ADAL" clId="{2AA4C498-3FD1-471B-B880-3E50B45DFDD3}" dt="2024-03-11T02:01:40.893" v="116" actId="478"/>
          <ac:spMkLst>
            <pc:docMk/>
            <pc:sldMk cId="1236767733" sldId="297"/>
            <ac:spMk id="4" creationId="{B4A33C99-00C2-8A73-D702-97E6219C4E12}"/>
          </ac:spMkLst>
        </pc:spChg>
        <pc:spChg chg="del">
          <ac:chgData name="Nguyen Do (1057048)" userId="91fe210a-adbf-49cc-8590-688b322aaffe" providerId="ADAL" clId="{2AA4C498-3FD1-471B-B880-3E50B45DFDD3}" dt="2024-03-11T02:01:43.355" v="117" actId="478"/>
          <ac:spMkLst>
            <pc:docMk/>
            <pc:sldMk cId="1236767733" sldId="297"/>
            <ac:spMk id="5" creationId="{79A82771-393C-1FF8-4D89-6B4A90E5DAD1}"/>
          </ac:spMkLst>
        </pc:spChg>
      </pc:sldChg>
    </pc:docChg>
  </pc:docChgLst>
  <pc:docChgLst>
    <pc:chgData name="Terrence Zhong (1028516)" userId="3697f194-1008-4430-b6f1-e9b4ecf43b89" providerId="ADAL" clId="{8A73F59A-1462-4902-9BC1-7B76578ECC61}"/>
    <pc:docChg chg="custSel modSld">
      <pc:chgData name="Terrence Zhong (1028516)" userId="3697f194-1008-4430-b6f1-e9b4ecf43b89" providerId="ADAL" clId="{8A73F59A-1462-4902-9BC1-7B76578ECC61}" dt="2024-04-22T08:24:10.885" v="641" actId="20577"/>
      <pc:docMkLst>
        <pc:docMk/>
      </pc:docMkLst>
      <pc:sldChg chg="modSp mod">
        <pc:chgData name="Terrence Zhong (1028516)" userId="3697f194-1008-4430-b6f1-e9b4ecf43b89" providerId="ADAL" clId="{8A73F59A-1462-4902-9BC1-7B76578ECC61}" dt="2024-04-22T08:23:31.145" v="486" actId="27636"/>
        <pc:sldMkLst>
          <pc:docMk/>
          <pc:sldMk cId="225949195" sldId="291"/>
        </pc:sldMkLst>
        <pc:spChg chg="mod">
          <ac:chgData name="Terrence Zhong (1028516)" userId="3697f194-1008-4430-b6f1-e9b4ecf43b89" providerId="ADAL" clId="{8A73F59A-1462-4902-9BC1-7B76578ECC61}" dt="2024-04-22T07:41:05.893" v="400" actId="20577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Terrence Zhong (1028516)" userId="3697f194-1008-4430-b6f1-e9b4ecf43b89" providerId="ADAL" clId="{8A73F59A-1462-4902-9BC1-7B76578ECC61}" dt="2024-04-22T08:23:31.145" v="486" actId="27636"/>
          <ac:spMkLst>
            <pc:docMk/>
            <pc:sldMk cId="225949195" sldId="291"/>
            <ac:spMk id="7" creationId="{14816D4D-DA88-E0DE-7C0C-C1ADA9951681}"/>
          </ac:spMkLst>
        </pc:spChg>
      </pc:sldChg>
      <pc:sldChg chg="modSp mod">
        <pc:chgData name="Terrence Zhong (1028516)" userId="3697f194-1008-4430-b6f1-e9b4ecf43b89" providerId="ADAL" clId="{8A73F59A-1462-4902-9BC1-7B76578ECC61}" dt="2024-04-22T08:24:10.885" v="641" actId="20577"/>
        <pc:sldMkLst>
          <pc:docMk/>
          <pc:sldMk cId="2769164433" sldId="297"/>
        </pc:sldMkLst>
        <pc:spChg chg="mod">
          <ac:chgData name="Terrence Zhong (1028516)" userId="3697f194-1008-4430-b6f1-e9b4ecf43b89" providerId="ADAL" clId="{8A73F59A-1462-4902-9BC1-7B76578ECC61}" dt="2024-04-22T08:24:10.885" v="641" actId="20577"/>
          <ac:spMkLst>
            <pc:docMk/>
            <pc:sldMk cId="2769164433" sldId="297"/>
            <ac:spMk id="5" creationId="{162A96F4-40EA-2F72-BC1A-6264A9BA7ED3}"/>
          </ac:spMkLst>
        </pc:spChg>
      </pc:sldChg>
    </pc:docChg>
  </pc:docChgLst>
  <pc:docChgLst>
    <pc:chgData name="Nguyen Do (1057048)" userId="91fe210a-adbf-49cc-8590-688b322aaffe" providerId="ADAL" clId="{2C9B51E1-7749-4414-808D-2C7C47512B3C}"/>
    <pc:docChg chg="undo custSel modSld sldOrd">
      <pc:chgData name="Nguyen Do (1057048)" userId="91fe210a-adbf-49cc-8590-688b322aaffe" providerId="ADAL" clId="{2C9B51E1-7749-4414-808D-2C7C47512B3C}" dt="2024-02-26T09:05:07.239" v="397"/>
      <pc:docMkLst>
        <pc:docMk/>
      </pc:docMkLst>
      <pc:sldChg chg="addSp delSp modSp mod modShow">
        <pc:chgData name="Nguyen Do (1057048)" userId="91fe210a-adbf-49cc-8590-688b322aaffe" providerId="ADAL" clId="{2C9B51E1-7749-4414-808D-2C7C47512B3C}" dt="2024-02-26T08:58:55.127" v="194" actId="20577"/>
        <pc:sldMkLst>
          <pc:docMk/>
          <pc:sldMk cId="3733486012" sldId="258"/>
        </pc:sldMkLst>
        <pc:spChg chg="add del">
          <ac:chgData name="Nguyen Do (1057048)" userId="91fe210a-adbf-49cc-8590-688b322aaffe" providerId="ADAL" clId="{2C9B51E1-7749-4414-808D-2C7C47512B3C}" dt="2024-02-26T08:54:23.453" v="61" actId="22"/>
          <ac:spMkLst>
            <pc:docMk/>
            <pc:sldMk cId="3733486012" sldId="258"/>
            <ac:spMk id="6" creationId="{40B84BA3-D506-0B35-787D-A8AA0BE516DA}"/>
          </ac:spMkLst>
        </pc:spChg>
        <pc:spChg chg="mod">
          <ac:chgData name="Nguyen Do (1057048)" userId="91fe210a-adbf-49cc-8590-688b322aaffe" providerId="ADAL" clId="{2C9B51E1-7749-4414-808D-2C7C47512B3C}" dt="2024-02-26T08:47:44.941" v="54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guyen Do (1057048)" userId="91fe210a-adbf-49cc-8590-688b322aaffe" providerId="ADAL" clId="{2C9B51E1-7749-4414-808D-2C7C47512B3C}" dt="2024-02-26T08:58:55.127" v="194" actId="20577"/>
          <ac:spMkLst>
            <pc:docMk/>
            <pc:sldMk cId="3733486012" sldId="258"/>
            <ac:spMk id="10" creationId="{EF2BC084-E6DB-4DE7-B309-042A85EBA700}"/>
          </ac:spMkLst>
        </pc:spChg>
        <pc:picChg chg="add mod">
          <ac:chgData name="Nguyen Do (1057048)" userId="91fe210a-adbf-49cc-8590-688b322aaffe" providerId="ADAL" clId="{2C9B51E1-7749-4414-808D-2C7C47512B3C}" dt="2024-02-26T08:48:20.385" v="59" actId="14100"/>
          <ac:picMkLst>
            <pc:docMk/>
            <pc:sldMk cId="3733486012" sldId="258"/>
            <ac:picMk id="4" creationId="{518B8BD4-E568-7A9A-F9A2-D045B9C3FACA}"/>
          </ac:picMkLst>
        </pc:picChg>
        <pc:picChg chg="add mod">
          <ac:chgData name="Nguyen Do (1057048)" userId="91fe210a-adbf-49cc-8590-688b322aaffe" providerId="ADAL" clId="{2C9B51E1-7749-4414-808D-2C7C47512B3C}" dt="2024-02-26T08:54:46.902" v="65" actId="1076"/>
          <ac:picMkLst>
            <pc:docMk/>
            <pc:sldMk cId="3733486012" sldId="258"/>
            <ac:picMk id="9" creationId="{830C7C0C-7247-19FB-6D8D-8C87A702E27F}"/>
          </ac:picMkLst>
        </pc:picChg>
      </pc:sldChg>
      <pc:sldChg chg="mod modShow">
        <pc:chgData name="Nguyen Do (1057048)" userId="91fe210a-adbf-49cc-8590-688b322aaffe" providerId="ADAL" clId="{2C9B51E1-7749-4414-808D-2C7C47512B3C}" dt="2024-02-26T08:33:40.788" v="18" actId="729"/>
        <pc:sldMkLst>
          <pc:docMk/>
          <pc:sldMk cId="709828751" sldId="260"/>
        </pc:sldMkLst>
      </pc:sldChg>
      <pc:sldChg chg="ord">
        <pc:chgData name="Nguyen Do (1057048)" userId="91fe210a-adbf-49cc-8590-688b322aaffe" providerId="ADAL" clId="{2C9B51E1-7749-4414-808D-2C7C47512B3C}" dt="2024-02-26T08:38:34.123" v="20"/>
        <pc:sldMkLst>
          <pc:docMk/>
          <pc:sldMk cId="3607270498" sldId="261"/>
        </pc:sldMkLst>
      </pc:sldChg>
      <pc:sldChg chg="ord">
        <pc:chgData name="Nguyen Do (1057048)" userId="91fe210a-adbf-49cc-8590-688b322aaffe" providerId="ADAL" clId="{2C9B51E1-7749-4414-808D-2C7C47512B3C}" dt="2024-02-26T09:05:07.239" v="397"/>
        <pc:sldMkLst>
          <pc:docMk/>
          <pc:sldMk cId="3888669781" sldId="286"/>
        </pc:sldMkLst>
      </pc:sldChg>
      <pc:sldChg chg="addSp delSp modSp mod modClrScheme chgLayout">
        <pc:chgData name="Nguyen Do (1057048)" userId="91fe210a-adbf-49cc-8590-688b322aaffe" providerId="ADAL" clId="{2C9B51E1-7749-4414-808D-2C7C47512B3C}" dt="2024-02-26T09:04:38.709" v="395" actId="20577"/>
        <pc:sldMkLst>
          <pc:docMk/>
          <pc:sldMk cId="225949195" sldId="291"/>
        </pc:sldMkLst>
        <pc:spChg chg="mod ord">
          <ac:chgData name="Nguyen Do (1057048)" userId="91fe210a-adbf-49cc-8590-688b322aaffe" providerId="ADAL" clId="{2C9B51E1-7749-4414-808D-2C7C47512B3C}" dt="2024-02-26T09:01:09.010" v="252" actId="20577"/>
          <ac:spMkLst>
            <pc:docMk/>
            <pc:sldMk cId="225949195" sldId="291"/>
            <ac:spMk id="2" creationId="{06919283-2F79-38E1-BA78-1629671E755C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3" creationId="{82DC814A-90C8-F0B1-CC6E-EBA77304E2E8}"/>
          </ac:spMkLst>
        </pc:spChg>
        <pc:spChg chg="mod ord">
          <ac:chgData name="Nguyen Do (1057048)" userId="91fe210a-adbf-49cc-8590-688b322aaffe" providerId="ADAL" clId="{2C9B51E1-7749-4414-808D-2C7C47512B3C}" dt="2024-02-26T00:36:45.409" v="14" actId="26606"/>
          <ac:spMkLst>
            <pc:docMk/>
            <pc:sldMk cId="225949195" sldId="291"/>
            <ac:spMk id="4" creationId="{91F2F124-E5EA-2118-C319-2560142EA52C}"/>
          </ac:spMkLst>
        </pc:spChg>
        <pc:spChg chg="mod ord">
          <ac:chgData name="Nguyen Do (1057048)" userId="91fe210a-adbf-49cc-8590-688b322aaffe" providerId="ADAL" clId="{2C9B51E1-7749-4414-808D-2C7C47512B3C}" dt="2024-02-26T09:04:38.709" v="395" actId="20577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91fe210a-adbf-49cc-8590-688b322aaffe" providerId="ADAL" clId="{2C9B51E1-7749-4414-808D-2C7C47512B3C}" dt="2024-02-26T09:02:28.655" v="297" actId="20577"/>
          <ac:spMkLst>
            <pc:docMk/>
            <pc:sldMk cId="225949195" sldId="291"/>
            <ac:spMk id="7" creationId="{14816D4D-DA88-E0DE-7C0C-C1ADA9951681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18.110" v="2" actId="26606"/>
          <ac:spMkLst>
            <pc:docMk/>
            <pc:sldMk cId="225949195" sldId="291"/>
            <ac:spMk id="14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18.732" v="4" actId="26606"/>
          <ac:spMkLst>
            <pc:docMk/>
            <pc:sldMk cId="225949195" sldId="291"/>
            <ac:spMk id="16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34.975" v="6" actId="26606"/>
          <ac:spMkLst>
            <pc:docMk/>
            <pc:sldMk cId="225949195" sldId="291"/>
            <ac:spMk id="18" creationId="{C97D94A9-142A-55B2-526F-27C356FB24EA}"/>
          </ac:spMkLst>
        </pc:spChg>
        <pc:spChg chg="add del mod">
          <ac:chgData name="Nguyen Do (1057048)" userId="91fe210a-adbf-49cc-8590-688b322aaffe" providerId="ADAL" clId="{2C9B51E1-7749-4414-808D-2C7C47512B3C}" dt="2024-02-26T00:36:42.626" v="8" actId="26606"/>
          <ac:spMkLst>
            <pc:docMk/>
            <pc:sldMk cId="225949195" sldId="291"/>
            <ac:spMk id="20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2" creationId="{346F75FB-1795-A82E-F72E-1A5ABD417588}"/>
          </ac:spMkLst>
        </pc:spChg>
        <pc:spChg chg="add del mod">
          <ac:chgData name="Nguyen Do (1057048)" userId="91fe210a-adbf-49cc-8590-688b322aaffe" providerId="ADAL" clId="{2C9B51E1-7749-4414-808D-2C7C47512B3C}" dt="2024-02-26T00:36:44.549" v="11" actId="26606"/>
          <ac:spMkLst>
            <pc:docMk/>
            <pc:sldMk cId="225949195" sldId="291"/>
            <ac:spMk id="23" creationId="{62A4F574-662D-C25C-4891-3D6A7091A704}"/>
          </ac:spMkLst>
        </pc:spChg>
        <pc:spChg chg="add del mod">
          <ac:chgData name="Nguyen Do (1057048)" userId="91fe210a-adbf-49cc-8590-688b322aaffe" providerId="ADAL" clId="{2C9B51E1-7749-4414-808D-2C7C47512B3C}" dt="2024-02-26T00:36:45.398" v="13" actId="26606"/>
          <ac:spMkLst>
            <pc:docMk/>
            <pc:sldMk cId="225949195" sldId="291"/>
            <ac:spMk id="25" creationId="{DC0CF1B2-A6F4-DB1F-C963-B8E17EF729CD}"/>
          </ac:spMkLst>
        </pc:spChg>
        <pc:spChg chg="add del mod">
          <ac:chgData name="Nguyen Do (1057048)" userId="91fe210a-adbf-49cc-8590-688b322aaffe" providerId="ADAL" clId="{2C9B51E1-7749-4414-808D-2C7C47512B3C}" dt="2024-02-26T00:38:16.035" v="15" actId="931"/>
          <ac:spMkLst>
            <pc:docMk/>
            <pc:sldMk cId="225949195" sldId="291"/>
            <ac:spMk id="27" creationId="{C97D94A9-142A-55B2-526F-27C356FB24EA}"/>
          </ac:spMkLst>
        </pc:spChg>
        <pc:picChg chg="add mod">
          <ac:chgData name="Nguyen Do (1057048)" userId="91fe210a-adbf-49cc-8590-688b322aaffe" providerId="ADAL" clId="{2C9B51E1-7749-4414-808D-2C7C47512B3C}" dt="2024-02-26T00:38:21.263" v="17" actId="1076"/>
          <ac:picMkLst>
            <pc:docMk/>
            <pc:sldMk cId="225949195" sldId="291"/>
            <ac:picMk id="8" creationId="{769447B8-8FE8-8D1B-3B41-24DE6F020FBD}"/>
          </ac:picMkLst>
        </pc:picChg>
      </pc:sldChg>
    </pc:docChg>
  </pc:docChgLst>
  <pc:docChgLst>
    <pc:chgData name="Khizer Butt (1052313)" userId="S::1052313@hr.nl::4cde9872-7527-426d-8f23-f4fadc307243" providerId="AD" clId="Web-{97FEF72E-0317-582F-DCD4-CC503CCE1BDF}"/>
    <pc:docChg chg="modSld sldOrd">
      <pc:chgData name="Khizer Butt (1052313)" userId="S::1052313@hr.nl::4cde9872-7527-426d-8f23-f4fadc307243" providerId="AD" clId="Web-{97FEF72E-0317-582F-DCD4-CC503CCE1BDF}" dt="2024-03-11T08:51:41.017" v="14"/>
      <pc:docMkLst>
        <pc:docMk/>
      </pc:docMkLst>
      <pc:sldChg chg="modSp">
        <pc:chgData name="Khizer Butt (1052313)" userId="S::1052313@hr.nl::4cde9872-7527-426d-8f23-f4fadc307243" providerId="AD" clId="Web-{97FEF72E-0317-582F-DCD4-CC503CCE1BDF}" dt="2024-03-11T08:50:23.593" v="11" actId="205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97FEF72E-0317-582F-DCD4-CC503CCE1BDF}" dt="2024-03-11T08:50:23.593" v="11" actId="20577"/>
          <ac:spMkLst>
            <pc:docMk/>
            <pc:sldMk cId="709828751" sldId="260"/>
            <ac:spMk id="9" creationId="{12312F14-9F32-109C-6710-CB6DA6DDD5D9}"/>
          </ac:spMkLst>
        </pc:spChg>
      </pc:sldChg>
      <pc:sldChg chg="ord">
        <pc:chgData name="Khizer Butt (1052313)" userId="S::1052313@hr.nl::4cde9872-7527-426d-8f23-f4fadc307243" providerId="AD" clId="Web-{97FEF72E-0317-582F-DCD4-CC503CCE1BDF}" dt="2024-03-11T08:51:35.111" v="13"/>
        <pc:sldMkLst>
          <pc:docMk/>
          <pc:sldMk cId="225949195" sldId="291"/>
        </pc:sldMkLst>
      </pc:sldChg>
      <pc:sldChg chg="ord">
        <pc:chgData name="Khizer Butt (1052313)" userId="S::1052313@hr.nl::4cde9872-7527-426d-8f23-f4fadc307243" providerId="AD" clId="Web-{97FEF72E-0317-582F-DCD4-CC503CCE1BDF}" dt="2024-03-11T08:51:41.017" v="14"/>
        <pc:sldMkLst>
          <pc:docMk/>
          <pc:sldMk cId="1482030384" sldId="296"/>
        </pc:sldMkLst>
      </pc:sldChg>
    </pc:docChg>
  </pc:docChgLst>
  <pc:docChgLst>
    <pc:chgData name="Nguyen Do (1057048)" userId="S::1057048@hr.nl::91fe210a-adbf-49cc-8590-688b322aaffe" providerId="AD" clId="Web-{9B5C035A-BBA7-057A-B9D8-CAA22BF21CA0}"/>
    <pc:docChg chg="addSld delSld modSld">
      <pc:chgData name="Nguyen Do (1057048)" userId="S::1057048@hr.nl::91fe210a-adbf-49cc-8590-688b322aaffe" providerId="AD" clId="Web-{9B5C035A-BBA7-057A-B9D8-CAA22BF21CA0}" dt="2024-03-08T13:27:22.756" v="300" actId="1076"/>
      <pc:docMkLst>
        <pc:docMk/>
      </pc:docMkLst>
      <pc:sldChg chg="addSp modSp">
        <pc:chgData name="Nguyen Do (1057048)" userId="S::1057048@hr.nl::91fe210a-adbf-49cc-8590-688b322aaffe" providerId="AD" clId="Web-{9B5C035A-BBA7-057A-B9D8-CAA22BF21CA0}" dt="2024-03-08T13:27:22.756" v="300" actId="1076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B5C035A-BBA7-057A-B9D8-CAA22BF21CA0}" dt="2024-03-08T13:25:00.298" v="288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guyen Do (1057048)" userId="S::1057048@hr.nl::91fe210a-adbf-49cc-8590-688b322aaffe" providerId="AD" clId="Web-{9B5C035A-BBA7-057A-B9D8-CAA22BF21CA0}" dt="2024-03-08T13:25:05.282" v="291" actId="20577"/>
          <ac:spMkLst>
            <pc:docMk/>
            <pc:sldMk cId="3946934594" sldId="256"/>
            <ac:spMk id="3" creationId="{0D537F64-4C96-4AA8-BB21-E8053A3186DD}"/>
          </ac:spMkLst>
        </pc:spChg>
        <pc:spChg chg="mod">
          <ac:chgData name="Nguyen Do (1057048)" userId="S::1057048@hr.nl::91fe210a-adbf-49cc-8590-688b322aaffe" providerId="AD" clId="Web-{9B5C035A-BBA7-057A-B9D8-CAA22BF21CA0}" dt="2024-03-08T13:25:14.439" v="292" actId="1076"/>
          <ac:spMkLst>
            <pc:docMk/>
            <pc:sldMk cId="3946934594" sldId="256"/>
            <ac:spMk id="4" creationId="{22341466-2B49-4F21-0FF5-1CE59BF40A8C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27:22.756" v="300" actId="1076"/>
          <ac:picMkLst>
            <pc:docMk/>
            <pc:sldMk cId="3946934594" sldId="256"/>
            <ac:picMk id="5" creationId="{63E85D4F-344E-7115-65F0-5243C6EA1997}"/>
          </ac:picMkLst>
        </pc:picChg>
      </pc:sldChg>
      <pc:sldChg chg="modSp">
        <pc:chgData name="Nguyen Do (1057048)" userId="S::1057048@hr.nl::91fe210a-adbf-49cc-8590-688b322aaffe" providerId="AD" clId="Web-{9B5C035A-BBA7-057A-B9D8-CAA22BF21CA0}" dt="2024-03-08T13:19:06.989" v="249" actId="20577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9B5C035A-BBA7-057A-B9D8-CAA22BF21CA0}" dt="2024-03-08T13:19:06.989" v="249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">
        <pc:chgData name="Nguyen Do (1057048)" userId="S::1057048@hr.nl::91fe210a-adbf-49cc-8590-688b322aaffe" providerId="AD" clId="Web-{9B5C035A-BBA7-057A-B9D8-CAA22BF21CA0}" dt="2024-03-08T13:20:15.397" v="255"/>
        <pc:sldMkLst>
          <pc:docMk/>
          <pc:sldMk cId="3733486012" sldId="258"/>
        </pc:sldMkLst>
      </pc:sldChg>
      <pc:sldChg chg="addSp delSp modSp mod modClrScheme chgLayout">
        <pc:chgData name="Nguyen Do (1057048)" userId="S::1057048@hr.nl::91fe210a-adbf-49cc-8590-688b322aaffe" providerId="AD" clId="Web-{9B5C035A-BBA7-057A-B9D8-CAA22BF21CA0}" dt="2024-03-08T13:14:29.229" v="185" actId="20577"/>
        <pc:sldMkLst>
          <pc:docMk/>
          <pc:sldMk cId="709828751" sldId="260"/>
        </pc:sldMkLst>
        <pc:spChg chg="mod">
          <ac:chgData name="Nguyen Do (1057048)" userId="S::1057048@hr.nl::91fe210a-adbf-49cc-8590-688b322aaffe" providerId="AD" clId="Web-{9B5C035A-BBA7-057A-B9D8-CAA22BF21CA0}" dt="2024-03-08T13:09:30.890" v="58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Nguyen Do (1057048)" userId="S::1057048@hr.nl::91fe210a-adbf-49cc-8590-688b322aaffe" providerId="AD" clId="Web-{9B5C035A-BBA7-057A-B9D8-CAA22BF21CA0}" dt="2024-03-08T13:09:50.485" v="65" actId="20577"/>
          <ac:spMkLst>
            <pc:docMk/>
            <pc:sldMk cId="709828751" sldId="260"/>
            <ac:spMk id="4" creationId="{BD179B88-D43C-4A31-9A52-3498E9430782}"/>
          </ac:spMkLst>
        </pc:spChg>
        <pc:spChg chg="del">
          <ac:chgData name="Nguyen Do (1057048)" userId="S::1057048@hr.nl::91fe210a-adbf-49cc-8590-688b322aaffe" providerId="AD" clId="Web-{9B5C035A-BBA7-057A-B9D8-CAA22BF21CA0}" dt="2024-03-08T13:07:52.371" v="55"/>
          <ac:spMkLst>
            <pc:docMk/>
            <pc:sldMk cId="709828751" sldId="260"/>
            <ac:spMk id="5" creationId="{DCDDBE65-9AB1-4989-AF86-726591A6A128}"/>
          </ac:spMkLst>
        </pc:spChg>
        <pc:spChg chg="add mod">
          <ac:chgData name="Nguyen Do (1057048)" userId="S::1057048@hr.nl::91fe210a-adbf-49cc-8590-688b322aaffe" providerId="AD" clId="Web-{9B5C035A-BBA7-057A-B9D8-CAA22BF21CA0}" dt="2024-03-08T13:14:29.229" v="185" actId="20577"/>
          <ac:spMkLst>
            <pc:docMk/>
            <pc:sldMk cId="709828751" sldId="260"/>
            <ac:spMk id="9" creationId="{12312F14-9F32-109C-6710-CB6DA6DDD5D9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09:30.890" v="58"/>
          <ac:picMkLst>
            <pc:docMk/>
            <pc:sldMk cId="709828751" sldId="260"/>
            <ac:picMk id="3" creationId="{F0C70661-393E-0527-2CB2-9F63C4FCA343}"/>
          </ac:picMkLst>
        </pc:picChg>
      </pc:sldChg>
      <pc:sldChg chg="del">
        <pc:chgData name="Nguyen Do (1057048)" userId="S::1057048@hr.nl::91fe210a-adbf-49cc-8590-688b322aaffe" providerId="AD" clId="Web-{9B5C035A-BBA7-057A-B9D8-CAA22BF21CA0}" dt="2024-03-08T13:20:12.991" v="254"/>
        <pc:sldMkLst>
          <pc:docMk/>
          <pc:sldMk cId="3888669781" sldId="286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8"/>
        <pc:sldMkLst>
          <pc:docMk/>
          <pc:sldMk cId="1954398400" sldId="288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7"/>
        <pc:sldMkLst>
          <pc:docMk/>
          <pc:sldMk cId="1487948703" sldId="289"/>
        </pc:sldMkLst>
      </pc:sldChg>
      <pc:sldChg chg="del">
        <pc:chgData name="Nguyen Do (1057048)" userId="S::1057048@hr.nl::91fe210a-adbf-49cc-8590-688b322aaffe" providerId="AD" clId="Web-{9B5C035A-BBA7-057A-B9D8-CAA22BF21CA0}" dt="2024-03-08T13:20:20.804" v="256"/>
        <pc:sldMkLst>
          <pc:docMk/>
          <pc:sldMk cId="195851581" sldId="292"/>
        </pc:sldMkLst>
      </pc:sldChg>
      <pc:sldChg chg="addSp delSp modSp new">
        <pc:chgData name="Nguyen Do (1057048)" userId="S::1057048@hr.nl::91fe210a-adbf-49cc-8590-688b322aaffe" providerId="AD" clId="Web-{9B5C035A-BBA7-057A-B9D8-CAA22BF21CA0}" dt="2024-03-08T13:22:49.449" v="285" actId="20577"/>
        <pc:sldMkLst>
          <pc:docMk/>
          <pc:sldMk cId="3829728357" sldId="293"/>
        </pc:sldMkLst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2" creationId="{B4556E73-0DC2-08E6-BDE2-392C1AD8FC4F}"/>
          </ac:spMkLst>
        </pc:spChg>
        <pc:spChg chg="mod">
          <ac:chgData name="Nguyen Do (1057048)" userId="S::1057048@hr.nl::91fe210a-adbf-49cc-8590-688b322aaffe" providerId="AD" clId="Web-{9B5C035A-BBA7-057A-B9D8-CAA22BF21CA0}" dt="2024-03-08T13:19:30.849" v="253"/>
          <ac:spMkLst>
            <pc:docMk/>
            <pc:sldMk cId="3829728357" sldId="293"/>
            <ac:spMk id="3" creationId="{96822C19-D3E6-0B22-EFF7-12802AC1F00F}"/>
          </ac:spMkLst>
        </pc:spChg>
        <pc:spChg chg="mod">
          <ac:chgData name="Nguyen Do (1057048)" userId="S::1057048@hr.nl::91fe210a-adbf-49cc-8590-688b322aaffe" providerId="AD" clId="Web-{9B5C035A-BBA7-057A-B9D8-CAA22BF21CA0}" dt="2024-03-08T13:22:49.449" v="285" actId="20577"/>
          <ac:spMkLst>
            <pc:docMk/>
            <pc:sldMk cId="3829728357" sldId="293"/>
            <ac:spMk id="4" creationId="{77F0813A-D1C8-BF54-2EAB-596C53450653}"/>
          </ac:spMkLst>
        </pc:spChg>
        <pc:spChg chg="del">
          <ac:chgData name="Nguyen Do (1057048)" userId="S::1057048@hr.nl::91fe210a-adbf-49cc-8590-688b322aaffe" providerId="AD" clId="Web-{9B5C035A-BBA7-057A-B9D8-CAA22BF21CA0}" dt="2024-03-08T13:19:18.380" v="250"/>
          <ac:spMkLst>
            <pc:docMk/>
            <pc:sldMk cId="3829728357" sldId="293"/>
            <ac:spMk id="5" creationId="{B0F16F06-E279-26BC-0BAA-4FA193C039F6}"/>
          </ac:spMkLst>
        </pc:spChg>
        <pc:picChg chg="add mod">
          <ac:chgData name="Nguyen Do (1057048)" userId="S::1057048@hr.nl::91fe210a-adbf-49cc-8590-688b322aaffe" providerId="AD" clId="Web-{9B5C035A-BBA7-057A-B9D8-CAA22BF21CA0}" dt="2024-03-08T13:19:30.849" v="253"/>
          <ac:picMkLst>
            <pc:docMk/>
            <pc:sldMk cId="3829728357" sldId="293"/>
            <ac:picMk id="6" creationId="{29A64408-447A-315F-170D-18992EAB7485}"/>
          </ac:picMkLst>
        </pc:picChg>
      </pc:sldChg>
      <pc:sldChg chg="modSp new">
        <pc:chgData name="Nguyen Do (1057048)" userId="S::1057048@hr.nl::91fe210a-adbf-49cc-8590-688b322aaffe" providerId="AD" clId="Web-{9B5C035A-BBA7-057A-B9D8-CAA22BF21CA0}" dt="2024-03-08T13:26:06.816" v="294" actId="20577"/>
        <pc:sldMkLst>
          <pc:docMk/>
          <pc:sldMk cId="2923520062" sldId="294"/>
        </pc:sldMkLst>
        <pc:spChg chg="mod">
          <ac:chgData name="Nguyen Do (1057048)" userId="S::1057048@hr.nl::91fe210a-adbf-49cc-8590-688b322aaffe" providerId="AD" clId="Web-{9B5C035A-BBA7-057A-B9D8-CAA22BF21CA0}" dt="2024-03-08T13:18:56.769" v="244" actId="20577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Nguyen Do (1057048)" userId="S::1057048@hr.nl::91fe210a-adbf-49cc-8590-688b322aaffe" providerId="AD" clId="Web-{9B5C035A-BBA7-057A-B9D8-CAA22BF21CA0}" dt="2024-03-08T13:26:06.816" v="294" actId="20577"/>
          <ac:spMkLst>
            <pc:docMk/>
            <pc:sldMk cId="2923520062" sldId="294"/>
            <ac:spMk id="4" creationId="{43B5B751-D2EF-9FB7-FE01-E5EA61E77A50}"/>
          </ac:spMkLst>
        </pc:spChg>
      </pc:sldChg>
    </pc:docChg>
  </pc:docChgLst>
  <pc:docChgLst>
    <pc:chgData name="Nguyen Do (1057048)" userId="S::1057048@hr.nl::91fe210a-adbf-49cc-8590-688b322aaffe" providerId="AD" clId="Web-{0D049267-CA98-925C-DB22-31BF6C8003B5}"/>
    <pc:docChg chg="modSld">
      <pc:chgData name="Nguyen Do (1057048)" userId="S::1057048@hr.nl::91fe210a-adbf-49cc-8590-688b322aaffe" providerId="AD" clId="Web-{0D049267-CA98-925C-DB22-31BF6C8003B5}" dt="2024-03-11T08:32:14.539" v="20" actId="1076"/>
      <pc:docMkLst>
        <pc:docMk/>
      </pc:docMkLst>
      <pc:sldChg chg="addSp modSp">
        <pc:chgData name="Nguyen Do (1057048)" userId="S::1057048@hr.nl::91fe210a-adbf-49cc-8590-688b322aaffe" providerId="AD" clId="Web-{0D049267-CA98-925C-DB22-31BF6C8003B5}" dt="2024-03-11T08:32:14.539" v="20" actId="1076"/>
        <pc:sldMkLst>
          <pc:docMk/>
          <pc:sldMk cId="1482030384" sldId="296"/>
        </pc:sldMkLst>
        <pc:picChg chg="add mod modCrop">
          <ac:chgData name="Nguyen Do (1057048)" userId="S::1057048@hr.nl::91fe210a-adbf-49cc-8590-688b322aaffe" providerId="AD" clId="Web-{0D049267-CA98-925C-DB22-31BF6C8003B5}" dt="2024-03-11T08:32:14.539" v="20" actId="1076"/>
          <ac:picMkLst>
            <pc:docMk/>
            <pc:sldMk cId="1482030384" sldId="296"/>
            <ac:picMk id="3" creationId="{3BB14C7C-589E-776E-7DAC-66ED70E42EAD}"/>
          </ac:picMkLst>
        </pc:picChg>
        <pc:picChg chg="mod modCrop">
          <ac:chgData name="Nguyen Do (1057048)" userId="S::1057048@hr.nl::91fe210a-adbf-49cc-8590-688b322aaffe" providerId="AD" clId="Web-{0D049267-CA98-925C-DB22-31BF6C8003B5}" dt="2024-03-11T08:32:13.117" v="19" actId="1076"/>
          <ac:picMkLst>
            <pc:docMk/>
            <pc:sldMk cId="1482030384" sldId="296"/>
            <ac:picMk id="9" creationId="{885E45A5-D895-C97A-2547-8EA3DD51E0B7}"/>
          </ac:picMkLst>
        </pc:picChg>
      </pc:sldChg>
    </pc:docChg>
  </pc:docChgLst>
  <pc:docChgLst>
    <pc:chgData name="Terrence Zhong (1028516)" userId="3697f194-1008-4430-b6f1-e9b4ecf43b89" providerId="ADAL" clId="{9D922C52-3927-4CE5-8C89-50ADB478EC7D}"/>
    <pc:docChg chg="delSld">
      <pc:chgData name="Terrence Zhong (1028516)" userId="3697f194-1008-4430-b6f1-e9b4ecf43b89" providerId="ADAL" clId="{9D922C52-3927-4CE5-8C89-50ADB478EC7D}" dt="2024-04-21T08:16:04.605" v="0" actId="47"/>
      <pc:docMkLst>
        <pc:docMk/>
      </pc:docMkLst>
      <pc:sldChg chg="del">
        <pc:chgData name="Terrence Zhong (1028516)" userId="3697f194-1008-4430-b6f1-e9b4ecf43b89" providerId="ADAL" clId="{9D922C52-3927-4CE5-8C89-50ADB478EC7D}" dt="2024-04-21T08:16:04.605" v="0" actId="47"/>
        <pc:sldMkLst>
          <pc:docMk/>
          <pc:sldMk cId="2923520062" sldId="294"/>
        </pc:sldMkLst>
      </pc:sldChg>
    </pc:docChg>
  </pc:docChgLst>
  <pc:docChgLst>
    <pc:chgData name="Khizer Butt (1052313)" userId="S::1052313@hr.nl::4cde9872-7527-426d-8f23-f4fadc307243" providerId="AD" clId="Web-{83D17E53-4294-2795-4446-1AD4E4FB5E5B}"/>
    <pc:docChg chg="modSld">
      <pc:chgData name="Khizer Butt (1052313)" userId="S::1052313@hr.nl::4cde9872-7527-426d-8f23-f4fadc307243" providerId="AD" clId="Web-{83D17E53-4294-2795-4446-1AD4E4FB5E5B}" dt="2024-03-22T14:29:08.819" v="130" actId="20577"/>
      <pc:docMkLst>
        <pc:docMk/>
      </pc:docMkLst>
      <pc:sldChg chg="modSp">
        <pc:chgData name="Khizer Butt (1052313)" userId="S::1052313@hr.nl::4cde9872-7527-426d-8f23-f4fadc307243" providerId="AD" clId="Web-{83D17E53-4294-2795-4446-1AD4E4FB5E5B}" dt="2024-03-22T14:29:08.819" v="130" actId="20577"/>
        <pc:sldMkLst>
          <pc:docMk/>
          <pc:sldMk cId="2902794312" sldId="257"/>
        </pc:sldMkLst>
        <pc:graphicFrameChg chg="modGraphic">
          <ac:chgData name="Khizer Butt (1052313)" userId="S::1052313@hr.nl::4cde9872-7527-426d-8f23-f4fadc307243" providerId="AD" clId="Web-{83D17E53-4294-2795-4446-1AD4E4FB5E5B}" dt="2024-03-22T14:29:08.819" v="130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addSp delSp modSp">
        <pc:chgData name="Khizer Butt (1052313)" userId="S::1052313@hr.nl::4cde9872-7527-426d-8f23-f4fadc307243" providerId="AD" clId="Web-{83D17E53-4294-2795-4446-1AD4E4FB5E5B}" dt="2024-03-22T14:23:52.651" v="77"/>
        <pc:sldMkLst>
          <pc:docMk/>
          <pc:sldMk cId="709828751" sldId="260"/>
        </pc:sldMkLst>
        <pc:spChg chg="mod">
          <ac:chgData name="Khizer Butt (1052313)" userId="S::1052313@hr.nl::4cde9872-7527-426d-8f23-f4fadc307243" providerId="AD" clId="Web-{83D17E53-4294-2795-4446-1AD4E4FB5E5B}" dt="2024-03-22T14:18:33.295" v="11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Khizer Butt (1052313)" userId="S::1052313@hr.nl::4cde9872-7527-426d-8f23-f4fadc307243" providerId="AD" clId="Web-{83D17E53-4294-2795-4446-1AD4E4FB5E5B}" dt="2024-03-22T14:19:20.610" v="40" actId="20577"/>
          <ac:spMkLst>
            <pc:docMk/>
            <pc:sldMk cId="709828751" sldId="260"/>
            <ac:spMk id="9" creationId="{12312F14-9F32-109C-6710-CB6DA6DDD5D9}"/>
          </ac:spMkLst>
        </pc:spChg>
        <pc:picChg chg="add del mod">
          <ac:chgData name="Khizer Butt (1052313)" userId="S::1052313@hr.nl::4cde9872-7527-426d-8f23-f4fadc307243" providerId="AD" clId="Web-{83D17E53-4294-2795-4446-1AD4E4FB5E5B}" dt="2024-03-22T14:19:33.063" v="44" actId="1076"/>
          <ac:picMkLst>
            <pc:docMk/>
            <pc:sldMk cId="709828751" sldId="260"/>
            <ac:picMk id="3" creationId="{F0C70661-393E-0527-2CB2-9F63C4FCA343}"/>
          </ac:picMkLst>
        </pc:picChg>
        <pc:picChg chg="add mod">
          <ac:chgData name="Khizer Butt (1052313)" userId="S::1052313@hr.nl::4cde9872-7527-426d-8f23-f4fadc307243" providerId="AD" clId="Web-{83D17E53-4294-2795-4446-1AD4E4FB5E5B}" dt="2024-03-22T14:19:46.954" v="47" actId="1076"/>
          <ac:picMkLst>
            <pc:docMk/>
            <pc:sldMk cId="709828751" sldId="260"/>
            <ac:picMk id="6" creationId="{23DC39B4-57AA-A3BF-3EC1-0DD68561A723}"/>
          </ac:picMkLst>
        </pc:picChg>
        <pc:inkChg chg="add del">
          <ac:chgData name="Khizer Butt (1052313)" userId="S::1052313@hr.nl::4cde9872-7527-426d-8f23-f4fadc307243" providerId="AD" clId="Web-{83D17E53-4294-2795-4446-1AD4E4FB5E5B}" dt="2024-03-22T14:20:12.143" v="49"/>
          <ac:inkMkLst>
            <pc:docMk/>
            <pc:sldMk cId="709828751" sldId="260"/>
            <ac:inkMk id="7" creationId="{E536B871-C3D9-9C30-A1DD-62B4A38606E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38.427" v="51"/>
          <ac:inkMkLst>
            <pc:docMk/>
            <pc:sldMk cId="709828751" sldId="260"/>
            <ac:inkMk id="8" creationId="{C96730DB-E23F-D50E-6F14-84D88BFD3BC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1:43.099" v="53"/>
          <ac:inkMkLst>
            <pc:docMk/>
            <pc:sldMk cId="709828751" sldId="260"/>
            <ac:inkMk id="10" creationId="{FB72C36D-B5C0-EAD4-D831-4B53E1CCD4EC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0.053" v="54"/>
          <ac:inkMkLst>
            <pc:docMk/>
            <pc:sldMk cId="709828751" sldId="260"/>
            <ac:inkMk id="11" creationId="{1BD7CE96-6918-9903-E5AB-6F6928E3E91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4.990" v="55"/>
          <ac:inkMkLst>
            <pc:docMk/>
            <pc:sldMk cId="709828751" sldId="260"/>
            <ac:inkMk id="12" creationId="{030DB403-712A-A5BA-247F-D008995AA2D6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6.975" v="56"/>
          <ac:inkMkLst>
            <pc:docMk/>
            <pc:sldMk cId="709828751" sldId="260"/>
            <ac:inkMk id="13" creationId="{574207FC-644B-FC8A-9BDE-361E8AA3563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1:59.209" v="57"/>
          <ac:inkMkLst>
            <pc:docMk/>
            <pc:sldMk cId="709828751" sldId="260"/>
            <ac:inkMk id="14" creationId="{DCE28EE4-1121-A9BC-1E56-565B30551DC7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1.303" v="58"/>
          <ac:inkMkLst>
            <pc:docMk/>
            <pc:sldMk cId="709828751" sldId="260"/>
            <ac:inkMk id="15" creationId="{B09161AC-2969-384A-F603-18AFFE0AC363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03.350" v="59"/>
          <ac:inkMkLst>
            <pc:docMk/>
            <pc:sldMk cId="709828751" sldId="260"/>
            <ac:inkMk id="16" creationId="{C88CFBF5-B34A-151F-2A7F-11A2F9F35E41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1.663" v="63"/>
          <ac:inkMkLst>
            <pc:docMk/>
            <pc:sldMk cId="709828751" sldId="260"/>
            <ac:inkMk id="17" creationId="{23681F51-F4A4-4969-34E6-83AC5D23C936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2:10.663" v="62"/>
          <ac:inkMkLst>
            <pc:docMk/>
            <pc:sldMk cId="709828751" sldId="260"/>
            <ac:inkMk id="18" creationId="{920E5B3F-D441-6210-BFBD-1B2EE61CEB3B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15.569" v="64"/>
          <ac:inkMkLst>
            <pc:docMk/>
            <pc:sldMk cId="709828751" sldId="260"/>
            <ac:inkMk id="19" creationId="{76F0D5D0-65B9-54F6-DE8A-030808F1C9C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1.194" v="65"/>
          <ac:inkMkLst>
            <pc:docMk/>
            <pc:sldMk cId="709828751" sldId="260"/>
            <ac:inkMk id="20" creationId="{B80FE35F-C92C-0086-4B3D-6A901FB95138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24.960" v="66"/>
          <ac:inkMkLst>
            <pc:docMk/>
            <pc:sldMk cId="709828751" sldId="260"/>
            <ac:inkMk id="21" creationId="{0A087614-EE83-72D8-7007-7A19E658DBD9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31.788" v="67"/>
          <ac:inkMkLst>
            <pc:docMk/>
            <pc:sldMk cId="709828751" sldId="260"/>
            <ac:inkMk id="22" creationId="{AA655738-25D7-18D6-A0F2-52F92D6351F4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2:53.555" v="68"/>
          <ac:inkMkLst>
            <pc:docMk/>
            <pc:sldMk cId="709828751" sldId="260"/>
            <ac:inkMk id="23" creationId="{E960692F-30C0-6E25-7886-48B7B12FB09A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22.134" v="73"/>
          <ac:inkMkLst>
            <pc:docMk/>
            <pc:sldMk cId="709828751" sldId="260"/>
            <ac:inkMk id="24" creationId="{043333AF-A9D0-6FA1-41EE-939C1EC09C37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19.587" v="71"/>
          <ac:inkMkLst>
            <pc:docMk/>
            <pc:sldMk cId="709828751" sldId="260"/>
            <ac:inkMk id="25" creationId="{D9121098-98A8-BA03-915B-F9D72CD503FF}"/>
          </ac:inkMkLst>
        </pc:inkChg>
        <pc:inkChg chg="add del">
          <ac:chgData name="Khizer Butt (1052313)" userId="S::1052313@hr.nl::4cde9872-7527-426d-8f23-f4fadc307243" providerId="AD" clId="Web-{83D17E53-4294-2795-4446-1AD4E4FB5E5B}" dt="2024-03-22T14:23:32.322" v="75"/>
          <ac:inkMkLst>
            <pc:docMk/>
            <pc:sldMk cId="709828751" sldId="260"/>
            <ac:inkMk id="26" creationId="{6E1E1866-54F3-2AB7-9C9C-B748CB404E11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40.807" v="76"/>
          <ac:inkMkLst>
            <pc:docMk/>
            <pc:sldMk cId="709828751" sldId="260"/>
            <ac:inkMk id="27" creationId="{3375CFAC-8925-4638-234F-149CAF1841F0}"/>
          </ac:inkMkLst>
        </pc:inkChg>
        <pc:inkChg chg="add">
          <ac:chgData name="Khizer Butt (1052313)" userId="S::1052313@hr.nl::4cde9872-7527-426d-8f23-f4fadc307243" providerId="AD" clId="Web-{83D17E53-4294-2795-4446-1AD4E4FB5E5B}" dt="2024-03-22T14:23:52.651" v="77"/>
          <ac:inkMkLst>
            <pc:docMk/>
            <pc:sldMk cId="709828751" sldId="260"/>
            <ac:inkMk id="28" creationId="{EBC1BDC8-082C-8A05-473F-14538E3F7FD0}"/>
          </ac:inkMkLst>
        </pc:inkChg>
      </pc:sldChg>
    </pc:docChg>
  </pc:docChgLst>
  <pc:docChgLst>
    <pc:chgData name="Khizer Butt (1052313)" userId="S::1052313@hr.nl::4cde9872-7527-426d-8f23-f4fadc307243" providerId="AD" clId="Web-{F6567D53-569F-4E93-A672-B867D663B8AB}"/>
    <pc:docChg chg="modSld">
      <pc:chgData name="Khizer Butt (1052313)" userId="S::1052313@hr.nl::4cde9872-7527-426d-8f23-f4fadc307243" providerId="AD" clId="Web-{F6567D53-569F-4E93-A672-B867D663B8AB}" dt="2024-02-24T11:19:35.394" v="5" actId="20577"/>
      <pc:docMkLst>
        <pc:docMk/>
      </pc:docMkLst>
      <pc:sldChg chg="modSp">
        <pc:chgData name="Khizer Butt (1052313)" userId="S::1052313@hr.nl::4cde9872-7527-426d-8f23-f4fadc307243" providerId="AD" clId="Web-{F6567D53-569F-4E93-A672-B867D663B8AB}" dt="2024-02-24T11:19:35.394" v="5" actId="20577"/>
        <pc:sldMkLst>
          <pc:docMk/>
          <pc:sldMk cId="3946934594" sldId="256"/>
        </pc:sldMkLst>
        <pc:spChg chg="mod">
          <ac:chgData name="Khizer Butt (1052313)" userId="S::1052313@hr.nl::4cde9872-7527-426d-8f23-f4fadc307243" providerId="AD" clId="Web-{F6567D53-569F-4E93-A672-B867D663B8AB}" dt="2024-02-24T11:19:35.394" v="5" actId="20577"/>
          <ac:spMkLst>
            <pc:docMk/>
            <pc:sldMk cId="3946934594" sldId="256"/>
            <ac:spMk id="4" creationId="{22341466-2B49-4F21-0FF5-1CE59BF40A8C}"/>
          </ac:spMkLst>
        </pc:spChg>
      </pc:sldChg>
    </pc:docChg>
  </pc:docChgLst>
  <pc:docChgLst>
    <pc:chgData name="Terrence Zhong (1028516)" userId="3697f194-1008-4430-b6f1-e9b4ecf43b89" providerId="ADAL" clId="{C043DF37-3428-442B-B45A-4ABC4148FDBC}"/>
    <pc:docChg chg="undo custSel addSld delSld modSld">
      <pc:chgData name="Terrence Zhong (1028516)" userId="3697f194-1008-4430-b6f1-e9b4ecf43b89" providerId="ADAL" clId="{C043DF37-3428-442B-B45A-4ABC4148FDBC}" dt="2024-02-26T08:57:28.469" v="103" actId="20577"/>
      <pc:docMkLst>
        <pc:docMk/>
      </pc:docMkLst>
      <pc:sldChg chg="addSp modSp mod">
        <pc:chgData name="Terrence Zhong (1028516)" userId="3697f194-1008-4430-b6f1-e9b4ecf43b89" providerId="ADAL" clId="{C043DF37-3428-442B-B45A-4ABC4148FDBC}" dt="2024-02-26T08:57:28.469" v="103" actId="20577"/>
        <pc:sldMkLst>
          <pc:docMk/>
          <pc:sldMk cId="195851581" sldId="292"/>
        </pc:sldMkLst>
        <pc:spChg chg="mod">
          <ac:chgData name="Terrence Zhong (1028516)" userId="3697f194-1008-4430-b6f1-e9b4ecf43b89" providerId="ADAL" clId="{C043DF37-3428-442B-B45A-4ABC4148FDBC}" dt="2024-02-26T08:57:28.469" v="103" actId="20577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C043DF37-3428-442B-B45A-4ABC4148FDBC}" dt="2024-02-26T08:57:15.808" v="72" actId="14100"/>
          <ac:picMkLst>
            <pc:docMk/>
            <pc:sldMk cId="195851581" sldId="292"/>
            <ac:picMk id="2" creationId="{15B8D423-BF45-E31E-0DD9-86F958B436F7}"/>
          </ac:picMkLst>
        </pc:picChg>
      </pc:sldChg>
      <pc:sldChg chg="addSp delSp modSp new del mod modClrScheme chgLayout">
        <pc:chgData name="Terrence Zhong (1028516)" userId="3697f194-1008-4430-b6f1-e9b4ecf43b89" providerId="ADAL" clId="{C043DF37-3428-442B-B45A-4ABC4148FDBC}" dt="2024-02-26T08:57:20.658" v="73" actId="47"/>
        <pc:sldMkLst>
          <pc:docMk/>
          <pc:sldMk cId="2598503665" sldId="293"/>
        </pc:sldMkLst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2" creationId="{FBAB1123-37D6-0276-A768-E1F2BEC183E8}"/>
          </ac:spMkLst>
        </pc:spChg>
        <pc:spChg chg="mod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3" creationId="{D883F3B8-CF2F-08C6-7FF1-06380D043EE1}"/>
          </ac:spMkLst>
        </pc:spChg>
        <pc:spChg chg="del">
          <ac:chgData name="Terrence Zhong (1028516)" userId="3697f194-1008-4430-b6f1-e9b4ecf43b89" providerId="ADAL" clId="{C043DF37-3428-442B-B45A-4ABC4148FDBC}" dt="2024-02-26T08:55:42.501" v="23" actId="22"/>
          <ac:spMkLst>
            <pc:docMk/>
            <pc:sldMk cId="2598503665" sldId="293"/>
            <ac:spMk id="4" creationId="{2F8BF435-3688-52A9-37FF-205D148FFDC7}"/>
          </ac:spMkLst>
        </pc:spChg>
        <pc:spChg chg="del">
          <ac:chgData name="Terrence Zhong (1028516)" userId="3697f194-1008-4430-b6f1-e9b4ecf43b89" providerId="ADAL" clId="{C043DF37-3428-442B-B45A-4ABC4148FDBC}" dt="2024-02-26T08:55:46.298" v="25" actId="26606"/>
          <ac:spMkLst>
            <pc:docMk/>
            <pc:sldMk cId="2598503665" sldId="293"/>
            <ac:spMk id="5" creationId="{9E5FF027-F3EF-581A-868A-CE418A8CB406}"/>
          </ac:spMkLst>
        </pc:spChg>
        <pc:spChg chg="add mod">
          <ac:chgData name="Terrence Zhong (1028516)" userId="3697f194-1008-4430-b6f1-e9b4ecf43b89" providerId="ADAL" clId="{C043DF37-3428-442B-B45A-4ABC4148FDBC}" dt="2024-02-26T08:56:01.714" v="53" actId="20577"/>
          <ac:spMkLst>
            <pc:docMk/>
            <pc:sldMk cId="2598503665" sldId="293"/>
            <ac:spMk id="12" creationId="{3F5614D4-481B-303B-19FF-180AF9A38265}"/>
          </ac:spMkLst>
        </pc:spChg>
        <pc:spChg chg="add mod">
          <ac:chgData name="Terrence Zhong (1028516)" userId="3697f194-1008-4430-b6f1-e9b4ecf43b89" providerId="ADAL" clId="{C043DF37-3428-442B-B45A-4ABC4148FDBC}" dt="2024-02-26T08:56:39.696" v="68" actId="20577"/>
          <ac:spMkLst>
            <pc:docMk/>
            <pc:sldMk cId="2598503665" sldId="293"/>
            <ac:spMk id="14" creationId="{AC1606EB-DA3B-7243-925C-BF236C5E55DE}"/>
          </ac:spMkLst>
        </pc:spChg>
        <pc:picChg chg="add mod ord">
          <ac:chgData name="Terrence Zhong (1028516)" userId="3697f194-1008-4430-b6f1-e9b4ecf43b89" providerId="ADAL" clId="{C043DF37-3428-442B-B45A-4ABC4148FDBC}" dt="2024-02-26T08:55:46.298" v="25" actId="26606"/>
          <ac:picMkLst>
            <pc:docMk/>
            <pc:sldMk cId="2598503665" sldId="293"/>
            <ac:picMk id="7" creationId="{FA340B0F-2635-6629-0601-7E091FC50A44}"/>
          </ac:picMkLst>
        </pc:picChg>
      </pc:sldChg>
    </pc:docChg>
  </pc:docChgLst>
  <pc:docChgLst>
    <pc:chgData name="Nguyen Do (1057048)" userId="S::1057048@hr.nl::91fe210a-adbf-49cc-8590-688b322aaffe" providerId="AD" clId="Web-{F977793A-B327-9D1F-00B9-15BFD9B571EA}"/>
    <pc:docChg chg="addSld modSld">
      <pc:chgData name="Nguyen Do (1057048)" userId="S::1057048@hr.nl::91fe210a-adbf-49cc-8590-688b322aaffe" providerId="AD" clId="Web-{F977793A-B327-9D1F-00B9-15BFD9B571EA}" dt="2024-02-24T11:38:24.209" v="140" actId="1076"/>
      <pc:docMkLst>
        <pc:docMk/>
      </pc:docMkLst>
      <pc:sldChg chg="addSp delSp modSp mod modClrScheme chgLayout">
        <pc:chgData name="Nguyen Do (1057048)" userId="S::1057048@hr.nl::91fe210a-adbf-49cc-8590-688b322aaffe" providerId="AD" clId="Web-{F977793A-B327-9D1F-00B9-15BFD9B571EA}" dt="2024-02-24T11:36:54.769" v="118"/>
        <pc:sldMkLst>
          <pc:docMk/>
          <pc:sldMk cId="2902794312" sldId="257"/>
        </pc:sldMkLst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4" creationId="{E3BD8413-C238-49D7-A4E1-E8FEF1811A0E}"/>
          </ac:spMkLst>
        </pc:spChg>
        <pc:spChg chg="add del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5" creationId="{0A95F4DE-39B7-4CE2-BC1E-8B8AE662A895}"/>
          </ac:spMkLst>
        </pc:spChg>
        <pc:spChg chg="add del mod">
          <ac:chgData name="Nguyen Do (1057048)" userId="S::1057048@hr.nl::91fe210a-adbf-49cc-8590-688b322aaffe" providerId="AD" clId="Web-{F977793A-B327-9D1F-00B9-15BFD9B571EA}" dt="2024-02-24T11:36:54.769" v="117"/>
          <ac:spMkLst>
            <pc:docMk/>
            <pc:sldMk cId="2902794312" sldId="257"/>
            <ac:spMk id="11" creationId="{645CCF6A-7749-EDD9-D3B7-BB6ECA58DE94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6:54.769" v="118"/>
          <ac:spMkLst>
            <pc:docMk/>
            <pc:sldMk cId="2902794312" sldId="257"/>
            <ac:spMk id="13" creationId="{0A95F4DE-39B7-4CE2-BC1E-8B8AE662A895}"/>
          </ac:spMkLst>
        </pc:spChg>
        <pc:graphicFrameChg chg="add del">
          <ac:chgData name="Nguyen Do (1057048)" userId="S::1057048@hr.nl::91fe210a-adbf-49cc-8590-688b322aaffe" providerId="AD" clId="Web-{F977793A-B327-9D1F-00B9-15BFD9B571EA}" dt="2024-02-24T11:36:40.628" v="115"/>
          <ac:graphicFrameMkLst>
            <pc:docMk/>
            <pc:sldMk cId="2902794312" sldId="257"/>
            <ac:graphicFrameMk id="7" creationId="{E7C9F11F-165A-AA5B-1DF4-AB81A69690BF}"/>
          </ac:graphicFrameMkLst>
        </pc:graphicFrameChg>
        <pc:graphicFrameChg chg="add del">
          <ac:chgData name="Nguyen Do (1057048)" userId="S::1057048@hr.nl::91fe210a-adbf-49cc-8590-688b322aaffe" providerId="AD" clId="Web-{F977793A-B327-9D1F-00B9-15BFD9B571EA}" dt="2024-02-24T11:36:54.769" v="117"/>
          <ac:graphicFrameMkLst>
            <pc:docMk/>
            <pc:sldMk cId="2902794312" sldId="257"/>
            <ac:graphicFrameMk id="9" creationId="{CFC1FB9B-7168-E61D-63D1-E4641C48E468}"/>
          </ac:graphicFrameMkLst>
        </pc:graphicFrameChg>
      </pc:sldChg>
      <pc:sldChg chg="modSp new mod modClrScheme chgLayout">
        <pc:chgData name="Nguyen Do (1057048)" userId="S::1057048@hr.nl::91fe210a-adbf-49cc-8590-688b322aaffe" providerId="AD" clId="Web-{F977793A-B327-9D1F-00B9-15BFD9B571EA}" dt="2024-02-24T11:37:19.410" v="119"/>
        <pc:sldMkLst>
          <pc:docMk/>
          <pc:sldMk cId="3625497708" sldId="290"/>
        </pc:sldMkLst>
        <pc:spChg chg="mo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2" creationId="{2ABEDE08-73BF-C3B3-57AF-57F875C2F184}"/>
          </ac:spMkLst>
        </pc:spChg>
        <pc:spChg chg="mod modVis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3" creationId="{769D34C2-9276-D3A1-A3C6-43894E6F840A}"/>
          </ac:spMkLst>
        </pc:spChg>
        <pc:spChg chg="mod ord">
          <ac:chgData name="Nguyen Do (1057048)" userId="S::1057048@hr.nl::91fe210a-adbf-49cc-8590-688b322aaffe" providerId="AD" clId="Web-{F977793A-B327-9D1F-00B9-15BFD9B571EA}" dt="2024-02-24T11:37:19.410" v="119"/>
          <ac:spMkLst>
            <pc:docMk/>
            <pc:sldMk cId="3625497708" sldId="290"/>
            <ac:spMk id="4" creationId="{A7CAA16E-0BF4-331A-79E6-BAE0E1B8E6E1}"/>
          </ac:spMkLst>
        </pc:spChg>
      </pc:sldChg>
      <pc:sldChg chg="addSp modSp new">
        <pc:chgData name="Nguyen Do (1057048)" userId="S::1057048@hr.nl::91fe210a-adbf-49cc-8590-688b322aaffe" providerId="AD" clId="Web-{F977793A-B327-9D1F-00B9-15BFD9B571EA}" dt="2024-02-24T11:38:24.209" v="140" actId="107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F977793A-B327-9D1F-00B9-15BFD9B571EA}" dt="2024-02-24T11:38:00.958" v="133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F977793A-B327-9D1F-00B9-15BFD9B571EA}" dt="2024-02-24T11:34:42.594" v="43" actId="1076"/>
          <ac:spMkLst>
            <pc:docMk/>
            <pc:sldMk cId="225949195" sldId="291"/>
            <ac:spMk id="4" creationId="{91F2F124-E5EA-2118-C319-2560142EA52C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24.209" v="140" actId="1076"/>
          <ac:spMkLst>
            <pc:docMk/>
            <pc:sldMk cId="225949195" sldId="291"/>
            <ac:spMk id="6" creationId="{1FC0E5A6-9603-4841-B51B-D36AE0CB80E1}"/>
          </ac:spMkLst>
        </pc:spChg>
        <pc:spChg chg="add mod">
          <ac:chgData name="Nguyen Do (1057048)" userId="S::1057048@hr.nl::91fe210a-adbf-49cc-8590-688b322aaffe" providerId="AD" clId="Web-{F977793A-B327-9D1F-00B9-15BFD9B571EA}" dt="2024-02-24T11:38:15.584" v="138" actId="107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clId="Web-{93BC5F62-31CF-BBF0-1581-0170D48C702A}"/>
    <pc:docChg chg="modSld">
      <pc:chgData name="" userId="" providerId="" clId="Web-{93BC5F62-31CF-BBF0-1581-0170D48C702A}" dt="2024-04-21T07:54:46.832" v="0" actId="20577"/>
      <pc:docMkLst>
        <pc:docMk/>
      </pc:docMkLst>
      <pc:sldChg chg="modSp">
        <pc:chgData name="" userId="" providerId="" clId="Web-{93BC5F62-31CF-BBF0-1581-0170D48C702A}" dt="2024-04-21T07:54:46.832" v="0" actId="20577"/>
        <pc:sldMkLst>
          <pc:docMk/>
          <pc:sldMk cId="3946934594" sldId="256"/>
        </pc:sldMkLst>
        <pc:spChg chg="mod">
          <ac:chgData name="" userId="" providerId="" clId="Web-{93BC5F62-31CF-BBF0-1581-0170D48C702A}" dt="2024-04-21T07:54:46.832" v="0" actId="20577"/>
          <ac:spMkLst>
            <pc:docMk/>
            <pc:sldMk cId="3946934594" sldId="256"/>
            <ac:spMk id="3" creationId="{0D537F64-4C96-4AA8-BB21-E8053A3186DD}"/>
          </ac:spMkLst>
        </pc:spChg>
      </pc:sldChg>
    </pc:docChg>
  </pc:docChgLst>
  <pc:docChgLst>
    <pc:chgData name="Terrence Zhong (1028516)" userId="3697f194-1008-4430-b6f1-e9b4ecf43b89" providerId="ADAL" clId="{27E557AC-A77E-4A94-BB97-DDB814B91E7A}"/>
    <pc:docChg chg="custSel addSld modSld sldOrd">
      <pc:chgData name="Terrence Zhong (1028516)" userId="3697f194-1008-4430-b6f1-e9b4ecf43b89" providerId="ADAL" clId="{27E557AC-A77E-4A94-BB97-DDB814B91E7A}" dt="2024-03-11T08:48:04.920" v="311" actId="20577"/>
      <pc:docMkLst>
        <pc:docMk/>
      </pc:docMkLst>
      <pc:sldChg chg="modSp mod">
        <pc:chgData name="Terrence Zhong (1028516)" userId="3697f194-1008-4430-b6f1-e9b4ecf43b89" providerId="ADAL" clId="{27E557AC-A77E-4A94-BB97-DDB814B91E7A}" dt="2024-03-11T08:48:04.920" v="311" actId="20577"/>
        <pc:sldMkLst>
          <pc:docMk/>
          <pc:sldMk cId="3829728357" sldId="293"/>
        </pc:sldMkLst>
        <pc:spChg chg="mod">
          <ac:chgData name="Terrence Zhong (1028516)" userId="3697f194-1008-4430-b6f1-e9b4ecf43b89" providerId="ADAL" clId="{27E557AC-A77E-4A94-BB97-DDB814B91E7A}" dt="2024-03-11T08:48:04.920" v="311" actId="20577"/>
          <ac:spMkLst>
            <pc:docMk/>
            <pc:sldMk cId="3829728357" sldId="293"/>
            <ac:spMk id="4" creationId="{77F0813A-D1C8-BF54-2EAB-596C53450653}"/>
          </ac:spMkLst>
        </pc:spChg>
      </pc:sldChg>
      <pc:sldChg chg="addSp delSp modSp new mod ord">
        <pc:chgData name="Terrence Zhong (1028516)" userId="3697f194-1008-4430-b6f1-e9b4ecf43b89" providerId="ADAL" clId="{27E557AC-A77E-4A94-BB97-DDB814B91E7A}" dt="2024-03-11T08:47:43.784" v="256" actId="20577"/>
        <pc:sldMkLst>
          <pc:docMk/>
          <pc:sldMk cId="2180429620" sldId="295"/>
        </pc:sldMkLst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Terrence Zhong (1028516)" userId="3697f194-1008-4430-b6f1-e9b4ecf43b89" providerId="ADAL" clId="{27E557AC-A77E-4A94-BB97-DDB814B91E7A}" dt="2024-03-08T14:00:24.172" v="27" actId="26606"/>
          <ac:spMkLst>
            <pc:docMk/>
            <pc:sldMk cId="2180429620" sldId="295"/>
            <ac:spMk id="4" creationId="{F61E39C8-D9E1-B56B-CD9E-4E0B352CB4E2}"/>
          </ac:spMkLst>
        </pc:spChg>
        <pc:spChg chg="del">
          <ac:chgData name="Terrence Zhong (1028516)" userId="3697f194-1008-4430-b6f1-e9b4ecf43b89" providerId="ADAL" clId="{27E557AC-A77E-4A94-BB97-DDB814B91E7A}" dt="2024-03-08T14:00:22.251" v="26"/>
          <ac:spMkLst>
            <pc:docMk/>
            <pc:sldMk cId="2180429620" sldId="295"/>
            <ac:spMk id="5" creationId="{6662A7FE-3434-CE3B-CB32-892620888622}"/>
          </ac:spMkLst>
        </pc:spChg>
        <pc:spChg chg="add del mod">
          <ac:chgData name="Terrence Zhong (1028516)" userId="3697f194-1008-4430-b6f1-e9b4ecf43b89" providerId="ADAL" clId="{27E557AC-A77E-4A94-BB97-DDB814B91E7A}" dt="2024-03-11T08:45:21.049" v="40"/>
          <ac:spMkLst>
            <pc:docMk/>
            <pc:sldMk cId="2180429620" sldId="295"/>
            <ac:spMk id="12" creationId="{E6115376-691F-8D38-09FE-6C7723621637}"/>
          </ac:spMkLst>
        </pc:spChg>
        <pc:spChg chg="add mod">
          <ac:chgData name="Terrence Zhong (1028516)" userId="3697f194-1008-4430-b6f1-e9b4ecf43b89" providerId="ADAL" clId="{27E557AC-A77E-4A94-BB97-DDB814B91E7A}" dt="2024-03-11T08:47:43.784" v="256" actId="20577"/>
          <ac:spMkLst>
            <pc:docMk/>
            <pc:sldMk cId="2180429620" sldId="295"/>
            <ac:spMk id="13" creationId="{E917C6A6-F20D-18C9-E2B7-A5AD14C7CD20}"/>
          </ac:spMkLst>
        </pc:spChg>
        <pc:spChg chg="add del">
          <ac:chgData name="Terrence Zhong (1028516)" userId="3697f194-1008-4430-b6f1-e9b4ecf43b89" providerId="ADAL" clId="{27E557AC-A77E-4A94-BB97-DDB814B91E7A}" dt="2024-03-08T14:01:50.840" v="32"/>
          <ac:spMkLst>
            <pc:docMk/>
            <pc:sldMk cId="2180429620" sldId="295"/>
            <ac:spMk id="14" creationId="{9AB11B69-FD83-EE47-2202-AB3DECA566D2}"/>
          </ac:spMkLst>
        </pc:spChg>
        <pc:picChg chg="add del mod">
          <ac:chgData name="Terrence Zhong (1028516)" userId="3697f194-1008-4430-b6f1-e9b4ecf43b89" providerId="ADAL" clId="{27E557AC-A77E-4A94-BB97-DDB814B91E7A}" dt="2024-03-08T14:00:16.484" v="25"/>
          <ac:picMkLst>
            <pc:docMk/>
            <pc:sldMk cId="2180429620" sldId="295"/>
            <ac:picMk id="7" creationId="{8B66F60F-AAE0-B565-4BDD-3E04CA969C6F}"/>
          </ac:picMkLst>
        </pc:picChg>
        <pc:picChg chg="add mod">
          <ac:chgData name="Terrence Zhong (1028516)" userId="3697f194-1008-4430-b6f1-e9b4ecf43b89" providerId="ADAL" clId="{27E557AC-A77E-4A94-BB97-DDB814B91E7A}" dt="2024-03-08T14:00:38.421" v="31" actId="1076"/>
          <ac:picMkLst>
            <pc:docMk/>
            <pc:sldMk cId="2180429620" sldId="295"/>
            <ac:picMk id="9" creationId="{97472692-7829-49E0-0503-36C43663EA6B}"/>
          </ac:picMkLst>
        </pc:picChg>
        <pc:picChg chg="add mod">
          <ac:chgData name="Terrence Zhong (1028516)" userId="3697f194-1008-4430-b6f1-e9b4ecf43b89" providerId="ADAL" clId="{27E557AC-A77E-4A94-BB97-DDB814B91E7A}" dt="2024-03-08T14:02:04.961" v="36" actId="1076"/>
          <ac:picMkLst>
            <pc:docMk/>
            <pc:sldMk cId="2180429620" sldId="295"/>
            <ac:picMk id="11" creationId="{22DDA277-1809-90EE-E248-650282B97359}"/>
          </ac:picMkLst>
        </pc:picChg>
      </pc:sldChg>
    </pc:docChg>
  </pc:docChgLst>
  <pc:docChgLst>
    <pc:chgData name="Ahmet Oral (1023107)" userId="S::1023107@hr.nl::2e173560-79c5-40b3-8d80-2f3cdfb6b323" providerId="AD" clId="Web-{0495F870-8D8F-672E-89BD-0DC0FA8A88B9}"/>
    <pc:docChg chg="modSld">
      <pc:chgData name="Ahmet Oral (1023107)" userId="S::1023107@hr.nl::2e173560-79c5-40b3-8d80-2f3cdfb6b323" providerId="AD" clId="Web-{0495F870-8D8F-672E-89BD-0DC0FA8A88B9}" dt="2024-02-26T08:20:03.035" v="8" actId="20577"/>
      <pc:docMkLst>
        <pc:docMk/>
      </pc:docMkLst>
      <pc:sldChg chg="modSp">
        <pc:chgData name="Ahmet Oral (1023107)" userId="S::1023107@hr.nl::2e173560-79c5-40b3-8d80-2f3cdfb6b323" providerId="AD" clId="Web-{0495F870-8D8F-672E-89BD-0DC0FA8A88B9}" dt="2024-02-26T08:20:03.035" v="8" actId="20577"/>
        <pc:sldMkLst>
          <pc:docMk/>
          <pc:sldMk cId="709828751" sldId="260"/>
        </pc:sldMkLst>
        <pc:spChg chg="mod">
          <ac:chgData name="Ahmet Oral (1023107)" userId="S::1023107@hr.nl::2e173560-79c5-40b3-8d80-2f3cdfb6b323" providerId="AD" clId="Web-{0495F870-8D8F-672E-89BD-0DC0FA8A88B9}" dt="2024-02-26T08:19:58.941" v="7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Ahmet Oral (1023107)" userId="S::1023107@hr.nl::2e173560-79c5-40b3-8d80-2f3cdfb6b323" providerId="AD" clId="Web-{0495F870-8D8F-672E-89BD-0DC0FA8A88B9}" dt="2024-02-26T08:20:03.035" v="8" actId="20577"/>
          <ac:spMkLst>
            <pc:docMk/>
            <pc:sldMk cId="709828751" sldId="260"/>
            <ac:spMk id="5" creationId="{DCDDBE65-9AB1-4989-AF86-726591A6A128}"/>
          </ac:spMkLst>
        </pc:spChg>
      </pc:sldChg>
    </pc:docChg>
  </pc:docChgLst>
  <pc:docChgLst>
    <pc:chgData name="Ahmet Oral (1023107)" userId="S::1023107@hr.nl::2e173560-79c5-40b3-8d80-2f3cdfb6b323" providerId="AD" clId="Web-{6CAA3513-7196-F8A6-0B5F-03DA56DDB82E}"/>
    <pc:docChg chg="modSld">
      <pc:chgData name="Ahmet Oral (1023107)" userId="S::1023107@hr.nl::2e173560-79c5-40b3-8d80-2f3cdfb6b323" providerId="AD" clId="Web-{6CAA3513-7196-F8A6-0B5F-03DA56DDB82E}" dt="2024-04-21T08:12:49.040" v="31" actId="20577"/>
      <pc:docMkLst>
        <pc:docMk/>
      </pc:docMkLst>
      <pc:sldChg chg="modSp">
        <pc:chgData name="Ahmet Oral (1023107)" userId="S::1023107@hr.nl::2e173560-79c5-40b3-8d80-2f3cdfb6b323" providerId="AD" clId="Web-{6CAA3513-7196-F8A6-0B5F-03DA56DDB82E}" dt="2024-04-21T08:12:49.040" v="31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6CAA3513-7196-F8A6-0B5F-03DA56DDB82E}" dt="2024-04-21T08:12:49.040" v="31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</pc:docChg>
  </pc:docChgLst>
  <pc:docChgLst>
    <pc:chgData name="Nguyen Do (1057048)" userId="S::1057048@hr.nl::91fe210a-adbf-49cc-8590-688b322aaffe" providerId="AD" clId="Web-{14C5A428-3A02-30B0-FF7B-C8F699E09A0F}"/>
    <pc:docChg chg="modSld">
      <pc:chgData name="Nguyen Do (1057048)" userId="S::1057048@hr.nl::91fe210a-adbf-49cc-8590-688b322aaffe" providerId="AD" clId="Web-{14C5A428-3A02-30B0-FF7B-C8F699E09A0F}" dt="2024-02-26T00:35:50.756" v="10" actId="14100"/>
      <pc:docMkLst>
        <pc:docMk/>
      </pc:docMkLst>
      <pc:sldChg chg="mod modShow">
        <pc:chgData name="Nguyen Do (1057048)" userId="S::1057048@hr.nl::91fe210a-adbf-49cc-8590-688b322aaffe" providerId="AD" clId="Web-{14C5A428-3A02-30B0-FF7B-C8F699E09A0F}" dt="2024-02-26T00:34:54.848" v="1"/>
        <pc:sldMkLst>
          <pc:docMk/>
          <pc:sldMk cId="3733486012" sldId="258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45.582" v="0"/>
        <pc:sldMkLst>
          <pc:docMk/>
          <pc:sldMk cId="709828751" sldId="260"/>
        </pc:sldMkLst>
      </pc:sldChg>
      <pc:sldChg chg="mod modShow">
        <pc:chgData name="Nguyen Do (1057048)" userId="S::1057048@hr.nl::91fe210a-adbf-49cc-8590-688b322aaffe" providerId="AD" clId="Web-{14C5A428-3A02-30B0-FF7B-C8F699E09A0F}" dt="2024-02-26T00:34:57.192" v="2"/>
        <pc:sldMkLst>
          <pc:docMk/>
          <pc:sldMk cId="3607270498" sldId="261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0.520" v="3"/>
        <pc:sldMkLst>
          <pc:docMk/>
          <pc:sldMk cId="3892131414" sldId="262"/>
        </pc:sldMkLst>
      </pc:sldChg>
      <pc:sldChg chg="mod modShow">
        <pc:chgData name="Nguyen Do (1057048)" userId="S::1057048@hr.nl::91fe210a-adbf-49cc-8590-688b322aaffe" providerId="AD" clId="Web-{14C5A428-3A02-30B0-FF7B-C8F699E09A0F}" dt="2024-02-26T00:35:04.677" v="4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14C5A428-3A02-30B0-FF7B-C8F699E09A0F}" dt="2024-02-26T00:35:50.756" v="10" actId="14100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14C5A428-3A02-30B0-FF7B-C8F699E09A0F}" dt="2024-02-26T00:35:42.928" v="8" actId="14100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Nguyen Do (1057048)" userId="S::1057048@hr.nl::91fe210a-adbf-49cc-8590-688b322aaffe" providerId="AD" clId="Web-{14C5A428-3A02-30B0-FF7B-C8F699E09A0F}" dt="2024-02-26T00:35:47.991" v="9" actId="14100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Nguyen Do (1057048)" userId="S::1057048@hr.nl::91fe210a-adbf-49cc-8590-688b322aaffe" providerId="AD" clId="Web-{14C5A428-3A02-30B0-FF7B-C8F699E09A0F}" dt="2024-02-26T00:35:50.756" v="10" actId="14100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Nguyen Do (1057048)" userId="91fe210a-adbf-49cc-8590-688b322aaffe" providerId="ADAL" clId="{2A27A196-408C-4ADD-A4EB-D2937A5B7297}"/>
    <pc:docChg chg="undo custSel addSld modSld">
      <pc:chgData name="Nguyen Do (1057048)" userId="91fe210a-adbf-49cc-8590-688b322aaffe" providerId="ADAL" clId="{2A27A196-408C-4ADD-A4EB-D2937A5B7297}" dt="2024-04-22T08:25:54.376" v="1230" actId="478"/>
      <pc:docMkLst>
        <pc:docMk/>
      </pc:docMkLst>
      <pc:sldChg chg="addSp delSp modSp mod modTransition">
        <pc:chgData name="Nguyen Do (1057048)" userId="91fe210a-adbf-49cc-8590-688b322aaffe" providerId="ADAL" clId="{2A27A196-408C-4ADD-A4EB-D2937A5B7297}" dt="2024-04-22T07:51:56.790" v="1071" actId="1076"/>
        <pc:sldMkLst>
          <pc:docMk/>
          <pc:sldMk cId="3946934594" sldId="256"/>
        </pc:sldMkLst>
        <pc:spChg chg="mod">
          <ac:chgData name="Nguyen Do (1057048)" userId="91fe210a-adbf-49cc-8590-688b322aaffe" providerId="ADAL" clId="{2A27A196-408C-4ADD-A4EB-D2937A5B7297}" dt="2024-04-21T08:08:00.366" v="8" actId="20577"/>
          <ac:spMkLst>
            <pc:docMk/>
            <pc:sldMk cId="3946934594" sldId="256"/>
            <ac:spMk id="6" creationId="{C02CEAE5-7E07-31F7-09B0-63CEFB2910E4}"/>
          </ac:spMkLst>
        </pc:spChg>
        <pc:spChg chg="mod">
          <ac:chgData name="Nguyen Do (1057048)" userId="91fe210a-adbf-49cc-8590-688b322aaffe" providerId="ADAL" clId="{2A27A196-408C-4ADD-A4EB-D2937A5B7297}" dt="2024-04-21T08:06:13.228" v="5" actId="20577"/>
          <ac:spMkLst>
            <pc:docMk/>
            <pc:sldMk cId="3946934594" sldId="256"/>
            <ac:spMk id="7" creationId="{B5E67518-9F46-01E4-302F-5C8F607AC6A5}"/>
          </ac:spMkLst>
        </pc:spChg>
        <pc:spChg chg="mod">
          <ac:chgData name="Nguyen Do (1057048)" userId="91fe210a-adbf-49cc-8590-688b322aaffe" providerId="ADAL" clId="{2A27A196-408C-4ADD-A4EB-D2937A5B7297}" dt="2024-04-21T08:06:24.358" v="7" actId="20577"/>
          <ac:spMkLst>
            <pc:docMk/>
            <pc:sldMk cId="3946934594" sldId="256"/>
            <ac:spMk id="8" creationId="{F87C9E02-B342-F261-3360-9785C4B23B71}"/>
          </ac:spMkLst>
        </pc:spChg>
        <pc:spChg chg="mod">
          <ac:chgData name="Nguyen Do (1057048)" userId="91fe210a-adbf-49cc-8590-688b322aaffe" providerId="ADAL" clId="{2A27A196-408C-4ADD-A4EB-D2937A5B7297}" dt="2024-04-21T08:08:13.700" v="9" actId="207"/>
          <ac:spMkLst>
            <pc:docMk/>
            <pc:sldMk cId="3946934594" sldId="256"/>
            <ac:spMk id="9" creationId="{8E362433-0100-E1DD-8A8F-3B5D7C5E252E}"/>
          </ac:spMkLst>
        </pc:spChg>
        <pc:spChg chg="add del mod">
          <ac:chgData name="Nguyen Do (1057048)" userId="91fe210a-adbf-49cc-8590-688b322aaffe" providerId="ADAL" clId="{2A27A196-408C-4ADD-A4EB-D2937A5B7297}" dt="2024-04-21T08:13:58.339" v="19" actId="478"/>
          <ac:spMkLst>
            <pc:docMk/>
            <pc:sldMk cId="3946934594" sldId="256"/>
            <ac:spMk id="15" creationId="{519378C5-2F09-4220-A08E-38B30D9160A0}"/>
          </ac:spMkLst>
        </pc:spChg>
        <pc:spChg chg="add mod">
          <ac:chgData name="Nguyen Do (1057048)" userId="91fe210a-adbf-49cc-8590-688b322aaffe" providerId="ADAL" clId="{2A27A196-408C-4ADD-A4EB-D2937A5B7297}" dt="2024-04-22T07:51:56.790" v="1071" actId="1076"/>
          <ac:spMkLst>
            <pc:docMk/>
            <pc:sldMk cId="3946934594" sldId="256"/>
            <ac:spMk id="17" creationId="{E867B902-49C9-5FCD-BBD6-CF4E862E22AC}"/>
          </ac:spMkLst>
        </pc:spChg>
        <pc:spChg chg="add del mod">
          <ac:chgData name="Nguyen Do (1057048)" userId="91fe210a-adbf-49cc-8590-688b322aaffe" providerId="ADAL" clId="{2A27A196-408C-4ADD-A4EB-D2937A5B7297}" dt="2024-04-22T07:51:52.968" v="1070" actId="478"/>
          <ac:spMkLst>
            <pc:docMk/>
            <pc:sldMk cId="3946934594" sldId="256"/>
            <ac:spMk id="18" creationId="{16FDCD18-BC01-6C31-4776-EA87819FDB69}"/>
          </ac:spMkLst>
        </pc:spChg>
        <pc:spChg chg="add del mod">
          <ac:chgData name="Nguyen Do (1057048)" userId="91fe210a-adbf-49cc-8590-688b322aaffe" providerId="ADAL" clId="{2A27A196-408C-4ADD-A4EB-D2937A5B7297}" dt="2024-04-22T07:51:52.968" v="1070" actId="478"/>
          <ac:spMkLst>
            <pc:docMk/>
            <pc:sldMk cId="3946934594" sldId="256"/>
            <ac:spMk id="19" creationId="{28935976-9686-C097-64D9-63E4153EB84C}"/>
          </ac:spMkLst>
        </pc:spChg>
        <pc:spChg chg="add del mod">
          <ac:chgData name="Nguyen Do (1057048)" userId="91fe210a-adbf-49cc-8590-688b322aaffe" providerId="ADAL" clId="{2A27A196-408C-4ADD-A4EB-D2937A5B7297}" dt="2024-04-22T07:51:52.968" v="1070" actId="478"/>
          <ac:spMkLst>
            <pc:docMk/>
            <pc:sldMk cId="3946934594" sldId="256"/>
            <ac:spMk id="20" creationId="{227BDFDB-E35A-EA7E-1F12-CE82F333D5EB}"/>
          </ac:spMkLst>
        </pc:spChg>
        <pc:grpChg chg="del mod">
          <ac:chgData name="Nguyen Do (1057048)" userId="91fe210a-adbf-49cc-8590-688b322aaffe" providerId="ADAL" clId="{2A27A196-408C-4ADD-A4EB-D2937A5B7297}" dt="2024-04-21T08:09:36.309" v="13" actId="478"/>
          <ac:grpSpMkLst>
            <pc:docMk/>
            <pc:sldMk cId="3946934594" sldId="256"/>
            <ac:grpSpMk id="10" creationId="{EEB3087F-DC6F-688F-8A67-3CF6DEC4DD48}"/>
          </ac:grpSpMkLst>
        </pc:grpChg>
        <pc:graphicFrameChg chg="add mod">
          <ac:chgData name="Nguyen Do (1057048)" userId="91fe210a-adbf-49cc-8590-688b322aaffe" providerId="ADAL" clId="{2A27A196-408C-4ADD-A4EB-D2937A5B7297}" dt="2024-04-21T08:14:11.305" v="25" actId="1076"/>
          <ac:graphicFrameMkLst>
            <pc:docMk/>
            <pc:sldMk cId="3946934594" sldId="256"/>
            <ac:graphicFrameMk id="16" creationId="{91E561BC-1A75-7B10-82D6-449CF9048F78}"/>
          </ac:graphicFrameMkLst>
        </pc:graphicFrameChg>
      </pc:sldChg>
      <pc:sldChg chg="addSp delSp modSp mod modTransition">
        <pc:chgData name="Nguyen Do (1057048)" userId="91fe210a-adbf-49cc-8590-688b322aaffe" providerId="ADAL" clId="{2A27A196-408C-4ADD-A4EB-D2937A5B7297}" dt="2024-04-22T08:04:36.426" v="1153"/>
        <pc:sldMkLst>
          <pc:docMk/>
          <pc:sldMk cId="2902794312" sldId="257"/>
        </pc:sldMkLst>
        <pc:spChg chg="mod">
          <ac:chgData name="Nguyen Do (1057048)" userId="91fe210a-adbf-49cc-8590-688b322aaffe" providerId="ADAL" clId="{2A27A196-408C-4ADD-A4EB-D2937A5B7297}" dt="2024-04-22T07:52:03.459" v="1074" actId="1076"/>
          <ac:spMkLst>
            <pc:docMk/>
            <pc:sldMk cId="2902794312" sldId="257"/>
            <ac:spMk id="15" creationId="{4DD71121-AF3B-926F-FB6F-FDC7489769A1}"/>
          </ac:spMkLst>
        </pc:spChg>
        <pc:spChg chg="del">
          <ac:chgData name="Nguyen Do (1057048)" userId="91fe210a-adbf-49cc-8590-688b322aaffe" providerId="ADAL" clId="{2A27A196-408C-4ADD-A4EB-D2937A5B7297}" dt="2024-04-22T07:52:01.110" v="1073" actId="478"/>
          <ac:spMkLst>
            <pc:docMk/>
            <pc:sldMk cId="2902794312" sldId="257"/>
            <ac:spMk id="17" creationId="{415DF0C3-C3C4-261B-3973-799652B68D94}"/>
          </ac:spMkLst>
        </pc:spChg>
        <pc:spChg chg="del">
          <ac:chgData name="Nguyen Do (1057048)" userId="91fe210a-adbf-49cc-8590-688b322aaffe" providerId="ADAL" clId="{2A27A196-408C-4ADD-A4EB-D2937A5B7297}" dt="2024-04-22T07:51:59.387" v="1072" actId="478"/>
          <ac:spMkLst>
            <pc:docMk/>
            <pc:sldMk cId="2902794312" sldId="257"/>
            <ac:spMk id="19" creationId="{A052D242-5C11-2D0D-B4F1-7C9E42F21534}"/>
          </ac:spMkLst>
        </pc:spChg>
        <pc:spChg chg="del">
          <ac:chgData name="Nguyen Do (1057048)" userId="91fe210a-adbf-49cc-8590-688b322aaffe" providerId="ADAL" clId="{2A27A196-408C-4ADD-A4EB-D2937A5B7297}" dt="2024-04-22T07:51:59.387" v="1072" actId="478"/>
          <ac:spMkLst>
            <pc:docMk/>
            <pc:sldMk cId="2902794312" sldId="257"/>
            <ac:spMk id="21" creationId="{A73DA857-CBD3-4D5A-3B69-A2730FBC943A}"/>
          </ac:spMkLst>
        </pc:spChg>
        <pc:graphicFrameChg chg="add mod">
          <ac:chgData name="Nguyen Do (1057048)" userId="91fe210a-adbf-49cc-8590-688b322aaffe" providerId="ADAL" clId="{2A27A196-408C-4ADD-A4EB-D2937A5B7297}" dt="2024-04-21T08:25:36.947" v="266"/>
          <ac:graphicFrameMkLst>
            <pc:docMk/>
            <pc:sldMk cId="2902794312" sldId="257"/>
            <ac:graphicFrameMk id="3" creationId="{33DE4A52-4360-2759-F3ED-C3FE380D3A62}"/>
          </ac:graphicFrameMkLst>
        </pc:graphicFrameChg>
        <pc:graphicFrameChg chg="mod">
          <ac:chgData name="Nguyen Do (1057048)" userId="91fe210a-adbf-49cc-8590-688b322aaffe" providerId="ADAL" clId="{2A27A196-408C-4ADD-A4EB-D2937A5B7297}" dt="2024-04-21T08:25:58.821" v="270"/>
          <ac:graphicFrameMkLst>
            <pc:docMk/>
            <pc:sldMk cId="2902794312" sldId="257"/>
            <ac:graphicFrameMk id="22" creationId="{E5D5C551-08D4-1909-BB64-AEDE0BF4F869}"/>
          </ac:graphicFrameMkLst>
        </pc:graphicFrameChg>
        <pc:picChg chg="add mod">
          <ac:chgData name="Nguyen Do (1057048)" userId="91fe210a-adbf-49cc-8590-688b322aaffe" providerId="ADAL" clId="{2A27A196-408C-4ADD-A4EB-D2937A5B7297}" dt="2024-04-22T08:04:36.426" v="1153"/>
          <ac:picMkLst>
            <pc:docMk/>
            <pc:sldMk cId="2902794312" sldId="257"/>
            <ac:picMk id="5" creationId="{B68AB18D-7100-FED5-79BB-3DB3A34DCB29}"/>
          </ac:picMkLst>
        </pc:picChg>
      </pc:sldChg>
      <pc:sldChg chg="addSp delSp modSp mod modAnim">
        <pc:chgData name="Nguyen Do (1057048)" userId="91fe210a-adbf-49cc-8590-688b322aaffe" providerId="ADAL" clId="{2A27A196-408C-4ADD-A4EB-D2937A5B7297}" dt="2024-04-22T08:04:01.975" v="1144" actId="1076"/>
        <pc:sldMkLst>
          <pc:docMk/>
          <pc:sldMk cId="709828751" sldId="260"/>
        </pc:sldMkLst>
        <pc:spChg chg="add mod">
          <ac:chgData name="Nguyen Do (1057048)" userId="91fe210a-adbf-49cc-8590-688b322aaffe" providerId="ADAL" clId="{2A27A196-408C-4ADD-A4EB-D2937A5B7297}" dt="2024-04-22T07:54:30.081" v="1118" actId="1076"/>
          <ac:spMkLst>
            <pc:docMk/>
            <pc:sldMk cId="709828751" sldId="260"/>
            <ac:spMk id="5" creationId="{D5822ECF-9B65-2DEA-5278-D6E1AA90E257}"/>
          </ac:spMkLst>
        </pc:spChg>
        <pc:spChg chg="del">
          <ac:chgData name="Nguyen Do (1057048)" userId="91fe210a-adbf-49cc-8590-688b322aaffe" providerId="ADAL" clId="{2A27A196-408C-4ADD-A4EB-D2937A5B7297}" dt="2024-04-22T07:54:52.166" v="1119" actId="478"/>
          <ac:spMkLst>
            <pc:docMk/>
            <pc:sldMk cId="709828751" sldId="260"/>
            <ac:spMk id="7" creationId="{39DF3AE7-485D-0B5D-E040-3834ED0FD5EC}"/>
          </ac:spMkLst>
        </pc:spChg>
        <pc:spChg chg="add mod">
          <ac:chgData name="Nguyen Do (1057048)" userId="91fe210a-adbf-49cc-8590-688b322aaffe" providerId="ADAL" clId="{2A27A196-408C-4ADD-A4EB-D2937A5B7297}" dt="2024-04-22T07:56:02.345" v="1139" actId="1076"/>
          <ac:spMkLst>
            <pc:docMk/>
            <pc:sldMk cId="709828751" sldId="260"/>
            <ac:spMk id="8" creationId="{AC4351D3-84A2-06B4-31CA-9D1182AD16A8}"/>
          </ac:spMkLst>
        </pc:spChg>
        <pc:spChg chg="mod">
          <ac:chgData name="Nguyen Do (1057048)" userId="91fe210a-adbf-49cc-8590-688b322aaffe" providerId="ADAL" clId="{2A27A196-408C-4ADD-A4EB-D2937A5B7297}" dt="2024-04-22T07:54:58.834" v="1122" actId="1076"/>
          <ac:spMkLst>
            <pc:docMk/>
            <pc:sldMk cId="709828751" sldId="260"/>
            <ac:spMk id="10" creationId="{FC652239-536A-F934-0EB8-5E92E84BCEAC}"/>
          </ac:spMkLst>
        </pc:spChg>
        <pc:spChg chg="del">
          <ac:chgData name="Nguyen Do (1057048)" userId="91fe210a-adbf-49cc-8590-688b322aaffe" providerId="ADAL" clId="{2A27A196-408C-4ADD-A4EB-D2937A5B7297}" dt="2024-04-22T07:54:55.690" v="1121" actId="478"/>
          <ac:spMkLst>
            <pc:docMk/>
            <pc:sldMk cId="709828751" sldId="260"/>
            <ac:spMk id="18" creationId="{6B58724B-23EE-1A20-A038-F145F83014F7}"/>
          </ac:spMkLst>
        </pc:spChg>
        <pc:spChg chg="del">
          <ac:chgData name="Nguyen Do (1057048)" userId="91fe210a-adbf-49cc-8590-688b322aaffe" providerId="ADAL" clId="{2A27A196-408C-4ADD-A4EB-D2937A5B7297}" dt="2024-04-22T07:54:53.555" v="1120" actId="478"/>
          <ac:spMkLst>
            <pc:docMk/>
            <pc:sldMk cId="709828751" sldId="260"/>
            <ac:spMk id="26" creationId="{90815C74-8099-B083-8108-FB7DA9F5159E}"/>
          </ac:spMkLst>
        </pc:spChg>
        <pc:picChg chg="add mod">
          <ac:chgData name="Nguyen Do (1057048)" userId="91fe210a-adbf-49cc-8590-688b322aaffe" providerId="ADAL" clId="{2A27A196-408C-4ADD-A4EB-D2937A5B7297}" dt="2024-04-22T08:04:01.975" v="1144" actId="1076"/>
          <ac:picMkLst>
            <pc:docMk/>
            <pc:sldMk cId="709828751" sldId="260"/>
            <ac:picMk id="17" creationId="{F8A10DD5-085C-6B14-6EC8-4158FA971753}"/>
          </ac:picMkLst>
        </pc:picChg>
      </pc:sldChg>
      <pc:sldChg chg="addSp modSp mod">
        <pc:chgData name="Nguyen Do (1057048)" userId="91fe210a-adbf-49cc-8590-688b322aaffe" providerId="ADAL" clId="{2A27A196-408C-4ADD-A4EB-D2937A5B7297}" dt="2024-04-22T08:14:46.093" v="1178" actId="20577"/>
        <pc:sldMkLst>
          <pc:docMk/>
          <pc:sldMk cId="3625497708" sldId="290"/>
        </pc:sldMkLst>
        <pc:spChg chg="mod">
          <ac:chgData name="Nguyen Do (1057048)" userId="91fe210a-adbf-49cc-8590-688b322aaffe" providerId="ADAL" clId="{2A27A196-408C-4ADD-A4EB-D2937A5B7297}" dt="2024-04-22T08:14:46.093" v="1178" actId="20577"/>
          <ac:spMkLst>
            <pc:docMk/>
            <pc:sldMk cId="3625497708" sldId="290"/>
            <ac:spMk id="2" creationId="{2ABEDE08-73BF-C3B3-57AF-57F875C2F184}"/>
          </ac:spMkLst>
        </pc:spChg>
        <pc:spChg chg="mod">
          <ac:chgData name="Nguyen Do (1057048)" userId="91fe210a-adbf-49cc-8590-688b322aaffe" providerId="ADAL" clId="{2A27A196-408C-4ADD-A4EB-D2937A5B7297}" dt="2024-04-22T00:35:14.767" v="521" actId="20577"/>
          <ac:spMkLst>
            <pc:docMk/>
            <pc:sldMk cId="3625497708" sldId="290"/>
            <ac:spMk id="4" creationId="{A7CAA16E-0BF4-331A-79E6-BAE0E1B8E6E1}"/>
          </ac:spMkLst>
        </pc:spChg>
        <pc:picChg chg="add mod">
          <ac:chgData name="Nguyen Do (1057048)" userId="91fe210a-adbf-49cc-8590-688b322aaffe" providerId="ADAL" clId="{2A27A196-408C-4ADD-A4EB-D2937A5B7297}" dt="2024-04-22T08:04:31.365" v="1151"/>
          <ac:picMkLst>
            <pc:docMk/>
            <pc:sldMk cId="3625497708" sldId="290"/>
            <ac:picMk id="5" creationId="{64B2E90A-8625-B75D-19DE-594059E9BC35}"/>
          </ac:picMkLst>
        </pc:picChg>
      </pc:sldChg>
      <pc:sldChg chg="addSp delSp modSp mod">
        <pc:chgData name="Nguyen Do (1057048)" userId="91fe210a-adbf-49cc-8590-688b322aaffe" providerId="ADAL" clId="{2A27A196-408C-4ADD-A4EB-D2937A5B7297}" dt="2024-04-22T08:25:54.376" v="1230" actId="478"/>
        <pc:sldMkLst>
          <pc:docMk/>
          <pc:sldMk cId="225949195" sldId="291"/>
        </pc:sldMkLst>
        <pc:spChg chg="add del">
          <ac:chgData name="Nguyen Do (1057048)" userId="91fe210a-adbf-49cc-8590-688b322aaffe" providerId="ADAL" clId="{2A27A196-408C-4ADD-A4EB-D2937A5B7297}" dt="2024-04-22T07:38:52.276" v="544" actId="478"/>
          <ac:spMkLst>
            <pc:docMk/>
            <pc:sldMk cId="225949195" sldId="291"/>
            <ac:spMk id="5" creationId="{E7AECD2C-19F1-1718-3383-FC8557792F09}"/>
          </ac:spMkLst>
        </pc:spChg>
        <pc:spChg chg="del">
          <ac:chgData name="Nguyen Do (1057048)" userId="91fe210a-adbf-49cc-8590-688b322aaffe" providerId="ADAL" clId="{2A27A196-408C-4ADD-A4EB-D2937A5B7297}" dt="2024-04-22T08:25:51.232" v="1229" actId="478"/>
          <ac:spMkLst>
            <pc:docMk/>
            <pc:sldMk cId="225949195" sldId="291"/>
            <ac:spMk id="6" creationId="{5B1AA796-08E2-BF88-A49E-86AA827F839D}"/>
          </ac:spMkLst>
        </pc:spChg>
        <pc:spChg chg="mod">
          <ac:chgData name="Nguyen Do (1057048)" userId="91fe210a-adbf-49cc-8590-688b322aaffe" providerId="ADAL" clId="{2A27A196-408C-4ADD-A4EB-D2937A5B7297}" dt="2024-04-21T08:20:06.509" v="253"/>
          <ac:spMkLst>
            <pc:docMk/>
            <pc:sldMk cId="225949195" sldId="291"/>
            <ac:spMk id="7" creationId="{14816D4D-DA88-E0DE-7C0C-C1ADA9951681}"/>
          </ac:spMkLst>
        </pc:spChg>
        <pc:spChg chg="del">
          <ac:chgData name="Nguyen Do (1057048)" userId="91fe210a-adbf-49cc-8590-688b322aaffe" providerId="ADAL" clId="{2A27A196-408C-4ADD-A4EB-D2937A5B7297}" dt="2024-04-22T08:25:51.232" v="1229" actId="478"/>
          <ac:spMkLst>
            <pc:docMk/>
            <pc:sldMk cId="225949195" sldId="291"/>
            <ac:spMk id="10" creationId="{16704753-15E1-FD1D-8D5C-880814D01B6B}"/>
          </ac:spMkLst>
        </pc:spChg>
        <pc:spChg chg="mod topLvl">
          <ac:chgData name="Nguyen Do (1057048)" userId="91fe210a-adbf-49cc-8590-688b322aaffe" providerId="ADAL" clId="{2A27A196-408C-4ADD-A4EB-D2937A5B7297}" dt="2024-04-22T07:49:07.831" v="714" actId="206"/>
          <ac:spMkLst>
            <pc:docMk/>
            <pc:sldMk cId="225949195" sldId="291"/>
            <ac:spMk id="11" creationId="{10C4CCB9-8013-816F-761C-E649EF0D3296}"/>
          </ac:spMkLst>
        </pc:spChg>
        <pc:spChg chg="del">
          <ac:chgData name="Nguyen Do (1057048)" userId="91fe210a-adbf-49cc-8590-688b322aaffe" providerId="ADAL" clId="{2A27A196-408C-4ADD-A4EB-D2937A5B7297}" dt="2024-04-22T08:25:54.376" v="1230" actId="478"/>
          <ac:spMkLst>
            <pc:docMk/>
            <pc:sldMk cId="225949195" sldId="291"/>
            <ac:spMk id="12" creationId="{0A87D63A-DD40-C273-A56F-36D7490256D5}"/>
          </ac:spMkLst>
        </pc:spChg>
        <pc:spChg chg="mod topLvl">
          <ac:chgData name="Nguyen Do (1057048)" userId="91fe210a-adbf-49cc-8590-688b322aaffe" providerId="ADAL" clId="{2A27A196-408C-4ADD-A4EB-D2937A5B7297}" dt="2024-04-22T07:48:37.588" v="710" actId="14100"/>
          <ac:spMkLst>
            <pc:docMk/>
            <pc:sldMk cId="225949195" sldId="291"/>
            <ac:spMk id="13" creationId="{70B1F642-70AC-50E0-AF0B-DDFF05C7782D}"/>
          </ac:spMkLst>
        </pc:spChg>
        <pc:grpChg chg="add del mod ord">
          <ac:chgData name="Nguyen Do (1057048)" userId="91fe210a-adbf-49cc-8590-688b322aaffe" providerId="ADAL" clId="{2A27A196-408C-4ADD-A4EB-D2937A5B7297}" dt="2024-04-22T07:48:06.319" v="707" actId="165"/>
          <ac:grpSpMkLst>
            <pc:docMk/>
            <pc:sldMk cId="225949195" sldId="291"/>
            <ac:grpSpMk id="9" creationId="{93098AAC-4F0D-BF5C-E3A4-AB930A2EE4C8}"/>
          </ac:grpSpMkLst>
        </pc:grpChg>
        <pc:picChg chg="mod">
          <ac:chgData name="Nguyen Do (1057048)" userId="91fe210a-adbf-49cc-8590-688b322aaffe" providerId="ADAL" clId="{2A27A196-408C-4ADD-A4EB-D2937A5B7297}" dt="2024-04-22T08:25:48.135" v="1228" actId="1076"/>
          <ac:picMkLst>
            <pc:docMk/>
            <pc:sldMk cId="225949195" sldId="291"/>
            <ac:picMk id="8" creationId="{769447B8-8FE8-8D1B-3B41-24DE6F020FBD}"/>
          </ac:picMkLst>
        </pc:picChg>
        <pc:picChg chg="add mod">
          <ac:chgData name="Nguyen Do (1057048)" userId="91fe210a-adbf-49cc-8590-688b322aaffe" providerId="ADAL" clId="{2A27A196-408C-4ADD-A4EB-D2937A5B7297}" dt="2024-04-22T08:04:27.286" v="1149"/>
          <ac:picMkLst>
            <pc:docMk/>
            <pc:sldMk cId="225949195" sldId="291"/>
            <ac:picMk id="15" creationId="{E58CD489-BB99-AE5F-E67B-08A7E5B170D1}"/>
          </ac:picMkLst>
        </pc:picChg>
      </pc:sldChg>
      <pc:sldChg chg="addSp delSp modSp mod modTransition">
        <pc:chgData name="Nguyen Do (1057048)" userId="91fe210a-adbf-49cc-8590-688b322aaffe" providerId="ADAL" clId="{2A27A196-408C-4ADD-A4EB-D2937A5B7297}" dt="2024-04-22T08:04:34.497" v="1152"/>
        <pc:sldMkLst>
          <pc:docMk/>
          <pc:sldMk cId="2180429620" sldId="295"/>
        </pc:sldMkLst>
        <pc:spChg chg="add mod">
          <ac:chgData name="Nguyen Do (1057048)" userId="91fe210a-adbf-49cc-8590-688b322aaffe" providerId="ADAL" clId="{2A27A196-408C-4ADD-A4EB-D2937A5B7297}" dt="2024-04-21T08:25:39.302" v="267"/>
          <ac:spMkLst>
            <pc:docMk/>
            <pc:sldMk cId="2180429620" sldId="295"/>
            <ac:spMk id="5" creationId="{20241E4D-4639-E902-26C5-DB840E057A01}"/>
          </ac:spMkLst>
        </pc:spChg>
        <pc:spChg chg="mod">
          <ac:chgData name="Nguyen Do (1057048)" userId="91fe210a-adbf-49cc-8590-688b322aaffe" providerId="ADAL" clId="{2A27A196-408C-4ADD-A4EB-D2937A5B7297}" dt="2024-04-22T07:53:07.006" v="1105" actId="1076"/>
          <ac:spMkLst>
            <pc:docMk/>
            <pc:sldMk cId="2180429620" sldId="295"/>
            <ac:spMk id="5" creationId="{AF824D8D-1C64-5979-3010-7B7A2B0C17B4}"/>
          </ac:spMkLst>
        </pc:spChg>
        <pc:spChg chg="add mod">
          <ac:chgData name="Nguyen Do (1057048)" userId="91fe210a-adbf-49cc-8590-688b322aaffe" providerId="ADAL" clId="{2A27A196-408C-4ADD-A4EB-D2937A5B7297}" dt="2024-04-21T08:25:39.302" v="267"/>
          <ac:spMkLst>
            <pc:docMk/>
            <pc:sldMk cId="2180429620" sldId="295"/>
            <ac:spMk id="6" creationId="{3F84981F-84DD-BB1E-4786-778C95003169}"/>
          </ac:spMkLst>
        </pc:spChg>
        <pc:spChg chg="del">
          <ac:chgData name="Nguyen Do (1057048)" userId="91fe210a-adbf-49cc-8590-688b322aaffe" providerId="ADAL" clId="{2A27A196-408C-4ADD-A4EB-D2937A5B7297}" dt="2024-04-22T07:52:57.757" v="1075" actId="478"/>
          <ac:spMkLst>
            <pc:docMk/>
            <pc:sldMk cId="2180429620" sldId="295"/>
            <ac:spMk id="7" creationId="{31C47F5B-1A7F-F82A-27A9-846143BA1368}"/>
          </ac:spMkLst>
        </pc:spChg>
        <pc:spChg chg="del">
          <ac:chgData name="Nguyen Do (1057048)" userId="91fe210a-adbf-49cc-8590-688b322aaffe" providerId="ADAL" clId="{2A27A196-408C-4ADD-A4EB-D2937A5B7297}" dt="2024-04-22T07:52:57.757" v="1075" actId="478"/>
          <ac:spMkLst>
            <pc:docMk/>
            <pc:sldMk cId="2180429620" sldId="295"/>
            <ac:spMk id="10" creationId="{4249470D-3A0F-3387-E708-1CF2B4557B24}"/>
          </ac:spMkLst>
        </pc:spChg>
        <pc:spChg chg="del">
          <ac:chgData name="Nguyen Do (1057048)" userId="91fe210a-adbf-49cc-8590-688b322aaffe" providerId="ADAL" clId="{2A27A196-408C-4ADD-A4EB-D2937A5B7297}" dt="2024-04-22T07:52:57.757" v="1075" actId="478"/>
          <ac:spMkLst>
            <pc:docMk/>
            <pc:sldMk cId="2180429620" sldId="295"/>
            <ac:spMk id="12" creationId="{F645E0E9-E153-A35D-1D68-21C9293FB2DB}"/>
          </ac:spMkLst>
        </pc:spChg>
        <pc:grpChg chg="add del mod">
          <ac:chgData name="Nguyen Do (1057048)" userId="91fe210a-adbf-49cc-8590-688b322aaffe" providerId="ADAL" clId="{2A27A196-408C-4ADD-A4EB-D2937A5B7297}" dt="2024-04-21T08:25:54.269" v="269" actId="478"/>
          <ac:grpSpMkLst>
            <pc:docMk/>
            <pc:sldMk cId="2180429620" sldId="295"/>
            <ac:grpSpMk id="4" creationId="{41613611-8768-0229-C78A-B04F0C51C906}"/>
          </ac:grpSpMkLst>
        </pc:grpChg>
        <pc:picChg chg="add mod">
          <ac:chgData name="Nguyen Do (1057048)" userId="91fe210a-adbf-49cc-8590-688b322aaffe" providerId="ADAL" clId="{2A27A196-408C-4ADD-A4EB-D2937A5B7297}" dt="2024-04-22T08:04:34.497" v="1152"/>
          <ac:picMkLst>
            <pc:docMk/>
            <pc:sldMk cId="2180429620" sldId="295"/>
            <ac:picMk id="4" creationId="{34A795DF-A83C-7990-2D64-B6EDEB8A046D}"/>
          </ac:picMkLst>
        </pc:picChg>
      </pc:sldChg>
      <pc:sldChg chg="addSp delSp modSp mod modTransition">
        <pc:chgData name="Nguyen Do (1057048)" userId="91fe210a-adbf-49cc-8590-688b322aaffe" providerId="ADAL" clId="{2A27A196-408C-4ADD-A4EB-D2937A5B7297}" dt="2024-04-22T08:04:23.151" v="1148" actId="14100"/>
        <pc:sldMkLst>
          <pc:docMk/>
          <pc:sldMk cId="2245744174" sldId="296"/>
        </pc:sldMkLst>
        <pc:spChg chg="mod">
          <ac:chgData name="Nguyen Do (1057048)" userId="91fe210a-adbf-49cc-8590-688b322aaffe" providerId="ADAL" clId="{2A27A196-408C-4ADD-A4EB-D2937A5B7297}" dt="2024-04-22T00:32:31.621" v="477" actId="20577"/>
          <ac:spMkLst>
            <pc:docMk/>
            <pc:sldMk cId="2245744174" sldId="296"/>
            <ac:spMk id="2" creationId="{97E20B55-CB1C-0DC2-9A66-696ADAF43AD2}"/>
          </ac:spMkLst>
        </pc:spChg>
        <pc:spChg chg="del">
          <ac:chgData name="Nguyen Do (1057048)" userId="91fe210a-adbf-49cc-8590-688b322aaffe" providerId="ADAL" clId="{2A27A196-408C-4ADD-A4EB-D2937A5B7297}" dt="2024-04-22T07:55:05.229" v="1123" actId="478"/>
          <ac:spMkLst>
            <pc:docMk/>
            <pc:sldMk cId="2245744174" sldId="296"/>
            <ac:spMk id="28" creationId="{D8F55E92-B74C-F2A0-5944-5689DB17B34E}"/>
          </ac:spMkLst>
        </pc:spChg>
        <pc:spChg chg="del">
          <ac:chgData name="Nguyen Do (1057048)" userId="91fe210a-adbf-49cc-8590-688b322aaffe" providerId="ADAL" clId="{2A27A196-408C-4ADD-A4EB-D2937A5B7297}" dt="2024-04-22T07:55:08.489" v="1124" actId="478"/>
          <ac:spMkLst>
            <pc:docMk/>
            <pc:sldMk cId="2245744174" sldId="296"/>
            <ac:spMk id="30" creationId="{6850AC9D-F2FE-4160-B19C-DF2C2E3E8221}"/>
          </ac:spMkLst>
        </pc:spChg>
        <pc:spChg chg="mod">
          <ac:chgData name="Nguyen Do (1057048)" userId="91fe210a-adbf-49cc-8590-688b322aaffe" providerId="ADAL" clId="{2A27A196-408C-4ADD-A4EB-D2937A5B7297}" dt="2024-04-22T07:55:12.097" v="1126" actId="1076"/>
          <ac:spMkLst>
            <pc:docMk/>
            <pc:sldMk cId="2245744174" sldId="296"/>
            <ac:spMk id="32" creationId="{8073B7D1-ACB0-C4CF-1064-29A50D2B1E53}"/>
          </ac:spMkLst>
        </pc:spChg>
        <pc:spChg chg="del">
          <ac:chgData name="Nguyen Do (1057048)" userId="91fe210a-adbf-49cc-8590-688b322aaffe" providerId="ADAL" clId="{2A27A196-408C-4ADD-A4EB-D2937A5B7297}" dt="2024-04-22T07:55:10.366" v="1125" actId="478"/>
          <ac:spMkLst>
            <pc:docMk/>
            <pc:sldMk cId="2245744174" sldId="296"/>
            <ac:spMk id="34" creationId="{4AF37169-C384-CBDE-5C3F-629D535BED1C}"/>
          </ac:spMkLst>
        </pc:spChg>
        <pc:picChg chg="add mod">
          <ac:chgData name="Nguyen Do (1057048)" userId="91fe210a-adbf-49cc-8590-688b322aaffe" providerId="ADAL" clId="{2A27A196-408C-4ADD-A4EB-D2937A5B7297}" dt="2024-04-22T08:04:23.151" v="1148" actId="14100"/>
          <ac:picMkLst>
            <pc:docMk/>
            <pc:sldMk cId="2245744174" sldId="296"/>
            <ac:picMk id="4" creationId="{4C2A4D41-C151-B8C8-408F-36CFBB692558}"/>
          </ac:picMkLst>
        </pc:picChg>
      </pc:sldChg>
      <pc:sldChg chg="addSp delSp modSp add mod modTransition">
        <pc:chgData name="Nguyen Do (1057048)" userId="91fe210a-adbf-49cc-8590-688b322aaffe" providerId="ADAL" clId="{2A27A196-408C-4ADD-A4EB-D2937A5B7297}" dt="2024-04-22T08:18:56.435" v="1227" actId="20577"/>
        <pc:sldMkLst>
          <pc:docMk/>
          <pc:sldMk cId="2769164433" sldId="297"/>
        </pc:sldMkLst>
        <pc:spChg chg="del mod">
          <ac:chgData name="Nguyen Do (1057048)" userId="91fe210a-adbf-49cc-8590-688b322aaffe" providerId="ADAL" clId="{2A27A196-408C-4ADD-A4EB-D2937A5B7297}" dt="2024-04-22T07:40:07.094" v="549" actId="478"/>
          <ac:spMkLst>
            <pc:docMk/>
            <pc:sldMk cId="2769164433" sldId="297"/>
            <ac:spMk id="2" creationId="{06919283-2F79-38E1-BA78-1629671E755C}"/>
          </ac:spMkLst>
        </pc:spChg>
        <pc:spChg chg="del">
          <ac:chgData name="Nguyen Do (1057048)" userId="91fe210a-adbf-49cc-8590-688b322aaffe" providerId="ADAL" clId="{2A27A196-408C-4ADD-A4EB-D2937A5B7297}" dt="2024-04-22T07:47:59.755" v="706" actId="478"/>
          <ac:spMkLst>
            <pc:docMk/>
            <pc:sldMk cId="2769164433" sldId="297"/>
            <ac:spMk id="3" creationId="{82DC814A-90C8-F0B1-CC6E-EBA77304E2E8}"/>
          </ac:spMkLst>
        </pc:spChg>
        <pc:spChg chg="mod">
          <ac:chgData name="Nguyen Do (1057048)" userId="91fe210a-adbf-49cc-8590-688b322aaffe" providerId="ADAL" clId="{2A27A196-408C-4ADD-A4EB-D2937A5B7297}" dt="2024-04-21T08:15:12.757" v="34" actId="20577"/>
          <ac:spMkLst>
            <pc:docMk/>
            <pc:sldMk cId="2769164433" sldId="297"/>
            <ac:spMk id="4" creationId="{91F2F124-E5EA-2118-C319-2560142EA52C}"/>
          </ac:spMkLst>
        </pc:spChg>
        <pc:spChg chg="add mod">
          <ac:chgData name="Nguyen Do (1057048)" userId="91fe210a-adbf-49cc-8590-688b322aaffe" providerId="ADAL" clId="{2A27A196-408C-4ADD-A4EB-D2937A5B7297}" dt="2024-04-22T08:18:56.435" v="1227" actId="20577"/>
          <ac:spMkLst>
            <pc:docMk/>
            <pc:sldMk cId="2769164433" sldId="297"/>
            <ac:spMk id="5" creationId="{162A96F4-40EA-2F72-BC1A-6264A9BA7ED3}"/>
          </ac:spMkLst>
        </pc:spChg>
        <pc:spChg chg="add del mod">
          <ac:chgData name="Nguyen Do (1057048)" userId="91fe210a-adbf-49cc-8590-688b322aaffe" providerId="ADAL" clId="{2A27A196-408C-4ADD-A4EB-D2937A5B7297}" dt="2024-04-22T07:39:29.613" v="547" actId="478"/>
          <ac:spMkLst>
            <pc:docMk/>
            <pc:sldMk cId="2769164433" sldId="297"/>
            <ac:spMk id="6" creationId="{12B415E5-0AFE-2394-0828-A03BBEDF6850}"/>
          </ac:spMkLst>
        </pc:spChg>
        <pc:spChg chg="del mod">
          <ac:chgData name="Nguyen Do (1057048)" userId="91fe210a-adbf-49cc-8590-688b322aaffe" providerId="ADAL" clId="{2A27A196-408C-4ADD-A4EB-D2937A5B7297}" dt="2024-04-22T07:40:05.648" v="548" actId="478"/>
          <ac:spMkLst>
            <pc:docMk/>
            <pc:sldMk cId="2769164433" sldId="297"/>
            <ac:spMk id="7" creationId="{14816D4D-DA88-E0DE-7C0C-C1ADA9951681}"/>
          </ac:spMkLst>
        </pc:spChg>
        <pc:spChg chg="del">
          <ac:chgData name="Nguyen Do (1057048)" userId="91fe210a-adbf-49cc-8590-688b322aaffe" providerId="ADAL" clId="{2A27A196-408C-4ADD-A4EB-D2937A5B7297}" dt="2024-04-22T07:35:31.332" v="530" actId="478"/>
          <ac:spMkLst>
            <pc:docMk/>
            <pc:sldMk cId="2769164433" sldId="297"/>
            <ac:spMk id="9" creationId="{0FB5040A-8D24-2FD3-FD00-CBAE4FDF5E69}"/>
          </ac:spMkLst>
        </pc:spChg>
        <pc:spChg chg="del mod">
          <ac:chgData name="Nguyen Do (1057048)" userId="91fe210a-adbf-49cc-8590-688b322aaffe" providerId="ADAL" clId="{2A27A196-408C-4ADD-A4EB-D2937A5B7297}" dt="2024-04-22T07:35:27.299" v="529" actId="478"/>
          <ac:spMkLst>
            <pc:docMk/>
            <pc:sldMk cId="2769164433" sldId="297"/>
            <ac:spMk id="11" creationId="{5C67AAF2-8602-D164-C491-B0F84576512D}"/>
          </ac:spMkLst>
        </pc:spChg>
        <pc:spChg chg="add del mod">
          <ac:chgData name="Nguyen Do (1057048)" userId="91fe210a-adbf-49cc-8590-688b322aaffe" providerId="ADAL" clId="{2A27A196-408C-4ADD-A4EB-D2937A5B7297}" dt="2024-04-22T07:44:40.243" v="591" actId="478"/>
          <ac:spMkLst>
            <pc:docMk/>
            <pc:sldMk cId="2769164433" sldId="297"/>
            <ac:spMk id="12" creationId="{12FE000B-0ACF-1B07-C1EC-C1D67AB3FD5D}"/>
          </ac:spMkLst>
        </pc:spChg>
        <pc:spChg chg="mod">
          <ac:chgData name="Nguyen Do (1057048)" userId="91fe210a-adbf-49cc-8590-688b322aaffe" providerId="ADAL" clId="{2A27A196-408C-4ADD-A4EB-D2937A5B7297}" dt="2024-04-22T07:36:19.898" v="540" actId="1076"/>
          <ac:spMkLst>
            <pc:docMk/>
            <pc:sldMk cId="2769164433" sldId="297"/>
            <ac:spMk id="13" creationId="{A5E2DDAA-9412-65DD-2950-5B44F2BCAB50}"/>
          </ac:spMkLst>
        </pc:spChg>
        <pc:spChg chg="add del">
          <ac:chgData name="Nguyen Do (1057048)" userId="91fe210a-adbf-49cc-8590-688b322aaffe" providerId="ADAL" clId="{2A27A196-408C-4ADD-A4EB-D2937A5B7297}" dt="2024-04-22T07:41:10.877" v="561" actId="21"/>
          <ac:spMkLst>
            <pc:docMk/>
            <pc:sldMk cId="2769164433" sldId="297"/>
            <ac:spMk id="14" creationId="{13E7BD60-3CA2-B013-7E84-1B1D091CDEBC}"/>
          </ac:spMkLst>
        </pc:spChg>
        <pc:spChg chg="del">
          <ac:chgData name="Nguyen Do (1057048)" userId="91fe210a-adbf-49cc-8590-688b322aaffe" providerId="ADAL" clId="{2A27A196-408C-4ADD-A4EB-D2937A5B7297}" dt="2024-04-22T07:35:08.417" v="527" actId="478"/>
          <ac:spMkLst>
            <pc:docMk/>
            <pc:sldMk cId="2769164433" sldId="297"/>
            <ac:spMk id="15" creationId="{7B619F7E-291A-5D69-392D-D191FA1A9441}"/>
          </ac:spMkLst>
        </pc:spChg>
        <pc:spChg chg="add del mod">
          <ac:chgData name="Nguyen Do (1057048)" userId="91fe210a-adbf-49cc-8590-688b322aaffe" providerId="ADAL" clId="{2A27A196-408C-4ADD-A4EB-D2937A5B7297}" dt="2024-04-22T07:44:28.677" v="586" actId="478"/>
          <ac:spMkLst>
            <pc:docMk/>
            <pc:sldMk cId="2769164433" sldId="297"/>
            <ac:spMk id="16" creationId="{2041AE28-DB98-1ED2-D230-20469C65BFCC}"/>
          </ac:spMkLst>
        </pc:spChg>
        <pc:spChg chg="add del mod">
          <ac:chgData name="Nguyen Do (1057048)" userId="91fe210a-adbf-49cc-8590-688b322aaffe" providerId="ADAL" clId="{2A27A196-408C-4ADD-A4EB-D2937A5B7297}" dt="2024-04-22T07:42:40.069" v="570" actId="478"/>
          <ac:spMkLst>
            <pc:docMk/>
            <pc:sldMk cId="2769164433" sldId="297"/>
            <ac:spMk id="17" creationId="{17452F9B-D2CC-14E2-95FB-64D2F56FA57D}"/>
          </ac:spMkLst>
        </pc:spChg>
        <pc:spChg chg="add del mod ord">
          <ac:chgData name="Nguyen Do (1057048)" userId="91fe210a-adbf-49cc-8590-688b322aaffe" providerId="ADAL" clId="{2A27A196-408C-4ADD-A4EB-D2937A5B7297}" dt="2024-04-22T07:46:23.188" v="599" actId="164"/>
          <ac:spMkLst>
            <pc:docMk/>
            <pc:sldMk cId="2769164433" sldId="297"/>
            <ac:spMk id="18" creationId="{D3E6DCE9-32D8-0D6B-7257-A4D0BD75619A}"/>
          </ac:spMkLst>
        </pc:spChg>
        <pc:spChg chg="add del mod">
          <ac:chgData name="Nguyen Do (1057048)" userId="91fe210a-adbf-49cc-8590-688b322aaffe" providerId="ADAL" clId="{2A27A196-408C-4ADD-A4EB-D2937A5B7297}" dt="2024-04-22T07:44:32.471" v="588" actId="478"/>
          <ac:spMkLst>
            <pc:docMk/>
            <pc:sldMk cId="2769164433" sldId="297"/>
            <ac:spMk id="19" creationId="{78FA7DE9-E4DC-A4B4-8F43-FF2CF5002F4A}"/>
          </ac:spMkLst>
        </pc:spChg>
        <pc:spChg chg="add mod">
          <ac:chgData name="Nguyen Do (1057048)" userId="91fe210a-adbf-49cc-8590-688b322aaffe" providerId="ADAL" clId="{2A27A196-408C-4ADD-A4EB-D2937A5B7297}" dt="2024-04-22T07:44:38.184" v="590"/>
          <ac:spMkLst>
            <pc:docMk/>
            <pc:sldMk cId="2769164433" sldId="297"/>
            <ac:spMk id="20" creationId="{408AD48A-02F5-46CE-3D13-E2B12C356162}"/>
          </ac:spMkLst>
        </pc:spChg>
        <pc:spChg chg="add mod">
          <ac:chgData name="Nguyen Do (1057048)" userId="91fe210a-adbf-49cc-8590-688b322aaffe" providerId="ADAL" clId="{2A27A196-408C-4ADD-A4EB-D2937A5B7297}" dt="2024-04-22T07:46:23.188" v="599" actId="164"/>
          <ac:spMkLst>
            <pc:docMk/>
            <pc:sldMk cId="2769164433" sldId="297"/>
            <ac:spMk id="21" creationId="{8F43F17C-2B22-1C9D-FD2F-4FD587EDFBFB}"/>
          </ac:spMkLst>
        </pc:spChg>
        <pc:spChg chg="del mod topLvl">
          <ac:chgData name="Nguyen Do (1057048)" userId="91fe210a-adbf-49cc-8590-688b322aaffe" providerId="ADAL" clId="{2A27A196-408C-4ADD-A4EB-D2937A5B7297}" dt="2024-04-22T07:47:59.755" v="706" actId="478"/>
          <ac:spMkLst>
            <pc:docMk/>
            <pc:sldMk cId="2769164433" sldId="297"/>
            <ac:spMk id="24" creationId="{E4B480F6-826E-161F-C4B9-31BF6D73D888}"/>
          </ac:spMkLst>
        </pc:spChg>
        <pc:spChg chg="del mod topLvl">
          <ac:chgData name="Nguyen Do (1057048)" userId="91fe210a-adbf-49cc-8590-688b322aaffe" providerId="ADAL" clId="{2A27A196-408C-4ADD-A4EB-D2937A5B7297}" dt="2024-04-22T07:47:59.755" v="706" actId="478"/>
          <ac:spMkLst>
            <pc:docMk/>
            <pc:sldMk cId="2769164433" sldId="297"/>
            <ac:spMk id="25" creationId="{1077EB97-ED2B-4429-29E1-32C7A7A1266B}"/>
          </ac:spMkLst>
        </pc:spChg>
        <pc:spChg chg="add del mod">
          <ac:chgData name="Nguyen Do (1057048)" userId="91fe210a-adbf-49cc-8590-688b322aaffe" providerId="ADAL" clId="{2A27A196-408C-4ADD-A4EB-D2937A5B7297}" dt="2024-04-22T07:47:59.755" v="706" actId="478"/>
          <ac:spMkLst>
            <pc:docMk/>
            <pc:sldMk cId="2769164433" sldId="297"/>
            <ac:spMk id="26" creationId="{81732893-8088-6101-1C37-A89FE7C8C001}"/>
          </ac:spMkLst>
        </pc:spChg>
        <pc:spChg chg="add del mod">
          <ac:chgData name="Nguyen Do (1057048)" userId="91fe210a-adbf-49cc-8590-688b322aaffe" providerId="ADAL" clId="{2A27A196-408C-4ADD-A4EB-D2937A5B7297}" dt="2024-04-22T07:47:59.755" v="706" actId="478"/>
          <ac:spMkLst>
            <pc:docMk/>
            <pc:sldMk cId="2769164433" sldId="297"/>
            <ac:spMk id="27" creationId="{1F31A00D-CB03-807B-7B90-49D2AFE011A4}"/>
          </ac:spMkLst>
        </pc:spChg>
        <pc:spChg chg="add del mod">
          <ac:chgData name="Nguyen Do (1057048)" userId="91fe210a-adbf-49cc-8590-688b322aaffe" providerId="ADAL" clId="{2A27A196-408C-4ADD-A4EB-D2937A5B7297}" dt="2024-04-22T07:50:00.355" v="927" actId="478"/>
          <ac:spMkLst>
            <pc:docMk/>
            <pc:sldMk cId="2769164433" sldId="297"/>
            <ac:spMk id="29" creationId="{2ED31E2B-EBD0-76CF-04B3-2839FB2A4F41}"/>
          </ac:spMkLst>
        </pc:spChg>
        <pc:spChg chg="add del mod">
          <ac:chgData name="Nguyen Do (1057048)" userId="91fe210a-adbf-49cc-8590-688b322aaffe" providerId="ADAL" clId="{2A27A196-408C-4ADD-A4EB-D2937A5B7297}" dt="2024-04-22T07:49:19.921" v="716"/>
          <ac:spMkLst>
            <pc:docMk/>
            <pc:sldMk cId="2769164433" sldId="297"/>
            <ac:spMk id="30" creationId="{FE7D548C-7091-6041-B946-AAEC147B6DEA}"/>
          </ac:spMkLst>
        </pc:spChg>
        <pc:spChg chg="add del mod">
          <ac:chgData name="Nguyen Do (1057048)" userId="91fe210a-adbf-49cc-8590-688b322aaffe" providerId="ADAL" clId="{2A27A196-408C-4ADD-A4EB-D2937A5B7297}" dt="2024-04-22T07:49:19.921" v="716"/>
          <ac:spMkLst>
            <pc:docMk/>
            <pc:sldMk cId="2769164433" sldId="297"/>
            <ac:spMk id="31" creationId="{3271FA43-A00B-5130-1336-C1465BC858CA}"/>
          </ac:spMkLst>
        </pc:spChg>
        <pc:spChg chg="add del mod">
          <ac:chgData name="Nguyen Do (1057048)" userId="91fe210a-adbf-49cc-8590-688b322aaffe" providerId="ADAL" clId="{2A27A196-408C-4ADD-A4EB-D2937A5B7297}" dt="2024-04-22T07:49:19.921" v="716"/>
          <ac:spMkLst>
            <pc:docMk/>
            <pc:sldMk cId="2769164433" sldId="297"/>
            <ac:spMk id="32" creationId="{856D9CC1-1278-A773-23D4-9D47F83851CF}"/>
          </ac:spMkLst>
        </pc:spChg>
        <pc:spChg chg="add del mod">
          <ac:chgData name="Nguyen Do (1057048)" userId="91fe210a-adbf-49cc-8590-688b322aaffe" providerId="ADAL" clId="{2A27A196-408C-4ADD-A4EB-D2937A5B7297}" dt="2024-04-22T07:49:19.921" v="716"/>
          <ac:spMkLst>
            <pc:docMk/>
            <pc:sldMk cId="2769164433" sldId="297"/>
            <ac:spMk id="33" creationId="{062E2BFB-E891-2506-5C81-FCBB069FD6FC}"/>
          </ac:spMkLst>
        </pc:spChg>
        <pc:spChg chg="add mod">
          <ac:chgData name="Nguyen Do (1057048)" userId="91fe210a-adbf-49cc-8590-688b322aaffe" providerId="ADAL" clId="{2A27A196-408C-4ADD-A4EB-D2937A5B7297}" dt="2024-04-22T07:49:44.858" v="812" actId="1038"/>
          <ac:spMkLst>
            <pc:docMk/>
            <pc:sldMk cId="2769164433" sldId="297"/>
            <ac:spMk id="34" creationId="{1FBAD9AE-6067-5C98-7EA3-6E6B19DBA00C}"/>
          </ac:spMkLst>
        </pc:spChg>
        <pc:spChg chg="add mod">
          <ac:chgData name="Nguyen Do (1057048)" userId="91fe210a-adbf-49cc-8590-688b322aaffe" providerId="ADAL" clId="{2A27A196-408C-4ADD-A4EB-D2937A5B7297}" dt="2024-04-22T07:50:57.827" v="1044" actId="1038"/>
          <ac:spMkLst>
            <pc:docMk/>
            <pc:sldMk cId="2769164433" sldId="297"/>
            <ac:spMk id="35" creationId="{8025714F-DC2C-0B0D-7025-D34F12E88D9A}"/>
          </ac:spMkLst>
        </pc:spChg>
        <pc:spChg chg="add del mod">
          <ac:chgData name="Nguyen Do (1057048)" userId="91fe210a-adbf-49cc-8590-688b322aaffe" providerId="ADAL" clId="{2A27A196-408C-4ADD-A4EB-D2937A5B7297}" dt="2024-04-22T07:51:07.098" v="1046" actId="478"/>
          <ac:spMkLst>
            <pc:docMk/>
            <pc:sldMk cId="2769164433" sldId="297"/>
            <ac:spMk id="36" creationId="{960063FA-AD81-D447-9CC7-3F740FC58F8B}"/>
          </ac:spMkLst>
        </pc:spChg>
        <pc:spChg chg="add del mod">
          <ac:chgData name="Nguyen Do (1057048)" userId="91fe210a-adbf-49cc-8590-688b322aaffe" providerId="ADAL" clId="{2A27A196-408C-4ADD-A4EB-D2937A5B7297}" dt="2024-04-22T07:49:37.034" v="718" actId="478"/>
          <ac:spMkLst>
            <pc:docMk/>
            <pc:sldMk cId="2769164433" sldId="297"/>
            <ac:spMk id="37" creationId="{5433150E-2965-DA60-5DDB-C5869BA2A363}"/>
          </ac:spMkLst>
        </pc:spChg>
        <pc:spChg chg="add mod">
          <ac:chgData name="Nguyen Do (1057048)" userId="91fe210a-adbf-49cc-8590-688b322aaffe" providerId="ADAL" clId="{2A27A196-408C-4ADD-A4EB-D2937A5B7297}" dt="2024-04-22T07:49:44.858" v="812" actId="1038"/>
          <ac:spMkLst>
            <pc:docMk/>
            <pc:sldMk cId="2769164433" sldId="297"/>
            <ac:spMk id="38" creationId="{1DC27067-40EE-7662-5CEA-7BAF8B3AA7A2}"/>
          </ac:spMkLst>
        </pc:spChg>
        <pc:spChg chg="add mod">
          <ac:chgData name="Nguyen Do (1057048)" userId="91fe210a-adbf-49cc-8590-688b322aaffe" providerId="ADAL" clId="{2A27A196-408C-4ADD-A4EB-D2937A5B7297}" dt="2024-04-22T07:51:12.652" v="1069" actId="1037"/>
          <ac:spMkLst>
            <pc:docMk/>
            <pc:sldMk cId="2769164433" sldId="297"/>
            <ac:spMk id="39" creationId="{2AC84DF9-84EF-411B-E8EB-99D1032D0CE5}"/>
          </ac:spMkLst>
        </pc:spChg>
        <pc:grpChg chg="add del mod">
          <ac:chgData name="Nguyen Do (1057048)" userId="91fe210a-adbf-49cc-8590-688b322aaffe" providerId="ADAL" clId="{2A27A196-408C-4ADD-A4EB-D2937A5B7297}" dt="2024-04-22T07:46:27.312" v="601" actId="21"/>
          <ac:grpSpMkLst>
            <pc:docMk/>
            <pc:sldMk cId="2769164433" sldId="297"/>
            <ac:grpSpMk id="22" creationId="{65D41142-C542-4BD7-9FE6-F7A8DF9678F4}"/>
          </ac:grpSpMkLst>
        </pc:grpChg>
        <pc:grpChg chg="add del mod">
          <ac:chgData name="Nguyen Do (1057048)" userId="91fe210a-adbf-49cc-8590-688b322aaffe" providerId="ADAL" clId="{2A27A196-408C-4ADD-A4EB-D2937A5B7297}" dt="2024-04-22T07:47:39.015" v="608" actId="165"/>
          <ac:grpSpMkLst>
            <pc:docMk/>
            <pc:sldMk cId="2769164433" sldId="297"/>
            <ac:grpSpMk id="23" creationId="{8C0EE251-6B18-91B7-0CC3-F3258E82F283}"/>
          </ac:grpSpMkLst>
        </pc:grpChg>
        <pc:picChg chg="mod">
          <ac:chgData name="Nguyen Do (1057048)" userId="91fe210a-adbf-49cc-8590-688b322aaffe" providerId="ADAL" clId="{2A27A196-408C-4ADD-A4EB-D2937A5B7297}" dt="2024-04-21T08:16:35.783" v="235" actId="1035"/>
          <ac:picMkLst>
            <pc:docMk/>
            <pc:sldMk cId="2769164433" sldId="297"/>
            <ac:picMk id="8" creationId="{769447B8-8FE8-8D1B-3B41-24DE6F020FBD}"/>
          </ac:picMkLst>
        </pc:picChg>
        <pc:picChg chg="add mod">
          <ac:chgData name="Nguyen Do (1057048)" userId="91fe210a-adbf-49cc-8590-688b322aaffe" providerId="ADAL" clId="{2A27A196-408C-4ADD-A4EB-D2937A5B7297}" dt="2024-04-22T08:04:29.455" v="1150"/>
          <ac:picMkLst>
            <pc:docMk/>
            <pc:sldMk cId="2769164433" sldId="297"/>
            <ac:picMk id="40" creationId="{DE98BC96-73CA-48E8-56E6-E205B78412C9}"/>
          </ac:picMkLst>
        </pc:picChg>
      </pc:sldChg>
    </pc:docChg>
  </pc:docChgLst>
  <pc:docChgLst>
    <pc:chgData name="Nguyen Do (1057048)" userId="S::1057048@hr.nl::91fe210a-adbf-49cc-8590-688b322aaffe" providerId="AD" clId="Web-{747C204E-284F-6C42-2BC3-68BA81E054BB}"/>
    <pc:docChg chg="modSld">
      <pc:chgData name="Nguyen Do (1057048)" userId="S::1057048@hr.nl::91fe210a-adbf-49cc-8590-688b322aaffe" providerId="AD" clId="Web-{747C204E-284F-6C42-2BC3-68BA81E054BB}" dt="2024-04-22T07:33:25.396" v="163" actId="20577"/>
      <pc:docMkLst>
        <pc:docMk/>
      </pc:docMkLst>
      <pc:sldChg chg="modSp">
        <pc:chgData name="Nguyen Do (1057048)" userId="S::1057048@hr.nl::91fe210a-adbf-49cc-8590-688b322aaffe" providerId="AD" clId="Web-{747C204E-284F-6C42-2BC3-68BA81E054BB}" dt="2024-04-22T07:20:35.302" v="75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747C204E-284F-6C42-2BC3-68BA81E054BB}" dt="2024-04-22T07:20:06.551" v="70" actId="20577"/>
          <ac:spMkLst>
            <pc:docMk/>
            <pc:sldMk cId="3946934594" sldId="256"/>
            <ac:spMk id="17" creationId="{E867B902-49C9-5FCD-BBD6-CF4E862E22AC}"/>
          </ac:spMkLst>
        </pc:spChg>
        <pc:spChg chg="mod">
          <ac:chgData name="Nguyen Do (1057048)" userId="S::1057048@hr.nl::91fe210a-adbf-49cc-8590-688b322aaffe" providerId="AD" clId="Web-{747C204E-284F-6C42-2BC3-68BA81E054BB}" dt="2024-04-22T07:20:11.489" v="71" actId="20577"/>
          <ac:spMkLst>
            <pc:docMk/>
            <pc:sldMk cId="3946934594" sldId="256"/>
            <ac:spMk id="18" creationId="{16FDCD18-BC01-6C31-4776-EA87819FDB69}"/>
          </ac:spMkLst>
        </pc:spChg>
        <pc:spChg chg="mod">
          <ac:chgData name="Nguyen Do (1057048)" userId="S::1057048@hr.nl::91fe210a-adbf-49cc-8590-688b322aaffe" providerId="AD" clId="Web-{747C204E-284F-6C42-2BC3-68BA81E054BB}" dt="2024-04-22T07:20:14.958" v="72" actId="20577"/>
          <ac:spMkLst>
            <pc:docMk/>
            <pc:sldMk cId="3946934594" sldId="256"/>
            <ac:spMk id="19" creationId="{28935976-9686-C097-64D9-63E4153EB84C}"/>
          </ac:spMkLst>
        </pc:spChg>
        <pc:spChg chg="mod">
          <ac:chgData name="Nguyen Do (1057048)" userId="S::1057048@hr.nl::91fe210a-adbf-49cc-8590-688b322aaffe" providerId="AD" clId="Web-{747C204E-284F-6C42-2BC3-68BA81E054BB}" dt="2024-04-22T07:20:35.302" v="75"/>
          <ac:spMkLst>
            <pc:docMk/>
            <pc:sldMk cId="3946934594" sldId="256"/>
            <ac:spMk id="20" creationId="{227BDFDB-E35A-EA7E-1F12-CE82F333D5EB}"/>
          </ac:spMkLst>
        </pc:spChg>
      </pc:sldChg>
      <pc:sldChg chg="addSp">
        <pc:chgData name="Nguyen Do (1057048)" userId="S::1057048@hr.nl::91fe210a-adbf-49cc-8590-688b322aaffe" providerId="AD" clId="Web-{747C204E-284F-6C42-2BC3-68BA81E054BB}" dt="2024-04-22T07:20:47.287" v="79"/>
        <pc:sldMkLst>
          <pc:docMk/>
          <pc:sldMk cId="2902794312" sldId="257"/>
        </pc:sldMkLst>
        <pc:spChg chg="add">
          <ac:chgData name="Nguyen Do (1057048)" userId="S::1057048@hr.nl::91fe210a-adbf-49cc-8590-688b322aaffe" providerId="AD" clId="Web-{747C204E-284F-6C42-2BC3-68BA81E054BB}" dt="2024-04-22T07:20:47.209" v="76"/>
          <ac:spMkLst>
            <pc:docMk/>
            <pc:sldMk cId="2902794312" sldId="257"/>
            <ac:spMk id="15" creationId="{4DD71121-AF3B-926F-FB6F-FDC7489769A1}"/>
          </ac:spMkLst>
        </pc:spChg>
        <pc:spChg chg="add">
          <ac:chgData name="Nguyen Do (1057048)" userId="S::1057048@hr.nl::91fe210a-adbf-49cc-8590-688b322aaffe" providerId="AD" clId="Web-{747C204E-284F-6C42-2BC3-68BA81E054BB}" dt="2024-04-22T07:20:47.240" v="77"/>
          <ac:spMkLst>
            <pc:docMk/>
            <pc:sldMk cId="2902794312" sldId="257"/>
            <ac:spMk id="17" creationId="{415DF0C3-C3C4-261B-3973-799652B68D94}"/>
          </ac:spMkLst>
        </pc:spChg>
        <pc:spChg chg="add">
          <ac:chgData name="Nguyen Do (1057048)" userId="S::1057048@hr.nl::91fe210a-adbf-49cc-8590-688b322aaffe" providerId="AD" clId="Web-{747C204E-284F-6C42-2BC3-68BA81E054BB}" dt="2024-04-22T07:20:47.256" v="78"/>
          <ac:spMkLst>
            <pc:docMk/>
            <pc:sldMk cId="2902794312" sldId="257"/>
            <ac:spMk id="19" creationId="{A052D242-5C11-2D0D-B4F1-7C9E42F21534}"/>
          </ac:spMkLst>
        </pc:spChg>
        <pc:spChg chg="add">
          <ac:chgData name="Nguyen Do (1057048)" userId="S::1057048@hr.nl::91fe210a-adbf-49cc-8590-688b322aaffe" providerId="AD" clId="Web-{747C204E-284F-6C42-2BC3-68BA81E054BB}" dt="2024-04-22T07:20:47.287" v="79"/>
          <ac:spMkLst>
            <pc:docMk/>
            <pc:sldMk cId="2902794312" sldId="257"/>
            <ac:spMk id="21" creationId="{A73DA857-CBD3-4D5A-3B69-A2730FBC943A}"/>
          </ac:spMkLst>
        </pc:spChg>
      </pc:sldChg>
      <pc:sldChg chg="addSp">
        <pc:chgData name="Nguyen Do (1057048)" userId="S::1057048@hr.nl::91fe210a-adbf-49cc-8590-688b322aaffe" providerId="AD" clId="Web-{747C204E-284F-6C42-2BC3-68BA81E054BB}" dt="2024-04-22T07:20:52.772" v="87"/>
        <pc:sldMkLst>
          <pc:docMk/>
          <pc:sldMk cId="709828751" sldId="260"/>
        </pc:sldMkLst>
        <pc:spChg chg="add">
          <ac:chgData name="Nguyen Do (1057048)" userId="S::1057048@hr.nl::91fe210a-adbf-49cc-8590-688b322aaffe" providerId="AD" clId="Web-{747C204E-284F-6C42-2BC3-68BA81E054BB}" dt="2024-04-22T07:20:52.725" v="84"/>
          <ac:spMkLst>
            <pc:docMk/>
            <pc:sldMk cId="709828751" sldId="260"/>
            <ac:spMk id="7" creationId="{39DF3AE7-485D-0B5D-E040-3834ED0FD5EC}"/>
          </ac:spMkLst>
        </pc:spChg>
        <pc:spChg chg="add">
          <ac:chgData name="Nguyen Do (1057048)" userId="S::1057048@hr.nl::91fe210a-adbf-49cc-8590-688b322aaffe" providerId="AD" clId="Web-{747C204E-284F-6C42-2BC3-68BA81E054BB}" dt="2024-04-22T07:20:52.741" v="85"/>
          <ac:spMkLst>
            <pc:docMk/>
            <pc:sldMk cId="709828751" sldId="260"/>
            <ac:spMk id="10" creationId="{FC652239-536A-F934-0EB8-5E92E84BCEAC}"/>
          </ac:spMkLst>
        </pc:spChg>
        <pc:spChg chg="add">
          <ac:chgData name="Nguyen Do (1057048)" userId="S::1057048@hr.nl::91fe210a-adbf-49cc-8590-688b322aaffe" providerId="AD" clId="Web-{747C204E-284F-6C42-2BC3-68BA81E054BB}" dt="2024-04-22T07:20:52.756" v="86"/>
          <ac:spMkLst>
            <pc:docMk/>
            <pc:sldMk cId="709828751" sldId="260"/>
            <ac:spMk id="18" creationId="{6B58724B-23EE-1A20-A038-F145F83014F7}"/>
          </ac:spMkLst>
        </pc:spChg>
        <pc:spChg chg="add">
          <ac:chgData name="Nguyen Do (1057048)" userId="S::1057048@hr.nl::91fe210a-adbf-49cc-8590-688b322aaffe" providerId="AD" clId="Web-{747C204E-284F-6C42-2BC3-68BA81E054BB}" dt="2024-04-22T07:20:52.772" v="87"/>
          <ac:spMkLst>
            <pc:docMk/>
            <pc:sldMk cId="709828751" sldId="260"/>
            <ac:spMk id="26" creationId="{90815C74-8099-B083-8108-FB7DA9F5159E}"/>
          </ac:spMkLst>
        </pc:spChg>
      </pc:sldChg>
      <pc:sldChg chg="addSp">
        <pc:chgData name="Nguyen Do (1057048)" userId="S::1057048@hr.nl::91fe210a-adbf-49cc-8590-688b322aaffe" providerId="AD" clId="Web-{747C204E-284F-6C42-2BC3-68BA81E054BB}" dt="2024-04-22T07:21:05.397" v="103"/>
        <pc:sldMkLst>
          <pc:docMk/>
          <pc:sldMk cId="3625497708" sldId="290"/>
        </pc:sldMkLst>
        <pc:spChg chg="add">
          <ac:chgData name="Nguyen Do (1057048)" userId="S::1057048@hr.nl::91fe210a-adbf-49cc-8590-688b322aaffe" providerId="AD" clId="Web-{747C204E-284F-6C42-2BC3-68BA81E054BB}" dt="2024-04-22T07:21:05.350" v="100"/>
          <ac:spMkLst>
            <pc:docMk/>
            <pc:sldMk cId="3625497708" sldId="290"/>
            <ac:spMk id="6" creationId="{4920A662-E4C4-681B-4F66-586CC65DB408}"/>
          </ac:spMkLst>
        </pc:spChg>
        <pc:spChg chg="add">
          <ac:chgData name="Nguyen Do (1057048)" userId="S::1057048@hr.nl::91fe210a-adbf-49cc-8590-688b322aaffe" providerId="AD" clId="Web-{747C204E-284F-6C42-2BC3-68BA81E054BB}" dt="2024-04-22T07:21:05.366" v="101"/>
          <ac:spMkLst>
            <pc:docMk/>
            <pc:sldMk cId="3625497708" sldId="290"/>
            <ac:spMk id="8" creationId="{1828C213-F3E5-347D-1064-39E48344458B}"/>
          </ac:spMkLst>
        </pc:spChg>
        <pc:spChg chg="add">
          <ac:chgData name="Nguyen Do (1057048)" userId="S::1057048@hr.nl::91fe210a-adbf-49cc-8590-688b322aaffe" providerId="AD" clId="Web-{747C204E-284F-6C42-2BC3-68BA81E054BB}" dt="2024-04-22T07:21:05.382" v="102"/>
          <ac:spMkLst>
            <pc:docMk/>
            <pc:sldMk cId="3625497708" sldId="290"/>
            <ac:spMk id="10" creationId="{B90D7FA2-1C56-B77F-5327-A126F6478F6D}"/>
          </ac:spMkLst>
        </pc:spChg>
        <pc:spChg chg="add">
          <ac:chgData name="Nguyen Do (1057048)" userId="S::1057048@hr.nl::91fe210a-adbf-49cc-8590-688b322aaffe" providerId="AD" clId="Web-{747C204E-284F-6C42-2BC3-68BA81E054BB}" dt="2024-04-22T07:21:05.397" v="103"/>
          <ac:spMkLst>
            <pc:docMk/>
            <pc:sldMk cId="3625497708" sldId="290"/>
            <ac:spMk id="12" creationId="{39F33441-8031-EBAE-A1B4-872CE5638BFE}"/>
          </ac:spMkLst>
        </pc:spChg>
      </pc:sldChg>
      <pc:sldChg chg="addSp">
        <pc:chgData name="Nguyen Do (1057048)" userId="S::1057048@hr.nl::91fe210a-adbf-49cc-8590-688b322aaffe" providerId="AD" clId="Web-{747C204E-284F-6C42-2BC3-68BA81E054BB}" dt="2024-04-22T07:20:57.194" v="95"/>
        <pc:sldMkLst>
          <pc:docMk/>
          <pc:sldMk cId="225949195" sldId="291"/>
        </pc:sldMkLst>
        <pc:spChg chg="add">
          <ac:chgData name="Nguyen Do (1057048)" userId="S::1057048@hr.nl::91fe210a-adbf-49cc-8590-688b322aaffe" providerId="AD" clId="Web-{747C204E-284F-6C42-2BC3-68BA81E054BB}" dt="2024-04-22T07:20:57.116" v="92"/>
          <ac:spMkLst>
            <pc:docMk/>
            <pc:sldMk cId="225949195" sldId="291"/>
            <ac:spMk id="6" creationId="{5B1AA796-08E2-BF88-A49E-86AA827F839D}"/>
          </ac:spMkLst>
        </pc:spChg>
        <pc:spChg chg="add">
          <ac:chgData name="Nguyen Do (1057048)" userId="S::1057048@hr.nl::91fe210a-adbf-49cc-8590-688b322aaffe" providerId="AD" clId="Web-{747C204E-284F-6C42-2BC3-68BA81E054BB}" dt="2024-04-22T07:20:57.131" v="93"/>
          <ac:spMkLst>
            <pc:docMk/>
            <pc:sldMk cId="225949195" sldId="291"/>
            <ac:spMk id="10" creationId="{16704753-15E1-FD1D-8D5C-880814D01B6B}"/>
          </ac:spMkLst>
        </pc:spChg>
        <pc:spChg chg="add">
          <ac:chgData name="Nguyen Do (1057048)" userId="S::1057048@hr.nl::91fe210a-adbf-49cc-8590-688b322aaffe" providerId="AD" clId="Web-{747C204E-284F-6C42-2BC3-68BA81E054BB}" dt="2024-04-22T07:20:57.163" v="94"/>
          <ac:spMkLst>
            <pc:docMk/>
            <pc:sldMk cId="225949195" sldId="291"/>
            <ac:spMk id="12" creationId="{0A87D63A-DD40-C273-A56F-36D7490256D5}"/>
          </ac:spMkLst>
        </pc:spChg>
        <pc:spChg chg="add">
          <ac:chgData name="Nguyen Do (1057048)" userId="S::1057048@hr.nl::91fe210a-adbf-49cc-8590-688b322aaffe" providerId="AD" clId="Web-{747C204E-284F-6C42-2BC3-68BA81E054BB}" dt="2024-04-22T07:20:57.194" v="95"/>
          <ac:spMkLst>
            <pc:docMk/>
            <pc:sldMk cId="225949195" sldId="291"/>
            <ac:spMk id="14" creationId="{D126F705-91D8-0994-AE23-E5A4CCE52274}"/>
          </ac:spMkLst>
        </pc:spChg>
      </pc:sldChg>
      <pc:sldChg chg="addSp">
        <pc:chgData name="Nguyen Do (1057048)" userId="S::1057048@hr.nl::91fe210a-adbf-49cc-8590-688b322aaffe" providerId="AD" clId="Web-{747C204E-284F-6C42-2BC3-68BA81E054BB}" dt="2024-04-22T07:20:50.694" v="83"/>
        <pc:sldMkLst>
          <pc:docMk/>
          <pc:sldMk cId="2180429620" sldId="295"/>
        </pc:sldMkLst>
        <pc:spChg chg="add">
          <ac:chgData name="Nguyen Do (1057048)" userId="S::1057048@hr.nl::91fe210a-adbf-49cc-8590-688b322aaffe" providerId="AD" clId="Web-{747C204E-284F-6C42-2BC3-68BA81E054BB}" dt="2024-04-22T07:20:50.631" v="80"/>
          <ac:spMkLst>
            <pc:docMk/>
            <pc:sldMk cId="2180429620" sldId="295"/>
            <ac:spMk id="5" creationId="{AF824D8D-1C64-5979-3010-7B7A2B0C17B4}"/>
          </ac:spMkLst>
        </pc:spChg>
        <pc:spChg chg="add">
          <ac:chgData name="Nguyen Do (1057048)" userId="S::1057048@hr.nl::91fe210a-adbf-49cc-8590-688b322aaffe" providerId="AD" clId="Web-{747C204E-284F-6C42-2BC3-68BA81E054BB}" dt="2024-04-22T07:20:50.647" v="81"/>
          <ac:spMkLst>
            <pc:docMk/>
            <pc:sldMk cId="2180429620" sldId="295"/>
            <ac:spMk id="7" creationId="{31C47F5B-1A7F-F82A-27A9-846143BA1368}"/>
          </ac:spMkLst>
        </pc:spChg>
        <pc:spChg chg="add">
          <ac:chgData name="Nguyen Do (1057048)" userId="S::1057048@hr.nl::91fe210a-adbf-49cc-8590-688b322aaffe" providerId="AD" clId="Web-{747C204E-284F-6C42-2BC3-68BA81E054BB}" dt="2024-04-22T07:20:50.662" v="82"/>
          <ac:spMkLst>
            <pc:docMk/>
            <pc:sldMk cId="2180429620" sldId="295"/>
            <ac:spMk id="10" creationId="{4249470D-3A0F-3387-E708-1CF2B4557B24}"/>
          </ac:spMkLst>
        </pc:spChg>
        <pc:spChg chg="add">
          <ac:chgData name="Nguyen Do (1057048)" userId="S::1057048@hr.nl::91fe210a-adbf-49cc-8590-688b322aaffe" providerId="AD" clId="Web-{747C204E-284F-6C42-2BC3-68BA81E054BB}" dt="2024-04-22T07:20:50.694" v="83"/>
          <ac:spMkLst>
            <pc:docMk/>
            <pc:sldMk cId="2180429620" sldId="295"/>
            <ac:spMk id="12" creationId="{F645E0E9-E153-A35D-1D68-21C9293FB2DB}"/>
          </ac:spMkLst>
        </pc:spChg>
      </pc:sldChg>
      <pc:sldChg chg="addSp delSp modSp">
        <pc:chgData name="Nguyen Do (1057048)" userId="S::1057048@hr.nl::91fe210a-adbf-49cc-8590-688b322aaffe" providerId="AD" clId="Web-{747C204E-284F-6C42-2BC3-68BA81E054BB}" dt="2024-04-22T07:33:25.396" v="163" actId="20577"/>
        <pc:sldMkLst>
          <pc:docMk/>
          <pc:sldMk cId="2245744174" sldId="296"/>
        </pc:sldMkLst>
        <pc:spChg chg="add del mod">
          <ac:chgData name="Nguyen Do (1057048)" userId="S::1057048@hr.nl::91fe210a-adbf-49cc-8590-688b322aaffe" providerId="AD" clId="Web-{747C204E-284F-6C42-2BC3-68BA81E054BB}" dt="2024-04-22T07:30:52.296" v="126"/>
          <ac:spMkLst>
            <pc:docMk/>
            <pc:sldMk cId="2245744174" sldId="296"/>
            <ac:spMk id="21" creationId="{954FC950-0EC1-8C8C-0D53-D82A67E6D6D7}"/>
          </ac:spMkLst>
        </pc:spChg>
        <pc:spChg chg="add del mod">
          <ac:chgData name="Nguyen Do (1057048)" userId="S::1057048@hr.nl::91fe210a-adbf-49cc-8590-688b322aaffe" providerId="AD" clId="Web-{747C204E-284F-6C42-2BC3-68BA81E054BB}" dt="2024-04-22T07:31:03.640" v="131"/>
          <ac:spMkLst>
            <pc:docMk/>
            <pc:sldMk cId="2245744174" sldId="296"/>
            <ac:spMk id="24" creationId="{7B95F825-2063-7956-CBAA-2EA61207F241}"/>
          </ac:spMkLst>
        </pc:spChg>
        <pc:spChg chg="add del mod">
          <ac:chgData name="Nguyen Do (1057048)" userId="S::1057048@hr.nl::91fe210a-adbf-49cc-8590-688b322aaffe" providerId="AD" clId="Web-{747C204E-284F-6C42-2BC3-68BA81E054BB}" dt="2024-04-22T07:32:15.752" v="145"/>
          <ac:spMkLst>
            <pc:docMk/>
            <pc:sldMk cId="2245744174" sldId="296"/>
            <ac:spMk id="26" creationId="{F307771C-5E8C-BF66-00C5-CC4A4C7E3CAB}"/>
          </ac:spMkLst>
        </pc:spChg>
        <pc:spChg chg="add">
          <ac:chgData name="Nguyen Do (1057048)" userId="S::1057048@hr.nl::91fe210a-adbf-49cc-8590-688b322aaffe" providerId="AD" clId="Web-{747C204E-284F-6C42-2BC3-68BA81E054BB}" dt="2024-04-22T07:20:54.803" v="88"/>
          <ac:spMkLst>
            <pc:docMk/>
            <pc:sldMk cId="2245744174" sldId="296"/>
            <ac:spMk id="28" creationId="{D8F55E92-B74C-F2A0-5944-5689DB17B34E}"/>
          </ac:spMkLst>
        </pc:spChg>
        <pc:spChg chg="add">
          <ac:chgData name="Nguyen Do (1057048)" userId="S::1057048@hr.nl::91fe210a-adbf-49cc-8590-688b322aaffe" providerId="AD" clId="Web-{747C204E-284F-6C42-2BC3-68BA81E054BB}" dt="2024-04-22T07:20:54.819" v="89"/>
          <ac:spMkLst>
            <pc:docMk/>
            <pc:sldMk cId="2245744174" sldId="296"/>
            <ac:spMk id="30" creationId="{6850AC9D-F2FE-4160-B19C-DF2C2E3E8221}"/>
          </ac:spMkLst>
        </pc:spChg>
        <pc:spChg chg="add">
          <ac:chgData name="Nguyen Do (1057048)" userId="S::1057048@hr.nl::91fe210a-adbf-49cc-8590-688b322aaffe" providerId="AD" clId="Web-{747C204E-284F-6C42-2BC3-68BA81E054BB}" dt="2024-04-22T07:20:54.850" v="90"/>
          <ac:spMkLst>
            <pc:docMk/>
            <pc:sldMk cId="2245744174" sldId="296"/>
            <ac:spMk id="32" creationId="{8073B7D1-ACB0-C4CF-1064-29A50D2B1E53}"/>
          </ac:spMkLst>
        </pc:spChg>
        <pc:spChg chg="add">
          <ac:chgData name="Nguyen Do (1057048)" userId="S::1057048@hr.nl::91fe210a-adbf-49cc-8590-688b322aaffe" providerId="AD" clId="Web-{747C204E-284F-6C42-2BC3-68BA81E054BB}" dt="2024-04-22T07:20:54.866" v="91"/>
          <ac:spMkLst>
            <pc:docMk/>
            <pc:sldMk cId="2245744174" sldId="296"/>
            <ac:spMk id="34" creationId="{4AF37169-C384-CBDE-5C3F-629D535BED1C}"/>
          </ac:spMkLst>
        </pc:spChg>
        <pc:spChg chg="add mod">
          <ac:chgData name="Nguyen Do (1057048)" userId="S::1057048@hr.nl::91fe210a-adbf-49cc-8590-688b322aaffe" providerId="AD" clId="Web-{747C204E-284F-6C42-2BC3-68BA81E054BB}" dt="2024-04-22T07:33:25.396" v="163" actId="20577"/>
          <ac:spMkLst>
            <pc:docMk/>
            <pc:sldMk cId="2245744174" sldId="296"/>
            <ac:spMk id="36" creationId="{1015B7C3-0589-F57C-016A-24B2DB20BE95}"/>
          </ac:spMkLst>
        </pc:spChg>
        <pc:spChg chg="add del mod">
          <ac:chgData name="Nguyen Do (1057048)" userId="S::1057048@hr.nl::91fe210a-adbf-49cc-8590-688b322aaffe" providerId="AD" clId="Web-{747C204E-284F-6C42-2BC3-68BA81E054BB}" dt="2024-04-22T07:31:49.017" v="137"/>
          <ac:spMkLst>
            <pc:docMk/>
            <pc:sldMk cId="2245744174" sldId="296"/>
            <ac:spMk id="37" creationId="{5948E6F2-E753-1F36-7C71-BE550C77409E}"/>
          </ac:spMkLst>
        </pc:spChg>
        <pc:spChg chg="add mod">
          <ac:chgData name="Nguyen Do (1057048)" userId="S::1057048@hr.nl::91fe210a-adbf-49cc-8590-688b322aaffe" providerId="AD" clId="Web-{747C204E-284F-6C42-2BC3-68BA81E054BB}" dt="2024-04-22T07:33:14.645" v="162"/>
          <ac:spMkLst>
            <pc:docMk/>
            <pc:sldMk cId="2245744174" sldId="296"/>
            <ac:spMk id="38" creationId="{FB0E69F3-6C88-E96A-9986-2D27C06B7791}"/>
          </ac:spMkLst>
        </pc:spChg>
        <pc:spChg chg="add mod">
          <ac:chgData name="Nguyen Do (1057048)" userId="S::1057048@hr.nl::91fe210a-adbf-49cc-8590-688b322aaffe" providerId="AD" clId="Web-{747C204E-284F-6C42-2BC3-68BA81E054BB}" dt="2024-04-22T07:33:08.942" v="161"/>
          <ac:spMkLst>
            <pc:docMk/>
            <pc:sldMk cId="2245744174" sldId="296"/>
            <ac:spMk id="39" creationId="{7F895C93-7B85-A83A-465A-345CA9EEC6A5}"/>
          </ac:spMkLst>
        </pc:spChg>
        <pc:picChg chg="add mod">
          <ac:chgData name="Nguyen Do (1057048)" userId="S::1057048@hr.nl::91fe210a-adbf-49cc-8590-688b322aaffe" providerId="AD" clId="Web-{747C204E-284F-6C42-2BC3-68BA81E054BB}" dt="2024-04-22T07:30:00.591" v="114" actId="1076"/>
          <ac:picMkLst>
            <pc:docMk/>
            <pc:sldMk cId="2245744174" sldId="296"/>
            <ac:picMk id="6" creationId="{1EE17C1C-6DDF-76D4-29E6-BCD1B26396D4}"/>
          </ac:picMkLst>
        </pc:picChg>
        <pc:picChg chg="add mod">
          <ac:chgData name="Nguyen Do (1057048)" userId="S::1057048@hr.nl::91fe210a-adbf-49cc-8590-688b322aaffe" providerId="AD" clId="Web-{747C204E-284F-6C42-2BC3-68BA81E054BB}" dt="2024-04-22T07:29:58.044" v="113" actId="1076"/>
          <ac:picMkLst>
            <pc:docMk/>
            <pc:sldMk cId="2245744174" sldId="296"/>
            <ac:picMk id="7" creationId="{26DCB72D-9312-A55B-04F0-53BF3D5467EC}"/>
          </ac:picMkLst>
        </pc:picChg>
        <pc:picChg chg="add mod ord">
          <ac:chgData name="Nguyen Do (1057048)" userId="S::1057048@hr.nl::91fe210a-adbf-49cc-8590-688b322aaffe" providerId="AD" clId="Web-{747C204E-284F-6C42-2BC3-68BA81E054BB}" dt="2024-04-22T07:32:39.128" v="158" actId="1076"/>
          <ac:picMkLst>
            <pc:docMk/>
            <pc:sldMk cId="2245744174" sldId="296"/>
            <ac:picMk id="35" creationId="{C5D9B9AF-7F30-5486-54B3-F151DFDFE057}"/>
          </ac:picMkLst>
        </pc:picChg>
        <pc:inkChg chg="add del">
          <ac:chgData name="Nguyen Do (1057048)" userId="S::1057048@hr.nl::91fe210a-adbf-49cc-8590-688b322aaffe" providerId="AD" clId="Web-{747C204E-284F-6C42-2BC3-68BA81E054BB}" dt="2024-04-22T07:30:03.481" v="115"/>
          <ac:inkMkLst>
            <pc:docMk/>
            <pc:sldMk cId="2245744174" sldId="296"/>
            <ac:inkMk id="10" creationId="{9C7AF1D4-B81C-9D85-5B7B-50C031DC00D7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23.138" v="123"/>
          <ac:inkMkLst>
            <pc:docMk/>
            <pc:sldMk cId="2245744174" sldId="296"/>
            <ac:inkMk id="11" creationId="{79A3C1D2-0845-1EA8-AD86-9AEAD58524AB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06.716" v="116"/>
          <ac:inkMkLst>
            <pc:docMk/>
            <pc:sldMk cId="2245744174" sldId="296"/>
            <ac:inkMk id="12" creationId="{6B4EE2A9-0C74-72C1-966A-179F6CB93BCD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19.123" v="122"/>
          <ac:inkMkLst>
            <pc:docMk/>
            <pc:sldMk cId="2245744174" sldId="296"/>
            <ac:inkMk id="13" creationId="{9821AC9C-300A-0305-4F0B-987332843C21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17.372" v="121"/>
          <ac:inkMkLst>
            <pc:docMk/>
            <pc:sldMk cId="2245744174" sldId="296"/>
            <ac:inkMk id="14" creationId="{C9E46F94-2AC8-4F65-AAC5-79ED9E486525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08.372" v="117"/>
          <ac:inkMkLst>
            <pc:docMk/>
            <pc:sldMk cId="2245744174" sldId="296"/>
            <ac:inkMk id="15" creationId="{106138B7-3AAD-EBA8-56A3-C364E2F578C3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16.029" v="120"/>
          <ac:inkMkLst>
            <pc:docMk/>
            <pc:sldMk cId="2245744174" sldId="296"/>
            <ac:inkMk id="16" creationId="{8E63B85D-EB07-6DD9-B703-C6AF1519AC2D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17:47.702" v="22"/>
          <ac:inkMkLst>
            <pc:docMk/>
            <pc:sldMk cId="2245744174" sldId="296"/>
            <ac:inkMk id="17" creationId="{BC43A3A9-8D0A-BD79-4B64-0F59791E1E5C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17:44.780" v="21"/>
          <ac:inkMkLst>
            <pc:docMk/>
            <pc:sldMk cId="2245744174" sldId="296"/>
            <ac:inkMk id="18" creationId="{4C37D538-0061-BDC9-3312-2654F6453BD3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11.075" v="119"/>
          <ac:inkMkLst>
            <pc:docMk/>
            <pc:sldMk cId="2245744174" sldId="296"/>
            <ac:inkMk id="19" creationId="{5DFDFBA9-19D5-F6C8-4311-DB990F5720A0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30:09.311" v="118"/>
          <ac:inkMkLst>
            <pc:docMk/>
            <pc:sldMk cId="2245744174" sldId="296"/>
            <ac:inkMk id="20" creationId="{5637F0DC-EA4B-39C5-F74A-32A01761D240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18:31" v="34"/>
          <ac:inkMkLst>
            <pc:docMk/>
            <pc:sldMk cId="2245744174" sldId="296"/>
            <ac:inkMk id="22" creationId="{C7E442AD-CAB8-35C9-8801-8C2F05BED140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18:28.188" v="33"/>
          <ac:inkMkLst>
            <pc:docMk/>
            <pc:sldMk cId="2245744174" sldId="296"/>
            <ac:inkMk id="23" creationId="{B68265CB-4665-E575-D4CB-0E28F3659E75}"/>
          </ac:inkMkLst>
        </pc:inkChg>
        <pc:inkChg chg="add del">
          <ac:chgData name="Nguyen Do (1057048)" userId="S::1057048@hr.nl::91fe210a-adbf-49cc-8590-688b322aaffe" providerId="AD" clId="Web-{747C204E-284F-6C42-2BC3-68BA81E054BB}" dt="2024-04-22T07:18:55.673" v="42"/>
          <ac:inkMkLst>
            <pc:docMk/>
            <pc:sldMk cId="2245744174" sldId="296"/>
            <ac:inkMk id="25" creationId="{F25F0606-098C-15EF-3B62-F99D387C9EA5}"/>
          </ac:inkMkLst>
        </pc:inkChg>
        <pc:cxnChg chg="add del mod">
          <ac:chgData name="Nguyen Do (1057048)" userId="S::1057048@hr.nl::91fe210a-adbf-49cc-8590-688b322aaffe" providerId="AD" clId="Web-{747C204E-284F-6C42-2BC3-68BA81E054BB}" dt="2024-04-22T07:15:50.823" v="7"/>
          <ac:cxnSpMkLst>
            <pc:docMk/>
            <pc:sldMk cId="2245744174" sldId="296"/>
            <ac:cxnSpMk id="8" creationId="{689132DF-ED3D-EDD0-DF7E-2797D57C7ED4}"/>
          </ac:cxnSpMkLst>
        </pc:cxnChg>
        <pc:cxnChg chg="add del mod">
          <ac:chgData name="Nguyen Do (1057048)" userId="S::1057048@hr.nl::91fe210a-adbf-49cc-8590-688b322aaffe" providerId="AD" clId="Web-{747C204E-284F-6C42-2BC3-68BA81E054BB}" dt="2024-04-22T07:17:19.982" v="11"/>
          <ac:cxnSpMkLst>
            <pc:docMk/>
            <pc:sldMk cId="2245744174" sldId="296"/>
            <ac:cxnSpMk id="9" creationId="{EB207366-F733-543D-8A77-B1AAA7088A71}"/>
          </ac:cxnSpMkLst>
        </pc:cxnChg>
      </pc:sldChg>
      <pc:sldChg chg="addSp">
        <pc:chgData name="Nguyen Do (1057048)" userId="S::1057048@hr.nl::91fe210a-adbf-49cc-8590-688b322aaffe" providerId="AD" clId="Web-{747C204E-284F-6C42-2BC3-68BA81E054BB}" dt="2024-04-22T07:20:59.788" v="99"/>
        <pc:sldMkLst>
          <pc:docMk/>
          <pc:sldMk cId="2769164433" sldId="297"/>
        </pc:sldMkLst>
        <pc:spChg chg="add">
          <ac:chgData name="Nguyen Do (1057048)" userId="S::1057048@hr.nl::91fe210a-adbf-49cc-8590-688b322aaffe" providerId="AD" clId="Web-{747C204E-284F-6C42-2BC3-68BA81E054BB}" dt="2024-04-22T07:20:59.678" v="96"/>
          <ac:spMkLst>
            <pc:docMk/>
            <pc:sldMk cId="2769164433" sldId="297"/>
            <ac:spMk id="9" creationId="{0FB5040A-8D24-2FD3-FD00-CBAE4FDF5E69}"/>
          </ac:spMkLst>
        </pc:spChg>
        <pc:spChg chg="add">
          <ac:chgData name="Nguyen Do (1057048)" userId="S::1057048@hr.nl::91fe210a-adbf-49cc-8590-688b322aaffe" providerId="AD" clId="Web-{747C204E-284F-6C42-2BC3-68BA81E054BB}" dt="2024-04-22T07:20:59.710" v="97"/>
          <ac:spMkLst>
            <pc:docMk/>
            <pc:sldMk cId="2769164433" sldId="297"/>
            <ac:spMk id="11" creationId="{5C67AAF2-8602-D164-C491-B0F84576512D}"/>
          </ac:spMkLst>
        </pc:spChg>
        <pc:spChg chg="add">
          <ac:chgData name="Nguyen Do (1057048)" userId="S::1057048@hr.nl::91fe210a-adbf-49cc-8590-688b322aaffe" providerId="AD" clId="Web-{747C204E-284F-6C42-2BC3-68BA81E054BB}" dt="2024-04-22T07:20:59.756" v="98"/>
          <ac:spMkLst>
            <pc:docMk/>
            <pc:sldMk cId="2769164433" sldId="297"/>
            <ac:spMk id="13" creationId="{A5E2DDAA-9412-65DD-2950-5B44F2BCAB50}"/>
          </ac:spMkLst>
        </pc:spChg>
        <pc:spChg chg="add">
          <ac:chgData name="Nguyen Do (1057048)" userId="S::1057048@hr.nl::91fe210a-adbf-49cc-8590-688b322aaffe" providerId="AD" clId="Web-{747C204E-284F-6C42-2BC3-68BA81E054BB}" dt="2024-04-22T07:20:59.788" v="99"/>
          <ac:spMkLst>
            <pc:docMk/>
            <pc:sldMk cId="2769164433" sldId="297"/>
            <ac:spMk id="15" creationId="{7B619F7E-291A-5D69-392D-D191FA1A9441}"/>
          </ac:spMkLst>
        </pc:spChg>
      </pc:sldChg>
    </pc:docChg>
  </pc:docChgLst>
  <pc:docChgLst>
    <pc:chgData name="Terrence Zhong (1028516)" userId="3697f194-1008-4430-b6f1-e9b4ecf43b89" providerId="ADAL" clId="{E0DFE962-C8D7-460E-A719-DD3A7E56E13E}"/>
    <pc:docChg chg="custSel addSld modSld">
      <pc:chgData name="Terrence Zhong (1028516)" userId="3697f194-1008-4430-b6f1-e9b4ecf43b89" providerId="ADAL" clId="{E0DFE962-C8D7-460E-A719-DD3A7E56E13E}" dt="2024-02-25T18:08:56.522" v="380" actId="1076"/>
      <pc:docMkLst>
        <pc:docMk/>
      </pc:docMkLst>
      <pc:sldChg chg="modSp mod">
        <pc:chgData name="Terrence Zhong (1028516)" userId="3697f194-1008-4430-b6f1-e9b4ecf43b89" providerId="ADAL" clId="{E0DFE962-C8D7-460E-A719-DD3A7E56E13E}" dt="2024-02-25T18:07:41.816" v="322" actId="20577"/>
        <pc:sldMkLst>
          <pc:docMk/>
          <pc:sldMk cId="1487948703" sldId="289"/>
        </pc:sldMkLst>
        <pc:spChg chg="mod">
          <ac:chgData name="Terrence Zhong (1028516)" userId="3697f194-1008-4430-b6f1-e9b4ecf43b89" providerId="ADAL" clId="{E0DFE962-C8D7-460E-A719-DD3A7E56E13E}" dt="2024-02-25T18:07:41.816" v="322" actId="20577"/>
          <ac:spMkLst>
            <pc:docMk/>
            <pc:sldMk cId="1487948703" sldId="289"/>
            <ac:spMk id="2" creationId="{20A31AF1-D7E2-3CF7-7251-B88F6E635FAA}"/>
          </ac:spMkLst>
        </pc:spChg>
      </pc:sldChg>
      <pc:sldChg chg="addSp delSp modSp new mod modClrScheme chgLayout">
        <pc:chgData name="Terrence Zhong (1028516)" userId="3697f194-1008-4430-b6f1-e9b4ecf43b89" providerId="ADAL" clId="{E0DFE962-C8D7-460E-A719-DD3A7E56E13E}" dt="2024-02-25T18:08:56.522" v="380" actId="1076"/>
        <pc:sldMkLst>
          <pc:docMk/>
          <pc:sldMk cId="195851581" sldId="292"/>
        </pc:sldMkLst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2" creationId="{37579EEF-F46E-AD35-1CE3-1D488E67EC1B}"/>
          </ac:spMkLst>
        </pc:spChg>
        <pc:spChg chg="mod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3" creationId="{A49A66C3-9AED-4AB5-CE95-1ED22E1751A4}"/>
          </ac:spMkLst>
        </pc:spChg>
        <pc:spChg chg="del">
          <ac:chgData name="Terrence Zhong (1028516)" userId="3697f194-1008-4430-b6f1-e9b4ecf43b89" providerId="ADAL" clId="{E0DFE962-C8D7-460E-A719-DD3A7E56E13E}" dt="2024-02-25T17:39:30.100" v="3" actId="26606"/>
          <ac:spMkLst>
            <pc:docMk/>
            <pc:sldMk cId="195851581" sldId="292"/>
            <ac:spMk id="4" creationId="{E936176A-B45C-7E72-986C-F9C99644D0D5}"/>
          </ac:spMkLst>
        </pc:spChg>
        <pc:spChg chg="add mod">
          <ac:chgData name="Terrence Zhong (1028516)" userId="3697f194-1008-4430-b6f1-e9b4ecf43b89" providerId="ADAL" clId="{E0DFE962-C8D7-460E-A719-DD3A7E56E13E}" dt="2024-02-25T17:39:34.400" v="14" actId="20577"/>
          <ac:spMkLst>
            <pc:docMk/>
            <pc:sldMk cId="195851581" sldId="292"/>
            <ac:spMk id="11" creationId="{440DEFD1-E492-73FC-83DA-D4A4054E30FC}"/>
          </ac:spMkLst>
        </pc:spChg>
        <pc:spChg chg="add mod">
          <ac:chgData name="Terrence Zhong (1028516)" userId="3697f194-1008-4430-b6f1-e9b4ecf43b89" providerId="ADAL" clId="{E0DFE962-C8D7-460E-A719-DD3A7E56E13E}" dt="2024-02-25T18:08:56.522" v="380" actId="1076"/>
          <ac:spMkLst>
            <pc:docMk/>
            <pc:sldMk cId="195851581" sldId="292"/>
            <ac:spMk id="13" creationId="{9CBBEB57-086F-7ACA-3D4A-35E939B563AF}"/>
          </ac:spMkLst>
        </pc:spChg>
        <pc:picChg chg="add mod">
          <ac:chgData name="Terrence Zhong (1028516)" userId="3697f194-1008-4430-b6f1-e9b4ecf43b89" providerId="ADAL" clId="{E0DFE962-C8D7-460E-A719-DD3A7E56E13E}" dt="2024-02-25T17:39:30.100" v="3" actId="26606"/>
          <ac:picMkLst>
            <pc:docMk/>
            <pc:sldMk cId="195851581" sldId="292"/>
            <ac:picMk id="6" creationId="{8EF762CA-6BC8-5B68-ACA7-0726C02BBA09}"/>
          </ac:picMkLst>
        </pc:picChg>
      </pc:sldChg>
    </pc:docChg>
  </pc:docChgLst>
  <pc:docChgLst>
    <pc:chgData name="Nguyen Do (1057048)" userId="S::1057048@hr.nl::91fe210a-adbf-49cc-8590-688b322aaffe" providerId="AD" clId="Web-{B47D39AC-BDBE-FF96-D7C1-1FE0EC5C91AA}"/>
    <pc:docChg chg="modSld">
      <pc:chgData name="Nguyen Do (1057048)" userId="S::1057048@hr.nl::91fe210a-adbf-49cc-8590-688b322aaffe" providerId="AD" clId="Web-{B47D39AC-BDBE-FF96-D7C1-1FE0EC5C91AA}" dt="2024-04-21T08:04:38.853" v="12" actId="1076"/>
      <pc:docMkLst>
        <pc:docMk/>
      </pc:docMkLst>
      <pc:sldChg chg="addSp modSp">
        <pc:chgData name="Nguyen Do (1057048)" userId="S::1057048@hr.nl::91fe210a-adbf-49cc-8590-688b322aaffe" providerId="AD" clId="Web-{B47D39AC-BDBE-FF96-D7C1-1FE0EC5C91AA}" dt="2024-04-21T08:04:38.853" v="12" actId="1076"/>
        <pc:sldMkLst>
          <pc:docMk/>
          <pc:sldMk cId="3946934594" sldId="256"/>
        </pc:sldMkLst>
        <pc:spChg chg="add mod">
          <ac:chgData name="Nguyen Do (1057048)" userId="S::1057048@hr.nl::91fe210a-adbf-49cc-8590-688b322aaffe" providerId="AD" clId="Web-{B47D39AC-BDBE-FF96-D7C1-1FE0EC5C91AA}" dt="2024-04-21T08:03:24.504" v="1" actId="14100"/>
          <ac:spMkLst>
            <pc:docMk/>
            <pc:sldMk cId="3946934594" sldId="256"/>
            <ac:spMk id="6" creationId="{C02CEAE5-7E07-31F7-09B0-63CEFB2910E4}"/>
          </ac:spMkLst>
        </pc:spChg>
        <pc:spChg chg="add mod">
          <ac:chgData name="Nguyen Do (1057048)" userId="S::1057048@hr.nl::91fe210a-adbf-49cc-8590-688b322aaffe" providerId="AD" clId="Web-{B47D39AC-BDBE-FF96-D7C1-1FE0EC5C91AA}" dt="2024-04-21T08:04:27.820" v="10"/>
          <ac:spMkLst>
            <pc:docMk/>
            <pc:sldMk cId="3946934594" sldId="256"/>
            <ac:spMk id="7" creationId="{B5E67518-9F46-01E4-302F-5C8F607AC6A5}"/>
          </ac:spMkLst>
        </pc:spChg>
        <pc:spChg chg="add mod">
          <ac:chgData name="Nguyen Do (1057048)" userId="S::1057048@hr.nl::91fe210a-adbf-49cc-8590-688b322aaffe" providerId="AD" clId="Web-{B47D39AC-BDBE-FF96-D7C1-1FE0EC5C91AA}" dt="2024-04-21T08:04:05.663" v="8"/>
          <ac:spMkLst>
            <pc:docMk/>
            <pc:sldMk cId="3946934594" sldId="256"/>
            <ac:spMk id="8" creationId="{F87C9E02-B342-F261-3360-9785C4B23B71}"/>
          </ac:spMkLst>
        </pc:spChg>
        <pc:spChg chg="add mod">
          <ac:chgData name="Nguyen Do (1057048)" userId="S::1057048@hr.nl::91fe210a-adbf-49cc-8590-688b322aaffe" providerId="AD" clId="Web-{B47D39AC-BDBE-FF96-D7C1-1FE0EC5C91AA}" dt="2024-04-21T08:04:08.882" v="9"/>
          <ac:spMkLst>
            <pc:docMk/>
            <pc:sldMk cId="3946934594" sldId="256"/>
            <ac:spMk id="9" creationId="{8E362433-0100-E1DD-8A8F-3B5D7C5E252E}"/>
          </ac:spMkLst>
        </pc:spChg>
        <pc:grpChg chg="add mod">
          <ac:chgData name="Nguyen Do (1057048)" userId="S::1057048@hr.nl::91fe210a-adbf-49cc-8590-688b322aaffe" providerId="AD" clId="Web-{B47D39AC-BDBE-FF96-D7C1-1FE0EC5C91AA}" dt="2024-04-21T08:04:38.853" v="12" actId="1076"/>
          <ac:grpSpMkLst>
            <pc:docMk/>
            <pc:sldMk cId="3946934594" sldId="256"/>
            <ac:grpSpMk id="10" creationId="{EEB3087F-DC6F-688F-8A67-3CF6DEC4DD48}"/>
          </ac:grpSpMkLst>
        </pc:grpChg>
      </pc:sldChg>
    </pc:docChg>
  </pc:docChgLst>
  <pc:docChgLst>
    <pc:chgData name="Terrence Zhong (1028516)" userId="3697f194-1008-4430-b6f1-e9b4ecf43b89" providerId="ADAL" clId="{55AECAE4-1319-4116-BF4E-59F9A143A20E}"/>
    <pc:docChg chg="undo custSel modSld">
      <pc:chgData name="Terrence Zhong (1028516)" userId="3697f194-1008-4430-b6f1-e9b4ecf43b89" providerId="ADAL" clId="{55AECAE4-1319-4116-BF4E-59F9A143A20E}" dt="2024-03-25T09:13:40.611" v="1188" actId="1076"/>
      <pc:docMkLst>
        <pc:docMk/>
      </pc:docMkLst>
      <pc:sldChg chg="addSp delSp modSp mod delAnim">
        <pc:chgData name="Terrence Zhong (1028516)" userId="3697f194-1008-4430-b6f1-e9b4ecf43b89" providerId="ADAL" clId="{55AECAE4-1319-4116-BF4E-59F9A143A20E}" dt="2024-03-25T09:13:40.611" v="1188" actId="1076"/>
        <pc:sldMkLst>
          <pc:docMk/>
          <pc:sldMk cId="2923520062" sldId="294"/>
        </pc:sldMkLst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2" creationId="{819E7EB4-EC8C-1413-D770-1A284136545D}"/>
          </ac:spMkLst>
        </pc:spChg>
        <pc:spChg chg="mo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3" creationId="{B3F7CC1A-A4C3-A7AF-6475-FA494BA4D47D}"/>
          </ac:spMkLst>
        </pc:spChg>
        <pc:spChg chg="add mod ord">
          <ac:chgData name="Terrence Zhong (1028516)" userId="3697f194-1008-4430-b6f1-e9b4ecf43b89" providerId="ADAL" clId="{55AECAE4-1319-4116-BF4E-59F9A143A20E}" dt="2024-03-25T09:13:36.310" v="1186" actId="26606"/>
          <ac:spMkLst>
            <pc:docMk/>
            <pc:sldMk cId="2923520062" sldId="294"/>
            <ac:spMk id="4" creationId="{8F73B88D-5B7B-B6D8-8195-277D0856E3F2}"/>
          </ac:spMkLst>
        </pc:spChg>
        <pc:picChg chg="del">
          <ac:chgData name="Terrence Zhong (1028516)" userId="3697f194-1008-4430-b6f1-e9b4ecf43b89" providerId="ADAL" clId="{55AECAE4-1319-4116-BF4E-59F9A143A20E}" dt="2024-03-22T14:20:15.827" v="0" actId="478"/>
          <ac:picMkLst>
            <pc:docMk/>
            <pc:sldMk cId="2923520062" sldId="294"/>
            <ac:picMk id="5" creationId="{42E2CD91-B431-8C69-AC3C-4B7A4A69B590}"/>
          </ac:picMkLst>
        </pc:picChg>
        <pc:picChg chg="add mod">
          <ac:chgData name="Terrence Zhong (1028516)" userId="3697f194-1008-4430-b6f1-e9b4ecf43b89" providerId="ADAL" clId="{55AECAE4-1319-4116-BF4E-59F9A143A20E}" dt="2024-03-25T09:13:40.611" v="1188" actId="1076"/>
          <ac:picMkLst>
            <pc:docMk/>
            <pc:sldMk cId="2923520062" sldId="294"/>
            <ac:picMk id="6" creationId="{75521700-7C21-7AEB-6553-9E4FF24D548C}"/>
          </ac:picMkLst>
        </pc:picChg>
        <pc:picChg chg="del">
          <ac:chgData name="Terrence Zhong (1028516)" userId="3697f194-1008-4430-b6f1-e9b4ecf43b89" providerId="ADAL" clId="{55AECAE4-1319-4116-BF4E-59F9A143A20E}" dt="2024-03-22T14:20:17.753" v="1" actId="478"/>
          <ac:picMkLst>
            <pc:docMk/>
            <pc:sldMk cId="2923520062" sldId="294"/>
            <ac:picMk id="7" creationId="{F4D6B71C-B821-509D-5E36-166102A3B9D5}"/>
          </ac:picMkLst>
        </pc:picChg>
      </pc:sldChg>
    </pc:docChg>
  </pc:docChgLst>
  <pc:docChgLst>
    <pc:chgData name="Khizer Butt (1052313)" userId="S::1052313@hr.nl::4cde9872-7527-426d-8f23-f4fadc307243" providerId="AD" clId="Web-{088BC29B-9724-4B23-724F-A31091DAA65B}"/>
    <pc:docChg chg="addSld modSld sldOrd">
      <pc:chgData name="Khizer Butt (1052313)" userId="S::1052313@hr.nl::4cde9872-7527-426d-8f23-f4fadc307243" providerId="AD" clId="Web-{088BC29B-9724-4B23-724F-A31091DAA65B}" dt="2024-03-25T08:42:41.699" v="91" actId="20577"/>
      <pc:docMkLst>
        <pc:docMk/>
      </pc:docMkLst>
      <pc:sldChg chg="modSp">
        <pc:chgData name="Khizer Butt (1052313)" userId="S::1052313@hr.nl::4cde9872-7527-426d-8f23-f4fadc307243" providerId="AD" clId="Web-{088BC29B-9724-4B23-724F-A31091DAA65B}" dt="2024-03-25T08:42:41.699" v="91" actId="20577"/>
        <pc:sldMkLst>
          <pc:docMk/>
          <pc:sldMk cId="225949195" sldId="291"/>
        </pc:sldMkLst>
        <pc:spChg chg="mod">
          <ac:chgData name="Khizer Butt (1052313)" userId="S::1052313@hr.nl::4cde9872-7527-426d-8f23-f4fadc307243" providerId="AD" clId="Web-{088BC29B-9724-4B23-724F-A31091DAA65B}" dt="2024-03-25T08:42:41.699" v="91" actId="20577"/>
          <ac:spMkLst>
            <pc:docMk/>
            <pc:sldMk cId="225949195" sldId="291"/>
            <ac:spMk id="2" creationId="{06919283-2F79-38E1-BA78-1629671E755C}"/>
          </ac:spMkLst>
        </pc:spChg>
      </pc:sldChg>
      <pc:sldChg chg="addSp delSp modSp new ord">
        <pc:chgData name="Khizer Butt (1052313)" userId="S::1052313@hr.nl::4cde9872-7527-426d-8f23-f4fadc307243" providerId="AD" clId="Web-{088BC29B-9724-4B23-724F-A31091DAA65B}" dt="2024-03-25T08:40:28.664" v="52"/>
        <pc:sldMkLst>
          <pc:docMk/>
          <pc:sldMk cId="2245744174" sldId="296"/>
        </pc:sldMkLst>
        <pc:spChg chg="mod">
          <ac:chgData name="Khizer Butt (1052313)" userId="S::1052313@hr.nl::4cde9872-7527-426d-8f23-f4fadc307243" providerId="AD" clId="Web-{088BC29B-9724-4B23-724F-A31091DAA65B}" dt="2024-03-25T08:40:12.538" v="48" actId="20577"/>
          <ac:spMkLst>
            <pc:docMk/>
            <pc:sldMk cId="2245744174" sldId="296"/>
            <ac:spMk id="2" creationId="{97E20B55-CB1C-0DC2-9A66-696ADAF43AD2}"/>
          </ac:spMkLst>
        </pc:spChg>
        <pc:spChg chg="del">
          <ac:chgData name="Khizer Butt (1052313)" userId="S::1052313@hr.nl::4cde9872-7527-426d-8f23-f4fadc307243" providerId="AD" clId="Web-{088BC29B-9724-4B23-724F-A31091DAA65B}" dt="2024-03-25T08:40:28.664" v="52"/>
          <ac:spMkLst>
            <pc:docMk/>
            <pc:sldMk cId="2245744174" sldId="296"/>
            <ac:spMk id="4" creationId="{07549ED8-D7FF-3E86-CB76-5E34D9999369}"/>
          </ac:spMkLst>
        </pc:spChg>
        <pc:spChg chg="mod">
          <ac:chgData name="Khizer Butt (1052313)" userId="S::1052313@hr.nl::4cde9872-7527-426d-8f23-f4fadc307243" providerId="AD" clId="Web-{088BC29B-9724-4B23-724F-A31091DAA65B}" dt="2024-03-25T08:40:23.304" v="51" actId="20577"/>
          <ac:spMkLst>
            <pc:docMk/>
            <pc:sldMk cId="2245744174" sldId="296"/>
            <ac:spMk id="5" creationId="{CB5BBBBC-A293-721E-D476-CE3CF9A3F143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9"/>
          <ac:spMkLst>
            <pc:docMk/>
            <pc:sldMk cId="2245744174" sldId="296"/>
            <ac:spMk id="7" creationId="{F16848CB-A926-9008-07A7-B05560FCDA9B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8"/>
          <ac:spMkLst>
            <pc:docMk/>
            <pc:sldMk cId="2245744174" sldId="296"/>
            <ac:spMk id="9" creationId="{397B56D0-A898-6C68-52F1-FB0D65A6F556}"/>
          </ac:spMkLst>
        </pc:spChg>
        <pc:spChg chg="add del">
          <ac:chgData name="Khizer Butt (1052313)" userId="S::1052313@hr.nl::4cde9872-7527-426d-8f23-f4fadc307243" providerId="AD" clId="Web-{088BC29B-9724-4B23-724F-A31091DAA65B}" dt="2024-03-25T08:39:38.553" v="37"/>
          <ac:spMkLst>
            <pc:docMk/>
            <pc:sldMk cId="2245744174" sldId="296"/>
            <ac:spMk id="11" creationId="{5219EE3B-3BA3-1A5F-6BAF-C5811CC18E40}"/>
          </ac:spMkLst>
        </pc:spChg>
        <pc:picChg chg="add del">
          <ac:chgData name="Khizer Butt (1052313)" userId="S::1052313@hr.nl::4cde9872-7527-426d-8f23-f4fadc307243" providerId="AD" clId="Web-{088BC29B-9724-4B23-724F-A31091DAA65B}" dt="2024-03-25T08:39:38.553" v="36"/>
          <ac:picMkLst>
            <pc:docMk/>
            <pc:sldMk cId="2245744174" sldId="296"/>
            <ac:picMk id="13" creationId="{56311DB9-57EC-38E8-E891-CE72090F9FE2}"/>
          </ac:picMkLst>
        </pc:picChg>
        <pc:picChg chg="add del">
          <ac:chgData name="Khizer Butt (1052313)" userId="S::1052313@hr.nl::4cde9872-7527-426d-8f23-f4fadc307243" providerId="AD" clId="Web-{088BC29B-9724-4B23-724F-A31091DAA65B}" dt="2024-03-25T08:39:38.553" v="35"/>
          <ac:picMkLst>
            <pc:docMk/>
            <pc:sldMk cId="2245744174" sldId="296"/>
            <ac:picMk id="15" creationId="{72258B72-BAEC-DDAA-2E17-94C301FC0B3F}"/>
          </ac:picMkLst>
        </pc:picChg>
        <pc:inkChg chg="add del">
          <ac:chgData name="Khizer Butt (1052313)" userId="S::1052313@hr.nl::4cde9872-7527-426d-8f23-f4fadc307243" providerId="AD" clId="Web-{088BC29B-9724-4B23-724F-A31091DAA65B}" dt="2024-03-25T08:39:38.553" v="34"/>
          <ac:inkMkLst>
            <pc:docMk/>
            <pc:sldMk cId="2245744174" sldId="296"/>
            <ac:inkMk id="17" creationId="{E53CA3C8-6561-21A5-A1D9-72A7DF97A0F8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3"/>
          <ac:inkMkLst>
            <pc:docMk/>
            <pc:sldMk cId="2245744174" sldId="296"/>
            <ac:inkMk id="19" creationId="{5305C2EC-0CC3-E352-7556-C72F2310E58B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2"/>
          <ac:inkMkLst>
            <pc:docMk/>
            <pc:sldMk cId="2245744174" sldId="296"/>
            <ac:inkMk id="21" creationId="{4A2A3719-E693-9C58-1DE4-4EC2E40440A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1"/>
          <ac:inkMkLst>
            <pc:docMk/>
            <pc:sldMk cId="2245744174" sldId="296"/>
            <ac:inkMk id="23" creationId="{851F8F33-2565-5711-5780-8627D35584B1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30"/>
          <ac:inkMkLst>
            <pc:docMk/>
            <pc:sldMk cId="2245744174" sldId="296"/>
            <ac:inkMk id="25" creationId="{9351701E-F102-BCC4-D321-557B614E1B7A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9"/>
          <ac:inkMkLst>
            <pc:docMk/>
            <pc:sldMk cId="2245744174" sldId="296"/>
            <ac:inkMk id="27" creationId="{D1BF677A-22B6-FE68-073C-5B2F7545EC75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8"/>
          <ac:inkMkLst>
            <pc:docMk/>
            <pc:sldMk cId="2245744174" sldId="296"/>
            <ac:inkMk id="29" creationId="{2FA760AB-1F5C-EC32-9E90-EA3920A346B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7"/>
          <ac:inkMkLst>
            <pc:docMk/>
            <pc:sldMk cId="2245744174" sldId="296"/>
            <ac:inkMk id="31" creationId="{D3FE2017-8BF4-A06E-3106-ADE6538FFBD4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6"/>
          <ac:inkMkLst>
            <pc:docMk/>
            <pc:sldMk cId="2245744174" sldId="296"/>
            <ac:inkMk id="33" creationId="{BC3BEFF4-3AD9-C168-BEF3-3575CF4059A0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5"/>
          <ac:inkMkLst>
            <pc:docMk/>
            <pc:sldMk cId="2245744174" sldId="296"/>
            <ac:inkMk id="35" creationId="{77DD114D-7EA7-8FE4-B46F-ABC358872C33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4"/>
          <ac:inkMkLst>
            <pc:docMk/>
            <pc:sldMk cId="2245744174" sldId="296"/>
            <ac:inkMk id="37" creationId="{777B897D-4DF4-975E-F26D-83AF0F2139BC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3"/>
          <ac:inkMkLst>
            <pc:docMk/>
            <pc:sldMk cId="2245744174" sldId="296"/>
            <ac:inkMk id="39" creationId="{265D26D4-9938-A39E-4CD3-DDCC4AFBAF46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2"/>
          <ac:inkMkLst>
            <pc:docMk/>
            <pc:sldMk cId="2245744174" sldId="296"/>
            <ac:inkMk id="41" creationId="{F52F69C7-CE57-A891-263A-673D3B5D003F}"/>
          </ac:inkMkLst>
        </pc:inkChg>
        <pc:inkChg chg="add del">
          <ac:chgData name="Khizer Butt (1052313)" userId="S::1052313@hr.nl::4cde9872-7527-426d-8f23-f4fadc307243" providerId="AD" clId="Web-{088BC29B-9724-4B23-724F-A31091DAA65B}" dt="2024-03-25T08:39:38.537" v="21"/>
          <ac:inkMkLst>
            <pc:docMk/>
            <pc:sldMk cId="2245744174" sldId="296"/>
            <ac:inkMk id="43" creationId="{3B6FBD53-5FE8-4F92-D191-E06DF6E86ABA}"/>
          </ac:inkMkLst>
        </pc:inkChg>
      </pc:sldChg>
    </pc:docChg>
  </pc:docChgLst>
  <pc:docChgLst>
    <pc:chgData name="Nguyen Do (1057048)" userId="S::1057048@hr.nl::91fe210a-adbf-49cc-8590-688b322aaffe" providerId="AD" clId="Web-{90A0946B-C865-E818-D359-29500C1784EE}"/>
    <pc:docChg chg="delSld modSld">
      <pc:chgData name="Nguyen Do (1057048)" userId="S::1057048@hr.nl::91fe210a-adbf-49cc-8590-688b322aaffe" providerId="AD" clId="Web-{90A0946B-C865-E818-D359-29500C1784EE}" dt="2024-02-26T09:50:55.432" v="6"/>
      <pc:docMkLst>
        <pc:docMk/>
      </pc:docMkLst>
      <pc:sldChg chg="modSp">
        <pc:chgData name="Nguyen Do (1057048)" userId="S::1057048@hr.nl::91fe210a-adbf-49cc-8590-688b322aaffe" providerId="AD" clId="Web-{90A0946B-C865-E818-D359-29500C1784EE}" dt="2024-02-26T09:49:35.898" v="0" actId="20577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0A0946B-C865-E818-D359-29500C1784EE}" dt="2024-02-26T09:49:35.898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Nguyen Do (1057048)" userId="S::1057048@hr.nl::91fe210a-adbf-49cc-8590-688b322aaffe" providerId="AD" clId="Web-{90A0946B-C865-E818-D359-29500C1784EE}" dt="2024-02-26T09:49:50.633" v="1"/>
        <pc:sldMkLst>
          <pc:docMk/>
          <pc:sldMk cId="3607270498" sldId="261"/>
        </pc:sldMkLst>
      </pc:sldChg>
      <pc:sldChg chg="del">
        <pc:chgData name="Nguyen Do (1057048)" userId="S::1057048@hr.nl::91fe210a-adbf-49cc-8590-688b322aaffe" providerId="AD" clId="Web-{90A0946B-C865-E818-D359-29500C1784EE}" dt="2024-02-26T09:49:53.242" v="2"/>
        <pc:sldMkLst>
          <pc:docMk/>
          <pc:sldMk cId="3892131414" sldId="262"/>
        </pc:sldMkLst>
      </pc:sldChg>
      <pc:sldChg chg="del">
        <pc:chgData name="Nguyen Do (1057048)" userId="S::1057048@hr.nl::91fe210a-adbf-49cc-8590-688b322aaffe" providerId="AD" clId="Web-{90A0946B-C865-E818-D359-29500C1784EE}" dt="2024-02-26T09:49:54.648" v="3"/>
        <pc:sldMkLst>
          <pc:docMk/>
          <pc:sldMk cId="451187730" sldId="283"/>
        </pc:sldMkLst>
      </pc:sldChg>
      <pc:sldChg chg="modSp">
        <pc:chgData name="Nguyen Do (1057048)" userId="S::1057048@hr.nl::91fe210a-adbf-49cc-8590-688b322aaffe" providerId="AD" clId="Web-{90A0946B-C865-E818-D359-29500C1784EE}" dt="2024-02-26T09:50:55.432" v="6"/>
        <pc:sldMkLst>
          <pc:docMk/>
          <pc:sldMk cId="225949195" sldId="291"/>
        </pc:sldMkLst>
        <pc:spChg chg="mod">
          <ac:chgData name="Nguyen Do (1057048)" userId="S::1057048@hr.nl::91fe210a-adbf-49cc-8590-688b322aaffe" providerId="AD" clId="Web-{90A0946B-C865-E818-D359-29500C1784EE}" dt="2024-02-26T09:50:55.432" v="6"/>
          <ac:spMkLst>
            <pc:docMk/>
            <pc:sldMk cId="225949195" sldId="291"/>
            <ac:spMk id="7" creationId="{14816D4D-DA88-E0DE-7C0C-C1ADA9951681}"/>
          </ac:spMkLst>
        </pc:spChg>
      </pc:sldChg>
    </pc:docChg>
  </pc:docChgLst>
  <pc:docChgLst>
    <pc:chgData name="Terrence Zhong" userId="3697f194-1008-4430-b6f1-e9b4ecf43b89" providerId="ADAL" clId="{E0DFE962-C8D7-460E-A719-DD3A7E56E13E}"/>
    <pc:docChg chg="custSel addSld delSld modSld">
      <pc:chgData name="Terrence Zhong" userId="3697f194-1008-4430-b6f1-e9b4ecf43b89" providerId="ADAL" clId="{E0DFE962-C8D7-460E-A719-DD3A7E56E13E}" dt="2024-02-24T11:31:46.540" v="311" actId="20577"/>
      <pc:docMkLst>
        <pc:docMk/>
      </pc:docMkLst>
      <pc:sldChg chg="modSp mod">
        <pc:chgData name="Terrence Zhong" userId="3697f194-1008-4430-b6f1-e9b4ecf43b89" providerId="ADAL" clId="{E0DFE962-C8D7-460E-A719-DD3A7E56E13E}" dt="2024-02-24T11:31:11.622" v="288" actId="20577"/>
        <pc:sldMkLst>
          <pc:docMk/>
          <pc:sldMk cId="2902794312" sldId="257"/>
        </pc:sldMkLst>
        <pc:spChg chg="mod">
          <ac:chgData name="Terrence Zhong" userId="3697f194-1008-4430-b6f1-e9b4ecf43b89" providerId="ADAL" clId="{E0DFE962-C8D7-460E-A719-DD3A7E56E13E}" dt="2024-02-24T11:31:11.622" v="288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del">
        <pc:chgData name="Terrence Zhong" userId="3697f194-1008-4430-b6f1-e9b4ecf43b89" providerId="ADAL" clId="{E0DFE962-C8D7-460E-A719-DD3A7E56E13E}" dt="2024-02-24T11:31:26.136" v="289" actId="47"/>
        <pc:sldMkLst>
          <pc:docMk/>
          <pc:sldMk cId="663103393" sldId="264"/>
        </pc:sldMkLst>
      </pc:sldChg>
      <pc:sldChg chg="del">
        <pc:chgData name="Terrence Zhong" userId="3697f194-1008-4430-b6f1-e9b4ecf43b89" providerId="ADAL" clId="{E0DFE962-C8D7-460E-A719-DD3A7E56E13E}" dt="2024-02-24T11:31:26.823" v="290" actId="47"/>
        <pc:sldMkLst>
          <pc:docMk/>
          <pc:sldMk cId="1065425595" sldId="266"/>
        </pc:sldMkLst>
      </pc:sldChg>
      <pc:sldChg chg="del">
        <pc:chgData name="Terrence Zhong" userId="3697f194-1008-4430-b6f1-e9b4ecf43b89" providerId="ADAL" clId="{E0DFE962-C8D7-460E-A719-DD3A7E56E13E}" dt="2024-02-24T11:31:28.616" v="292" actId="47"/>
        <pc:sldMkLst>
          <pc:docMk/>
          <pc:sldMk cId="914134537" sldId="267"/>
        </pc:sldMkLst>
      </pc:sldChg>
      <pc:sldChg chg="del">
        <pc:chgData name="Terrence Zhong" userId="3697f194-1008-4430-b6f1-e9b4ecf43b89" providerId="ADAL" clId="{E0DFE962-C8D7-460E-A719-DD3A7E56E13E}" dt="2024-02-24T11:31:30.243" v="294" actId="47"/>
        <pc:sldMkLst>
          <pc:docMk/>
          <pc:sldMk cId="44069682" sldId="268"/>
        </pc:sldMkLst>
      </pc:sldChg>
      <pc:sldChg chg="del">
        <pc:chgData name="Terrence Zhong" userId="3697f194-1008-4430-b6f1-e9b4ecf43b89" providerId="ADAL" clId="{E0DFE962-C8D7-460E-A719-DD3A7E56E13E}" dt="2024-02-24T11:31:29.539" v="293" actId="47"/>
        <pc:sldMkLst>
          <pc:docMk/>
          <pc:sldMk cId="429771863" sldId="269"/>
        </pc:sldMkLst>
      </pc:sldChg>
      <pc:sldChg chg="del">
        <pc:chgData name="Terrence Zhong" userId="3697f194-1008-4430-b6f1-e9b4ecf43b89" providerId="ADAL" clId="{E0DFE962-C8D7-460E-A719-DD3A7E56E13E}" dt="2024-02-24T11:31:27.695" v="291" actId="47"/>
        <pc:sldMkLst>
          <pc:docMk/>
          <pc:sldMk cId="3322300142" sldId="284"/>
        </pc:sldMkLst>
      </pc:sldChg>
      <pc:sldChg chg="del">
        <pc:chgData name="Terrence Zhong" userId="3697f194-1008-4430-b6f1-e9b4ecf43b89" providerId="ADAL" clId="{E0DFE962-C8D7-460E-A719-DD3A7E56E13E}" dt="2024-02-24T11:31:31.878" v="295" actId="47"/>
        <pc:sldMkLst>
          <pc:docMk/>
          <pc:sldMk cId="59582380" sldId="285"/>
        </pc:sldMkLst>
      </pc:sldChg>
      <pc:sldChg chg="modSp new mod">
        <pc:chgData name="Terrence Zhong" userId="3697f194-1008-4430-b6f1-e9b4ecf43b89" providerId="ADAL" clId="{E0DFE962-C8D7-460E-A719-DD3A7E56E13E}" dt="2024-02-24T11:27:08.597" v="150" actId="1076"/>
        <pc:sldMkLst>
          <pc:docMk/>
          <pc:sldMk cId="3888669781" sldId="286"/>
        </pc:sldMkLst>
        <pc:spChg chg="mod">
          <ac:chgData name="Terrence Zhong" userId="3697f194-1008-4430-b6f1-e9b4ecf43b89" providerId="ADAL" clId="{E0DFE962-C8D7-460E-A719-DD3A7E56E13E}" dt="2024-02-24T11:27:02.629" v="148" actId="20577"/>
          <ac:spMkLst>
            <pc:docMk/>
            <pc:sldMk cId="3888669781" sldId="286"/>
            <ac:spMk id="2" creationId="{8E50F5B6-C983-7329-2E1F-8B9864455682}"/>
          </ac:spMkLst>
        </pc:spChg>
        <pc:spChg chg="mod">
          <ac:chgData name="Terrence Zhong" userId="3697f194-1008-4430-b6f1-e9b4ecf43b89" providerId="ADAL" clId="{E0DFE962-C8D7-460E-A719-DD3A7E56E13E}" dt="2024-02-24T11:27:08.597" v="150" actId="1076"/>
          <ac:spMkLst>
            <pc:docMk/>
            <pc:sldMk cId="3888669781" sldId="286"/>
            <ac:spMk id="4" creationId="{2A5850BD-3A9B-323D-F2EA-AC0F3E9BB37C}"/>
          </ac:spMkLst>
        </pc:spChg>
      </pc:sldChg>
      <pc:sldChg chg="modSp new del mod">
        <pc:chgData name="Terrence Zhong" userId="3697f194-1008-4430-b6f1-e9b4ecf43b89" providerId="ADAL" clId="{E0DFE962-C8D7-460E-A719-DD3A7E56E13E}" dt="2024-02-24T11:31:32.478" v="296" actId="47"/>
        <pc:sldMkLst>
          <pc:docMk/>
          <pc:sldMk cId="3085599890" sldId="287"/>
        </pc:sldMkLst>
        <pc:spChg chg="mod">
          <ac:chgData name="Terrence Zhong" userId="3697f194-1008-4430-b6f1-e9b4ecf43b89" providerId="ADAL" clId="{E0DFE962-C8D7-460E-A719-DD3A7E56E13E}" dt="2024-02-24T11:27:26.425" v="164" actId="20577"/>
          <ac:spMkLst>
            <pc:docMk/>
            <pc:sldMk cId="3085599890" sldId="287"/>
            <ac:spMk id="2" creationId="{DA7691F6-F469-E173-7694-B3DF197F8A65}"/>
          </ac:spMkLst>
        </pc:spChg>
      </pc:sldChg>
      <pc:sldChg chg="addSp delSp modSp new mod modClrScheme chgLayout">
        <pc:chgData name="Terrence Zhong" userId="3697f194-1008-4430-b6f1-e9b4ecf43b89" providerId="ADAL" clId="{E0DFE962-C8D7-460E-A719-DD3A7E56E13E}" dt="2024-02-24T11:28:57.038" v="255" actId="20577"/>
        <pc:sldMkLst>
          <pc:docMk/>
          <pc:sldMk cId="1954398400" sldId="288"/>
        </pc:sldMkLst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2" creationId="{2DD016C0-AFB7-A0FF-38D6-530422616E9C}"/>
          </ac:spMkLst>
        </pc:spChg>
        <pc:spChg chg="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3" creationId="{5FA1FD06-5985-DADA-1091-20A0BF702928}"/>
          </ac:spMkLst>
        </pc:spChg>
        <pc:spChg chg="del mod ord">
          <ac:chgData name="Terrence Zhong" userId="3697f194-1008-4430-b6f1-e9b4ecf43b89" providerId="ADAL" clId="{E0DFE962-C8D7-460E-A719-DD3A7E56E13E}" dt="2024-02-24T11:28:37.765" v="166" actId="700"/>
          <ac:spMkLst>
            <pc:docMk/>
            <pc:sldMk cId="1954398400" sldId="288"/>
            <ac:spMk id="4" creationId="{2265663D-8983-D22D-D485-7E52CC261421}"/>
          </ac:spMkLst>
        </pc:spChg>
        <pc:spChg chg="add mod ord">
          <ac:chgData name="Terrence Zhong" userId="3697f194-1008-4430-b6f1-e9b4ecf43b89" providerId="ADAL" clId="{E0DFE962-C8D7-460E-A719-DD3A7E56E13E}" dt="2024-02-24T11:28:41.879" v="186" actId="20577"/>
          <ac:spMkLst>
            <pc:docMk/>
            <pc:sldMk cId="1954398400" sldId="288"/>
            <ac:spMk id="5" creationId="{273A4E66-FCFC-66E6-B127-E789A86C6B91}"/>
          </ac:spMkLst>
        </pc:spChg>
        <pc:spChg chg="add mod ord">
          <ac:chgData name="Terrence Zhong" userId="3697f194-1008-4430-b6f1-e9b4ecf43b89" providerId="ADAL" clId="{E0DFE962-C8D7-460E-A719-DD3A7E56E13E}" dt="2024-02-24T11:28:57.038" v="255" actId="20577"/>
          <ac:spMkLst>
            <pc:docMk/>
            <pc:sldMk cId="1954398400" sldId="288"/>
            <ac:spMk id="6" creationId="{9964EEBD-4274-0941-78DB-7702CE4987FF}"/>
          </ac:spMkLst>
        </pc:spChg>
      </pc:sldChg>
      <pc:sldChg chg="modSp new mod">
        <pc:chgData name="Terrence Zhong" userId="3697f194-1008-4430-b6f1-e9b4ecf43b89" providerId="ADAL" clId="{E0DFE962-C8D7-460E-A719-DD3A7E56E13E}" dt="2024-02-24T11:31:46.540" v="311" actId="20577"/>
        <pc:sldMkLst>
          <pc:docMk/>
          <pc:sldMk cId="1487948703" sldId="289"/>
        </pc:sldMkLst>
        <pc:spChg chg="mod">
          <ac:chgData name="Terrence Zhong" userId="3697f194-1008-4430-b6f1-e9b4ecf43b89" providerId="ADAL" clId="{E0DFE962-C8D7-460E-A719-DD3A7E56E13E}" dt="2024-02-24T11:31:46.540" v="311" actId="20577"/>
          <ac:spMkLst>
            <pc:docMk/>
            <pc:sldMk cId="1487948703" sldId="289"/>
            <ac:spMk id="4" creationId="{7401CEB2-E432-2C28-D50D-8FC5A1D3B37C}"/>
          </ac:spMkLst>
        </pc:spChg>
      </pc:sldChg>
    </pc:docChg>
  </pc:docChgLst>
  <pc:docChgLst>
    <pc:chgData name="Ahmet Oral (1023107)" userId="S::1023107@hr.nl::2e173560-79c5-40b3-8d80-2f3cdfb6b323" providerId="AD" clId="Web-{67E06FA0-8819-45E6-E64B-E1BC3D76EFE4}"/>
    <pc:docChg chg="delSld modSld">
      <pc:chgData name="Ahmet Oral (1023107)" userId="S::1023107@hr.nl::2e173560-79c5-40b3-8d80-2f3cdfb6b323" providerId="AD" clId="Web-{67E06FA0-8819-45E6-E64B-E1BC3D76EFE4}" dt="2024-03-22T14:26:56.584" v="238"/>
      <pc:docMkLst>
        <pc:docMk/>
      </pc:docMkLst>
      <pc:sldChg chg="modSp">
        <pc:chgData name="Ahmet Oral (1023107)" userId="S::1023107@hr.nl::2e173560-79c5-40b3-8d80-2f3cdfb6b323" providerId="AD" clId="Web-{67E06FA0-8819-45E6-E64B-E1BC3D76EFE4}" dt="2024-03-22T14:16:31.889" v="0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67E06FA0-8819-45E6-E64B-E1BC3D76EFE4}" dt="2024-03-22T14:16:31.889" v="0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">
        <pc:chgData name="Ahmet Oral (1023107)" userId="S::1023107@hr.nl::2e173560-79c5-40b3-8d80-2f3cdfb6b323" providerId="AD" clId="Web-{67E06FA0-8819-45E6-E64B-E1BC3D76EFE4}" dt="2024-03-22T14:18:58.957" v="28" actId="20577"/>
        <pc:sldMkLst>
          <pc:docMk/>
          <pc:sldMk cId="2902794312" sldId="257"/>
        </pc:sldMkLst>
        <pc:graphicFrameChg chg="modGraphic">
          <ac:chgData name="Ahmet Oral (1023107)" userId="S::1023107@hr.nl::2e173560-79c5-40b3-8d80-2f3cdfb6b323" providerId="AD" clId="Web-{67E06FA0-8819-45E6-E64B-E1BC3D76EFE4}" dt="2024-03-22T14:18:58.957" v="28" actId="20577"/>
          <ac:graphicFrameMkLst>
            <pc:docMk/>
            <pc:sldMk cId="2902794312" sldId="257"/>
            <ac:graphicFrameMk id="22" creationId="{E5D5C551-08D4-1909-BB64-AEDE0BF4F869}"/>
          </ac:graphicFrameMkLst>
        </pc:graphicFrameChg>
      </pc:sldChg>
      <pc:sldChg chg="modSp">
        <pc:chgData name="Ahmet Oral (1023107)" userId="S::1023107@hr.nl::2e173560-79c5-40b3-8d80-2f3cdfb6b323" providerId="AD" clId="Web-{67E06FA0-8819-45E6-E64B-E1BC3D76EFE4}" dt="2024-03-22T14:26:13.114" v="237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67E06FA0-8819-45E6-E64B-E1BC3D76EFE4}" dt="2024-03-22T14:25:14.190" v="155" actId="20577"/>
          <ac:spMkLst>
            <pc:docMk/>
            <pc:sldMk cId="225949195" sldId="291"/>
            <ac:spMk id="2" creationId="{06919283-2F79-38E1-BA78-1629671E755C}"/>
          </ac:spMkLst>
        </pc:spChg>
        <pc:spChg chg="mod">
          <ac:chgData name="Ahmet Oral (1023107)" userId="S::1023107@hr.nl::2e173560-79c5-40b3-8d80-2f3cdfb6b323" providerId="AD" clId="Web-{67E06FA0-8819-45E6-E64B-E1BC3D76EFE4}" dt="2024-03-22T14:26:13.114" v="237" actId="20577"/>
          <ac:spMkLst>
            <pc:docMk/>
            <pc:sldMk cId="225949195" sldId="291"/>
            <ac:spMk id="7" creationId="{14816D4D-DA88-E0DE-7C0C-C1ADA9951681}"/>
          </ac:spMkLst>
        </pc:spChg>
      </pc:sldChg>
      <pc:sldChg chg="del">
        <pc:chgData name="Ahmet Oral (1023107)" userId="S::1023107@hr.nl::2e173560-79c5-40b3-8d80-2f3cdfb6b323" providerId="AD" clId="Web-{67E06FA0-8819-45E6-E64B-E1BC3D76EFE4}" dt="2024-03-22T14:23:07.497" v="54"/>
        <pc:sldMkLst>
          <pc:docMk/>
          <pc:sldMk cId="3829728357" sldId="293"/>
        </pc:sldMkLst>
      </pc:sldChg>
      <pc:sldChg chg="addSp delSp modSp mod modClrScheme chgLayout">
        <pc:chgData name="Ahmet Oral (1023107)" userId="S::1023107@hr.nl::2e173560-79c5-40b3-8d80-2f3cdfb6b323" providerId="AD" clId="Web-{67E06FA0-8819-45E6-E64B-E1BC3D76EFE4}" dt="2024-03-22T14:21:21.884" v="53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2" creationId="{DAE172F8-F057-2D61-F273-84BC9CCED88E}"/>
          </ac:spMkLst>
        </pc:spChg>
        <pc:spChg chg="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3" creationId="{7647844D-B1B3-2561-266C-42004BB261AB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06.259" v="52"/>
          <ac:spMkLst>
            <pc:docMk/>
            <pc:sldMk cId="2180429620" sldId="295"/>
            <ac:spMk id="5" creationId="{4A5EBF24-5A6B-0E3B-11AE-0A4CC1DFA5EC}"/>
          </ac:spMkLst>
        </pc:spChg>
        <pc:spChg chg="add del mo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7" creationId="{70665D58-2F30-7A1A-5CB9-684896FB088A}"/>
          </ac:spMkLst>
        </pc:spChg>
        <pc:spChg chg="mod ord">
          <ac:chgData name="Ahmet Oral (1023107)" userId="S::1023107@hr.nl::2e173560-79c5-40b3-8d80-2f3cdfb6b323" providerId="AD" clId="Web-{67E06FA0-8819-45E6-E64B-E1BC3D76EFE4}" dt="2024-03-22T14:21:21.884" v="53"/>
          <ac:spMkLst>
            <pc:docMk/>
            <pc:sldMk cId="2180429620" sldId="295"/>
            <ac:spMk id="13" creationId="{E917C6A6-F20D-18C9-E2B7-A5AD14C7CD20}"/>
          </ac:spMkLst>
        </pc:spChg>
        <pc:picChg chg="add mod ord">
          <ac:chgData name="Ahmet Oral (1023107)" userId="S::1023107@hr.nl::2e173560-79c5-40b3-8d80-2f3cdfb6b323" providerId="AD" clId="Web-{67E06FA0-8819-45E6-E64B-E1BC3D76EFE4}" dt="2024-03-22T14:21:21.884" v="53"/>
          <ac:picMkLst>
            <pc:docMk/>
            <pc:sldMk cId="2180429620" sldId="295"/>
            <ac:picMk id="8" creationId="{CF38B0D8-A0DD-41C7-9C50-6447637A5741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2.819" v="50"/>
          <ac:picMkLst>
            <pc:docMk/>
            <pc:sldMk cId="2180429620" sldId="295"/>
            <ac:picMk id="9" creationId="{97472692-7829-49E0-0503-36C43663EA6B}"/>
          </ac:picMkLst>
        </pc:picChg>
        <pc:picChg chg="del">
          <ac:chgData name="Ahmet Oral (1023107)" userId="S::1023107@hr.nl::2e173560-79c5-40b3-8d80-2f3cdfb6b323" providerId="AD" clId="Web-{67E06FA0-8819-45E6-E64B-E1BC3D76EFE4}" dt="2024-03-22T14:20:07.913" v="51"/>
          <ac:picMkLst>
            <pc:docMk/>
            <pc:sldMk cId="2180429620" sldId="295"/>
            <ac:picMk id="11" creationId="{22DDA277-1809-90EE-E248-650282B97359}"/>
          </ac:picMkLst>
        </pc:picChg>
      </pc:sldChg>
      <pc:sldChg chg="del">
        <pc:chgData name="Ahmet Oral (1023107)" userId="S::1023107@hr.nl::2e173560-79c5-40b3-8d80-2f3cdfb6b323" providerId="AD" clId="Web-{67E06FA0-8819-45E6-E64B-E1BC3D76EFE4}" dt="2024-03-22T14:26:56.584" v="238"/>
        <pc:sldMkLst>
          <pc:docMk/>
          <pc:sldMk cId="1482030384" sldId="296"/>
        </pc:sldMkLst>
      </pc:sldChg>
    </pc:docChg>
  </pc:docChgLst>
  <pc:docChgLst>
    <pc:chgData name="Ahmet Oral (1023107)" userId="S::1023107@hr.nl::2e173560-79c5-40b3-8d80-2f3cdfb6b323" providerId="AD" clId="Web-{F6BA4608-8F34-36EC-BA99-6EDDFC6505D4}"/>
    <pc:docChg chg="modSld sldOrd">
      <pc:chgData name="Ahmet Oral (1023107)" userId="S::1023107@hr.nl::2e173560-79c5-40b3-8d80-2f3cdfb6b323" providerId="AD" clId="Web-{F6BA4608-8F34-36EC-BA99-6EDDFC6505D4}" dt="2024-03-08T14:05:29.475" v="286" actId="20577"/>
      <pc:docMkLst>
        <pc:docMk/>
      </pc:docMkLst>
      <pc:sldChg chg="modSp">
        <pc:chgData name="Ahmet Oral (1023107)" userId="S::1023107@hr.nl::2e173560-79c5-40b3-8d80-2f3cdfb6b323" providerId="AD" clId="Web-{F6BA4608-8F34-36EC-BA99-6EDDFC6505D4}" dt="2024-03-08T13:25:53.939" v="12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F6BA4608-8F34-36EC-BA99-6EDDFC6505D4}" dt="2024-03-08T13:25:53.939" v="12" actId="20577"/>
          <ac:spMkLst>
            <pc:docMk/>
            <pc:sldMk cId="2902794312" sldId="257"/>
            <ac:spMk id="13" creationId="{0A95F4DE-39B7-4CE2-BC1E-8B8AE662A895}"/>
          </ac:spMkLst>
        </pc:spChg>
      </pc:sldChg>
      <pc:sldChg chg="delSp modSp">
        <pc:chgData name="Ahmet Oral (1023107)" userId="S::1023107@hr.nl::2e173560-79c5-40b3-8d80-2f3cdfb6b323" providerId="AD" clId="Web-{F6BA4608-8F34-36EC-BA99-6EDDFC6505D4}" dt="2024-03-08T14:05:29.475" v="286" actId="20577"/>
        <pc:sldMkLst>
          <pc:docMk/>
          <pc:sldMk cId="225949195" sldId="291"/>
        </pc:sldMkLst>
        <pc:spChg chg="mod">
          <ac:chgData name="Ahmet Oral (1023107)" userId="S::1023107@hr.nl::2e173560-79c5-40b3-8d80-2f3cdfb6b323" providerId="AD" clId="Web-{F6BA4608-8F34-36EC-BA99-6EDDFC6505D4}" dt="2024-03-08T14:05:29.475" v="286" actId="20577"/>
          <ac:spMkLst>
            <pc:docMk/>
            <pc:sldMk cId="225949195" sldId="291"/>
            <ac:spMk id="2" creationId="{06919283-2F79-38E1-BA78-1629671E755C}"/>
          </ac:spMkLst>
        </pc:spChg>
        <pc:spChg chg="del mod">
          <ac:chgData name="Ahmet Oral (1023107)" userId="S::1023107@hr.nl::2e173560-79c5-40b3-8d80-2f3cdfb6b323" providerId="AD" clId="Web-{F6BA4608-8F34-36EC-BA99-6EDDFC6505D4}" dt="2024-03-08T13:43:37.052" v="209"/>
          <ac:spMkLst>
            <pc:docMk/>
            <pc:sldMk cId="225949195" sldId="291"/>
            <ac:spMk id="6" creationId="{1FC0E5A6-9603-4841-B51B-D36AE0CB80E1}"/>
          </ac:spMkLst>
        </pc:spChg>
        <pc:spChg chg="mod">
          <ac:chgData name="Ahmet Oral (1023107)" userId="S::1023107@hr.nl::2e173560-79c5-40b3-8d80-2f3cdfb6b323" providerId="AD" clId="Web-{F6BA4608-8F34-36EC-BA99-6EDDFC6505D4}" dt="2024-03-08T13:43:40.865" v="210" actId="1076"/>
          <ac:spMkLst>
            <pc:docMk/>
            <pc:sldMk cId="225949195" sldId="291"/>
            <ac:spMk id="7" creationId="{14816D4D-DA88-E0DE-7C0C-C1ADA9951681}"/>
          </ac:spMkLst>
        </pc:spChg>
      </pc:sldChg>
      <pc:sldChg chg="modSp ord">
        <pc:chgData name="Ahmet Oral (1023107)" userId="S::1023107@hr.nl::2e173560-79c5-40b3-8d80-2f3cdfb6b323" providerId="AD" clId="Web-{F6BA4608-8F34-36EC-BA99-6EDDFC6505D4}" dt="2024-03-08T13:41:39.316" v="182" actId="20577"/>
        <pc:sldMkLst>
          <pc:docMk/>
          <pc:sldMk cId="3829728357" sldId="293"/>
        </pc:sldMkLst>
        <pc:spChg chg="mod">
          <ac:chgData name="Ahmet Oral (1023107)" userId="S::1023107@hr.nl::2e173560-79c5-40b3-8d80-2f3cdfb6b323" providerId="AD" clId="Web-{F6BA4608-8F34-36EC-BA99-6EDDFC6505D4}" dt="2024-03-08T13:41:39.316" v="182" actId="20577"/>
          <ac:spMkLst>
            <pc:docMk/>
            <pc:sldMk cId="3829728357" sldId="293"/>
            <ac:spMk id="2" creationId="{B4556E73-0DC2-08E6-BDE2-392C1AD8FC4F}"/>
          </ac:spMkLst>
        </pc:spChg>
      </pc:sldChg>
      <pc:sldChg chg="modSp">
        <pc:chgData name="Ahmet Oral (1023107)" userId="S::1023107@hr.nl::2e173560-79c5-40b3-8d80-2f3cdfb6b323" providerId="AD" clId="Web-{F6BA4608-8F34-36EC-BA99-6EDDFC6505D4}" dt="2024-03-08T13:41:21.019" v="176" actId="20577"/>
        <pc:sldMkLst>
          <pc:docMk/>
          <pc:sldMk cId="2180429620" sldId="295"/>
        </pc:sldMkLst>
        <pc:spChg chg="mod">
          <ac:chgData name="Ahmet Oral (1023107)" userId="S::1023107@hr.nl::2e173560-79c5-40b3-8d80-2f3cdfb6b323" providerId="AD" clId="Web-{F6BA4608-8F34-36EC-BA99-6EDDFC6505D4}" dt="2024-03-08T13:41:21.019" v="176" actId="20577"/>
          <ac:spMkLst>
            <pc:docMk/>
            <pc:sldMk cId="2180429620" sldId="295"/>
            <ac:spMk id="4" creationId="{F61E39C8-D9E1-B56B-CD9E-4E0B352CB4E2}"/>
          </ac:spMkLst>
        </pc:spChg>
      </pc:sldChg>
    </pc:docChg>
  </pc:docChgLst>
  <pc:docChgLst>
    <pc:chgData name="Ahmet Oral (1023107)" userId="S::1023107@hr.nl::2e173560-79c5-40b3-8d80-2f3cdfb6b323" providerId="AD" clId="Web-{20F9C094-EE62-94E9-648F-C8184D8F59AA}"/>
    <pc:docChg chg="modSld">
      <pc:chgData name="Ahmet Oral (1023107)" userId="S::1023107@hr.nl::2e173560-79c5-40b3-8d80-2f3cdfb6b323" providerId="AD" clId="Web-{20F9C094-EE62-94E9-648F-C8184D8F59AA}" dt="2024-02-24T11:25:41.548" v="160" actId="20577"/>
      <pc:docMkLst>
        <pc:docMk/>
      </pc:docMkLst>
      <pc:sldChg chg="addSp modSp">
        <pc:chgData name="Ahmet Oral (1023107)" userId="S::1023107@hr.nl::2e173560-79c5-40b3-8d80-2f3cdfb6b323" providerId="AD" clId="Web-{20F9C094-EE62-94E9-648F-C8184D8F59AA}" dt="2024-02-24T11:19:09.925" v="94" actId="20577"/>
        <pc:sldMkLst>
          <pc:docMk/>
          <pc:sldMk cId="3946934594" sldId="256"/>
        </pc:sldMkLst>
        <pc:spChg chg="mod">
          <ac:chgData name="Ahmet Oral (1023107)" userId="S::1023107@hr.nl::2e173560-79c5-40b3-8d80-2f3cdfb6b323" providerId="AD" clId="Web-{20F9C094-EE62-94E9-648F-C8184D8F59AA}" dt="2024-02-24T11:17:31.656" v="25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hmet Oral (1023107)" userId="S::1023107@hr.nl::2e173560-79c5-40b3-8d80-2f3cdfb6b323" providerId="AD" clId="Web-{20F9C094-EE62-94E9-648F-C8184D8F59AA}" dt="2024-02-24T11:17:40.907" v="36" actId="20577"/>
          <ac:spMkLst>
            <pc:docMk/>
            <pc:sldMk cId="3946934594" sldId="256"/>
            <ac:spMk id="3" creationId="{0D537F64-4C96-4AA8-BB21-E8053A3186DD}"/>
          </ac:spMkLst>
        </pc:spChg>
        <pc:spChg chg="add mod">
          <ac:chgData name="Ahmet Oral (1023107)" userId="S::1023107@hr.nl::2e173560-79c5-40b3-8d80-2f3cdfb6b323" providerId="AD" clId="Web-{20F9C094-EE62-94E9-648F-C8184D8F59AA}" dt="2024-02-24T11:19:09.925" v="94" actId="20577"/>
          <ac:spMkLst>
            <pc:docMk/>
            <pc:sldMk cId="3946934594" sldId="256"/>
            <ac:spMk id="4" creationId="{22341466-2B49-4F21-0FF5-1CE59BF40A8C}"/>
          </ac:spMkLst>
        </pc:spChg>
      </pc:sldChg>
      <pc:sldChg chg="modSp">
        <pc:chgData name="Ahmet Oral (1023107)" userId="S::1023107@hr.nl::2e173560-79c5-40b3-8d80-2f3cdfb6b323" providerId="AD" clId="Web-{20F9C094-EE62-94E9-648F-C8184D8F59AA}" dt="2024-02-24T11:25:41.548" v="160" actId="20577"/>
        <pc:sldMkLst>
          <pc:docMk/>
          <pc:sldMk cId="2902794312" sldId="257"/>
        </pc:sldMkLst>
        <pc:spChg chg="mod">
          <ac:chgData name="Ahmet Oral (1023107)" userId="S::1023107@hr.nl::2e173560-79c5-40b3-8d80-2f3cdfb6b323" providerId="AD" clId="Web-{20F9C094-EE62-94E9-648F-C8184D8F59AA}" dt="2024-02-24T11:20:40.929" v="112" actId="1076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Ahmet Oral (1023107)" userId="S::1023107@hr.nl::2e173560-79c5-40b3-8d80-2f3cdfb6b323" providerId="AD" clId="Web-{20F9C094-EE62-94E9-648F-C8184D8F59AA}" dt="2024-02-24T11:25:41.548" v="160" actId="20577"/>
          <ac:spMkLst>
            <pc:docMk/>
            <pc:sldMk cId="2902794312" sldId="257"/>
            <ac:spMk id="5" creationId="{0A95F4DE-39B7-4CE2-BC1E-8B8AE662A895}"/>
          </ac:spMkLst>
        </pc:spChg>
      </pc:sldChg>
    </pc:docChg>
  </pc:docChgLst>
  <pc:docChgLst>
    <pc:chgData name="Nguyen Do (1057048)" userId="S::1057048@hr.nl::91fe210a-adbf-49cc-8590-688b322aaffe" providerId="AD" clId="Web-{93BC5F62-31CF-BBF0-1581-0170D48C702A}"/>
    <pc:docChg chg="modSld">
      <pc:chgData name="Nguyen Do (1057048)" userId="S::1057048@hr.nl::91fe210a-adbf-49cc-8590-688b322aaffe" providerId="AD" clId="Web-{93BC5F62-31CF-BBF0-1581-0170D48C702A}" dt="2024-04-21T07:54:51.473" v="0" actId="20577"/>
      <pc:docMkLst>
        <pc:docMk/>
      </pc:docMkLst>
      <pc:sldChg chg="modSp">
        <pc:chgData name="Nguyen Do (1057048)" userId="S::1057048@hr.nl::91fe210a-adbf-49cc-8590-688b322aaffe" providerId="AD" clId="Web-{93BC5F62-31CF-BBF0-1581-0170D48C702A}" dt="2024-04-21T07:54:51.473" v="0" actId="20577"/>
        <pc:sldMkLst>
          <pc:docMk/>
          <pc:sldMk cId="3946934594" sldId="256"/>
        </pc:sldMkLst>
        <pc:spChg chg="mod">
          <ac:chgData name="Nguyen Do (1057048)" userId="S::1057048@hr.nl::91fe210a-adbf-49cc-8590-688b322aaffe" providerId="AD" clId="Web-{93BC5F62-31CF-BBF0-1581-0170D48C702A}" dt="2024-04-21T07:54:51.473" v="0" actId="20577"/>
          <ac:spMkLst>
            <pc:docMk/>
            <pc:sldMk cId="3946934594" sldId="256"/>
            <ac:spMk id="3" creationId="{0D537F64-4C96-4AA8-BB21-E8053A3186D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78D10E-1E44-49C5-985E-9B67FB4D372E}">
      <dgm:prSet/>
      <dgm:spPr/>
      <dgm:t>
        <a:bodyPr/>
        <a:lstStyle/>
        <a:p>
          <a:pPr rtl="0"/>
          <a:r>
            <a:rPr lang="en-US">
              <a:latin typeface="Trebuchet MS"/>
            </a:rPr>
            <a:t>Flic Button</a:t>
          </a:r>
          <a:endParaRPr lang="en-US"/>
        </a:p>
      </dgm:t>
    </dgm:pt>
    <dgm:pt modelId="{0529F82D-6C6A-45A4-B1B0-898652E34006}" type="parTrans" cxnId="{87A0F189-81BC-439D-8FB3-AF031647C6E7}">
      <dgm:prSet/>
      <dgm:spPr/>
      <dgm:t>
        <a:bodyPr/>
        <a:lstStyle/>
        <a:p>
          <a:endParaRPr lang="en-US"/>
        </a:p>
      </dgm:t>
    </dgm:pt>
    <dgm:pt modelId="{8B84D079-C3A2-4B93-A577-A58DDF2EEA37}" type="sibTrans" cxnId="{87A0F189-81BC-439D-8FB3-AF031647C6E7}">
      <dgm:prSet/>
      <dgm:spPr/>
      <dgm:t>
        <a:bodyPr/>
        <a:lstStyle/>
        <a:p>
          <a:endParaRPr lang="en-US"/>
        </a:p>
      </dgm:t>
    </dgm:pt>
    <dgm:pt modelId="{C9A5A2C2-91A4-4DC0-9BC4-414E2AA496FE}">
      <dgm:prSet phldr="0"/>
      <dgm:spPr/>
      <dgm:t>
        <a:bodyPr/>
        <a:lstStyle/>
        <a:p>
          <a:r>
            <a:rPr lang="en-US">
              <a:latin typeface="Trebuchet MS"/>
            </a:rPr>
            <a:t>Afstandsbepaling</a:t>
          </a:r>
        </a:p>
      </dgm:t>
    </dgm:pt>
    <dgm:pt modelId="{3DE99984-9D28-4F59-8192-30037A3EC138}" type="parTrans" cxnId="{2C14BD50-AE89-4D9E-A09F-03F1EFFB9213}">
      <dgm:prSet/>
      <dgm:spPr/>
      <dgm:t>
        <a:bodyPr/>
        <a:lstStyle/>
        <a:p>
          <a:endParaRPr lang="LID4096"/>
        </a:p>
      </dgm:t>
    </dgm:pt>
    <dgm:pt modelId="{6297E4B2-FEA8-4F9A-BDDF-B5FCC925F19E}" type="sibTrans" cxnId="{2C14BD50-AE89-4D9E-A09F-03F1EFFB9213}">
      <dgm:prSet/>
      <dgm:spPr/>
      <dgm:t>
        <a:bodyPr/>
        <a:lstStyle/>
        <a:p>
          <a:endParaRPr lang="en-US"/>
        </a:p>
      </dgm:t>
    </dgm:pt>
    <dgm:pt modelId="{ECEDEE21-26B0-45B4-A9DD-7108094B5785}">
      <dgm:prSet phldr="0"/>
      <dgm:spPr/>
      <dgm:t>
        <a:bodyPr/>
        <a:lstStyle/>
        <a:p>
          <a:r>
            <a:rPr lang="en-US">
              <a:latin typeface="Trebuchet MS"/>
            </a:rPr>
            <a:t>Retrospective</a:t>
          </a:r>
        </a:p>
      </dgm:t>
    </dgm:pt>
    <dgm:pt modelId="{880BF3F1-E137-4DAD-9E62-61666A4758B6}" type="parTrans" cxnId="{46A4FF5F-3AC7-485E-9840-F2122201D642}">
      <dgm:prSet/>
      <dgm:spPr/>
      <dgm:t>
        <a:bodyPr/>
        <a:lstStyle/>
        <a:p>
          <a:endParaRPr lang="LID4096"/>
        </a:p>
      </dgm:t>
    </dgm:pt>
    <dgm:pt modelId="{0D4E4CD8-AF0D-4BCB-8831-1F08AFE5C393}" type="sibTrans" cxnId="{46A4FF5F-3AC7-485E-9840-F2122201D642}">
      <dgm:prSet/>
      <dgm:spPr/>
      <dgm:t>
        <a:bodyPr/>
        <a:lstStyle/>
        <a:p>
          <a:endParaRPr lang="en-US"/>
        </a:p>
      </dgm:t>
    </dgm:pt>
    <dgm:pt modelId="{1705F26E-FDD5-425A-94CE-58D61EACCC1A}">
      <dgm:prSet phldr="0"/>
      <dgm:spPr/>
      <dgm:t>
        <a:bodyPr/>
        <a:lstStyle/>
        <a:p>
          <a:r>
            <a:rPr lang="en-US">
              <a:latin typeface="Trebuchet MS"/>
            </a:rPr>
            <a:t>Planning</a:t>
          </a:r>
        </a:p>
      </dgm:t>
    </dgm:pt>
    <dgm:pt modelId="{04DEBD52-7602-45F1-8989-FE315A3913F5}" type="parTrans" cxnId="{252D1403-9228-4695-9521-BA96DD968CE7}">
      <dgm:prSet/>
      <dgm:spPr/>
      <dgm:t>
        <a:bodyPr/>
        <a:lstStyle/>
        <a:p>
          <a:endParaRPr lang="LID4096"/>
        </a:p>
      </dgm:t>
    </dgm:pt>
    <dgm:pt modelId="{5B019195-99A2-4C89-8275-7E7EF1F85D7E}" type="sibTrans" cxnId="{252D1403-9228-4695-9521-BA96DD968CE7}">
      <dgm:prSet/>
      <dgm:spPr/>
      <dgm:t>
        <a:bodyPr/>
        <a:lstStyle/>
        <a:p>
          <a:endParaRPr lang="en-US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  <dgm:pt modelId="{F696DB63-9C06-49C7-9BC1-B3B5A0E29F85}" type="pres">
      <dgm:prSet presAssocID="{0D235EA7-84EA-44F4-AFB1-165F1E8180AE}" presName="FourNodes_1" presStyleLbl="node1" presStyleIdx="0" presStyleCnt="4" custLinFactNeighborY="-920">
        <dgm:presLayoutVars>
          <dgm:bulletEnabled val="1"/>
        </dgm:presLayoutVars>
      </dgm:prSet>
      <dgm:spPr/>
    </dgm:pt>
    <dgm:pt modelId="{8665A718-0806-4E1C-A26D-598477CA021B}" type="pres">
      <dgm:prSet presAssocID="{0D235EA7-84EA-44F4-AFB1-165F1E8180AE}" presName="FourNodes_2" presStyleLbl="node1" presStyleIdx="1" presStyleCnt="4">
        <dgm:presLayoutVars>
          <dgm:bulletEnabled val="1"/>
        </dgm:presLayoutVars>
      </dgm:prSet>
      <dgm:spPr/>
    </dgm:pt>
    <dgm:pt modelId="{4D807D70-5160-4E4A-A197-332612427694}" type="pres">
      <dgm:prSet presAssocID="{0D235EA7-84EA-44F4-AFB1-165F1E8180AE}" presName="FourNodes_3" presStyleLbl="node1" presStyleIdx="2" presStyleCnt="4">
        <dgm:presLayoutVars>
          <dgm:bulletEnabled val="1"/>
        </dgm:presLayoutVars>
      </dgm:prSet>
      <dgm:spPr/>
    </dgm:pt>
    <dgm:pt modelId="{66E2E4B7-D70A-4846-9566-8B09EF281F99}" type="pres">
      <dgm:prSet presAssocID="{0D235EA7-84EA-44F4-AFB1-165F1E8180AE}" presName="FourNodes_4" presStyleLbl="node1" presStyleIdx="3" presStyleCnt="4">
        <dgm:presLayoutVars>
          <dgm:bulletEnabled val="1"/>
        </dgm:presLayoutVars>
      </dgm:prSet>
      <dgm:spPr/>
    </dgm:pt>
    <dgm:pt modelId="{78BE88FD-7DFF-4E0B-96E0-AC342C1370B0}" type="pres">
      <dgm:prSet presAssocID="{0D235EA7-84EA-44F4-AFB1-165F1E8180AE}" presName="FourConn_1-2" presStyleLbl="fgAccFollowNode1" presStyleIdx="0" presStyleCnt="3">
        <dgm:presLayoutVars>
          <dgm:bulletEnabled val="1"/>
        </dgm:presLayoutVars>
      </dgm:prSet>
      <dgm:spPr/>
    </dgm:pt>
    <dgm:pt modelId="{6BD6A1B6-7AFA-4A69-AF5A-A8111E0F512F}" type="pres">
      <dgm:prSet presAssocID="{0D235EA7-84EA-44F4-AFB1-165F1E8180AE}" presName="FourConn_2-3" presStyleLbl="fgAccFollowNode1" presStyleIdx="1" presStyleCnt="3">
        <dgm:presLayoutVars>
          <dgm:bulletEnabled val="1"/>
        </dgm:presLayoutVars>
      </dgm:prSet>
      <dgm:spPr/>
    </dgm:pt>
    <dgm:pt modelId="{9E63DA0B-F5D3-4510-BA71-55E94EB70247}" type="pres">
      <dgm:prSet presAssocID="{0D235EA7-84EA-44F4-AFB1-165F1E8180AE}" presName="FourConn_3-4" presStyleLbl="fgAccFollowNode1" presStyleIdx="2" presStyleCnt="3">
        <dgm:presLayoutVars>
          <dgm:bulletEnabled val="1"/>
        </dgm:presLayoutVars>
      </dgm:prSet>
      <dgm:spPr/>
    </dgm:pt>
    <dgm:pt modelId="{81E4D5DD-91C5-417A-8614-02DC4280445F}" type="pres">
      <dgm:prSet presAssocID="{0D235EA7-84EA-44F4-AFB1-165F1E8180AE}" presName="FourNodes_1_text" presStyleLbl="node1" presStyleIdx="3" presStyleCnt="4">
        <dgm:presLayoutVars>
          <dgm:bulletEnabled val="1"/>
        </dgm:presLayoutVars>
      </dgm:prSet>
      <dgm:spPr/>
    </dgm:pt>
    <dgm:pt modelId="{6DB8A1EC-5B2C-4EC7-8489-CD5AD4CB97BF}" type="pres">
      <dgm:prSet presAssocID="{0D235EA7-84EA-44F4-AFB1-165F1E8180AE}" presName="FourNodes_2_text" presStyleLbl="node1" presStyleIdx="3" presStyleCnt="4">
        <dgm:presLayoutVars>
          <dgm:bulletEnabled val="1"/>
        </dgm:presLayoutVars>
      </dgm:prSet>
      <dgm:spPr/>
    </dgm:pt>
    <dgm:pt modelId="{795F0615-CEEC-470E-A02F-EA951B907F17}" type="pres">
      <dgm:prSet presAssocID="{0D235EA7-84EA-44F4-AFB1-165F1E8180AE}" presName="FourNodes_3_text" presStyleLbl="node1" presStyleIdx="3" presStyleCnt="4">
        <dgm:presLayoutVars>
          <dgm:bulletEnabled val="1"/>
        </dgm:presLayoutVars>
      </dgm:prSet>
      <dgm:spPr/>
    </dgm:pt>
    <dgm:pt modelId="{F67CA89B-3F61-44E7-BF8A-74C115E7274B}" type="pres">
      <dgm:prSet presAssocID="{0D235EA7-84EA-44F4-AFB1-165F1E818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52D1403-9228-4695-9521-BA96DD968CE7}" srcId="{0D235EA7-84EA-44F4-AFB1-165F1E8180AE}" destId="{1705F26E-FDD5-425A-94CE-58D61EACCC1A}" srcOrd="3" destOrd="0" parTransId="{04DEBD52-7602-45F1-8989-FE315A3913F5}" sibTransId="{5B019195-99A2-4C89-8275-7E7EF1F85D7E}"/>
    <dgm:cxn modelId="{46F10709-B4F1-4B33-A1CC-0CAD894DD0EE}" type="presOf" srcId="{6297E4B2-FEA8-4F9A-BDDF-B5FCC925F19E}" destId="{6BD6A1B6-7AFA-4A69-AF5A-A8111E0F512F}" srcOrd="0" destOrd="0" presId="urn:microsoft.com/office/officeart/2005/8/layout/vProcess5"/>
    <dgm:cxn modelId="{CA101215-6232-464A-B0C0-EB2C7E13C36B}" type="presOf" srcId="{ECEDEE21-26B0-45B4-A9DD-7108094B5785}" destId="{795F0615-CEEC-470E-A02F-EA951B907F17}" srcOrd="1" destOrd="0" presId="urn:microsoft.com/office/officeart/2005/8/layout/vProcess5"/>
    <dgm:cxn modelId="{3B44D925-7686-41FE-B57C-FF981125A740}" type="presOf" srcId="{8B84D079-C3A2-4B93-A577-A58DDF2EEA37}" destId="{78BE88FD-7DFF-4E0B-96E0-AC342C1370B0}" srcOrd="0" destOrd="0" presId="urn:microsoft.com/office/officeart/2005/8/layout/vProcess5"/>
    <dgm:cxn modelId="{E2CA313C-72AD-43E1-93FC-996B568B7572}" type="presOf" srcId="{C9A5A2C2-91A4-4DC0-9BC4-414E2AA496FE}" destId="{6DB8A1EC-5B2C-4EC7-8489-CD5AD4CB97BF}" srcOrd="1" destOrd="0" presId="urn:microsoft.com/office/officeart/2005/8/layout/vProcess5"/>
    <dgm:cxn modelId="{46A4FF5F-3AC7-485E-9840-F2122201D642}" srcId="{0D235EA7-84EA-44F4-AFB1-165F1E8180AE}" destId="{ECEDEE21-26B0-45B4-A9DD-7108094B5785}" srcOrd="2" destOrd="0" parTransId="{880BF3F1-E137-4DAD-9E62-61666A4758B6}" sibTransId="{0D4E4CD8-AF0D-4BCB-8831-1F08AFE5C393}"/>
    <dgm:cxn modelId="{A2331543-553A-4197-874E-EA91E42026F7}" type="presOf" srcId="{ECEDEE21-26B0-45B4-A9DD-7108094B5785}" destId="{4D807D70-5160-4E4A-A197-332612427694}" srcOrd="0" destOrd="0" presId="urn:microsoft.com/office/officeart/2005/8/layout/vProcess5"/>
    <dgm:cxn modelId="{3BD0F06E-2172-4963-A66B-EFCEBB3770E4}" type="presOf" srcId="{C9A5A2C2-91A4-4DC0-9BC4-414E2AA496FE}" destId="{8665A718-0806-4E1C-A26D-598477CA021B}" srcOrd="0" destOrd="0" presId="urn:microsoft.com/office/officeart/2005/8/layout/vProcess5"/>
    <dgm:cxn modelId="{2C14BD50-AE89-4D9E-A09F-03F1EFFB9213}" srcId="{0D235EA7-84EA-44F4-AFB1-165F1E8180AE}" destId="{C9A5A2C2-91A4-4DC0-9BC4-414E2AA496FE}" srcOrd="1" destOrd="0" parTransId="{3DE99984-9D28-4F59-8192-30037A3EC138}" sibTransId="{6297E4B2-FEA8-4F9A-BDDF-B5FCC925F19E}"/>
    <dgm:cxn modelId="{6360D47D-E62F-411E-81F6-6D681A53BC30}" type="presOf" srcId="{0D4E4CD8-AF0D-4BCB-8831-1F08AFE5C393}" destId="{9E63DA0B-F5D3-4510-BA71-55E94EB70247}" srcOrd="0" destOrd="0" presId="urn:microsoft.com/office/officeart/2005/8/layout/vProcess5"/>
    <dgm:cxn modelId="{87A0F189-81BC-439D-8FB3-AF031647C6E7}" srcId="{0D235EA7-84EA-44F4-AFB1-165F1E8180AE}" destId="{BA78D10E-1E44-49C5-985E-9B67FB4D372E}" srcOrd="0" destOrd="0" parTransId="{0529F82D-6C6A-45A4-B1B0-898652E34006}" sibTransId="{8B84D079-C3A2-4B93-A577-A58DDF2EEA37}"/>
    <dgm:cxn modelId="{2DEC1EB3-3CAB-4D4B-B164-0303FC6FE45B}" type="presOf" srcId="{1705F26E-FDD5-425A-94CE-58D61EACCC1A}" destId="{F67CA89B-3F61-44E7-BF8A-74C115E7274B}" srcOrd="1" destOrd="0" presId="urn:microsoft.com/office/officeart/2005/8/layout/vProcess5"/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A02665DD-BC4B-46F0-96F0-EDDE38F7005F}" type="presOf" srcId="{BA78D10E-1E44-49C5-985E-9B67FB4D372E}" destId="{81E4D5DD-91C5-417A-8614-02DC4280445F}" srcOrd="1" destOrd="0" presId="urn:microsoft.com/office/officeart/2005/8/layout/vProcess5"/>
    <dgm:cxn modelId="{CB76C6E4-279A-4E32-92ED-8DD6F06CA90C}" type="presOf" srcId="{BA78D10E-1E44-49C5-985E-9B67FB4D372E}" destId="{F696DB63-9C06-49C7-9BC1-B3B5A0E29F85}" srcOrd="0" destOrd="0" presId="urn:microsoft.com/office/officeart/2005/8/layout/vProcess5"/>
    <dgm:cxn modelId="{F46596F4-F3AD-48A2-AC9A-1F0C2FF35083}" type="presOf" srcId="{1705F26E-FDD5-425A-94CE-58D61EACCC1A}" destId="{66E2E4B7-D70A-4846-9566-8B09EF281F99}" srcOrd="0" destOrd="0" presId="urn:microsoft.com/office/officeart/2005/8/layout/vProcess5"/>
    <dgm:cxn modelId="{FADB1159-7426-4DB8-96A5-2F4389B88702}" type="presParOf" srcId="{B0E4801B-9F2B-4FC0-A6AB-2C46F71E3E1F}" destId="{AD2EC1F9-B2D4-46B0-8EC8-1579F40A0568}" srcOrd="0" destOrd="0" presId="urn:microsoft.com/office/officeart/2005/8/layout/vProcess5"/>
    <dgm:cxn modelId="{353F1734-813F-452B-A0C1-FCE94AFC9C0E}" type="presParOf" srcId="{B0E4801B-9F2B-4FC0-A6AB-2C46F71E3E1F}" destId="{F696DB63-9C06-49C7-9BC1-B3B5A0E29F85}" srcOrd="1" destOrd="0" presId="urn:microsoft.com/office/officeart/2005/8/layout/vProcess5"/>
    <dgm:cxn modelId="{FA47EE5F-F4B1-4D9B-B3D8-D4558D78BF66}" type="presParOf" srcId="{B0E4801B-9F2B-4FC0-A6AB-2C46F71E3E1F}" destId="{8665A718-0806-4E1C-A26D-598477CA021B}" srcOrd="2" destOrd="0" presId="urn:microsoft.com/office/officeart/2005/8/layout/vProcess5"/>
    <dgm:cxn modelId="{A7B1B234-1059-4B8B-93C6-051F1BBEEF6B}" type="presParOf" srcId="{B0E4801B-9F2B-4FC0-A6AB-2C46F71E3E1F}" destId="{4D807D70-5160-4E4A-A197-332612427694}" srcOrd="3" destOrd="0" presId="urn:microsoft.com/office/officeart/2005/8/layout/vProcess5"/>
    <dgm:cxn modelId="{FDEFE644-AF06-4CA7-8DCB-730A3EC64BAB}" type="presParOf" srcId="{B0E4801B-9F2B-4FC0-A6AB-2C46F71E3E1F}" destId="{66E2E4B7-D70A-4846-9566-8B09EF281F99}" srcOrd="4" destOrd="0" presId="urn:microsoft.com/office/officeart/2005/8/layout/vProcess5"/>
    <dgm:cxn modelId="{129A4473-8E7A-416B-85BB-7CD58C7E37F7}" type="presParOf" srcId="{B0E4801B-9F2B-4FC0-A6AB-2C46F71E3E1F}" destId="{78BE88FD-7DFF-4E0B-96E0-AC342C1370B0}" srcOrd="5" destOrd="0" presId="urn:microsoft.com/office/officeart/2005/8/layout/vProcess5"/>
    <dgm:cxn modelId="{B082AF87-F200-4F66-B1A8-04EFFF1FAE7B}" type="presParOf" srcId="{B0E4801B-9F2B-4FC0-A6AB-2C46F71E3E1F}" destId="{6BD6A1B6-7AFA-4A69-AF5A-A8111E0F512F}" srcOrd="6" destOrd="0" presId="urn:microsoft.com/office/officeart/2005/8/layout/vProcess5"/>
    <dgm:cxn modelId="{24703BAB-071D-41B0-8EA3-9339A41E8260}" type="presParOf" srcId="{B0E4801B-9F2B-4FC0-A6AB-2C46F71E3E1F}" destId="{9E63DA0B-F5D3-4510-BA71-55E94EB70247}" srcOrd="7" destOrd="0" presId="urn:microsoft.com/office/officeart/2005/8/layout/vProcess5"/>
    <dgm:cxn modelId="{A85152C9-0CE4-4674-9C89-C95551C55B25}" type="presParOf" srcId="{B0E4801B-9F2B-4FC0-A6AB-2C46F71E3E1F}" destId="{81E4D5DD-91C5-417A-8614-02DC4280445F}" srcOrd="8" destOrd="0" presId="urn:microsoft.com/office/officeart/2005/8/layout/vProcess5"/>
    <dgm:cxn modelId="{D21484EE-EB73-43BA-8C6A-68105CD3EEDE}" type="presParOf" srcId="{B0E4801B-9F2B-4FC0-A6AB-2C46F71E3E1F}" destId="{6DB8A1EC-5B2C-4EC7-8489-CD5AD4CB97BF}" srcOrd="9" destOrd="0" presId="urn:microsoft.com/office/officeart/2005/8/layout/vProcess5"/>
    <dgm:cxn modelId="{345F6E92-DA09-46B8-B713-139D1F6282E1}" type="presParOf" srcId="{B0E4801B-9F2B-4FC0-A6AB-2C46F71E3E1F}" destId="{795F0615-CEEC-470E-A02F-EA951B907F17}" srcOrd="10" destOrd="0" presId="urn:microsoft.com/office/officeart/2005/8/layout/vProcess5"/>
    <dgm:cxn modelId="{1A49DD0F-C560-48C6-A04B-059834AEFC48}" type="presParOf" srcId="{B0E4801B-9F2B-4FC0-A6AB-2C46F71E3E1F}" destId="{F67CA89B-3F61-44E7-BF8A-74C115E727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78D10E-1E44-49C5-985E-9B67FB4D372E}">
      <dgm:prSet/>
      <dgm:spPr/>
      <dgm:t>
        <a:bodyPr/>
        <a:lstStyle/>
        <a:p>
          <a:pPr rtl="0"/>
          <a:r>
            <a:rPr lang="en-US">
              <a:latin typeface="Trebuchet MS"/>
            </a:rPr>
            <a:t>Flic Button</a:t>
          </a:r>
          <a:endParaRPr lang="en-US"/>
        </a:p>
      </dgm:t>
    </dgm:pt>
    <dgm:pt modelId="{0529F82D-6C6A-45A4-B1B0-898652E34006}" type="parTrans" cxnId="{87A0F189-81BC-439D-8FB3-AF031647C6E7}">
      <dgm:prSet/>
      <dgm:spPr/>
      <dgm:t>
        <a:bodyPr/>
        <a:lstStyle/>
        <a:p>
          <a:endParaRPr lang="en-US"/>
        </a:p>
      </dgm:t>
    </dgm:pt>
    <dgm:pt modelId="{8B84D079-C3A2-4B93-A577-A58DDF2EEA37}" type="sibTrans" cxnId="{87A0F189-81BC-439D-8FB3-AF031647C6E7}">
      <dgm:prSet/>
      <dgm:spPr/>
      <dgm:t>
        <a:bodyPr/>
        <a:lstStyle/>
        <a:p>
          <a:endParaRPr lang="en-US"/>
        </a:p>
      </dgm:t>
    </dgm:pt>
    <dgm:pt modelId="{C9A5A2C2-91A4-4DC0-9BC4-414E2AA496FE}">
      <dgm:prSet phldr="0"/>
      <dgm:spPr/>
      <dgm:t>
        <a:bodyPr/>
        <a:lstStyle/>
        <a:p>
          <a:r>
            <a:rPr lang="en-US">
              <a:latin typeface="Trebuchet MS"/>
            </a:rPr>
            <a:t>Afstandsbepaling</a:t>
          </a:r>
        </a:p>
      </dgm:t>
    </dgm:pt>
    <dgm:pt modelId="{3DE99984-9D28-4F59-8192-30037A3EC138}" type="parTrans" cxnId="{2C14BD50-AE89-4D9E-A09F-03F1EFFB9213}">
      <dgm:prSet/>
      <dgm:spPr/>
      <dgm:t>
        <a:bodyPr/>
        <a:lstStyle/>
        <a:p>
          <a:endParaRPr lang="LID4096"/>
        </a:p>
      </dgm:t>
    </dgm:pt>
    <dgm:pt modelId="{6297E4B2-FEA8-4F9A-BDDF-B5FCC925F19E}" type="sibTrans" cxnId="{2C14BD50-AE89-4D9E-A09F-03F1EFFB9213}">
      <dgm:prSet/>
      <dgm:spPr/>
      <dgm:t>
        <a:bodyPr/>
        <a:lstStyle/>
        <a:p>
          <a:endParaRPr lang="en-US"/>
        </a:p>
      </dgm:t>
    </dgm:pt>
    <dgm:pt modelId="{ECEDEE21-26B0-45B4-A9DD-7108094B5785}">
      <dgm:prSet phldr="0"/>
      <dgm:spPr/>
      <dgm:t>
        <a:bodyPr/>
        <a:lstStyle/>
        <a:p>
          <a:r>
            <a:rPr lang="en-US">
              <a:latin typeface="Trebuchet MS"/>
            </a:rPr>
            <a:t>Retrospective</a:t>
          </a:r>
        </a:p>
      </dgm:t>
    </dgm:pt>
    <dgm:pt modelId="{880BF3F1-E137-4DAD-9E62-61666A4758B6}" type="parTrans" cxnId="{46A4FF5F-3AC7-485E-9840-F2122201D642}">
      <dgm:prSet/>
      <dgm:spPr/>
      <dgm:t>
        <a:bodyPr/>
        <a:lstStyle/>
        <a:p>
          <a:endParaRPr lang="LID4096"/>
        </a:p>
      </dgm:t>
    </dgm:pt>
    <dgm:pt modelId="{0D4E4CD8-AF0D-4BCB-8831-1F08AFE5C393}" type="sibTrans" cxnId="{46A4FF5F-3AC7-485E-9840-F2122201D642}">
      <dgm:prSet/>
      <dgm:spPr/>
      <dgm:t>
        <a:bodyPr/>
        <a:lstStyle/>
        <a:p>
          <a:endParaRPr lang="en-US"/>
        </a:p>
      </dgm:t>
    </dgm:pt>
    <dgm:pt modelId="{1705F26E-FDD5-425A-94CE-58D61EACCC1A}">
      <dgm:prSet phldr="0"/>
      <dgm:spPr/>
      <dgm:t>
        <a:bodyPr/>
        <a:lstStyle/>
        <a:p>
          <a:r>
            <a:rPr lang="en-US">
              <a:latin typeface="Trebuchet MS"/>
            </a:rPr>
            <a:t>Planning</a:t>
          </a:r>
        </a:p>
      </dgm:t>
    </dgm:pt>
    <dgm:pt modelId="{04DEBD52-7602-45F1-8989-FE315A3913F5}" type="parTrans" cxnId="{252D1403-9228-4695-9521-BA96DD968CE7}">
      <dgm:prSet/>
      <dgm:spPr/>
      <dgm:t>
        <a:bodyPr/>
        <a:lstStyle/>
        <a:p>
          <a:endParaRPr lang="LID4096"/>
        </a:p>
      </dgm:t>
    </dgm:pt>
    <dgm:pt modelId="{5B019195-99A2-4C89-8275-7E7EF1F85D7E}" type="sibTrans" cxnId="{252D1403-9228-4695-9521-BA96DD968CE7}">
      <dgm:prSet/>
      <dgm:spPr/>
      <dgm:t>
        <a:bodyPr/>
        <a:lstStyle/>
        <a:p>
          <a:endParaRPr lang="en-US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  <dgm:pt modelId="{F696DB63-9C06-49C7-9BC1-B3B5A0E29F85}" type="pres">
      <dgm:prSet presAssocID="{0D235EA7-84EA-44F4-AFB1-165F1E8180AE}" presName="FourNodes_1" presStyleLbl="node1" presStyleIdx="0" presStyleCnt="4">
        <dgm:presLayoutVars>
          <dgm:bulletEnabled val="1"/>
        </dgm:presLayoutVars>
      </dgm:prSet>
      <dgm:spPr/>
    </dgm:pt>
    <dgm:pt modelId="{8665A718-0806-4E1C-A26D-598477CA021B}" type="pres">
      <dgm:prSet presAssocID="{0D235EA7-84EA-44F4-AFB1-165F1E8180AE}" presName="FourNodes_2" presStyleLbl="node1" presStyleIdx="1" presStyleCnt="4">
        <dgm:presLayoutVars>
          <dgm:bulletEnabled val="1"/>
        </dgm:presLayoutVars>
      </dgm:prSet>
      <dgm:spPr/>
    </dgm:pt>
    <dgm:pt modelId="{4D807D70-5160-4E4A-A197-332612427694}" type="pres">
      <dgm:prSet presAssocID="{0D235EA7-84EA-44F4-AFB1-165F1E8180AE}" presName="FourNodes_3" presStyleLbl="node1" presStyleIdx="2" presStyleCnt="4">
        <dgm:presLayoutVars>
          <dgm:bulletEnabled val="1"/>
        </dgm:presLayoutVars>
      </dgm:prSet>
      <dgm:spPr/>
    </dgm:pt>
    <dgm:pt modelId="{66E2E4B7-D70A-4846-9566-8B09EF281F99}" type="pres">
      <dgm:prSet presAssocID="{0D235EA7-84EA-44F4-AFB1-165F1E8180AE}" presName="FourNodes_4" presStyleLbl="node1" presStyleIdx="3" presStyleCnt="4">
        <dgm:presLayoutVars>
          <dgm:bulletEnabled val="1"/>
        </dgm:presLayoutVars>
      </dgm:prSet>
      <dgm:spPr/>
    </dgm:pt>
    <dgm:pt modelId="{78BE88FD-7DFF-4E0B-96E0-AC342C1370B0}" type="pres">
      <dgm:prSet presAssocID="{0D235EA7-84EA-44F4-AFB1-165F1E8180AE}" presName="FourConn_1-2" presStyleLbl="fgAccFollowNode1" presStyleIdx="0" presStyleCnt="3">
        <dgm:presLayoutVars>
          <dgm:bulletEnabled val="1"/>
        </dgm:presLayoutVars>
      </dgm:prSet>
      <dgm:spPr/>
    </dgm:pt>
    <dgm:pt modelId="{6BD6A1B6-7AFA-4A69-AF5A-A8111E0F512F}" type="pres">
      <dgm:prSet presAssocID="{0D235EA7-84EA-44F4-AFB1-165F1E8180AE}" presName="FourConn_2-3" presStyleLbl="fgAccFollowNode1" presStyleIdx="1" presStyleCnt="3">
        <dgm:presLayoutVars>
          <dgm:bulletEnabled val="1"/>
        </dgm:presLayoutVars>
      </dgm:prSet>
      <dgm:spPr/>
    </dgm:pt>
    <dgm:pt modelId="{9E63DA0B-F5D3-4510-BA71-55E94EB70247}" type="pres">
      <dgm:prSet presAssocID="{0D235EA7-84EA-44F4-AFB1-165F1E8180AE}" presName="FourConn_3-4" presStyleLbl="fgAccFollowNode1" presStyleIdx="2" presStyleCnt="3">
        <dgm:presLayoutVars>
          <dgm:bulletEnabled val="1"/>
        </dgm:presLayoutVars>
      </dgm:prSet>
      <dgm:spPr/>
    </dgm:pt>
    <dgm:pt modelId="{81E4D5DD-91C5-417A-8614-02DC4280445F}" type="pres">
      <dgm:prSet presAssocID="{0D235EA7-84EA-44F4-AFB1-165F1E8180AE}" presName="FourNodes_1_text" presStyleLbl="node1" presStyleIdx="3" presStyleCnt="4">
        <dgm:presLayoutVars>
          <dgm:bulletEnabled val="1"/>
        </dgm:presLayoutVars>
      </dgm:prSet>
      <dgm:spPr/>
    </dgm:pt>
    <dgm:pt modelId="{6DB8A1EC-5B2C-4EC7-8489-CD5AD4CB97BF}" type="pres">
      <dgm:prSet presAssocID="{0D235EA7-84EA-44F4-AFB1-165F1E8180AE}" presName="FourNodes_2_text" presStyleLbl="node1" presStyleIdx="3" presStyleCnt="4">
        <dgm:presLayoutVars>
          <dgm:bulletEnabled val="1"/>
        </dgm:presLayoutVars>
      </dgm:prSet>
      <dgm:spPr/>
    </dgm:pt>
    <dgm:pt modelId="{795F0615-CEEC-470E-A02F-EA951B907F17}" type="pres">
      <dgm:prSet presAssocID="{0D235EA7-84EA-44F4-AFB1-165F1E8180AE}" presName="FourNodes_3_text" presStyleLbl="node1" presStyleIdx="3" presStyleCnt="4">
        <dgm:presLayoutVars>
          <dgm:bulletEnabled val="1"/>
        </dgm:presLayoutVars>
      </dgm:prSet>
      <dgm:spPr/>
    </dgm:pt>
    <dgm:pt modelId="{F67CA89B-3F61-44E7-BF8A-74C115E7274B}" type="pres">
      <dgm:prSet presAssocID="{0D235EA7-84EA-44F4-AFB1-165F1E8180A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52D1403-9228-4695-9521-BA96DD968CE7}" srcId="{0D235EA7-84EA-44F4-AFB1-165F1E8180AE}" destId="{1705F26E-FDD5-425A-94CE-58D61EACCC1A}" srcOrd="3" destOrd="0" parTransId="{04DEBD52-7602-45F1-8989-FE315A3913F5}" sibTransId="{5B019195-99A2-4C89-8275-7E7EF1F85D7E}"/>
    <dgm:cxn modelId="{46F10709-B4F1-4B33-A1CC-0CAD894DD0EE}" type="presOf" srcId="{6297E4B2-FEA8-4F9A-BDDF-B5FCC925F19E}" destId="{6BD6A1B6-7AFA-4A69-AF5A-A8111E0F512F}" srcOrd="0" destOrd="0" presId="urn:microsoft.com/office/officeart/2005/8/layout/vProcess5"/>
    <dgm:cxn modelId="{CA101215-6232-464A-B0C0-EB2C7E13C36B}" type="presOf" srcId="{ECEDEE21-26B0-45B4-A9DD-7108094B5785}" destId="{795F0615-CEEC-470E-A02F-EA951B907F17}" srcOrd="1" destOrd="0" presId="urn:microsoft.com/office/officeart/2005/8/layout/vProcess5"/>
    <dgm:cxn modelId="{3B44D925-7686-41FE-B57C-FF981125A740}" type="presOf" srcId="{8B84D079-C3A2-4B93-A577-A58DDF2EEA37}" destId="{78BE88FD-7DFF-4E0B-96E0-AC342C1370B0}" srcOrd="0" destOrd="0" presId="urn:microsoft.com/office/officeart/2005/8/layout/vProcess5"/>
    <dgm:cxn modelId="{E2CA313C-72AD-43E1-93FC-996B568B7572}" type="presOf" srcId="{C9A5A2C2-91A4-4DC0-9BC4-414E2AA496FE}" destId="{6DB8A1EC-5B2C-4EC7-8489-CD5AD4CB97BF}" srcOrd="1" destOrd="0" presId="urn:microsoft.com/office/officeart/2005/8/layout/vProcess5"/>
    <dgm:cxn modelId="{46A4FF5F-3AC7-485E-9840-F2122201D642}" srcId="{0D235EA7-84EA-44F4-AFB1-165F1E8180AE}" destId="{ECEDEE21-26B0-45B4-A9DD-7108094B5785}" srcOrd="2" destOrd="0" parTransId="{880BF3F1-E137-4DAD-9E62-61666A4758B6}" sibTransId="{0D4E4CD8-AF0D-4BCB-8831-1F08AFE5C393}"/>
    <dgm:cxn modelId="{A2331543-553A-4197-874E-EA91E42026F7}" type="presOf" srcId="{ECEDEE21-26B0-45B4-A9DD-7108094B5785}" destId="{4D807D70-5160-4E4A-A197-332612427694}" srcOrd="0" destOrd="0" presId="urn:microsoft.com/office/officeart/2005/8/layout/vProcess5"/>
    <dgm:cxn modelId="{3BD0F06E-2172-4963-A66B-EFCEBB3770E4}" type="presOf" srcId="{C9A5A2C2-91A4-4DC0-9BC4-414E2AA496FE}" destId="{8665A718-0806-4E1C-A26D-598477CA021B}" srcOrd="0" destOrd="0" presId="urn:microsoft.com/office/officeart/2005/8/layout/vProcess5"/>
    <dgm:cxn modelId="{2C14BD50-AE89-4D9E-A09F-03F1EFFB9213}" srcId="{0D235EA7-84EA-44F4-AFB1-165F1E8180AE}" destId="{C9A5A2C2-91A4-4DC0-9BC4-414E2AA496FE}" srcOrd="1" destOrd="0" parTransId="{3DE99984-9D28-4F59-8192-30037A3EC138}" sibTransId="{6297E4B2-FEA8-4F9A-BDDF-B5FCC925F19E}"/>
    <dgm:cxn modelId="{6360D47D-E62F-411E-81F6-6D681A53BC30}" type="presOf" srcId="{0D4E4CD8-AF0D-4BCB-8831-1F08AFE5C393}" destId="{9E63DA0B-F5D3-4510-BA71-55E94EB70247}" srcOrd="0" destOrd="0" presId="urn:microsoft.com/office/officeart/2005/8/layout/vProcess5"/>
    <dgm:cxn modelId="{87A0F189-81BC-439D-8FB3-AF031647C6E7}" srcId="{0D235EA7-84EA-44F4-AFB1-165F1E8180AE}" destId="{BA78D10E-1E44-49C5-985E-9B67FB4D372E}" srcOrd="0" destOrd="0" parTransId="{0529F82D-6C6A-45A4-B1B0-898652E34006}" sibTransId="{8B84D079-C3A2-4B93-A577-A58DDF2EEA37}"/>
    <dgm:cxn modelId="{2DEC1EB3-3CAB-4D4B-B164-0303FC6FE45B}" type="presOf" srcId="{1705F26E-FDD5-425A-94CE-58D61EACCC1A}" destId="{F67CA89B-3F61-44E7-BF8A-74C115E7274B}" srcOrd="1" destOrd="0" presId="urn:microsoft.com/office/officeart/2005/8/layout/vProcess5"/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A02665DD-BC4B-46F0-96F0-EDDE38F7005F}" type="presOf" srcId="{BA78D10E-1E44-49C5-985E-9B67FB4D372E}" destId="{81E4D5DD-91C5-417A-8614-02DC4280445F}" srcOrd="1" destOrd="0" presId="urn:microsoft.com/office/officeart/2005/8/layout/vProcess5"/>
    <dgm:cxn modelId="{CB76C6E4-279A-4E32-92ED-8DD6F06CA90C}" type="presOf" srcId="{BA78D10E-1E44-49C5-985E-9B67FB4D372E}" destId="{F696DB63-9C06-49C7-9BC1-B3B5A0E29F85}" srcOrd="0" destOrd="0" presId="urn:microsoft.com/office/officeart/2005/8/layout/vProcess5"/>
    <dgm:cxn modelId="{F46596F4-F3AD-48A2-AC9A-1F0C2FF35083}" type="presOf" srcId="{1705F26E-FDD5-425A-94CE-58D61EACCC1A}" destId="{66E2E4B7-D70A-4846-9566-8B09EF281F99}" srcOrd="0" destOrd="0" presId="urn:microsoft.com/office/officeart/2005/8/layout/vProcess5"/>
    <dgm:cxn modelId="{FADB1159-7426-4DB8-96A5-2F4389B88702}" type="presParOf" srcId="{B0E4801B-9F2B-4FC0-A6AB-2C46F71E3E1F}" destId="{AD2EC1F9-B2D4-46B0-8EC8-1579F40A0568}" srcOrd="0" destOrd="0" presId="urn:microsoft.com/office/officeart/2005/8/layout/vProcess5"/>
    <dgm:cxn modelId="{353F1734-813F-452B-A0C1-FCE94AFC9C0E}" type="presParOf" srcId="{B0E4801B-9F2B-4FC0-A6AB-2C46F71E3E1F}" destId="{F696DB63-9C06-49C7-9BC1-B3B5A0E29F85}" srcOrd="1" destOrd="0" presId="urn:microsoft.com/office/officeart/2005/8/layout/vProcess5"/>
    <dgm:cxn modelId="{FA47EE5F-F4B1-4D9B-B3D8-D4558D78BF66}" type="presParOf" srcId="{B0E4801B-9F2B-4FC0-A6AB-2C46F71E3E1F}" destId="{8665A718-0806-4E1C-A26D-598477CA021B}" srcOrd="2" destOrd="0" presId="urn:microsoft.com/office/officeart/2005/8/layout/vProcess5"/>
    <dgm:cxn modelId="{A7B1B234-1059-4B8B-93C6-051F1BBEEF6B}" type="presParOf" srcId="{B0E4801B-9F2B-4FC0-A6AB-2C46F71E3E1F}" destId="{4D807D70-5160-4E4A-A197-332612427694}" srcOrd="3" destOrd="0" presId="urn:microsoft.com/office/officeart/2005/8/layout/vProcess5"/>
    <dgm:cxn modelId="{FDEFE644-AF06-4CA7-8DCB-730A3EC64BAB}" type="presParOf" srcId="{B0E4801B-9F2B-4FC0-A6AB-2C46F71E3E1F}" destId="{66E2E4B7-D70A-4846-9566-8B09EF281F99}" srcOrd="4" destOrd="0" presId="urn:microsoft.com/office/officeart/2005/8/layout/vProcess5"/>
    <dgm:cxn modelId="{129A4473-8E7A-416B-85BB-7CD58C7E37F7}" type="presParOf" srcId="{B0E4801B-9F2B-4FC0-A6AB-2C46F71E3E1F}" destId="{78BE88FD-7DFF-4E0B-96E0-AC342C1370B0}" srcOrd="5" destOrd="0" presId="urn:microsoft.com/office/officeart/2005/8/layout/vProcess5"/>
    <dgm:cxn modelId="{B082AF87-F200-4F66-B1A8-04EFFF1FAE7B}" type="presParOf" srcId="{B0E4801B-9F2B-4FC0-A6AB-2C46F71E3E1F}" destId="{6BD6A1B6-7AFA-4A69-AF5A-A8111E0F512F}" srcOrd="6" destOrd="0" presId="urn:microsoft.com/office/officeart/2005/8/layout/vProcess5"/>
    <dgm:cxn modelId="{24703BAB-071D-41B0-8EA3-9339A41E8260}" type="presParOf" srcId="{B0E4801B-9F2B-4FC0-A6AB-2C46F71E3E1F}" destId="{9E63DA0B-F5D3-4510-BA71-55E94EB70247}" srcOrd="7" destOrd="0" presId="urn:microsoft.com/office/officeart/2005/8/layout/vProcess5"/>
    <dgm:cxn modelId="{A85152C9-0CE4-4674-9C89-C95551C55B25}" type="presParOf" srcId="{B0E4801B-9F2B-4FC0-A6AB-2C46F71E3E1F}" destId="{81E4D5DD-91C5-417A-8614-02DC4280445F}" srcOrd="8" destOrd="0" presId="urn:microsoft.com/office/officeart/2005/8/layout/vProcess5"/>
    <dgm:cxn modelId="{D21484EE-EB73-43BA-8C6A-68105CD3EEDE}" type="presParOf" srcId="{B0E4801B-9F2B-4FC0-A6AB-2C46F71E3E1F}" destId="{6DB8A1EC-5B2C-4EC7-8489-CD5AD4CB97BF}" srcOrd="9" destOrd="0" presId="urn:microsoft.com/office/officeart/2005/8/layout/vProcess5"/>
    <dgm:cxn modelId="{345F6E92-DA09-46B8-B713-139D1F6282E1}" type="presParOf" srcId="{B0E4801B-9F2B-4FC0-A6AB-2C46F71E3E1F}" destId="{795F0615-CEEC-470E-A02F-EA951B907F17}" srcOrd="10" destOrd="0" presId="urn:microsoft.com/office/officeart/2005/8/layout/vProcess5"/>
    <dgm:cxn modelId="{1A49DD0F-C560-48C6-A04B-059834AEFC48}" type="presParOf" srcId="{B0E4801B-9F2B-4FC0-A6AB-2C46F71E3E1F}" destId="{F67CA89B-3F61-44E7-BF8A-74C115E727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235EA7-84EA-44F4-AFB1-165F1E8180AE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E4801B-9F2B-4FC0-A6AB-2C46F71E3E1F}" type="pres">
      <dgm:prSet presAssocID="{0D235EA7-84EA-44F4-AFB1-165F1E8180AE}" presName="outerComposite" presStyleCnt="0">
        <dgm:presLayoutVars>
          <dgm:chMax val="5"/>
          <dgm:dir/>
          <dgm:resizeHandles val="exact"/>
        </dgm:presLayoutVars>
      </dgm:prSet>
      <dgm:spPr/>
    </dgm:pt>
    <dgm:pt modelId="{AD2EC1F9-B2D4-46B0-8EC8-1579F40A0568}" type="pres">
      <dgm:prSet presAssocID="{0D235EA7-84EA-44F4-AFB1-165F1E8180AE}" presName="dummyMaxCanvas" presStyleCnt="0">
        <dgm:presLayoutVars/>
      </dgm:prSet>
      <dgm:spPr/>
    </dgm:pt>
  </dgm:ptLst>
  <dgm:cxnLst>
    <dgm:cxn modelId="{D1CF00C8-3F2C-4DA9-8E66-052E94882304}" type="presOf" srcId="{0D235EA7-84EA-44F4-AFB1-165F1E8180AE}" destId="{B0E4801B-9F2B-4FC0-A6AB-2C46F71E3E1F}" srcOrd="0" destOrd="0" presId="urn:microsoft.com/office/officeart/2005/8/layout/vProcess5"/>
    <dgm:cxn modelId="{FADB1159-7426-4DB8-96A5-2F4389B88702}" type="presParOf" srcId="{B0E4801B-9F2B-4FC0-A6AB-2C46F71E3E1F}" destId="{AD2EC1F9-B2D4-46B0-8EC8-1579F40A0568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6DB63-9C06-49C7-9BC1-B3B5A0E29F85}">
      <dsp:nvSpPr>
        <dsp:cNvPr id="0" name=""/>
        <dsp:cNvSpPr/>
      </dsp:nvSpPr>
      <dsp:spPr>
        <a:xfrm>
          <a:off x="0" y="0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Flic Button</a:t>
          </a:r>
          <a:endParaRPr lang="en-US" sz="2900" kern="1200"/>
        </a:p>
      </dsp:txBody>
      <dsp:txXfrm>
        <a:off x="30022" y="30022"/>
        <a:ext cx="2954842" cy="964990"/>
      </dsp:txXfrm>
    </dsp:sp>
    <dsp:sp modelId="{8665A718-0806-4E1C-A26D-598477CA021B}">
      <dsp:nvSpPr>
        <dsp:cNvPr id="0" name=""/>
        <dsp:cNvSpPr/>
      </dsp:nvSpPr>
      <dsp:spPr>
        <a:xfrm>
          <a:off x="347357" y="1211404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Afstandsbepaling</a:t>
          </a:r>
        </a:p>
      </dsp:txBody>
      <dsp:txXfrm>
        <a:off x="377379" y="1241426"/>
        <a:ext cx="3073875" cy="964990"/>
      </dsp:txXfrm>
    </dsp:sp>
    <dsp:sp modelId="{4D807D70-5160-4E4A-A197-332612427694}">
      <dsp:nvSpPr>
        <dsp:cNvPr id="0" name=""/>
        <dsp:cNvSpPr/>
      </dsp:nvSpPr>
      <dsp:spPr>
        <a:xfrm>
          <a:off x="689530" y="2422808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Retrospective</a:t>
          </a:r>
        </a:p>
      </dsp:txBody>
      <dsp:txXfrm>
        <a:off x="719552" y="2452830"/>
        <a:ext cx="3079060" cy="964990"/>
      </dsp:txXfrm>
    </dsp:sp>
    <dsp:sp modelId="{66E2E4B7-D70A-4846-9566-8B09EF281F99}">
      <dsp:nvSpPr>
        <dsp:cNvPr id="0" name=""/>
        <dsp:cNvSpPr/>
      </dsp:nvSpPr>
      <dsp:spPr>
        <a:xfrm>
          <a:off x="1036887" y="3634213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Planning</a:t>
          </a:r>
        </a:p>
      </dsp:txBody>
      <dsp:txXfrm>
        <a:off x="1066909" y="3664235"/>
        <a:ext cx="3073875" cy="964990"/>
      </dsp:txXfrm>
    </dsp:sp>
    <dsp:sp modelId="{78BE88FD-7DFF-4E0B-96E0-AC342C1370B0}">
      <dsp:nvSpPr>
        <dsp:cNvPr id="0" name=""/>
        <dsp:cNvSpPr/>
      </dsp:nvSpPr>
      <dsp:spPr>
        <a:xfrm>
          <a:off x="3481277" y="785083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31188" y="785083"/>
        <a:ext cx="366450" cy="501370"/>
      </dsp:txXfrm>
    </dsp:sp>
    <dsp:sp modelId="{6BD6A1B6-7AFA-4A69-AF5A-A8111E0F512F}">
      <dsp:nvSpPr>
        <dsp:cNvPr id="0" name=""/>
        <dsp:cNvSpPr/>
      </dsp:nvSpPr>
      <dsp:spPr>
        <a:xfrm>
          <a:off x="3828634" y="1996487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78545" y="1996487"/>
        <a:ext cx="366450" cy="501370"/>
      </dsp:txXfrm>
    </dsp:sp>
    <dsp:sp modelId="{9E63DA0B-F5D3-4510-BA71-55E94EB70247}">
      <dsp:nvSpPr>
        <dsp:cNvPr id="0" name=""/>
        <dsp:cNvSpPr/>
      </dsp:nvSpPr>
      <dsp:spPr>
        <a:xfrm>
          <a:off x="4170807" y="3207892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0718" y="3207892"/>
        <a:ext cx="366450" cy="501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6DB63-9C06-49C7-9BC1-B3B5A0E29F85}">
      <dsp:nvSpPr>
        <dsp:cNvPr id="0" name=""/>
        <dsp:cNvSpPr/>
      </dsp:nvSpPr>
      <dsp:spPr>
        <a:xfrm>
          <a:off x="0" y="0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Flic Button</a:t>
          </a:r>
          <a:endParaRPr lang="en-US" sz="2900" kern="1200"/>
        </a:p>
      </dsp:txBody>
      <dsp:txXfrm>
        <a:off x="30022" y="30022"/>
        <a:ext cx="2954842" cy="964990"/>
      </dsp:txXfrm>
    </dsp:sp>
    <dsp:sp modelId="{8665A718-0806-4E1C-A26D-598477CA021B}">
      <dsp:nvSpPr>
        <dsp:cNvPr id="0" name=""/>
        <dsp:cNvSpPr/>
      </dsp:nvSpPr>
      <dsp:spPr>
        <a:xfrm>
          <a:off x="347357" y="1211404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Afstandsbepaling</a:t>
          </a:r>
        </a:p>
      </dsp:txBody>
      <dsp:txXfrm>
        <a:off x="377379" y="1241426"/>
        <a:ext cx="3073875" cy="964990"/>
      </dsp:txXfrm>
    </dsp:sp>
    <dsp:sp modelId="{4D807D70-5160-4E4A-A197-332612427694}">
      <dsp:nvSpPr>
        <dsp:cNvPr id="0" name=""/>
        <dsp:cNvSpPr/>
      </dsp:nvSpPr>
      <dsp:spPr>
        <a:xfrm>
          <a:off x="689530" y="2422808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Retrospective</a:t>
          </a:r>
        </a:p>
      </dsp:txBody>
      <dsp:txXfrm>
        <a:off x="719552" y="2452830"/>
        <a:ext cx="3079060" cy="964990"/>
      </dsp:txXfrm>
    </dsp:sp>
    <dsp:sp modelId="{66E2E4B7-D70A-4846-9566-8B09EF281F99}">
      <dsp:nvSpPr>
        <dsp:cNvPr id="0" name=""/>
        <dsp:cNvSpPr/>
      </dsp:nvSpPr>
      <dsp:spPr>
        <a:xfrm>
          <a:off x="1036887" y="3634213"/>
          <a:ext cx="4147549" cy="1025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rebuchet MS"/>
            </a:rPr>
            <a:t>Planning</a:t>
          </a:r>
        </a:p>
      </dsp:txBody>
      <dsp:txXfrm>
        <a:off x="1066909" y="3664235"/>
        <a:ext cx="3073875" cy="964990"/>
      </dsp:txXfrm>
    </dsp:sp>
    <dsp:sp modelId="{78BE88FD-7DFF-4E0B-96E0-AC342C1370B0}">
      <dsp:nvSpPr>
        <dsp:cNvPr id="0" name=""/>
        <dsp:cNvSpPr/>
      </dsp:nvSpPr>
      <dsp:spPr>
        <a:xfrm>
          <a:off x="3481277" y="785083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631188" y="785083"/>
        <a:ext cx="366450" cy="501370"/>
      </dsp:txXfrm>
    </dsp:sp>
    <dsp:sp modelId="{6BD6A1B6-7AFA-4A69-AF5A-A8111E0F512F}">
      <dsp:nvSpPr>
        <dsp:cNvPr id="0" name=""/>
        <dsp:cNvSpPr/>
      </dsp:nvSpPr>
      <dsp:spPr>
        <a:xfrm>
          <a:off x="3828634" y="1996487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78545" y="1996487"/>
        <a:ext cx="366450" cy="501370"/>
      </dsp:txXfrm>
    </dsp:sp>
    <dsp:sp modelId="{9E63DA0B-F5D3-4510-BA71-55E94EB70247}">
      <dsp:nvSpPr>
        <dsp:cNvPr id="0" name=""/>
        <dsp:cNvSpPr/>
      </dsp:nvSpPr>
      <dsp:spPr>
        <a:xfrm>
          <a:off x="4170807" y="3207892"/>
          <a:ext cx="666272" cy="666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320718" y="3207892"/>
        <a:ext cx="366450" cy="501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21567 10728 16383 0 0,'0'0'0'0'0,"8"0"0"0"0,3 0 0 0 0,2 0 0 0 0,5 0 0 0 0,1 0 0 0 0,0 0 0 0 0,1 0 0 0 0,-2 0 0 0 0,-3 0 0 0 0,-2 0 0 0 0,3 0 0 0 0,1 0 0 0 0,0 0 0 0 0,-2 0 0 0 0,-2 0 0 0 0,-2 0 0 0 0,-1 0 0 0 0,-2 0 0 0 0,0 0 0 0 0,0 0 0 0 0,-3 0 0 0 0,1 0 0 0 0,0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20347 10743 16383 0 0,'-2'0'0'0'0,"-5"0"0"0"0,-2 0 0 0 0,-4 0 0 0 0,-1 0 0 0 0,-2 0 0 0 0,0 0 0 0 0,-1 0 0 0 0,0 0 0 0 0,1 0 0 0 0,0 0 0 0 0,-1 0 0 0 0,1 0 0 0 0,0 0 0 0 0,0 0 0 0 0,1 0 0 0 0,-1 0 0 0 0,0 0 0 0 0,0 0 0 0 0,0 0 0 0 0,0 0 0 0 0,0 0 0 0 0,0 0 0 0 0,3 0 0 0 0,1 0 0 0 0,-1 0 0 0 0,0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19969 10726 16383 0 0,'2'-1'0'0'0,"4"-1"0"0"0,6-3 0 0 0,6-3 0 0 0,2 0 0 0 0,-1 0 0 0 0,2-1 0 0 0,0 0 0 0 0,0 0 0 0 0,-2 1 0 0 0,-2 1 0 0 0,-3 1 0 0 0,-1 0 0 0 0,0 1 0 0 0,-1 0 0 0 0,2-1 0 0 0,0 0 0 0 0,0 0 0 0 0,1-1 0 0 0,1 1 0 0 0,-1-1 0 0 0,1 1 0 0 0,-1-1 0 0 0,0 1 0 0 0,0-1 0 0 0,-1 1 0 0 0,0 0 0 0 0,0 1 0 0 0,-1-1 0 0 0,-1 1 0 0 0,0 0 0 0 0,-1 0 0 0 0,-1 1 0 0 0,1-1 0 0 0,-1 1 0 0 0,0 0 0 0 0,2-1 0 0 0,2-1 0 0 0,2-1 0 0 0,1 0 0 0 0,-1 0 0 0 0,0 0 0 0 0,-1 1 0 0 0,-1 0 0 0 0,0 0 0 0 0,0 0 0 0 0,-3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26238 10761 16383 0 0,'-1'0'0'0'0,"-2"1"0"0"0,-2 2 0 0 0,-3 0 0 0 0,-1 1 0 0 0,-1 0 0 0 0,1 0 0 0 0,-2 1 0 0 0,-2 0 0 0 0,-1 1 0 0 0,1 0 0 0 0,-1-1 0 0 0,-1 2 0 0 0,1-1 0 0 0,1-1 0 0 0,1 1 0 0 0,2-2 0 0 0,0 0 0 0 0,1 0 0 0 0,1-1 0 0 0,1 0 0 0 0,1 0 0 0 0,-2 0 0 0 0,1 0 0 0 0,-2 1 0 0 0,-1 0 0 0 0,-2 1 0 0 0,2-1 0 0 0,1 0 0 0 0,1 0 0 0 0,0-1 0 0 0,1 0 0 0 0,-1 0 0 0 0,0 1 0 0 0,-3 1 0 0 0,0-1 0 0 0,-1 1 0 0 0,-1 1 0 0 0,0-1 0 0 0,2 0 0 0 0,-1 0 0 0 0,1 0 0 0 0,-1 0 0 0 0,2-1 0 0 0,-1 1 0 0 0,0-1 0 0 0,-1 2 0 0 0,0-2 0 0 0,-1 2 0 0 0,1-1 0 0 0,-1 0 0 0 0,1 1 0 0 0,-1-1 0 0 0,1 0 0 0 0,2 0 0 0 0,1-1 0 0 0,0-1 0 0 0,3 0 0 0 0,5-3 0 0 0,4-1 0 0 0,3-2 0 0 0,2 0 0 0 0,1-1 0 0 0,2 0 0 0 0,-1-1 0 0 0,1 1 0 0 0,0-1 0 0 0,0 0 0 0 0,0 1 0 0 0,-1-1 0 0 0,0 1 0 0 0,1-1 0 0 0,-1 1 0 0 0,1 0 0 0 0,1-2 0 0 0,0 1 0 0 0,0 0 0 0 0,0 0 0 0 0,2-1 0 0 0,0 0 0 0 0,-1 1 0 0 0,1-1 0 0 0,0 0 0 0 0,0 0 0 0 0,-1 0 0 0 0,0 1 0 0 0,-1 0 0 0 0,-2 0 0 0 0,1 1 0 0 0,-2 0 0 0 0,1 0 0 0 0,2-1 0 0 0,0-1 0 0 0,2 1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26230 10741 16383 0 0,'-5'-2'0'0'0,"-3"-1"0"0"0,-3-2 0 0 0,-7-2 0 0 0,-2-2 0 0 0,0 1 0 0 0,0-1 0 0 0,1 1 0 0 0,2 1 0 0 0,1 0 0 0 0,1 1 0 0 0,1 0 0 0 0,0 0 0 0 0,1 0 0 0 0,0 1 0 0 0,1 0 0 0 0,0 0 0 0 0,1 0 0 0 0,-1 0 0 0 0,-1-1 0 0 0,0 1 0 0 0,0-1 0 0 0,0 1 0 0 0,1-1 0 0 0,0 1 0 0 0,0 0 0 0 0,0 0 0 0 0,-1 0 0 0 0,0-1 0 0 0,0 1 0 0 0,0-1 0 0 0,-1 0 0 0 0,1 1 0 0 0,-1-1 0 0 0,1 0 0 0 0,-1 0 0 0 0,0 1 0 0 0,1-1 0 0 0,-1 0 0 0 0,1 0 0 0 0,-1 1 0 0 0,1-1 0 0 0,-1 0 0 0 0,2 1 0 0 0,3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19946 10741 16383 0 0,'1'0'0'0'0,"1"1"0"0"0,3 1 0 0 0,1 1 0 0 0,2 0 0 0 0,4 2 0 0 0,0 1 0 0 0,1-1 0 0 0,1 1 0 0 0,1 0 0 0 0,0 1 0 0 0,-1-1 0 0 0,0 0 0 0 0,0 0 0 0 0,-1-1 0 0 0,0 1 0 0 0,2 0 0 0 0,-2-1 0 0 0,0 1 0 0 0,-1-1 0 0 0,-1 0 0 0 0,-1-1 0 0 0,0 0 0 0 0,2 1 0 0 0,0 1 0 0 0,0-1 0 0 0,0 0 0 0 0,-1-1 0 0 0,0 1 0 0 0,-1-1 0 0 0,0 0 0 0 0,-1 0 0 0 0,1 0 0 0 0,2 1 0 0 0,1 1 0 0 0,3 1 0 0 0,2 0 0 0 0,0 1 0 0 0,1 0 0 0 0,1 1 0 0 0,-1-1 0 0 0,-1-1 0 0 0,-3 0 0 0 0,-1-1 0 0 0,1 0 0 0 0,-1 0 0 0 0,-1 0 0 0 0,0-1 0 0 0,-3-1 0 0 0,1 1 0 0 0,-1-1 0 0 0,-1 0 0 0 0,0 0 0 0 0,1 0 0 0 0,-1 0 0 0 0,-4-2 0 0 0,-5-2 0 0 0,-5-2 0 0 0,-1-1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22217 10743 16383 0 0,'3'0'0'0'0,"3"0"0"0"0,4 0 0 0 0,3 0 0 0 0,1 0 0 0 0,-1 0 0 0 0,0 0 0 0 0,0 0 0 0 0,1 0 0 0 0,-2 0 0 0 0,-1 0 0 0 0,1 0 0 0 0,-1 0 0 0 0,-1 0 0 0 0,1 0 0 0 0,2 0 0 0 0,1 0 0 0 0,1 0 0 0 0,0 0 0 0 0,1 0 0 0 0,0 0 0 0 0,-2 0 0 0 0,-2 0 0 0 0,1 0 0 0 0,0 0 0 0 0,1 0 0 0 0,1 0 0 0 0,0 0 0 0 0,1 0 0 0 0,0 0 0 0 0,-3 0 0 0 0,-1 0 0 0 0,1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22958 10743 16383 0 0,'3'0'0'0'0,"3"0"0"0"0,4 0 0 0 0,3 0 0 0 0,1 0 0 0 0,2 0 0 0 0,0 0 0 0 0,1 0 0 0 0,-1 0 0 0 0,1 0 0 0 0,-1 0 0 0 0,0 0 0 0 0,0 0 0 0 0,0 0 0 0 0,0 0 0 0 0,0 0 0 0 0,0 0 0 0 0,0 0 0 0 0,0 0 0 0 0,0 0 0 0 0,0 0 0 0 0,-3 0 0 0 0,-1 0 0 0 0,1 0 0 0 0,0 0 0 0 0,1 0 0 0 0,0 0 0 0 0,-1 0 0 0 0,-4 0 0 0 0,-3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23775 10743 16383 0 0,'2'0'0'0'0,"5"0"0"0"0,2 0 0 0 0,4 0 0 0 0,1 0 0 0 0,2 0 0 0 0,0 0 0 0 0,-2 0 0 0 0,-1 0 0 0 0,0 0 0 0 0,1 0 0 0 0,0 0 0 0 0,1 0 0 0 0,-2 0 0 0 0,-1 0 0 0 0,0 0 0 0 0,1 0 0 0 0,2 0 0 0 0,-1 0 0 0 0,2 0 0 0 0,-1 0 0 0 0,1 0 0 0 0,0 0 0 0 0,1 0 0 0 0,-1 0 0 0 0,0 0 0 0 0,-3 0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24500 10743 16383 0 0,'3'0'0'0'0,"3"0"0"0"0,4 0 0 0 0,3 0 0 0 0,1 0 0 0 0,-1 0 0 0 0,0 0 0 0 0,0 0 0 0 0,1 0 0 0 0,0 0 0 0 0,2 0 0 0 0,-1 0 0 0 0,1 0 0 0 0,0 0 0 0 0,0 0 0 0 0,0 0 0 0 0,0 0 0 0 0,0 0 0 0 0,0 0 0 0 0,0 0 0 0 0,0 0 0 0 0,0 0 0 0 0,0 0 0 0 0,0 0 0 0 0,-1 0 0 0 0,1 0 0 0 0,0 0 0 0 0,-2 0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25256 10743 16383 0 0,'3'0'0'0'0,"3"0"0"0"0,4 0 0 0 0,3 0 0 0 0,1 0 0 0 0,2 0 0 0 0,0 0 0 0 0,1 0 0 0 0,-1 0 0 0 0,1 0 0 0 0,-1 0 0 0 0,0 0 0 0 0,-2 0 0 0 0,-2 0 0 0 0,1 0 0 0 0,0 0 0 0 0,-2 0 0 0 0,0 0 0 0 0,1 0 0 0 0,1 0 0 0 0,1 0 0 0 0,0 0 0 0 0,2 0 0 0 0,0 0 0 0 0,0 0 0 0 0,0 0 0 0 0,-3 0 0 0 0,-3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21622 10743 16383 0 0,'-3'0'0'0'0,"-3"0"0"0"0,-4 0 0 0 0,-3 0 0 0 0,-1 0 0 0 0,-2 0 0 0 0,0 0 0 0 0,-1 0 0 0 0,1 0 0 0 0,-1 0 0 0 0,1 0 0 0 0,2 0 0 0 0,2 0 0 0 0,2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21116 10743 16383 0 0,'-3'0'0'0'0,"-3"0"0"0"0,-4 0 0 0 0,-2 0 0 0 0,-3 0 0 0 0,0 0 0 0 0,-2 0 0 0 0,1 0 0 0 0,-1 0 0 0 0,1 0 0 0 0,-1 0 0 0 0,1 0 0 0 0,0 0 0 0 0,0 0 0 0 0,0 0 0 0 0,0 0 0 0 0,0 0 0 0 0,0 0 0 0 0,1 0 0 0 0,-1 0 0 0 0,0 0 0 0 0,0 0 0 0 0,0 0 0 0 0,3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2T14:29:28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25939 10743 16383 0 0,'-3'0'0'0'0,"-3"0"0"0"0,-4 0 0 0 0,0 0 0 0 0,5 0 0 0 0,2 0 0 0 0,5 0 0 0 0,3 0 0 0 0,-1 0 0 0 0,3 0 0 0 0,2 0 0 0 0,3 0 0 0 0,1 0 0 0 0,2 0 0 0 0,1 0 0 0 0,0 0 0 0 0,1 0 0 0 0,-1 0 0 0 0,0 0 0 0 0,1 0 0 0 0,-1 0 0 0 0,0 0 0 0 0,0 0 0 0 0,0 0 0 0 0,-1 0 0 0 0,1 0 0 0 0,0 0 0 0 0,0 0 0 0 0,0 0 0 0 0,0 0 0 0 0,0 0 0 0 0,-3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63E85D4F-344E-7115-65F0-5243C6EA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8" y="3804528"/>
            <a:ext cx="3075992" cy="3053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Sprint review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Sprint 4</a:t>
            </a:r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2341466-2B49-4F21-0FF5-1CE59BF40A8C}"/>
              </a:ext>
            </a:extLst>
          </p:cNvPr>
          <p:cNvSpPr txBox="1"/>
          <p:nvPr/>
        </p:nvSpPr>
        <p:spPr>
          <a:xfrm>
            <a:off x="1010059" y="5339500"/>
            <a:ext cx="34943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err="1">
                <a:solidFill>
                  <a:schemeClr val="bg1"/>
                </a:solidFill>
                <a:cs typeface="Arial"/>
              </a:rPr>
              <a:t>Ahmet</a:t>
            </a:r>
            <a:r>
              <a:rPr lang="nl-NL">
                <a:solidFill>
                  <a:schemeClr val="bg1"/>
                </a:solidFill>
                <a:cs typeface="Arial"/>
              </a:rPr>
              <a:t> Oral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Khizer</a:t>
            </a:r>
            <a:r>
              <a:rPr lang="nl-NL">
                <a:solidFill>
                  <a:schemeClr val="bg1"/>
                </a:solidFill>
                <a:cs typeface="Arial"/>
              </a:rPr>
              <a:t> </a:t>
            </a:r>
            <a:r>
              <a:rPr lang="nl-NL" err="1">
                <a:solidFill>
                  <a:schemeClr val="bg1"/>
                </a:solidFill>
                <a:cs typeface="Arial"/>
              </a:rPr>
              <a:t>Butt</a:t>
            </a:r>
            <a:endParaRPr lang="nl-NL">
              <a:solidFill>
                <a:schemeClr val="bg1"/>
              </a:solidFill>
              <a:cs typeface="Arial"/>
            </a:endParaRP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Binh</a:t>
            </a:r>
            <a:r>
              <a:rPr lang="nl-NL">
                <a:solidFill>
                  <a:schemeClr val="bg1"/>
                </a:solidFill>
                <a:cs typeface="Arial"/>
              </a:rPr>
              <a:t> Nguyen Do</a:t>
            </a:r>
          </a:p>
          <a:p>
            <a:r>
              <a:rPr lang="nl-NL" err="1">
                <a:solidFill>
                  <a:schemeClr val="bg1"/>
                </a:solidFill>
                <a:cs typeface="Arial"/>
              </a:rPr>
              <a:t>Terrence</a:t>
            </a:r>
            <a:r>
              <a:rPr lang="nl-NL">
                <a:solidFill>
                  <a:schemeClr val="bg1"/>
                </a:solidFill>
                <a:cs typeface="Arial"/>
              </a:rPr>
              <a:t> </a:t>
            </a:r>
            <a:r>
              <a:rPr lang="nl-NL" err="1">
                <a:solidFill>
                  <a:schemeClr val="bg1"/>
                </a:solidFill>
                <a:cs typeface="Arial"/>
              </a:rPr>
              <a:t>Zhong</a:t>
            </a:r>
          </a:p>
        </p:txBody>
      </p:sp>
      <p:graphicFrame>
        <p:nvGraphicFramePr>
          <p:cNvPr id="16" name="Text Placeholder 4">
            <a:extLst>
              <a:ext uri="{FF2B5EF4-FFF2-40B4-BE49-F238E27FC236}">
                <a16:creationId xmlns:a16="http://schemas.microsoft.com/office/drawing/2014/main" id="{91E561BC-1A75-7B10-82D6-449CF9048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270073"/>
              </p:ext>
            </p:extLst>
          </p:nvPr>
        </p:nvGraphicFramePr>
        <p:xfrm>
          <a:off x="-6193794" y="1474904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E867B902-49C9-5FCD-BBD6-CF4E862E22AC}"/>
              </a:ext>
            </a:extLst>
          </p:cNvPr>
          <p:cNvSpPr/>
          <p:nvPr/>
        </p:nvSpPr>
        <p:spPr>
          <a:xfrm>
            <a:off x="12012000" y="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A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err="1"/>
              <a:t>Inhoud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2" name="Text Placeholder 4">
            <a:extLst>
              <a:ext uri="{FF2B5EF4-FFF2-40B4-BE49-F238E27FC236}">
                <a16:creationId xmlns:a16="http://schemas.microsoft.com/office/drawing/2014/main" id="{E5D5C551-08D4-1909-BB64-AEDE0BF4F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647456"/>
              </p:ext>
            </p:extLst>
          </p:nvPr>
        </p:nvGraphicFramePr>
        <p:xfrm>
          <a:off x="444500" y="1367141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ext Placeholder 4">
            <a:extLst>
              <a:ext uri="{FF2B5EF4-FFF2-40B4-BE49-F238E27FC236}">
                <a16:creationId xmlns:a16="http://schemas.microsoft.com/office/drawing/2014/main" id="{33DE4A52-4360-2759-F3ED-C3FE380D3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867464"/>
              </p:ext>
            </p:extLst>
          </p:nvPr>
        </p:nvGraphicFramePr>
        <p:xfrm>
          <a:off x="5178044" y="1254365"/>
          <a:ext cx="5184437" cy="465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4DD71121-AF3B-926F-FB6F-FDC7489769A1}"/>
              </a:ext>
            </a:extLst>
          </p:cNvPr>
          <p:cNvSpPr/>
          <p:nvPr/>
        </p:nvSpPr>
        <p:spPr>
          <a:xfrm>
            <a:off x="12012000" y="342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A</a:t>
            </a:r>
            <a:endParaRPr lang="LID4096"/>
          </a:p>
        </p:txBody>
      </p:sp>
      <p:pic>
        <p:nvPicPr>
          <p:cNvPr id="5" name="Picture 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B68AB18D-7100-FED5-79BB-3DB3A34DCB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72F8-F057-2D61-F273-84BC9CCE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Flic button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7844D-B1B3-2561-266C-42004BB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Tijdelijke aanduiding voor inhoud 7" descr="Afbeelding met cirkel&#10;&#10;Automatisch gegenereerde beschrijving">
            <a:extLst>
              <a:ext uri="{FF2B5EF4-FFF2-40B4-BE49-F238E27FC236}">
                <a16:creationId xmlns:a16="http://schemas.microsoft.com/office/drawing/2014/main" id="{CF38B0D8-A0DD-41C7-9C50-6447637A57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007743" y="1444649"/>
            <a:ext cx="5753201" cy="4579079"/>
          </a:xfr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7C6A6-F20D-18C9-E2B7-A5AD14C7CD20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Demo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824D8D-1C64-5979-3010-7B7A2B0C17B4}"/>
              </a:ext>
            </a:extLst>
          </p:cNvPr>
          <p:cNvSpPr/>
          <p:nvPr/>
        </p:nvSpPr>
        <p:spPr>
          <a:xfrm>
            <a:off x="12012000" y="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A</a:t>
            </a:r>
            <a:endParaRPr lang="LID4096"/>
          </a:p>
        </p:txBody>
      </p:sp>
      <p:pic>
        <p:nvPicPr>
          <p:cNvPr id="4" name="Picture 3" descr="A blue and white cartoon face&#10;&#10;Description automatically generated">
            <a:extLst>
              <a:ext uri="{FF2B5EF4-FFF2-40B4-BE49-F238E27FC236}">
                <a16:creationId xmlns:a16="http://schemas.microsoft.com/office/drawing/2014/main" id="{34A795DF-A83C-7990-2D64-B6EDEB8A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/>
              <a:t>Afstandsbepaling</a:t>
            </a:r>
            <a:br>
              <a:rPr lang="en-US"/>
            </a:b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312F14-9F32-109C-6710-CB6DA6DDD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RSSI </a:t>
            </a:r>
            <a:r>
              <a:rPr lang="en-US" err="1">
                <a:cs typeface="Arial"/>
              </a:rPr>
              <a:t>Signaal</a:t>
            </a:r>
            <a:endParaRPr lang="en-US">
              <a:cs typeface="Arial"/>
            </a:endParaRPr>
          </a:p>
          <a:p>
            <a:r>
              <a:rPr lang="en-US" err="1">
                <a:cs typeface="Arial"/>
              </a:rPr>
              <a:t>Algoritme</a:t>
            </a:r>
            <a:endParaRPr lang="en-US">
              <a:cs typeface="Arial"/>
            </a:endParaRPr>
          </a:p>
        </p:txBody>
      </p:sp>
      <p:pic>
        <p:nvPicPr>
          <p:cNvPr id="3" name="Picture 2" descr="Tile Pro Black bedrukken | Bluetooth tracker | TilePromo.com">
            <a:extLst>
              <a:ext uri="{FF2B5EF4-FFF2-40B4-BE49-F238E27FC236}">
                <a16:creationId xmlns:a16="http://schemas.microsoft.com/office/drawing/2014/main" id="{F0C70661-393E-0527-2CB2-9F63C4FC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46" y="2463159"/>
            <a:ext cx="1949915" cy="1935804"/>
          </a:xfrm>
          <a:prstGeom prst="rect">
            <a:avLst/>
          </a:prstGeom>
          <a:noFill/>
        </p:spPr>
      </p:pic>
      <p:pic>
        <p:nvPicPr>
          <p:cNvPr id="6" name="Picture 5" descr="A blue and white cartoon face&#10;&#10;Description automatically generated">
            <a:extLst>
              <a:ext uri="{FF2B5EF4-FFF2-40B4-BE49-F238E27FC236}">
                <a16:creationId xmlns:a16="http://schemas.microsoft.com/office/drawing/2014/main" id="{23DC39B4-57AA-A3BF-3EC1-0DD68561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97" y="2562750"/>
            <a:ext cx="1763659" cy="1727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D7CE96-6918-9903-E5AB-6F6928E3E919}"/>
                  </a:ext>
                </a:extLst>
              </p14:cNvPr>
              <p14:cNvContentPartPr/>
              <p14:nvPr/>
            </p14:nvContentPartPr>
            <p14:xfrm>
              <a:off x="7551248" y="3493947"/>
              <a:ext cx="105609" cy="1002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D7CE96-6918-9903-E5AB-6F6928E3E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3348" y="2992647"/>
                <a:ext cx="141051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0DB403-712A-A5BA-247F-D008995AA2D6}"/>
                  </a:ext>
                </a:extLst>
              </p14:cNvPr>
              <p14:cNvContentPartPr/>
              <p14:nvPr/>
            </p14:nvContentPartPr>
            <p14:xfrm>
              <a:off x="7797610" y="3499677"/>
              <a:ext cx="155229" cy="1002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0DB403-712A-A5BA-247F-D008995AA2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9685" y="2998377"/>
                <a:ext cx="19072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4207FC-644B-FC8A-9BDE-361E8AA35639}"/>
                  </a:ext>
                </a:extLst>
              </p14:cNvPr>
              <p14:cNvContentPartPr/>
              <p14:nvPr/>
            </p14:nvContentPartPr>
            <p14:xfrm>
              <a:off x="8078347" y="3499677"/>
              <a:ext cx="148030" cy="10026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4207FC-644B-FC8A-9BDE-361E8AA356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0382" y="2998377"/>
                <a:ext cx="183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E28EE4-1121-A9BC-1E56-565B30551DC7}"/>
                  </a:ext>
                </a:extLst>
              </p14:cNvPr>
              <p14:cNvContentPartPr/>
              <p14:nvPr/>
            </p14:nvContentPartPr>
            <p14:xfrm>
              <a:off x="8387731" y="3499677"/>
              <a:ext cx="134596" cy="1002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E28EE4-1121-A9BC-1E56-565B30551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9785" y="2998377"/>
                <a:ext cx="170129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9161AC-2969-384A-F603-18AFFE0AC363}"/>
                  </a:ext>
                </a:extLst>
              </p14:cNvPr>
              <p14:cNvContentPartPr/>
              <p14:nvPr/>
            </p14:nvContentPartPr>
            <p14:xfrm>
              <a:off x="8662737" y="3499677"/>
              <a:ext cx="146056" cy="10026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9161AC-2969-384A-F603-18AFFE0AC3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4794" y="2998377"/>
                <a:ext cx="181583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8CFBF5-B34A-151F-2A7F-11A2F9F35E41}"/>
                  </a:ext>
                </a:extLst>
              </p14:cNvPr>
              <p14:cNvContentPartPr/>
              <p14:nvPr/>
            </p14:nvContentPartPr>
            <p14:xfrm>
              <a:off x="8949206" y="3499677"/>
              <a:ext cx="134501" cy="1002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8CFBF5-B34A-151F-2A7F-11A2F9F35E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1273" y="2998377"/>
                <a:ext cx="170009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F0D5D0-65B9-54F6-DE8A-030808F1C9C9}"/>
                  </a:ext>
                </a:extLst>
              </p14:cNvPr>
              <p14:cNvContentPartPr/>
              <p14:nvPr/>
            </p14:nvContentPartPr>
            <p14:xfrm>
              <a:off x="7503782" y="3499677"/>
              <a:ext cx="64654" cy="10026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F0D5D0-65B9-54F6-DE8A-030808F1C9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85922" y="2998377"/>
                <a:ext cx="100017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0FE35F-C92C-0086-4B3D-6A901FB95138}"/>
                  </a:ext>
                </a:extLst>
              </p14:cNvPr>
              <p14:cNvContentPartPr/>
              <p14:nvPr/>
            </p14:nvContentPartPr>
            <p14:xfrm>
              <a:off x="7248233" y="3499677"/>
              <a:ext cx="125405" cy="1002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0FE35F-C92C-0086-4B3D-6A901FB951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30267" y="2998377"/>
                <a:ext cx="160978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087614-EE83-72D8-7007-7A19E658DBD9}"/>
                  </a:ext>
                </a:extLst>
              </p14:cNvPr>
              <p14:cNvContentPartPr/>
              <p14:nvPr/>
            </p14:nvContentPartPr>
            <p14:xfrm>
              <a:off x="9193935" y="3499677"/>
              <a:ext cx="127036" cy="10026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087614-EE83-72D8-7007-7A19E658DBD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75992" y="2998377"/>
                <a:ext cx="162563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655738-25D7-18D6-A0F2-52F92D6351F4}"/>
                  </a:ext>
                </a:extLst>
              </p14:cNvPr>
              <p14:cNvContentPartPr/>
              <p14:nvPr/>
            </p14:nvContentPartPr>
            <p14:xfrm>
              <a:off x="6938327" y="3499677"/>
              <a:ext cx="143117" cy="10026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655738-25D7-18D6-A0F2-52F92D6351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20347" y="2998377"/>
                <a:ext cx="178716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60692F-30C0-6E25-7886-48B7B12FB09A}"/>
                  </a:ext>
                </a:extLst>
              </p14:cNvPr>
              <p14:cNvContentPartPr/>
              <p14:nvPr/>
            </p14:nvContentPartPr>
            <p14:xfrm>
              <a:off x="6945574" y="3385985"/>
              <a:ext cx="240053" cy="101896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60692F-30C0-6E25-7886-48B7B12FB0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27606" y="3368046"/>
                <a:ext cx="275630" cy="13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3333AF-A9D0-6FA1-41EE-939C1EC09C37}"/>
                  </a:ext>
                </a:extLst>
              </p14:cNvPr>
              <p14:cNvContentPartPr/>
              <p14:nvPr/>
            </p14:nvContentPartPr>
            <p14:xfrm>
              <a:off x="9097619" y="3506316"/>
              <a:ext cx="212261" cy="9009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3333AF-A9D0-6FA1-41EE-939C1EC09C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661" y="3488368"/>
                <a:ext cx="247817" cy="12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75CFAC-8925-4638-234F-149CAF1841F0}"/>
                  </a:ext>
                </a:extLst>
              </p14:cNvPr>
              <p14:cNvContentPartPr/>
              <p14:nvPr/>
            </p14:nvContentPartPr>
            <p14:xfrm>
              <a:off x="9088477" y="3401417"/>
              <a:ext cx="218139" cy="9259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75CFAC-8925-4638-234F-149CAF1841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70508" y="3383472"/>
                <a:ext cx="253717" cy="128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C1BDC8-082C-8A05-473F-14538E3F7FD0}"/>
                  </a:ext>
                </a:extLst>
              </p14:cNvPr>
              <p14:cNvContentPartPr/>
              <p14:nvPr/>
            </p14:nvContentPartPr>
            <p14:xfrm>
              <a:off x="6936834" y="3498739"/>
              <a:ext cx="242787" cy="10305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C1BDC8-082C-8A05-473F-14538E3F7F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18850" y="3480785"/>
                <a:ext cx="278396" cy="13860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FC652239-536A-F934-0EB8-5E92E84BCEAC}"/>
              </a:ext>
            </a:extLst>
          </p:cNvPr>
          <p:cNvSpPr/>
          <p:nvPr/>
        </p:nvSpPr>
        <p:spPr>
          <a:xfrm>
            <a:off x="12012000" y="-1325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K</a:t>
            </a:r>
            <a:endParaRPr lang="LID4096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822ECF-9B65-2DEA-5278-D6E1AA90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6" y="4666076"/>
            <a:ext cx="6950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Distance = 10^((Measured Power - Instant RSSI)/(10*N)).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351D3-84A2-06B4-31CA-9D1182AD16A8}"/>
              </a:ext>
            </a:extLst>
          </p:cNvPr>
          <p:cNvSpPr txBox="1"/>
          <p:nvPr/>
        </p:nvSpPr>
        <p:spPr>
          <a:xfrm rot="19453267">
            <a:off x="5417425" y="5033968"/>
            <a:ext cx="114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Null???</a:t>
            </a:r>
            <a:endParaRPr lang="LID4096" b="1">
              <a:solidFill>
                <a:srgbClr val="FF0000"/>
              </a:solidFill>
            </a:endParaRPr>
          </a:p>
        </p:txBody>
      </p:sp>
      <p:pic>
        <p:nvPicPr>
          <p:cNvPr id="17" name="Picture 16" descr="Lenovo Tab M9">
            <a:extLst>
              <a:ext uri="{FF2B5EF4-FFF2-40B4-BE49-F238E27FC236}">
                <a16:creationId xmlns:a16="http://schemas.microsoft.com/office/drawing/2014/main" id="{F8A10DD5-085C-6B14-6EC8-4158FA97175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-2334141" y="2176318"/>
            <a:ext cx="2743200" cy="22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ycle - Free arrows icons">
            <a:extLst>
              <a:ext uri="{FF2B5EF4-FFF2-40B4-BE49-F238E27FC236}">
                <a16:creationId xmlns:a16="http://schemas.microsoft.com/office/drawing/2014/main" id="{C5D9B9AF-7F30-5486-54B3-F151DFDF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09" y="279400"/>
            <a:ext cx="6409634" cy="650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20B55-CB1C-0DC2-9A66-696ADAF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err="1"/>
              <a:t>verbinding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CDC28-B822-F5BC-B05E-F9124B2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BBBBC-A293-721E-D476-CE3CF9A3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Demo</a:t>
            </a:r>
            <a:endParaRPr lang="en-US"/>
          </a:p>
        </p:txBody>
      </p:sp>
      <p:pic>
        <p:nvPicPr>
          <p:cNvPr id="6" name="Picture 5" descr="Tile Pro Black bedrukken | Bluetooth tracker | TilePromo.com">
            <a:extLst>
              <a:ext uri="{FF2B5EF4-FFF2-40B4-BE49-F238E27FC236}">
                <a16:creationId xmlns:a16="http://schemas.microsoft.com/office/drawing/2014/main" id="{1EE17C1C-6DDF-76D4-29E6-BCD1B263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124" y="2485246"/>
            <a:ext cx="1949915" cy="1935804"/>
          </a:xfrm>
          <a:prstGeom prst="rect">
            <a:avLst/>
          </a:prstGeom>
          <a:noFill/>
        </p:spPr>
      </p:pic>
      <p:pic>
        <p:nvPicPr>
          <p:cNvPr id="7" name="Picture 6" descr="Lenovo Tab M9">
            <a:extLst>
              <a:ext uri="{FF2B5EF4-FFF2-40B4-BE49-F238E27FC236}">
                <a16:creationId xmlns:a16="http://schemas.microsoft.com/office/drawing/2014/main" id="{26DCB72D-9312-A55B-04F0-53BF3D54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30" y="2348908"/>
            <a:ext cx="2743200" cy="22043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073B7D1-ACB0-C4CF-1064-29A50D2B1E53}"/>
              </a:ext>
            </a:extLst>
          </p:cNvPr>
          <p:cNvSpPr/>
          <p:nvPr/>
        </p:nvSpPr>
        <p:spPr>
          <a:xfrm>
            <a:off x="12012000" y="0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B</a:t>
            </a:r>
            <a:endParaRPr lang="LID4096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15B7C3-0589-F57C-016A-24B2DB20BE95}"/>
              </a:ext>
            </a:extLst>
          </p:cNvPr>
          <p:cNvSpPr/>
          <p:nvPr/>
        </p:nvSpPr>
        <p:spPr>
          <a:xfrm>
            <a:off x="2882347" y="2241826"/>
            <a:ext cx="6394173" cy="717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Verbindt</a:t>
            </a:r>
            <a:endParaRPr lang="en-US" err="1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FB0E69F3-6C88-E96A-9986-2D27C06B7791}"/>
              </a:ext>
            </a:extLst>
          </p:cNvPr>
          <p:cNvSpPr/>
          <p:nvPr/>
        </p:nvSpPr>
        <p:spPr>
          <a:xfrm>
            <a:off x="2882347" y="3268869"/>
            <a:ext cx="6460434" cy="739913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Verbonden</a:t>
            </a:r>
            <a:endParaRPr lang="en-US" err="1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7F895C93-7B85-A83A-465A-345CA9EEC6A5}"/>
              </a:ext>
            </a:extLst>
          </p:cNvPr>
          <p:cNvSpPr/>
          <p:nvPr/>
        </p:nvSpPr>
        <p:spPr>
          <a:xfrm>
            <a:off x="2849217" y="4240696"/>
            <a:ext cx="6405216" cy="7840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Breekt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verbinding</a:t>
            </a:r>
            <a:endParaRPr lang="en-US" err="1"/>
          </a:p>
        </p:txBody>
      </p:sp>
      <p:pic>
        <p:nvPicPr>
          <p:cNvPr id="4" name="Picture 3" descr="A blue and white cartoon face&#10;&#10;Description automatically generated">
            <a:extLst>
              <a:ext uri="{FF2B5EF4-FFF2-40B4-BE49-F238E27FC236}">
                <a16:creationId xmlns:a16="http://schemas.microsoft.com/office/drawing/2014/main" id="{4C2A4D41-C151-B8C8-408F-36CFBB69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C4CCB9-8013-816F-761C-E649EF0D3296}"/>
              </a:ext>
            </a:extLst>
          </p:cNvPr>
          <p:cNvSpPr/>
          <p:nvPr/>
        </p:nvSpPr>
        <p:spPr>
          <a:xfrm>
            <a:off x="4788817" y="3632299"/>
            <a:ext cx="7403184" cy="3225700"/>
          </a:xfrm>
          <a:custGeom>
            <a:avLst/>
            <a:gdLst>
              <a:gd name="connsiteX0" fmla="*/ 0 w 12192000"/>
              <a:gd name="connsiteY0" fmla="*/ 0 h 3216274"/>
              <a:gd name="connsiteX1" fmla="*/ 12192000 w 12192000"/>
              <a:gd name="connsiteY1" fmla="*/ 0 h 3216274"/>
              <a:gd name="connsiteX2" fmla="*/ 12192000 w 12192000"/>
              <a:gd name="connsiteY2" fmla="*/ 3216274 h 3216274"/>
              <a:gd name="connsiteX3" fmla="*/ 0 w 12192000"/>
              <a:gd name="connsiteY3" fmla="*/ 3216274 h 3216274"/>
              <a:gd name="connsiteX4" fmla="*/ 0 w 12192000"/>
              <a:gd name="connsiteY4" fmla="*/ 0 h 3216274"/>
              <a:gd name="connsiteX0" fmla="*/ 7447175 w 12192000"/>
              <a:gd name="connsiteY0" fmla="*/ 0 h 3225700"/>
              <a:gd name="connsiteX1" fmla="*/ 12192000 w 12192000"/>
              <a:gd name="connsiteY1" fmla="*/ 9426 h 3225700"/>
              <a:gd name="connsiteX2" fmla="*/ 12192000 w 12192000"/>
              <a:gd name="connsiteY2" fmla="*/ 3225700 h 3225700"/>
              <a:gd name="connsiteX3" fmla="*/ 0 w 12192000"/>
              <a:gd name="connsiteY3" fmla="*/ 3225700 h 3225700"/>
              <a:gd name="connsiteX4" fmla="*/ 7447175 w 12192000"/>
              <a:gd name="connsiteY4" fmla="*/ 0 h 3225700"/>
              <a:gd name="connsiteX0" fmla="*/ 2526384 w 7271209"/>
              <a:gd name="connsiteY0" fmla="*/ 0 h 3244554"/>
              <a:gd name="connsiteX1" fmla="*/ 7271209 w 7271209"/>
              <a:gd name="connsiteY1" fmla="*/ 9426 h 3244554"/>
              <a:gd name="connsiteX2" fmla="*/ 7271209 w 7271209"/>
              <a:gd name="connsiteY2" fmla="*/ 3225700 h 3244554"/>
              <a:gd name="connsiteX3" fmla="*/ 0 w 7271209"/>
              <a:gd name="connsiteY3" fmla="*/ 3244554 h 3244554"/>
              <a:gd name="connsiteX4" fmla="*/ 2526384 w 7271209"/>
              <a:gd name="connsiteY4" fmla="*/ 0 h 3244554"/>
              <a:gd name="connsiteX0" fmla="*/ 2336779 w 7081604"/>
              <a:gd name="connsiteY0" fmla="*/ 0 h 3244554"/>
              <a:gd name="connsiteX1" fmla="*/ 7081604 w 7081604"/>
              <a:gd name="connsiteY1" fmla="*/ 9426 h 3244554"/>
              <a:gd name="connsiteX2" fmla="*/ 7081604 w 7081604"/>
              <a:gd name="connsiteY2" fmla="*/ 3225700 h 3244554"/>
              <a:gd name="connsiteX3" fmla="*/ 0 w 7081604"/>
              <a:gd name="connsiteY3" fmla="*/ 3244554 h 3244554"/>
              <a:gd name="connsiteX4" fmla="*/ 2336779 w 7081604"/>
              <a:gd name="connsiteY4" fmla="*/ 0 h 3244554"/>
              <a:gd name="connsiteX0" fmla="*/ 2345808 w 7090633"/>
              <a:gd name="connsiteY0" fmla="*/ 0 h 3225700"/>
              <a:gd name="connsiteX1" fmla="*/ 7090633 w 7090633"/>
              <a:gd name="connsiteY1" fmla="*/ 9426 h 3225700"/>
              <a:gd name="connsiteX2" fmla="*/ 7090633 w 7090633"/>
              <a:gd name="connsiteY2" fmla="*/ 3225700 h 3225700"/>
              <a:gd name="connsiteX3" fmla="*/ 0 w 7090633"/>
              <a:gd name="connsiteY3" fmla="*/ 3206847 h 3225700"/>
              <a:gd name="connsiteX4" fmla="*/ 2345808 w 7090633"/>
              <a:gd name="connsiteY4" fmla="*/ 0 h 3225700"/>
              <a:gd name="connsiteX0" fmla="*/ 2345808 w 7090633"/>
              <a:gd name="connsiteY0" fmla="*/ 0 h 3225700"/>
              <a:gd name="connsiteX1" fmla="*/ 7090633 w 7090633"/>
              <a:gd name="connsiteY1" fmla="*/ 9426 h 3225700"/>
              <a:gd name="connsiteX2" fmla="*/ 7090633 w 7090633"/>
              <a:gd name="connsiteY2" fmla="*/ 3225700 h 3225700"/>
              <a:gd name="connsiteX3" fmla="*/ 0 w 7090633"/>
              <a:gd name="connsiteY3" fmla="*/ 3206847 h 3225700"/>
              <a:gd name="connsiteX4" fmla="*/ 2345808 w 7090633"/>
              <a:gd name="connsiteY4" fmla="*/ 0 h 32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0633" h="3225700">
                <a:moveTo>
                  <a:pt x="2345808" y="0"/>
                </a:moveTo>
                <a:lnTo>
                  <a:pt x="7090633" y="9426"/>
                </a:lnTo>
                <a:lnTo>
                  <a:pt x="7090633" y="3225700"/>
                </a:lnTo>
                <a:lnTo>
                  <a:pt x="0" y="3206847"/>
                </a:lnTo>
                <a:lnTo>
                  <a:pt x="2345808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70B1F642-70AC-50E0-AF0B-DDFF05C7782D}"/>
              </a:ext>
            </a:extLst>
          </p:cNvPr>
          <p:cNvSpPr/>
          <p:nvPr/>
        </p:nvSpPr>
        <p:spPr>
          <a:xfrm>
            <a:off x="0" y="3641726"/>
            <a:ext cx="7218325" cy="3216274"/>
          </a:xfrm>
          <a:custGeom>
            <a:avLst/>
            <a:gdLst>
              <a:gd name="connsiteX0" fmla="*/ 0 w 12192000"/>
              <a:gd name="connsiteY0" fmla="*/ 0 h 2289175"/>
              <a:gd name="connsiteX1" fmla="*/ 12192000 w 12192000"/>
              <a:gd name="connsiteY1" fmla="*/ 0 h 2289175"/>
              <a:gd name="connsiteX2" fmla="*/ 12192000 w 12192000"/>
              <a:gd name="connsiteY2" fmla="*/ 2289175 h 2289175"/>
              <a:gd name="connsiteX3" fmla="*/ 0 w 12192000"/>
              <a:gd name="connsiteY3" fmla="*/ 2289175 h 2289175"/>
              <a:gd name="connsiteX4" fmla="*/ 0 w 12192000"/>
              <a:gd name="connsiteY4" fmla="*/ 0 h 2289175"/>
              <a:gd name="connsiteX0" fmla="*/ 0 w 12192000"/>
              <a:gd name="connsiteY0" fmla="*/ 0 h 2289175"/>
              <a:gd name="connsiteX1" fmla="*/ 12192000 w 12192000"/>
              <a:gd name="connsiteY1" fmla="*/ 0 h 2289175"/>
              <a:gd name="connsiteX2" fmla="*/ 4913376 w 12192000"/>
              <a:gd name="connsiteY2" fmla="*/ 2280031 h 2289175"/>
              <a:gd name="connsiteX3" fmla="*/ 0 w 12192000"/>
              <a:gd name="connsiteY3" fmla="*/ 2289175 h 2289175"/>
              <a:gd name="connsiteX4" fmla="*/ 0 w 12192000"/>
              <a:gd name="connsiteY4" fmla="*/ 0 h 2289175"/>
              <a:gd name="connsiteX0" fmla="*/ 0 w 7437120"/>
              <a:gd name="connsiteY0" fmla="*/ 0 h 2289175"/>
              <a:gd name="connsiteX1" fmla="*/ 7437120 w 7437120"/>
              <a:gd name="connsiteY1" fmla="*/ 18288 h 2289175"/>
              <a:gd name="connsiteX2" fmla="*/ 4913376 w 7437120"/>
              <a:gd name="connsiteY2" fmla="*/ 2280031 h 2289175"/>
              <a:gd name="connsiteX3" fmla="*/ 0 w 7437120"/>
              <a:gd name="connsiteY3" fmla="*/ 2289175 h 2289175"/>
              <a:gd name="connsiteX4" fmla="*/ 0 w 7437120"/>
              <a:gd name="connsiteY4" fmla="*/ 0 h 2289175"/>
              <a:gd name="connsiteX0" fmla="*/ 0 w 7418832"/>
              <a:gd name="connsiteY0" fmla="*/ 0 h 2289175"/>
              <a:gd name="connsiteX1" fmla="*/ 7418832 w 7418832"/>
              <a:gd name="connsiteY1" fmla="*/ 0 h 2289175"/>
              <a:gd name="connsiteX2" fmla="*/ 4913376 w 7418832"/>
              <a:gd name="connsiteY2" fmla="*/ 2280031 h 2289175"/>
              <a:gd name="connsiteX3" fmla="*/ 0 w 7418832"/>
              <a:gd name="connsiteY3" fmla="*/ 2289175 h 2289175"/>
              <a:gd name="connsiteX4" fmla="*/ 0 w 7418832"/>
              <a:gd name="connsiteY4" fmla="*/ 0 h 228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8832" h="2289175">
                <a:moveTo>
                  <a:pt x="0" y="0"/>
                </a:moveTo>
                <a:lnTo>
                  <a:pt x="7418832" y="0"/>
                </a:lnTo>
                <a:lnTo>
                  <a:pt x="4913376" y="2280031"/>
                </a:lnTo>
                <a:lnTo>
                  <a:pt x="0" y="22891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2F124-E5EA-2118-C319-2560142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Retrospectief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919283-2F79-38E1-BA78-1629671E75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9844" y="4240093"/>
            <a:ext cx="3293306" cy="146304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kern="1200">
                <a:latin typeface="+mn-lt"/>
                <a:ea typeface="+mn-ea"/>
                <a:cs typeface="Arial"/>
              </a:rPr>
              <a:t>Wat </a:t>
            </a:r>
            <a:r>
              <a:rPr lang="en-US" kern="1200" err="1">
                <a:latin typeface="+mn-lt"/>
                <a:ea typeface="+mn-ea"/>
                <a:cs typeface="Arial"/>
              </a:rPr>
              <a:t>ging</a:t>
            </a:r>
            <a:r>
              <a:rPr lang="en-US" kern="1200">
                <a:latin typeface="+mn-lt"/>
                <a:ea typeface="+mn-ea"/>
                <a:cs typeface="Arial"/>
              </a:rPr>
              <a:t> </a:t>
            </a:r>
            <a:r>
              <a:rPr lang="en-US" kern="1200" err="1">
                <a:latin typeface="+mn-lt"/>
                <a:ea typeface="+mn-ea"/>
                <a:cs typeface="Arial"/>
              </a:rPr>
              <a:t>goed</a:t>
            </a:r>
            <a:r>
              <a:rPr lang="en-US" kern="1200">
                <a:latin typeface="+mn-lt"/>
                <a:ea typeface="+mn-ea"/>
                <a:cs typeface="Arial"/>
              </a:rPr>
              <a:t>?</a:t>
            </a:r>
            <a:br>
              <a:rPr lang="en-US" kern="1200">
                <a:cs typeface="Arial" panose="020B0604020202020204" pitchFamily="34" charset="0"/>
              </a:rPr>
            </a:br>
            <a:endParaRPr lang="en-US" kern="1200">
              <a:cs typeface="Arial" panose="020B0604020202020204" pitchFamily="34" charset="0"/>
            </a:endParaRPr>
          </a:p>
          <a:p>
            <a:r>
              <a:rPr lang="en-US">
                <a:latin typeface="+mn-lt"/>
                <a:ea typeface="+mn-ea"/>
              </a:rPr>
              <a:t>- Workshop </a:t>
            </a:r>
            <a:r>
              <a:rPr lang="en-US" err="1">
                <a:latin typeface="+mn-lt"/>
                <a:ea typeface="+mn-ea"/>
              </a:rPr>
              <a:t>gepland</a:t>
            </a:r>
            <a:r>
              <a:rPr lang="en-US">
                <a:latin typeface="+mn-lt"/>
                <a:ea typeface="+mn-ea"/>
              </a:rPr>
              <a:t> 14 </a:t>
            </a:r>
            <a:r>
              <a:rPr lang="en-US" err="1">
                <a:latin typeface="+mn-lt"/>
                <a:ea typeface="+mn-ea"/>
              </a:rPr>
              <a:t>mei</a:t>
            </a:r>
            <a:endParaRPr lang="en-US" kern="120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C814A-90C8-F0B1-CC6E-EBA77304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Placeholder 7" descr="A graphic of a person running on a conveyor belt&#10;&#10;Description automatically generated">
            <a:extLst>
              <a:ext uri="{FF2B5EF4-FFF2-40B4-BE49-F238E27FC236}">
                <a16:creationId xmlns:a16="http://schemas.microsoft.com/office/drawing/2014/main" id="{769447B8-8FE8-8D1B-3B41-24DE6F020FB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29722" b="29722"/>
          <a:stretch>
            <a:fillRect/>
          </a:stretch>
        </p:blipFill>
        <p:spPr>
          <a:xfrm>
            <a:off x="0" y="1343124"/>
            <a:ext cx="12192000" cy="2289175"/>
          </a:xfr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4816D4D-DA88-E0DE-7C0C-C1ADA9951681}"/>
              </a:ext>
            </a:extLst>
          </p:cNvPr>
          <p:cNvSpPr txBox="1">
            <a:spLocks/>
          </p:cNvSpPr>
          <p:nvPr/>
        </p:nvSpPr>
        <p:spPr>
          <a:xfrm>
            <a:off x="7218325" y="4240093"/>
            <a:ext cx="3293306" cy="1463040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Wat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kan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volgende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keer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beter</a:t>
            </a:r>
            <a:r>
              <a:rPr lang="en-US" sz="1300">
                <a:solidFill>
                  <a:schemeClr val="bg1"/>
                </a:solidFill>
                <a:cs typeface="Arial"/>
              </a:rPr>
              <a:t>?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- Afgelopen sprint niet veel gedaan.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	- Smart Social Fest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	- Toetsen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endParaRPr lang="en-US" sz="1300">
              <a:solidFill>
                <a:schemeClr val="bg1"/>
              </a:solidFill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- Planning niet concrete genoeg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26F705-91D8-0994-AE23-E5A4CCE52274}"/>
              </a:ext>
            </a:extLst>
          </p:cNvPr>
          <p:cNvSpPr/>
          <p:nvPr/>
        </p:nvSpPr>
        <p:spPr>
          <a:xfrm>
            <a:off x="12012000" y="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T</a:t>
            </a:r>
            <a:endParaRPr lang="LID4096"/>
          </a:p>
        </p:txBody>
      </p:sp>
      <p:pic>
        <p:nvPicPr>
          <p:cNvPr id="15" name="Picture 1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E58CD489-BB99-AE5F-E67B-08A7E5B1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2F124-E5EA-2118-C319-2560142E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>
                <a:latin typeface="+mj-lt"/>
                <a:ea typeface="+mj-ea"/>
                <a:cs typeface="+mj-cs"/>
              </a:rPr>
              <a:t>Planning</a:t>
            </a:r>
          </a:p>
        </p:txBody>
      </p:sp>
      <p:pic>
        <p:nvPicPr>
          <p:cNvPr id="8" name="Picture Placeholder 7" descr="A graphic of a person running on a conveyor belt&#10;&#10;Description automatically generated">
            <a:extLst>
              <a:ext uri="{FF2B5EF4-FFF2-40B4-BE49-F238E27FC236}">
                <a16:creationId xmlns:a16="http://schemas.microsoft.com/office/drawing/2014/main" id="{769447B8-8FE8-8D1B-3B41-24DE6F020FB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29722" b="29722"/>
          <a:stretch>
            <a:fillRect/>
          </a:stretch>
        </p:blipFill>
        <p:spPr>
          <a:xfrm>
            <a:off x="0" y="-2387346"/>
            <a:ext cx="12192000" cy="22891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A96F4-40EA-2F72-BC1A-6264A9BA7ED3}"/>
              </a:ext>
            </a:extLst>
          </p:cNvPr>
          <p:cNvSpPr txBox="1"/>
          <p:nvPr/>
        </p:nvSpPr>
        <p:spPr>
          <a:xfrm>
            <a:off x="813816" y="1517904"/>
            <a:ext cx="1010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 err="1">
                <a:solidFill>
                  <a:schemeClr val="bg1"/>
                </a:solidFill>
              </a:rPr>
              <a:t>Werken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verder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aan</a:t>
            </a:r>
            <a:r>
              <a:rPr lang="en-US">
                <a:solidFill>
                  <a:schemeClr val="bg1"/>
                </a:solidFill>
              </a:rPr>
              <a:t> BLE tag (</a:t>
            </a:r>
            <a:r>
              <a:rPr lang="en-US" err="1">
                <a:solidFill>
                  <a:schemeClr val="bg1"/>
                </a:solidFill>
              </a:rPr>
              <a:t>afstand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bepaling</a:t>
            </a:r>
            <a:r>
              <a:rPr lang="en-US">
                <a:solidFill>
                  <a:schemeClr val="bg1"/>
                </a:solidFill>
              </a:rPr>
              <a:t> + reconnect)</a:t>
            </a:r>
          </a:p>
          <a:p>
            <a:r>
              <a:rPr lang="en-US">
                <a:solidFill>
                  <a:schemeClr val="bg1"/>
                </a:solidFill>
              </a:rPr>
              <a:t>	- </a:t>
            </a:r>
            <a:r>
              <a:rPr lang="en-US" err="1">
                <a:solidFill>
                  <a:schemeClr val="bg1"/>
                </a:solidFill>
              </a:rPr>
              <a:t>Afstand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bepaling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- Begin </a:t>
            </a:r>
            <a:r>
              <a:rPr lang="en-US" err="1">
                <a:solidFill>
                  <a:schemeClr val="bg1"/>
                </a:solidFill>
              </a:rPr>
              <a:t>integratie</a:t>
            </a:r>
            <a:r>
              <a:rPr lang="en-US">
                <a:solidFill>
                  <a:schemeClr val="bg1"/>
                </a:solidFill>
              </a:rPr>
              <a:t> Flic button (1 sprint)</a:t>
            </a:r>
          </a:p>
          <a:p>
            <a:r>
              <a:rPr lang="en-US">
                <a:solidFill>
                  <a:schemeClr val="bg1"/>
                </a:solidFill>
              </a:rPr>
              <a:t>- </a:t>
            </a:r>
            <a:r>
              <a:rPr lang="en-US" err="1">
                <a:solidFill>
                  <a:schemeClr val="bg1"/>
                </a:solidFill>
              </a:rPr>
              <a:t>Documentatie</a:t>
            </a:r>
            <a:r>
              <a:rPr lang="en-US">
                <a:solidFill>
                  <a:schemeClr val="bg1"/>
                </a:solidFill>
              </a:rPr>
              <a:t> (</a:t>
            </a:r>
            <a:r>
              <a:rPr lang="en-US" err="1">
                <a:solidFill>
                  <a:schemeClr val="bg1"/>
                </a:solidFill>
              </a:rPr>
              <a:t>vooral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Onderzoeksrapport</a:t>
            </a:r>
            <a:r>
              <a:rPr lang="en-US">
                <a:solidFill>
                  <a:schemeClr val="bg1"/>
                </a:solidFill>
              </a:rPr>
              <a:t>, Project </a:t>
            </a:r>
            <a:r>
              <a:rPr lang="en-US" err="1">
                <a:solidFill>
                  <a:schemeClr val="bg1"/>
                </a:solidFill>
              </a:rPr>
              <a:t>documentatie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E2DDAA-9412-65DD-2950-5B44F2BCAB50}"/>
              </a:ext>
            </a:extLst>
          </p:cNvPr>
          <p:cNvSpPr/>
          <p:nvPr/>
        </p:nvSpPr>
        <p:spPr>
          <a:xfrm>
            <a:off x="12012000" y="-14859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B</a:t>
            </a:r>
            <a:endParaRPr lang="LID4096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1FBAD9AE-6067-5C98-7EA3-6E6B19DBA00C}"/>
              </a:ext>
            </a:extLst>
          </p:cNvPr>
          <p:cNvSpPr/>
          <p:nvPr/>
        </p:nvSpPr>
        <p:spPr>
          <a:xfrm>
            <a:off x="12292550" y="3632299"/>
            <a:ext cx="7403184" cy="3225700"/>
          </a:xfrm>
          <a:custGeom>
            <a:avLst/>
            <a:gdLst>
              <a:gd name="connsiteX0" fmla="*/ 0 w 12192000"/>
              <a:gd name="connsiteY0" fmla="*/ 0 h 3216274"/>
              <a:gd name="connsiteX1" fmla="*/ 12192000 w 12192000"/>
              <a:gd name="connsiteY1" fmla="*/ 0 h 3216274"/>
              <a:gd name="connsiteX2" fmla="*/ 12192000 w 12192000"/>
              <a:gd name="connsiteY2" fmla="*/ 3216274 h 3216274"/>
              <a:gd name="connsiteX3" fmla="*/ 0 w 12192000"/>
              <a:gd name="connsiteY3" fmla="*/ 3216274 h 3216274"/>
              <a:gd name="connsiteX4" fmla="*/ 0 w 12192000"/>
              <a:gd name="connsiteY4" fmla="*/ 0 h 3216274"/>
              <a:gd name="connsiteX0" fmla="*/ 7447175 w 12192000"/>
              <a:gd name="connsiteY0" fmla="*/ 0 h 3225700"/>
              <a:gd name="connsiteX1" fmla="*/ 12192000 w 12192000"/>
              <a:gd name="connsiteY1" fmla="*/ 9426 h 3225700"/>
              <a:gd name="connsiteX2" fmla="*/ 12192000 w 12192000"/>
              <a:gd name="connsiteY2" fmla="*/ 3225700 h 3225700"/>
              <a:gd name="connsiteX3" fmla="*/ 0 w 12192000"/>
              <a:gd name="connsiteY3" fmla="*/ 3225700 h 3225700"/>
              <a:gd name="connsiteX4" fmla="*/ 7447175 w 12192000"/>
              <a:gd name="connsiteY4" fmla="*/ 0 h 3225700"/>
              <a:gd name="connsiteX0" fmla="*/ 2526384 w 7271209"/>
              <a:gd name="connsiteY0" fmla="*/ 0 h 3244554"/>
              <a:gd name="connsiteX1" fmla="*/ 7271209 w 7271209"/>
              <a:gd name="connsiteY1" fmla="*/ 9426 h 3244554"/>
              <a:gd name="connsiteX2" fmla="*/ 7271209 w 7271209"/>
              <a:gd name="connsiteY2" fmla="*/ 3225700 h 3244554"/>
              <a:gd name="connsiteX3" fmla="*/ 0 w 7271209"/>
              <a:gd name="connsiteY3" fmla="*/ 3244554 h 3244554"/>
              <a:gd name="connsiteX4" fmla="*/ 2526384 w 7271209"/>
              <a:gd name="connsiteY4" fmla="*/ 0 h 3244554"/>
              <a:gd name="connsiteX0" fmla="*/ 2336779 w 7081604"/>
              <a:gd name="connsiteY0" fmla="*/ 0 h 3244554"/>
              <a:gd name="connsiteX1" fmla="*/ 7081604 w 7081604"/>
              <a:gd name="connsiteY1" fmla="*/ 9426 h 3244554"/>
              <a:gd name="connsiteX2" fmla="*/ 7081604 w 7081604"/>
              <a:gd name="connsiteY2" fmla="*/ 3225700 h 3244554"/>
              <a:gd name="connsiteX3" fmla="*/ 0 w 7081604"/>
              <a:gd name="connsiteY3" fmla="*/ 3244554 h 3244554"/>
              <a:gd name="connsiteX4" fmla="*/ 2336779 w 7081604"/>
              <a:gd name="connsiteY4" fmla="*/ 0 h 3244554"/>
              <a:gd name="connsiteX0" fmla="*/ 2345808 w 7090633"/>
              <a:gd name="connsiteY0" fmla="*/ 0 h 3225700"/>
              <a:gd name="connsiteX1" fmla="*/ 7090633 w 7090633"/>
              <a:gd name="connsiteY1" fmla="*/ 9426 h 3225700"/>
              <a:gd name="connsiteX2" fmla="*/ 7090633 w 7090633"/>
              <a:gd name="connsiteY2" fmla="*/ 3225700 h 3225700"/>
              <a:gd name="connsiteX3" fmla="*/ 0 w 7090633"/>
              <a:gd name="connsiteY3" fmla="*/ 3206847 h 3225700"/>
              <a:gd name="connsiteX4" fmla="*/ 2345808 w 7090633"/>
              <a:gd name="connsiteY4" fmla="*/ 0 h 3225700"/>
              <a:gd name="connsiteX0" fmla="*/ 2345808 w 7090633"/>
              <a:gd name="connsiteY0" fmla="*/ 0 h 3225700"/>
              <a:gd name="connsiteX1" fmla="*/ 7090633 w 7090633"/>
              <a:gd name="connsiteY1" fmla="*/ 9426 h 3225700"/>
              <a:gd name="connsiteX2" fmla="*/ 7090633 w 7090633"/>
              <a:gd name="connsiteY2" fmla="*/ 3225700 h 3225700"/>
              <a:gd name="connsiteX3" fmla="*/ 0 w 7090633"/>
              <a:gd name="connsiteY3" fmla="*/ 3206847 h 3225700"/>
              <a:gd name="connsiteX4" fmla="*/ 2345808 w 7090633"/>
              <a:gd name="connsiteY4" fmla="*/ 0 h 32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0633" h="3225700">
                <a:moveTo>
                  <a:pt x="2345808" y="0"/>
                </a:moveTo>
                <a:lnTo>
                  <a:pt x="7090633" y="9426"/>
                </a:lnTo>
                <a:lnTo>
                  <a:pt x="7090633" y="3225700"/>
                </a:lnTo>
                <a:lnTo>
                  <a:pt x="0" y="3206847"/>
                </a:lnTo>
                <a:lnTo>
                  <a:pt x="2345808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8025714F-DC2C-0B0D-7025-D34F12E88D9A}"/>
              </a:ext>
            </a:extLst>
          </p:cNvPr>
          <p:cNvSpPr/>
          <p:nvPr/>
        </p:nvSpPr>
        <p:spPr>
          <a:xfrm>
            <a:off x="-7343481" y="3641726"/>
            <a:ext cx="7218325" cy="3216274"/>
          </a:xfrm>
          <a:custGeom>
            <a:avLst/>
            <a:gdLst>
              <a:gd name="connsiteX0" fmla="*/ 0 w 12192000"/>
              <a:gd name="connsiteY0" fmla="*/ 0 h 2289175"/>
              <a:gd name="connsiteX1" fmla="*/ 12192000 w 12192000"/>
              <a:gd name="connsiteY1" fmla="*/ 0 h 2289175"/>
              <a:gd name="connsiteX2" fmla="*/ 12192000 w 12192000"/>
              <a:gd name="connsiteY2" fmla="*/ 2289175 h 2289175"/>
              <a:gd name="connsiteX3" fmla="*/ 0 w 12192000"/>
              <a:gd name="connsiteY3" fmla="*/ 2289175 h 2289175"/>
              <a:gd name="connsiteX4" fmla="*/ 0 w 12192000"/>
              <a:gd name="connsiteY4" fmla="*/ 0 h 2289175"/>
              <a:gd name="connsiteX0" fmla="*/ 0 w 12192000"/>
              <a:gd name="connsiteY0" fmla="*/ 0 h 2289175"/>
              <a:gd name="connsiteX1" fmla="*/ 12192000 w 12192000"/>
              <a:gd name="connsiteY1" fmla="*/ 0 h 2289175"/>
              <a:gd name="connsiteX2" fmla="*/ 4913376 w 12192000"/>
              <a:gd name="connsiteY2" fmla="*/ 2280031 h 2289175"/>
              <a:gd name="connsiteX3" fmla="*/ 0 w 12192000"/>
              <a:gd name="connsiteY3" fmla="*/ 2289175 h 2289175"/>
              <a:gd name="connsiteX4" fmla="*/ 0 w 12192000"/>
              <a:gd name="connsiteY4" fmla="*/ 0 h 2289175"/>
              <a:gd name="connsiteX0" fmla="*/ 0 w 7437120"/>
              <a:gd name="connsiteY0" fmla="*/ 0 h 2289175"/>
              <a:gd name="connsiteX1" fmla="*/ 7437120 w 7437120"/>
              <a:gd name="connsiteY1" fmla="*/ 18288 h 2289175"/>
              <a:gd name="connsiteX2" fmla="*/ 4913376 w 7437120"/>
              <a:gd name="connsiteY2" fmla="*/ 2280031 h 2289175"/>
              <a:gd name="connsiteX3" fmla="*/ 0 w 7437120"/>
              <a:gd name="connsiteY3" fmla="*/ 2289175 h 2289175"/>
              <a:gd name="connsiteX4" fmla="*/ 0 w 7437120"/>
              <a:gd name="connsiteY4" fmla="*/ 0 h 2289175"/>
              <a:gd name="connsiteX0" fmla="*/ 0 w 7418832"/>
              <a:gd name="connsiteY0" fmla="*/ 0 h 2289175"/>
              <a:gd name="connsiteX1" fmla="*/ 7418832 w 7418832"/>
              <a:gd name="connsiteY1" fmla="*/ 0 h 2289175"/>
              <a:gd name="connsiteX2" fmla="*/ 4913376 w 7418832"/>
              <a:gd name="connsiteY2" fmla="*/ 2280031 h 2289175"/>
              <a:gd name="connsiteX3" fmla="*/ 0 w 7418832"/>
              <a:gd name="connsiteY3" fmla="*/ 2289175 h 2289175"/>
              <a:gd name="connsiteX4" fmla="*/ 0 w 7418832"/>
              <a:gd name="connsiteY4" fmla="*/ 0 h 228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8832" h="2289175">
                <a:moveTo>
                  <a:pt x="0" y="0"/>
                </a:moveTo>
                <a:lnTo>
                  <a:pt x="7418832" y="0"/>
                </a:lnTo>
                <a:lnTo>
                  <a:pt x="4913376" y="2280031"/>
                </a:lnTo>
                <a:lnTo>
                  <a:pt x="0" y="22891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1DC27067-40EE-7662-5CEA-7BAF8B3AA7A2}"/>
              </a:ext>
            </a:extLst>
          </p:cNvPr>
          <p:cNvSpPr txBox="1">
            <a:spLocks/>
          </p:cNvSpPr>
          <p:nvPr/>
        </p:nvSpPr>
        <p:spPr>
          <a:xfrm>
            <a:off x="14722058" y="4240093"/>
            <a:ext cx="3293306" cy="14630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Wat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kan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volgende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keer</a:t>
            </a:r>
            <a:r>
              <a:rPr lang="en-US" sz="1300">
                <a:solidFill>
                  <a:schemeClr val="bg1"/>
                </a:solidFill>
                <a:cs typeface="Arial"/>
              </a:rPr>
              <a:t> </a:t>
            </a:r>
            <a:r>
              <a:rPr lang="en-US" sz="1300" err="1">
                <a:solidFill>
                  <a:schemeClr val="bg1"/>
                </a:solidFill>
                <a:cs typeface="Arial"/>
              </a:rPr>
              <a:t>beter</a:t>
            </a:r>
            <a:r>
              <a:rPr lang="en-US" sz="1300">
                <a:solidFill>
                  <a:schemeClr val="bg1"/>
                </a:solidFill>
                <a:cs typeface="Arial"/>
              </a:rPr>
              <a:t>?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- Afgelopen sprint niet veel gedaan.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	- Smart Social Fest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sz="1300">
                <a:solidFill>
                  <a:schemeClr val="bg1"/>
                </a:solidFill>
                <a:cs typeface="Arial"/>
              </a:rPr>
              <a:t>	- Toetsen</a:t>
            </a: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2AC84DF9-84EF-411B-E8EB-99D1032D0C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5866757" y="4240093"/>
            <a:ext cx="3293306" cy="146304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kern="1200">
                <a:latin typeface="+mn-lt"/>
                <a:ea typeface="+mn-ea"/>
                <a:cs typeface="Arial"/>
              </a:rPr>
              <a:t>Wat </a:t>
            </a:r>
            <a:r>
              <a:rPr lang="en-US" kern="1200" err="1">
                <a:latin typeface="+mn-lt"/>
                <a:ea typeface="+mn-ea"/>
                <a:cs typeface="Arial"/>
              </a:rPr>
              <a:t>ging</a:t>
            </a:r>
            <a:r>
              <a:rPr lang="en-US" kern="1200">
                <a:latin typeface="+mn-lt"/>
                <a:ea typeface="+mn-ea"/>
                <a:cs typeface="Arial"/>
              </a:rPr>
              <a:t> </a:t>
            </a:r>
            <a:r>
              <a:rPr lang="en-US" kern="1200" err="1">
                <a:latin typeface="+mn-lt"/>
                <a:ea typeface="+mn-ea"/>
                <a:cs typeface="Arial"/>
              </a:rPr>
              <a:t>goed</a:t>
            </a:r>
            <a:r>
              <a:rPr lang="en-US" kern="1200">
                <a:latin typeface="+mn-lt"/>
                <a:ea typeface="+mn-ea"/>
                <a:cs typeface="Arial"/>
              </a:rPr>
              <a:t>?</a:t>
            </a:r>
            <a:br>
              <a:rPr lang="en-US" kern="1200">
                <a:cs typeface="Arial" panose="020B0604020202020204" pitchFamily="34" charset="0"/>
              </a:rPr>
            </a:br>
            <a:endParaRPr lang="en-US" kern="1200">
              <a:cs typeface="Arial" panose="020B0604020202020204" pitchFamily="34" charset="0"/>
            </a:endParaRPr>
          </a:p>
          <a:p>
            <a:r>
              <a:rPr lang="en-US">
                <a:latin typeface="+mn-lt"/>
                <a:ea typeface="+mn-ea"/>
              </a:rPr>
              <a:t>- Workshop </a:t>
            </a:r>
            <a:r>
              <a:rPr lang="en-US" err="1">
                <a:latin typeface="+mn-lt"/>
                <a:ea typeface="+mn-ea"/>
              </a:rPr>
              <a:t>gepland</a:t>
            </a:r>
            <a:r>
              <a:rPr lang="en-US">
                <a:latin typeface="+mn-lt"/>
                <a:ea typeface="+mn-ea"/>
              </a:rPr>
              <a:t> 14 </a:t>
            </a:r>
            <a:r>
              <a:rPr lang="en-US" err="1">
                <a:latin typeface="+mn-lt"/>
                <a:ea typeface="+mn-ea"/>
              </a:rPr>
              <a:t>mei</a:t>
            </a:r>
            <a:endParaRPr lang="en-US" kern="120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" name="Picture 39" descr="A blue and white cartoon face&#10;&#10;Description automatically generated">
            <a:extLst>
              <a:ext uri="{FF2B5EF4-FFF2-40B4-BE49-F238E27FC236}">
                <a16:creationId xmlns:a16="http://schemas.microsoft.com/office/drawing/2014/main" id="{DE98BC96-73CA-48E8-56E6-E205B784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4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AA16E-0BF4-331A-79E6-BAE0E1B8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 anchor="b">
            <a:normAutofit/>
          </a:bodyPr>
          <a:lstStyle/>
          <a:p>
            <a:r>
              <a:rPr lang="en-US"/>
              <a:t>Feedbacks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EDE08-73BF-C3B3-57AF-57F875C2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jullie</a:t>
            </a:r>
            <a:r>
              <a:rPr lang="en-US"/>
              <a:t> feedbacks/</a:t>
            </a:r>
            <a:r>
              <a:rPr lang="en-US" err="1"/>
              <a:t>opmerkingen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ons</a:t>
            </a:r>
            <a:r>
              <a:rPr lang="en-US"/>
              <a:t>?</a:t>
            </a:r>
          </a:p>
          <a:p>
            <a:r>
              <a:rPr lang="en-US"/>
              <a:t>En </a:t>
            </a:r>
            <a:r>
              <a:rPr lang="en-US" err="1"/>
              <a:t>eventueel</a:t>
            </a:r>
            <a:r>
              <a:rPr lang="en-US"/>
              <a:t> </a:t>
            </a:r>
            <a:r>
              <a:rPr lang="en-US" err="1"/>
              <a:t>ook</a:t>
            </a:r>
            <a:r>
              <a:rPr lang="en-US"/>
              <a:t> </a:t>
            </a:r>
            <a:r>
              <a:rPr lang="en-US" err="1"/>
              <a:t>vragen</a:t>
            </a:r>
            <a:r>
              <a:rPr lang="en-US"/>
              <a:t>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69D34C2-9276-D3A1-A3C6-43894E6F84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20A662-E4C4-681B-4F66-586CC65DB408}"/>
              </a:ext>
            </a:extLst>
          </p:cNvPr>
          <p:cNvSpPr/>
          <p:nvPr/>
        </p:nvSpPr>
        <p:spPr>
          <a:xfrm>
            <a:off x="11472000" y="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A</a:t>
            </a:r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28C213-F3E5-347D-1064-39E48344458B}"/>
              </a:ext>
            </a:extLst>
          </p:cNvPr>
          <p:cNvSpPr/>
          <p:nvPr/>
        </p:nvSpPr>
        <p:spPr>
          <a:xfrm>
            <a:off x="11652000" y="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K</a:t>
            </a:r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0D7FA2-1C56-B77F-5327-A126F6478F6D}"/>
              </a:ext>
            </a:extLst>
          </p:cNvPr>
          <p:cNvSpPr/>
          <p:nvPr/>
        </p:nvSpPr>
        <p:spPr>
          <a:xfrm>
            <a:off x="11832000" y="0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B</a:t>
            </a:r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F33441-8031-EBAE-A1B4-872CE5638BFE}"/>
              </a:ext>
            </a:extLst>
          </p:cNvPr>
          <p:cNvSpPr/>
          <p:nvPr/>
        </p:nvSpPr>
        <p:spPr>
          <a:xfrm>
            <a:off x="12012000" y="0"/>
            <a:ext cx="180000" cy="180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LID4096">
                <a:cs typeface="Arial"/>
              </a:rPr>
              <a:t>T</a:t>
            </a:r>
            <a:endParaRPr lang="LID4096"/>
          </a:p>
        </p:txBody>
      </p:sp>
      <p:pic>
        <p:nvPicPr>
          <p:cNvPr id="5" name="Picture 4" descr="A blue and white cartoon face&#10;&#10;Description automatically generated">
            <a:extLst>
              <a:ext uri="{FF2B5EF4-FFF2-40B4-BE49-F238E27FC236}">
                <a16:creationId xmlns:a16="http://schemas.microsoft.com/office/drawing/2014/main" id="{64B2E90A-8625-B75D-19DE-594059E9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039" y="5924232"/>
            <a:ext cx="976582" cy="9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Sprint review</vt:lpstr>
      <vt:lpstr>Inhoud</vt:lpstr>
      <vt:lpstr>Flic button</vt:lpstr>
      <vt:lpstr>Afstandsbepaling </vt:lpstr>
      <vt:lpstr>Tag verbinding</vt:lpstr>
      <vt:lpstr>Retrospectief</vt:lpstr>
      <vt:lpstr>Planning</vt:lpstr>
      <vt:lpstr>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Terrence Zhong</dc:creator>
  <cp:revision>1</cp:revision>
  <dcterms:created xsi:type="dcterms:W3CDTF">2024-02-24T11:14:22Z</dcterms:created>
  <dcterms:modified xsi:type="dcterms:W3CDTF">2024-04-22T08:25:56Z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