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1"/>
  </p:notesMasterIdLst>
  <p:sldIdLst>
    <p:sldId id="256" r:id="rId2"/>
    <p:sldId id="299" r:id="rId3"/>
    <p:sldId id="298" r:id="rId4"/>
    <p:sldId id="259" r:id="rId5"/>
    <p:sldId id="262" r:id="rId6"/>
    <p:sldId id="265" r:id="rId7"/>
    <p:sldId id="271" r:id="rId8"/>
    <p:sldId id="260" r:id="rId9"/>
    <p:sldId id="300" r:id="rId10"/>
  </p:sldIdLst>
  <p:sldSz cx="9144000" cy="5143500" type="screen16x9"/>
  <p:notesSz cx="6858000" cy="9144000"/>
  <p:embeddedFontLst>
    <p:embeddedFont>
      <p:font typeface="Josefin Sans" panose="020B0604020202020204" charset="0"/>
      <p:regular r:id="rId12"/>
      <p:bold r:id="rId13"/>
      <p:italic r:id="rId14"/>
      <p:boldItalic r:id="rId15"/>
    </p:embeddedFont>
    <p:embeddedFont>
      <p:font typeface="Inter" panose="020B0604020202020204" charset="0"/>
      <p:regular r:id="rId16"/>
      <p:bold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2408BC5-0A50-4F3E-8329-42AC117D450D}">
  <a:tblStyle styleId="{A2408BC5-0A50-4F3E-8329-42AC117D450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4A18B13-A682-474A-B5F6-E58E68D9D17A}"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65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9" name="Google Shape;809;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2"/>
        <p:cNvGrpSpPr/>
        <p:nvPr/>
      </p:nvGrpSpPr>
      <p:grpSpPr>
        <a:xfrm>
          <a:off x="0" y="0"/>
          <a:ext cx="0" cy="0"/>
          <a:chOff x="0" y="0"/>
          <a:chExt cx="0" cy="0"/>
        </a:xfrm>
      </p:grpSpPr>
      <p:sp>
        <p:nvSpPr>
          <p:cNvPr id="823" name="Google Shape;823;g260ac4edb03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4" name="Google Shape;824;g260ac4edb03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65696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1"/>
        <p:cNvGrpSpPr/>
        <p:nvPr/>
      </p:nvGrpSpPr>
      <p:grpSpPr>
        <a:xfrm>
          <a:off x="0" y="0"/>
          <a:ext cx="0" cy="0"/>
          <a:chOff x="0" y="0"/>
          <a:chExt cx="0" cy="0"/>
        </a:xfrm>
      </p:grpSpPr>
      <p:sp>
        <p:nvSpPr>
          <p:cNvPr id="982" name="Google Shape;982;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3" name="Google Shape;983;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0259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9"/>
        <p:cNvGrpSpPr/>
        <p:nvPr/>
      </p:nvGrpSpPr>
      <p:grpSpPr>
        <a:xfrm>
          <a:off x="0" y="0"/>
          <a:ext cx="0" cy="0"/>
          <a:chOff x="0" y="0"/>
          <a:chExt cx="0" cy="0"/>
        </a:xfrm>
      </p:grpSpPr>
      <p:sp>
        <p:nvSpPr>
          <p:cNvPr id="840" name="Google Shape;840;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1" name="Google Shape;841;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Google Shape;87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9" name="Google Shape;87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1"/>
        <p:cNvGrpSpPr/>
        <p:nvPr/>
      </p:nvGrpSpPr>
      <p:grpSpPr>
        <a:xfrm>
          <a:off x="0" y="0"/>
          <a:ext cx="0" cy="0"/>
          <a:chOff x="0" y="0"/>
          <a:chExt cx="0" cy="0"/>
        </a:xfrm>
      </p:grpSpPr>
      <p:sp>
        <p:nvSpPr>
          <p:cNvPr id="972" name="Google Shape;972;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3" name="Google Shape;973;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6"/>
        <p:cNvGrpSpPr/>
        <p:nvPr/>
      </p:nvGrpSpPr>
      <p:grpSpPr>
        <a:xfrm>
          <a:off x="0" y="0"/>
          <a:ext cx="0" cy="0"/>
          <a:chOff x="0" y="0"/>
          <a:chExt cx="0" cy="0"/>
        </a:xfrm>
      </p:grpSpPr>
      <p:sp>
        <p:nvSpPr>
          <p:cNvPr id="1167" name="Google Shape;1167;g172b1845856_1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8" name="Google Shape;1168;g172b1845856_1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p:cNvGrpSpPr/>
        <p:nvPr/>
      </p:nvGrpSpPr>
      <p:grpSpPr>
        <a:xfrm>
          <a:off x="0" y="0"/>
          <a:ext cx="0" cy="0"/>
          <a:chOff x="0" y="0"/>
          <a:chExt cx="0" cy="0"/>
        </a:xfrm>
      </p:grpSpPr>
      <p:sp>
        <p:nvSpPr>
          <p:cNvPr id="847" name="Google Shape;847;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8" name="Google Shape;848;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1"/>
        <p:cNvGrpSpPr/>
        <p:nvPr/>
      </p:nvGrpSpPr>
      <p:grpSpPr>
        <a:xfrm>
          <a:off x="0" y="0"/>
          <a:ext cx="0" cy="0"/>
          <a:chOff x="0" y="0"/>
          <a:chExt cx="0" cy="0"/>
        </a:xfrm>
      </p:grpSpPr>
      <p:sp>
        <p:nvSpPr>
          <p:cNvPr id="982" name="Google Shape;982;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3" name="Google Shape;983;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0243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335000" y="1318050"/>
            <a:ext cx="6474000" cy="19554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4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265600" y="3349650"/>
            <a:ext cx="4612800" cy="47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211400" y="-145498"/>
            <a:ext cx="9656600" cy="5204973"/>
            <a:chOff x="-211400" y="-145498"/>
            <a:chExt cx="9656600" cy="5204973"/>
          </a:xfrm>
        </p:grpSpPr>
        <p:sp>
          <p:nvSpPr>
            <p:cNvPr id="12" name="Google Shape;12;p2"/>
            <p:cNvSpPr/>
            <p:nvPr/>
          </p:nvSpPr>
          <p:spPr>
            <a:xfrm>
              <a:off x="8511275" y="0"/>
              <a:ext cx="633000" cy="1955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8239923" y="76200"/>
              <a:ext cx="742310" cy="1955388"/>
              <a:chOff x="8239923" y="76200"/>
              <a:chExt cx="742310" cy="1955388"/>
            </a:xfrm>
          </p:grpSpPr>
          <p:sp>
            <p:nvSpPr>
              <p:cNvPr id="14" name="Google Shape;14;p2"/>
              <p:cNvSpPr/>
              <p:nvPr/>
            </p:nvSpPr>
            <p:spPr>
              <a:xfrm>
                <a:off x="8239923" y="76200"/>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416126" y="76200"/>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592328" y="76200"/>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768531" y="76200"/>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944733" y="76200"/>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39923" y="353854"/>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416126" y="353854"/>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592328" y="353854"/>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768531" y="353854"/>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944733" y="353854"/>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239923" y="631508"/>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416126" y="631508"/>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592328" y="631508"/>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68531" y="631508"/>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944733" y="631508"/>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239923" y="909163"/>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416126" y="909163"/>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8592328" y="909163"/>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768531" y="909163"/>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944733" y="909163"/>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239923" y="1161125"/>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416126" y="1161125"/>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592328" y="1161125"/>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768531" y="1161125"/>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944733" y="1161125"/>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239923" y="1438779"/>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416126" y="1438779"/>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592328" y="1438779"/>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768531" y="1438779"/>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944733" y="1438779"/>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239923" y="1716433"/>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416126" y="1716433"/>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8592328" y="1716433"/>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8768531" y="1716433"/>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8944733" y="1716433"/>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8239923" y="1994088"/>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8416126" y="1994088"/>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8592328" y="1994088"/>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8768531" y="1994088"/>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8944733" y="1994088"/>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2"/>
            <p:cNvSpPr/>
            <p:nvPr/>
          </p:nvSpPr>
          <p:spPr>
            <a:xfrm>
              <a:off x="160725" y="4311200"/>
              <a:ext cx="633000" cy="633000"/>
            </a:xfrm>
            <a:prstGeom prst="pie">
              <a:avLst>
                <a:gd name="adj1" fmla="val 0"/>
                <a:gd name="adj2" fmla="val 1078026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60725" y="3825731"/>
              <a:ext cx="633000" cy="633000"/>
            </a:xfrm>
            <a:prstGeom prst="pie">
              <a:avLst>
                <a:gd name="adj1" fmla="val 0"/>
                <a:gd name="adj2" fmla="val 1078026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60725" y="3340263"/>
              <a:ext cx="633000" cy="633000"/>
            </a:xfrm>
            <a:prstGeom prst="pie">
              <a:avLst>
                <a:gd name="adj1" fmla="val 0"/>
                <a:gd name="adj2" fmla="val 1078026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2"/>
            <p:cNvGrpSpPr/>
            <p:nvPr/>
          </p:nvGrpSpPr>
          <p:grpSpPr>
            <a:xfrm>
              <a:off x="8618343" y="3421192"/>
              <a:ext cx="826857" cy="1638283"/>
              <a:chOff x="8618343" y="3421192"/>
              <a:chExt cx="826857" cy="1638283"/>
            </a:xfrm>
          </p:grpSpPr>
          <p:sp>
            <p:nvSpPr>
              <p:cNvPr id="58" name="Google Shape;58;p2"/>
              <p:cNvSpPr/>
              <p:nvPr/>
            </p:nvSpPr>
            <p:spPr>
              <a:xfrm>
                <a:off x="8618400" y="4232675"/>
                <a:ext cx="826800" cy="826800"/>
              </a:xfrm>
              <a:prstGeom prst="blockArc">
                <a:avLst>
                  <a:gd name="adj1" fmla="val 10800000"/>
                  <a:gd name="adj2" fmla="val 21598679"/>
                  <a:gd name="adj3" fmla="val 18535"/>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10800000">
                <a:off x="8618343" y="3421192"/>
                <a:ext cx="826800" cy="826800"/>
              </a:xfrm>
              <a:prstGeom prst="blockArc">
                <a:avLst>
                  <a:gd name="adj1" fmla="val 10800000"/>
                  <a:gd name="adj2" fmla="val 21598679"/>
                  <a:gd name="adj3" fmla="val 18535"/>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2"/>
            <p:cNvGrpSpPr/>
            <p:nvPr/>
          </p:nvGrpSpPr>
          <p:grpSpPr>
            <a:xfrm>
              <a:off x="-211400" y="-145498"/>
              <a:ext cx="2116512" cy="604752"/>
              <a:chOff x="-211400" y="-145498"/>
              <a:chExt cx="2116512" cy="604752"/>
            </a:xfrm>
          </p:grpSpPr>
          <p:sp>
            <p:nvSpPr>
              <p:cNvPr id="61" name="Google Shape;61;p2"/>
              <p:cNvSpPr/>
              <p:nvPr/>
            </p:nvSpPr>
            <p:spPr>
              <a:xfrm>
                <a:off x="-211400" y="-145498"/>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90952" y="-145498"/>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393304" y="-145498"/>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695656" y="-145498"/>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998008" y="-145498"/>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300360" y="-145498"/>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602712" y="-145498"/>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11400" y="156854"/>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90952" y="156854"/>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93304" y="156854"/>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695656" y="156854"/>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998008" y="156854"/>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300360" y="156854"/>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602712" y="156854"/>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475"/>
        <p:cNvGrpSpPr/>
        <p:nvPr/>
      </p:nvGrpSpPr>
      <p:grpSpPr>
        <a:xfrm>
          <a:off x="0" y="0"/>
          <a:ext cx="0" cy="0"/>
          <a:chOff x="0" y="0"/>
          <a:chExt cx="0" cy="0"/>
        </a:xfrm>
      </p:grpSpPr>
      <p:sp>
        <p:nvSpPr>
          <p:cNvPr id="476" name="Google Shape;476;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77" name="Google Shape;477;p14"/>
          <p:cNvSpPr txBox="1">
            <a:spLocks noGrp="1"/>
          </p:cNvSpPr>
          <p:nvPr>
            <p:ph type="subTitle" idx="1"/>
          </p:nvPr>
        </p:nvSpPr>
        <p:spPr>
          <a:xfrm>
            <a:off x="937625" y="2549900"/>
            <a:ext cx="2175300" cy="162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8" name="Google Shape;478;p14"/>
          <p:cNvSpPr txBox="1">
            <a:spLocks noGrp="1"/>
          </p:cNvSpPr>
          <p:nvPr>
            <p:ph type="subTitle" idx="2"/>
          </p:nvPr>
        </p:nvSpPr>
        <p:spPr>
          <a:xfrm>
            <a:off x="3484350" y="2549900"/>
            <a:ext cx="2175300" cy="162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9" name="Google Shape;479;p14"/>
          <p:cNvSpPr txBox="1">
            <a:spLocks noGrp="1"/>
          </p:cNvSpPr>
          <p:nvPr>
            <p:ph type="subTitle" idx="3"/>
          </p:nvPr>
        </p:nvSpPr>
        <p:spPr>
          <a:xfrm>
            <a:off x="6031075" y="2549900"/>
            <a:ext cx="2175300" cy="162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80" name="Google Shape;480;p14"/>
          <p:cNvSpPr txBox="1">
            <a:spLocks noGrp="1"/>
          </p:cNvSpPr>
          <p:nvPr>
            <p:ph type="subTitle" idx="4"/>
          </p:nvPr>
        </p:nvSpPr>
        <p:spPr>
          <a:xfrm>
            <a:off x="937625" y="2188376"/>
            <a:ext cx="2175300" cy="466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Josefin Sans"/>
              <a:buNone/>
              <a:defRPr sz="16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481" name="Google Shape;481;p14"/>
          <p:cNvSpPr txBox="1">
            <a:spLocks noGrp="1"/>
          </p:cNvSpPr>
          <p:nvPr>
            <p:ph type="subTitle" idx="5"/>
          </p:nvPr>
        </p:nvSpPr>
        <p:spPr>
          <a:xfrm>
            <a:off x="3484350" y="2188376"/>
            <a:ext cx="2175300" cy="466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Josefin Sans"/>
              <a:buNone/>
              <a:defRPr sz="16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482" name="Google Shape;482;p14"/>
          <p:cNvSpPr txBox="1">
            <a:spLocks noGrp="1"/>
          </p:cNvSpPr>
          <p:nvPr>
            <p:ph type="subTitle" idx="6"/>
          </p:nvPr>
        </p:nvSpPr>
        <p:spPr>
          <a:xfrm>
            <a:off x="6031075" y="2188376"/>
            <a:ext cx="2175300" cy="466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Josefin Sans"/>
              <a:buNone/>
              <a:defRPr sz="16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grpSp>
        <p:nvGrpSpPr>
          <p:cNvPr id="483" name="Google Shape;483;p14"/>
          <p:cNvGrpSpPr/>
          <p:nvPr/>
        </p:nvGrpSpPr>
        <p:grpSpPr>
          <a:xfrm>
            <a:off x="-467075" y="279275"/>
            <a:ext cx="9249150" cy="4714850"/>
            <a:chOff x="-467075" y="279275"/>
            <a:chExt cx="9249150" cy="4714850"/>
          </a:xfrm>
        </p:grpSpPr>
        <p:cxnSp>
          <p:nvCxnSpPr>
            <p:cNvPr id="484" name="Google Shape;484;p14"/>
            <p:cNvCxnSpPr/>
            <p:nvPr/>
          </p:nvCxnSpPr>
          <p:spPr>
            <a:xfrm>
              <a:off x="0" y="4994125"/>
              <a:ext cx="3074400" cy="0"/>
            </a:xfrm>
            <a:prstGeom prst="straightConnector1">
              <a:avLst/>
            </a:prstGeom>
            <a:noFill/>
            <a:ln w="9525" cap="flat" cmpd="sng">
              <a:solidFill>
                <a:schemeClr val="dk1"/>
              </a:solidFill>
              <a:prstDash val="solid"/>
              <a:round/>
              <a:headEnd type="none" w="med" len="med"/>
              <a:tailEnd type="none" w="med" len="med"/>
            </a:ln>
          </p:spPr>
        </p:cxnSp>
        <p:sp>
          <p:nvSpPr>
            <p:cNvPr id="485" name="Google Shape;485;p14"/>
            <p:cNvSpPr/>
            <p:nvPr/>
          </p:nvSpPr>
          <p:spPr>
            <a:xfrm>
              <a:off x="-467075" y="3622325"/>
              <a:ext cx="949200" cy="949200"/>
            </a:xfrm>
            <a:prstGeom prst="ellipse">
              <a:avLst/>
            </a:prstGeom>
            <a:no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4"/>
            <p:cNvSpPr/>
            <p:nvPr/>
          </p:nvSpPr>
          <p:spPr>
            <a:xfrm rot="5400000">
              <a:off x="-186275" y="3087663"/>
              <a:ext cx="387600" cy="387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7" name="Google Shape;487;p14"/>
            <p:cNvGrpSpPr/>
            <p:nvPr/>
          </p:nvGrpSpPr>
          <p:grpSpPr>
            <a:xfrm>
              <a:off x="8543275" y="279275"/>
              <a:ext cx="238800" cy="1170800"/>
              <a:chOff x="474550" y="1146150"/>
              <a:chExt cx="238800" cy="1170800"/>
            </a:xfrm>
          </p:grpSpPr>
          <p:sp>
            <p:nvSpPr>
              <p:cNvPr id="488" name="Google Shape;488;p14"/>
              <p:cNvSpPr/>
              <p:nvPr/>
            </p:nvSpPr>
            <p:spPr>
              <a:xfrm rot="10800000">
                <a:off x="474550" y="1467617"/>
                <a:ext cx="238800" cy="2064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4"/>
              <p:cNvSpPr/>
              <p:nvPr/>
            </p:nvSpPr>
            <p:spPr>
              <a:xfrm rot="10800000">
                <a:off x="474550" y="1789083"/>
                <a:ext cx="238800" cy="2064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4"/>
              <p:cNvSpPr/>
              <p:nvPr/>
            </p:nvSpPr>
            <p:spPr>
              <a:xfrm rot="10800000">
                <a:off x="474550" y="2110550"/>
                <a:ext cx="238800" cy="2064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4"/>
              <p:cNvSpPr/>
              <p:nvPr/>
            </p:nvSpPr>
            <p:spPr>
              <a:xfrm rot="10800000">
                <a:off x="474550" y="1146150"/>
                <a:ext cx="238800" cy="206400"/>
              </a:xfrm>
              <a:prstGeom prst="triangl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571"/>
        <p:cNvGrpSpPr/>
        <p:nvPr/>
      </p:nvGrpSpPr>
      <p:grpSpPr>
        <a:xfrm>
          <a:off x="0" y="0"/>
          <a:ext cx="0" cy="0"/>
          <a:chOff x="0" y="0"/>
          <a:chExt cx="0" cy="0"/>
        </a:xfrm>
      </p:grpSpPr>
      <p:sp>
        <p:nvSpPr>
          <p:cNvPr id="572" name="Google Shape;572;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573" name="Google Shape;573;p17"/>
          <p:cNvGrpSpPr/>
          <p:nvPr/>
        </p:nvGrpSpPr>
        <p:grpSpPr>
          <a:xfrm>
            <a:off x="-225900" y="-107300"/>
            <a:ext cx="9576169" cy="5612840"/>
            <a:chOff x="-225900" y="-107300"/>
            <a:chExt cx="9576169" cy="5612840"/>
          </a:xfrm>
        </p:grpSpPr>
        <p:sp>
          <p:nvSpPr>
            <p:cNvPr id="574" name="Google Shape;574;p17"/>
            <p:cNvSpPr/>
            <p:nvPr/>
          </p:nvSpPr>
          <p:spPr>
            <a:xfrm rot="10800000" flipH="1">
              <a:off x="-225900" y="-107300"/>
              <a:ext cx="708000" cy="6468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5" name="Google Shape;575;p17"/>
            <p:cNvGrpSpPr/>
            <p:nvPr/>
          </p:nvGrpSpPr>
          <p:grpSpPr>
            <a:xfrm>
              <a:off x="8521249" y="4676519"/>
              <a:ext cx="829020" cy="829020"/>
              <a:chOff x="-849575" y="3995425"/>
              <a:chExt cx="2211900" cy="2211900"/>
            </a:xfrm>
          </p:grpSpPr>
          <p:sp>
            <p:nvSpPr>
              <p:cNvPr id="576" name="Google Shape;576;p17"/>
              <p:cNvSpPr/>
              <p:nvPr/>
            </p:nvSpPr>
            <p:spPr>
              <a:xfrm>
                <a:off x="-849575" y="3995425"/>
                <a:ext cx="2211900" cy="2211900"/>
              </a:xfrm>
              <a:prstGeom prst="ellipse">
                <a:avLst/>
              </a:prstGeom>
              <a:no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7"/>
              <p:cNvSpPr/>
              <p:nvPr/>
            </p:nvSpPr>
            <p:spPr>
              <a:xfrm>
                <a:off x="-650625" y="4194375"/>
                <a:ext cx="1814100" cy="1814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8" name="Google Shape;578;p17"/>
            <p:cNvGrpSpPr/>
            <p:nvPr/>
          </p:nvGrpSpPr>
          <p:grpSpPr>
            <a:xfrm>
              <a:off x="8772900" y="3157175"/>
              <a:ext cx="238800" cy="1170800"/>
              <a:chOff x="8772900" y="3157175"/>
              <a:chExt cx="238800" cy="1170800"/>
            </a:xfrm>
          </p:grpSpPr>
          <p:sp>
            <p:nvSpPr>
              <p:cNvPr id="579" name="Google Shape;579;p17"/>
              <p:cNvSpPr/>
              <p:nvPr/>
            </p:nvSpPr>
            <p:spPr>
              <a:xfrm rot="10800000">
                <a:off x="8772900" y="3478642"/>
                <a:ext cx="238800" cy="2064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7"/>
              <p:cNvSpPr/>
              <p:nvPr/>
            </p:nvSpPr>
            <p:spPr>
              <a:xfrm rot="10800000">
                <a:off x="8772900" y="3800108"/>
                <a:ext cx="238800" cy="206400"/>
              </a:xfrm>
              <a:prstGeom prst="triangl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7"/>
              <p:cNvSpPr/>
              <p:nvPr/>
            </p:nvSpPr>
            <p:spPr>
              <a:xfrm rot="10800000">
                <a:off x="8772900" y="4121575"/>
                <a:ext cx="238800" cy="206400"/>
              </a:xfrm>
              <a:prstGeom prst="triangl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7"/>
              <p:cNvSpPr/>
              <p:nvPr/>
            </p:nvSpPr>
            <p:spPr>
              <a:xfrm rot="10800000">
                <a:off x="8772900" y="3157175"/>
                <a:ext cx="238800" cy="2064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17"/>
            <p:cNvGrpSpPr/>
            <p:nvPr/>
          </p:nvGrpSpPr>
          <p:grpSpPr>
            <a:xfrm>
              <a:off x="244753" y="606781"/>
              <a:ext cx="346044" cy="346044"/>
              <a:chOff x="855153" y="4553306"/>
              <a:chExt cx="346044" cy="346044"/>
            </a:xfrm>
          </p:grpSpPr>
          <p:grpSp>
            <p:nvGrpSpPr>
              <p:cNvPr id="584" name="Google Shape;584;p17"/>
              <p:cNvGrpSpPr/>
              <p:nvPr/>
            </p:nvGrpSpPr>
            <p:grpSpPr>
              <a:xfrm>
                <a:off x="905847" y="4604000"/>
                <a:ext cx="244655" cy="244655"/>
                <a:chOff x="3191725" y="206650"/>
                <a:chExt cx="734700" cy="734700"/>
              </a:xfrm>
            </p:grpSpPr>
            <p:cxnSp>
              <p:nvCxnSpPr>
                <p:cNvPr id="585" name="Google Shape;585;p17"/>
                <p:cNvCxnSpPr/>
                <p:nvPr/>
              </p:nvCxnSpPr>
              <p:spPr>
                <a:xfrm>
                  <a:off x="3191725" y="206650"/>
                  <a:ext cx="734700" cy="734700"/>
                </a:xfrm>
                <a:prstGeom prst="straightConnector1">
                  <a:avLst/>
                </a:prstGeom>
                <a:noFill/>
                <a:ln w="9525" cap="rnd" cmpd="sng">
                  <a:solidFill>
                    <a:schemeClr val="dk1"/>
                  </a:solidFill>
                  <a:prstDash val="solid"/>
                  <a:round/>
                  <a:headEnd type="none" w="med" len="med"/>
                  <a:tailEnd type="none" w="med" len="med"/>
                </a:ln>
              </p:spPr>
            </p:cxnSp>
            <p:cxnSp>
              <p:nvCxnSpPr>
                <p:cNvPr id="586" name="Google Shape;586;p17"/>
                <p:cNvCxnSpPr/>
                <p:nvPr/>
              </p:nvCxnSpPr>
              <p:spPr>
                <a:xfrm rot="5400000">
                  <a:off x="3191725" y="206650"/>
                  <a:ext cx="734700" cy="734700"/>
                </a:xfrm>
                <a:prstGeom prst="straightConnector1">
                  <a:avLst/>
                </a:prstGeom>
                <a:noFill/>
                <a:ln w="9525" cap="rnd" cmpd="sng">
                  <a:solidFill>
                    <a:schemeClr val="dk1"/>
                  </a:solidFill>
                  <a:prstDash val="solid"/>
                  <a:round/>
                  <a:headEnd type="none" w="med" len="med"/>
                  <a:tailEnd type="none" w="med" len="med"/>
                </a:ln>
              </p:spPr>
            </p:cxnSp>
          </p:grpSp>
          <p:grpSp>
            <p:nvGrpSpPr>
              <p:cNvPr id="587" name="Google Shape;587;p17"/>
              <p:cNvGrpSpPr/>
              <p:nvPr/>
            </p:nvGrpSpPr>
            <p:grpSpPr>
              <a:xfrm rot="2700000">
                <a:off x="905830" y="4603983"/>
                <a:ext cx="244690" cy="244690"/>
                <a:chOff x="3191725" y="206650"/>
                <a:chExt cx="734700" cy="734700"/>
              </a:xfrm>
            </p:grpSpPr>
            <p:cxnSp>
              <p:nvCxnSpPr>
                <p:cNvPr id="588" name="Google Shape;588;p17"/>
                <p:cNvCxnSpPr/>
                <p:nvPr/>
              </p:nvCxnSpPr>
              <p:spPr>
                <a:xfrm>
                  <a:off x="3191725" y="206650"/>
                  <a:ext cx="734700" cy="734700"/>
                </a:xfrm>
                <a:prstGeom prst="straightConnector1">
                  <a:avLst/>
                </a:prstGeom>
                <a:noFill/>
                <a:ln w="9525" cap="rnd" cmpd="sng">
                  <a:solidFill>
                    <a:schemeClr val="dk1"/>
                  </a:solidFill>
                  <a:prstDash val="solid"/>
                  <a:round/>
                  <a:headEnd type="none" w="med" len="med"/>
                  <a:tailEnd type="none" w="med" len="med"/>
                </a:ln>
              </p:spPr>
            </p:cxnSp>
            <p:cxnSp>
              <p:nvCxnSpPr>
                <p:cNvPr id="589" name="Google Shape;589;p17"/>
                <p:cNvCxnSpPr/>
                <p:nvPr/>
              </p:nvCxnSpPr>
              <p:spPr>
                <a:xfrm rot="5400000">
                  <a:off x="3191725" y="206650"/>
                  <a:ext cx="734700" cy="734700"/>
                </a:xfrm>
                <a:prstGeom prst="straightConnector1">
                  <a:avLst/>
                </a:prstGeom>
                <a:noFill/>
                <a:ln w="9525" cap="rnd" cmpd="sng">
                  <a:solidFill>
                    <a:schemeClr val="dk1"/>
                  </a:solidFill>
                  <a:prstDash val="solid"/>
                  <a:round/>
                  <a:headEnd type="none" w="med" len="med"/>
                  <a:tailEnd type="none" w="med" len="med"/>
                </a:ln>
              </p:spPr>
            </p:cxnSp>
          </p:gr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663"/>
        <p:cNvGrpSpPr/>
        <p:nvPr/>
      </p:nvGrpSpPr>
      <p:grpSpPr>
        <a:xfrm>
          <a:off x="0" y="0"/>
          <a:ext cx="0" cy="0"/>
          <a:chOff x="0" y="0"/>
          <a:chExt cx="0" cy="0"/>
        </a:xfrm>
      </p:grpSpPr>
      <p:sp>
        <p:nvSpPr>
          <p:cNvPr id="664" name="Google Shape;664;p20"/>
          <p:cNvSpPr txBox="1">
            <a:spLocks noGrp="1"/>
          </p:cNvSpPr>
          <p:nvPr>
            <p:ph type="title" hasCustomPrompt="1"/>
          </p:nvPr>
        </p:nvSpPr>
        <p:spPr>
          <a:xfrm>
            <a:off x="798388" y="1248209"/>
            <a:ext cx="3492600" cy="768900"/>
          </a:xfrm>
          <a:prstGeom prst="rect">
            <a:avLst/>
          </a:prstGeom>
          <a:solidFill>
            <a:schemeClr val="accen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665" name="Google Shape;665;p20"/>
          <p:cNvSpPr txBox="1">
            <a:spLocks noGrp="1"/>
          </p:cNvSpPr>
          <p:nvPr>
            <p:ph type="subTitle" idx="1"/>
          </p:nvPr>
        </p:nvSpPr>
        <p:spPr>
          <a:xfrm>
            <a:off x="798388" y="2045538"/>
            <a:ext cx="3492600" cy="39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endParaRPr/>
          </a:p>
        </p:txBody>
      </p:sp>
      <p:sp>
        <p:nvSpPr>
          <p:cNvPr id="666" name="Google Shape;666;p20"/>
          <p:cNvSpPr txBox="1">
            <a:spLocks noGrp="1"/>
          </p:cNvSpPr>
          <p:nvPr>
            <p:ph type="title" idx="2" hasCustomPrompt="1"/>
          </p:nvPr>
        </p:nvSpPr>
        <p:spPr>
          <a:xfrm>
            <a:off x="2825694" y="2704673"/>
            <a:ext cx="3492600" cy="768900"/>
          </a:xfrm>
          <a:prstGeom prst="rect">
            <a:avLst/>
          </a:prstGeom>
          <a:solidFill>
            <a:schemeClr val="accen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667" name="Google Shape;667;p20"/>
          <p:cNvSpPr txBox="1">
            <a:spLocks noGrp="1"/>
          </p:cNvSpPr>
          <p:nvPr>
            <p:ph type="subTitle" idx="3"/>
          </p:nvPr>
        </p:nvSpPr>
        <p:spPr>
          <a:xfrm>
            <a:off x="2825694" y="3502291"/>
            <a:ext cx="3492600" cy="39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endParaRPr/>
          </a:p>
        </p:txBody>
      </p:sp>
      <p:sp>
        <p:nvSpPr>
          <p:cNvPr id="668" name="Google Shape;668;p20"/>
          <p:cNvSpPr txBox="1">
            <a:spLocks noGrp="1"/>
          </p:cNvSpPr>
          <p:nvPr>
            <p:ph type="title" idx="4" hasCustomPrompt="1"/>
          </p:nvPr>
        </p:nvSpPr>
        <p:spPr>
          <a:xfrm>
            <a:off x="4853013" y="1248209"/>
            <a:ext cx="3492600" cy="768900"/>
          </a:xfrm>
          <a:prstGeom prst="rect">
            <a:avLst/>
          </a:prstGeom>
          <a:solidFill>
            <a:schemeClr val="accen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669" name="Google Shape;669;p20"/>
          <p:cNvSpPr txBox="1">
            <a:spLocks noGrp="1"/>
          </p:cNvSpPr>
          <p:nvPr>
            <p:ph type="subTitle" idx="5"/>
          </p:nvPr>
        </p:nvSpPr>
        <p:spPr>
          <a:xfrm>
            <a:off x="4853013" y="2045538"/>
            <a:ext cx="3492600" cy="39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endParaRPr/>
          </a:p>
        </p:txBody>
      </p:sp>
      <p:grpSp>
        <p:nvGrpSpPr>
          <p:cNvPr id="670" name="Google Shape;670;p20"/>
          <p:cNvGrpSpPr/>
          <p:nvPr/>
        </p:nvGrpSpPr>
        <p:grpSpPr>
          <a:xfrm>
            <a:off x="-474750" y="241000"/>
            <a:ext cx="9618625" cy="4902600"/>
            <a:chOff x="-474750" y="241000"/>
            <a:chExt cx="9618625" cy="4902600"/>
          </a:xfrm>
        </p:grpSpPr>
        <p:sp>
          <p:nvSpPr>
            <p:cNvPr id="671" name="Google Shape;671;p20"/>
            <p:cNvSpPr/>
            <p:nvPr/>
          </p:nvSpPr>
          <p:spPr>
            <a:xfrm>
              <a:off x="0" y="4906225"/>
              <a:ext cx="2158500" cy="237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20"/>
            <p:cNvGrpSpPr/>
            <p:nvPr/>
          </p:nvGrpSpPr>
          <p:grpSpPr>
            <a:xfrm>
              <a:off x="8612175" y="241000"/>
              <a:ext cx="238800" cy="1170800"/>
              <a:chOff x="474550" y="1146150"/>
              <a:chExt cx="238800" cy="1170800"/>
            </a:xfrm>
          </p:grpSpPr>
          <p:sp>
            <p:nvSpPr>
              <p:cNvPr id="673" name="Google Shape;673;p20"/>
              <p:cNvSpPr/>
              <p:nvPr/>
            </p:nvSpPr>
            <p:spPr>
              <a:xfrm rot="10800000">
                <a:off x="474550" y="1467617"/>
                <a:ext cx="238800" cy="2064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0"/>
              <p:cNvSpPr/>
              <p:nvPr/>
            </p:nvSpPr>
            <p:spPr>
              <a:xfrm rot="10800000">
                <a:off x="474550" y="1789083"/>
                <a:ext cx="238800" cy="2064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0"/>
              <p:cNvSpPr/>
              <p:nvPr/>
            </p:nvSpPr>
            <p:spPr>
              <a:xfrm rot="10800000">
                <a:off x="474550" y="2110550"/>
                <a:ext cx="238800" cy="2064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0"/>
              <p:cNvSpPr/>
              <p:nvPr/>
            </p:nvSpPr>
            <p:spPr>
              <a:xfrm rot="10800000">
                <a:off x="474550" y="1146150"/>
                <a:ext cx="238800" cy="2064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77" name="Google Shape;677;p20"/>
            <p:cNvCxnSpPr/>
            <p:nvPr/>
          </p:nvCxnSpPr>
          <p:spPr>
            <a:xfrm>
              <a:off x="0" y="378750"/>
              <a:ext cx="3074400" cy="0"/>
            </a:xfrm>
            <a:prstGeom prst="straightConnector1">
              <a:avLst/>
            </a:prstGeom>
            <a:noFill/>
            <a:ln w="9525" cap="flat" cmpd="sng">
              <a:solidFill>
                <a:schemeClr val="dk1"/>
              </a:solidFill>
              <a:prstDash val="solid"/>
              <a:round/>
              <a:headEnd type="none" w="med" len="med"/>
              <a:tailEnd type="none" w="med" len="med"/>
            </a:ln>
          </p:spPr>
        </p:cxnSp>
        <p:grpSp>
          <p:nvGrpSpPr>
            <p:cNvPr id="678" name="Google Shape;678;p20"/>
            <p:cNvGrpSpPr/>
            <p:nvPr/>
          </p:nvGrpSpPr>
          <p:grpSpPr>
            <a:xfrm rot="10800000">
              <a:off x="8430775" y="4430500"/>
              <a:ext cx="713100" cy="713100"/>
              <a:chOff x="0" y="0"/>
              <a:chExt cx="713100" cy="713100"/>
            </a:xfrm>
          </p:grpSpPr>
          <p:sp>
            <p:nvSpPr>
              <p:cNvPr id="679" name="Google Shape;679;p20"/>
              <p:cNvSpPr/>
              <p:nvPr/>
            </p:nvSpPr>
            <p:spPr>
              <a:xfrm>
                <a:off x="0" y="0"/>
                <a:ext cx="461700" cy="46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0"/>
              <p:cNvSpPr/>
              <p:nvPr/>
            </p:nvSpPr>
            <p:spPr>
              <a:xfrm>
                <a:off x="461700" y="461700"/>
                <a:ext cx="251400" cy="251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1" name="Google Shape;681;p20"/>
            <p:cNvSpPr/>
            <p:nvPr/>
          </p:nvSpPr>
          <p:spPr>
            <a:xfrm>
              <a:off x="-474750" y="3721825"/>
              <a:ext cx="949200" cy="949200"/>
            </a:xfrm>
            <a:prstGeom prst="ellipse">
              <a:avLst/>
            </a:prstGeom>
            <a:no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755"/>
        <p:cNvGrpSpPr/>
        <p:nvPr/>
      </p:nvGrpSpPr>
      <p:grpSpPr>
        <a:xfrm>
          <a:off x="0" y="0"/>
          <a:ext cx="0" cy="0"/>
          <a:chOff x="0" y="0"/>
          <a:chExt cx="0" cy="0"/>
        </a:xfrm>
      </p:grpSpPr>
      <p:grpSp>
        <p:nvGrpSpPr>
          <p:cNvPr id="756" name="Google Shape;756;p22"/>
          <p:cNvGrpSpPr/>
          <p:nvPr/>
        </p:nvGrpSpPr>
        <p:grpSpPr>
          <a:xfrm>
            <a:off x="-516359" y="-246275"/>
            <a:ext cx="10744584" cy="5955064"/>
            <a:chOff x="-516359" y="-246275"/>
            <a:chExt cx="10744584" cy="5955064"/>
          </a:xfrm>
        </p:grpSpPr>
        <p:grpSp>
          <p:nvGrpSpPr>
            <p:cNvPr id="757" name="Google Shape;757;p22"/>
            <p:cNvGrpSpPr/>
            <p:nvPr/>
          </p:nvGrpSpPr>
          <p:grpSpPr>
            <a:xfrm>
              <a:off x="-516359" y="4479194"/>
              <a:ext cx="1229595" cy="1229595"/>
              <a:chOff x="-849575" y="3995425"/>
              <a:chExt cx="2211900" cy="2211900"/>
            </a:xfrm>
          </p:grpSpPr>
          <p:sp>
            <p:nvSpPr>
              <p:cNvPr id="758" name="Google Shape;758;p22"/>
              <p:cNvSpPr/>
              <p:nvPr/>
            </p:nvSpPr>
            <p:spPr>
              <a:xfrm>
                <a:off x="-849575" y="3995425"/>
                <a:ext cx="2211900" cy="2211900"/>
              </a:xfrm>
              <a:prstGeom prst="ellipse">
                <a:avLst/>
              </a:prstGeom>
              <a:no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2"/>
              <p:cNvSpPr/>
              <p:nvPr/>
            </p:nvSpPr>
            <p:spPr>
              <a:xfrm>
                <a:off x="-650625" y="4194375"/>
                <a:ext cx="1814100" cy="1814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0" name="Google Shape;760;p22"/>
            <p:cNvGrpSpPr/>
            <p:nvPr/>
          </p:nvGrpSpPr>
          <p:grpSpPr>
            <a:xfrm rot="5400000" flipH="1">
              <a:off x="8316150" y="-1423650"/>
              <a:ext cx="734700" cy="3089450"/>
              <a:chOff x="8599350" y="-558750"/>
              <a:chExt cx="734700" cy="3089450"/>
            </a:xfrm>
          </p:grpSpPr>
          <p:cxnSp>
            <p:nvCxnSpPr>
              <p:cNvPr id="761" name="Google Shape;761;p22"/>
              <p:cNvCxnSpPr/>
              <p:nvPr/>
            </p:nvCxnSpPr>
            <p:spPr>
              <a:xfrm rot="5400000">
                <a:off x="8599350" y="-558750"/>
                <a:ext cx="734700" cy="734700"/>
              </a:xfrm>
              <a:prstGeom prst="straightConnector1">
                <a:avLst/>
              </a:prstGeom>
              <a:noFill/>
              <a:ln w="9525" cap="flat" cmpd="sng">
                <a:solidFill>
                  <a:schemeClr val="dk1"/>
                </a:solidFill>
                <a:prstDash val="solid"/>
                <a:round/>
                <a:headEnd type="none" w="med" len="med"/>
                <a:tailEnd type="none" w="med" len="med"/>
              </a:ln>
            </p:spPr>
          </p:cxnSp>
          <p:cxnSp>
            <p:nvCxnSpPr>
              <p:cNvPr id="762" name="Google Shape;762;p22"/>
              <p:cNvCxnSpPr/>
              <p:nvPr/>
            </p:nvCxnSpPr>
            <p:spPr>
              <a:xfrm rot="5400000">
                <a:off x="8599350" y="-264700"/>
                <a:ext cx="734700" cy="734700"/>
              </a:xfrm>
              <a:prstGeom prst="straightConnector1">
                <a:avLst/>
              </a:prstGeom>
              <a:noFill/>
              <a:ln w="9525" cap="flat" cmpd="sng">
                <a:solidFill>
                  <a:schemeClr val="dk1"/>
                </a:solidFill>
                <a:prstDash val="solid"/>
                <a:round/>
                <a:headEnd type="none" w="med" len="med"/>
                <a:tailEnd type="none" w="med" len="med"/>
              </a:ln>
            </p:spPr>
          </p:cxnSp>
          <p:cxnSp>
            <p:nvCxnSpPr>
              <p:cNvPr id="763" name="Google Shape;763;p22"/>
              <p:cNvCxnSpPr/>
              <p:nvPr/>
            </p:nvCxnSpPr>
            <p:spPr>
              <a:xfrm rot="5400000">
                <a:off x="8599350" y="29350"/>
                <a:ext cx="734700" cy="734700"/>
              </a:xfrm>
              <a:prstGeom prst="straightConnector1">
                <a:avLst/>
              </a:prstGeom>
              <a:noFill/>
              <a:ln w="9525" cap="flat" cmpd="sng">
                <a:solidFill>
                  <a:schemeClr val="dk1"/>
                </a:solidFill>
                <a:prstDash val="solid"/>
                <a:round/>
                <a:headEnd type="none" w="med" len="med"/>
                <a:tailEnd type="none" w="med" len="med"/>
              </a:ln>
            </p:spPr>
          </p:cxnSp>
          <p:cxnSp>
            <p:nvCxnSpPr>
              <p:cNvPr id="764" name="Google Shape;764;p22"/>
              <p:cNvCxnSpPr/>
              <p:nvPr/>
            </p:nvCxnSpPr>
            <p:spPr>
              <a:xfrm rot="5400000">
                <a:off x="8599350" y="323400"/>
                <a:ext cx="734700" cy="734700"/>
              </a:xfrm>
              <a:prstGeom prst="straightConnector1">
                <a:avLst/>
              </a:prstGeom>
              <a:noFill/>
              <a:ln w="9525" cap="flat" cmpd="sng">
                <a:solidFill>
                  <a:schemeClr val="dk1"/>
                </a:solidFill>
                <a:prstDash val="solid"/>
                <a:round/>
                <a:headEnd type="none" w="med" len="med"/>
                <a:tailEnd type="none" w="med" len="med"/>
              </a:ln>
            </p:spPr>
          </p:cxnSp>
          <p:cxnSp>
            <p:nvCxnSpPr>
              <p:cNvPr id="765" name="Google Shape;765;p22"/>
              <p:cNvCxnSpPr/>
              <p:nvPr/>
            </p:nvCxnSpPr>
            <p:spPr>
              <a:xfrm rot="5400000">
                <a:off x="8599350" y="617450"/>
                <a:ext cx="734700" cy="734700"/>
              </a:xfrm>
              <a:prstGeom prst="straightConnector1">
                <a:avLst/>
              </a:prstGeom>
              <a:noFill/>
              <a:ln w="9525" cap="flat" cmpd="sng">
                <a:solidFill>
                  <a:schemeClr val="dk1"/>
                </a:solidFill>
                <a:prstDash val="solid"/>
                <a:round/>
                <a:headEnd type="none" w="med" len="med"/>
                <a:tailEnd type="none" w="med" len="med"/>
              </a:ln>
            </p:spPr>
          </p:cxnSp>
          <p:cxnSp>
            <p:nvCxnSpPr>
              <p:cNvPr id="766" name="Google Shape;766;p22"/>
              <p:cNvCxnSpPr/>
              <p:nvPr/>
            </p:nvCxnSpPr>
            <p:spPr>
              <a:xfrm rot="5400000">
                <a:off x="8599350" y="911500"/>
                <a:ext cx="734700" cy="734700"/>
              </a:xfrm>
              <a:prstGeom prst="straightConnector1">
                <a:avLst/>
              </a:prstGeom>
              <a:noFill/>
              <a:ln w="9525" cap="flat" cmpd="sng">
                <a:solidFill>
                  <a:schemeClr val="dk1"/>
                </a:solidFill>
                <a:prstDash val="solid"/>
                <a:round/>
                <a:headEnd type="none" w="med" len="med"/>
                <a:tailEnd type="none" w="med" len="med"/>
              </a:ln>
            </p:spPr>
          </p:cxnSp>
          <p:cxnSp>
            <p:nvCxnSpPr>
              <p:cNvPr id="767" name="Google Shape;767;p22"/>
              <p:cNvCxnSpPr/>
              <p:nvPr/>
            </p:nvCxnSpPr>
            <p:spPr>
              <a:xfrm rot="5400000">
                <a:off x="8599350" y="1205550"/>
                <a:ext cx="734700" cy="734700"/>
              </a:xfrm>
              <a:prstGeom prst="straightConnector1">
                <a:avLst/>
              </a:prstGeom>
              <a:noFill/>
              <a:ln w="9525" cap="flat" cmpd="sng">
                <a:solidFill>
                  <a:schemeClr val="dk1"/>
                </a:solidFill>
                <a:prstDash val="solid"/>
                <a:round/>
                <a:headEnd type="none" w="med" len="med"/>
                <a:tailEnd type="none" w="med" len="med"/>
              </a:ln>
            </p:spPr>
          </p:cxnSp>
          <p:cxnSp>
            <p:nvCxnSpPr>
              <p:cNvPr id="768" name="Google Shape;768;p22"/>
              <p:cNvCxnSpPr/>
              <p:nvPr/>
            </p:nvCxnSpPr>
            <p:spPr>
              <a:xfrm rot="5400000">
                <a:off x="8599350" y="1499600"/>
                <a:ext cx="734700" cy="734700"/>
              </a:xfrm>
              <a:prstGeom prst="straightConnector1">
                <a:avLst/>
              </a:prstGeom>
              <a:noFill/>
              <a:ln w="9525" cap="flat" cmpd="sng">
                <a:solidFill>
                  <a:schemeClr val="dk1"/>
                </a:solidFill>
                <a:prstDash val="solid"/>
                <a:round/>
                <a:headEnd type="none" w="med" len="med"/>
                <a:tailEnd type="none" w="med" len="med"/>
              </a:ln>
            </p:spPr>
          </p:cxnSp>
          <p:cxnSp>
            <p:nvCxnSpPr>
              <p:cNvPr id="769" name="Google Shape;769;p22"/>
              <p:cNvCxnSpPr/>
              <p:nvPr/>
            </p:nvCxnSpPr>
            <p:spPr>
              <a:xfrm rot="5400000">
                <a:off x="8599350" y="1793650"/>
                <a:ext cx="734700" cy="734700"/>
              </a:xfrm>
              <a:prstGeom prst="straightConnector1">
                <a:avLst/>
              </a:prstGeom>
              <a:noFill/>
              <a:ln w="9525" cap="flat" cmpd="sng">
                <a:solidFill>
                  <a:schemeClr val="dk1"/>
                </a:solidFill>
                <a:prstDash val="solid"/>
                <a:round/>
                <a:headEnd type="none" w="med" len="med"/>
                <a:tailEnd type="none" w="med" len="med"/>
              </a:ln>
            </p:spPr>
          </p:cxnSp>
          <p:cxnSp>
            <p:nvCxnSpPr>
              <p:cNvPr id="770" name="Google Shape;770;p22"/>
              <p:cNvCxnSpPr/>
              <p:nvPr/>
            </p:nvCxnSpPr>
            <p:spPr>
              <a:xfrm flipH="1">
                <a:off x="8890175" y="2095075"/>
                <a:ext cx="435600" cy="435600"/>
              </a:xfrm>
              <a:prstGeom prst="straightConnector1">
                <a:avLst/>
              </a:prstGeom>
              <a:noFill/>
              <a:ln w="9525" cap="flat" cmpd="sng">
                <a:solidFill>
                  <a:schemeClr val="dk1"/>
                </a:solidFill>
                <a:prstDash val="solid"/>
                <a:round/>
                <a:headEnd type="none" w="med" len="med"/>
                <a:tailEnd type="none" w="med" len="med"/>
              </a:ln>
            </p:spPr>
          </p:cxnSp>
          <p:cxnSp>
            <p:nvCxnSpPr>
              <p:cNvPr id="771" name="Google Shape;771;p22"/>
              <p:cNvCxnSpPr/>
              <p:nvPr/>
            </p:nvCxnSpPr>
            <p:spPr>
              <a:xfrm flipH="1">
                <a:off x="9184975" y="2391800"/>
                <a:ext cx="138900" cy="138900"/>
              </a:xfrm>
              <a:prstGeom prst="straightConnector1">
                <a:avLst/>
              </a:prstGeom>
              <a:noFill/>
              <a:ln w="9525" cap="flat" cmpd="sng">
                <a:solidFill>
                  <a:schemeClr val="dk1"/>
                </a:solidFill>
                <a:prstDash val="solid"/>
                <a:round/>
                <a:headEnd type="none" w="med" len="med"/>
                <a:tailEnd type="none" w="med" len="med"/>
              </a:ln>
            </p:spPr>
          </p:cxnSp>
        </p:grpSp>
        <p:sp>
          <p:nvSpPr>
            <p:cNvPr id="772" name="Google Shape;772;p22"/>
            <p:cNvSpPr/>
            <p:nvPr/>
          </p:nvSpPr>
          <p:spPr>
            <a:xfrm>
              <a:off x="-377350" y="3556000"/>
              <a:ext cx="734700" cy="734700"/>
            </a:xfrm>
            <a:prstGeom prst="ellipse">
              <a:avLst/>
            </a:prstGeom>
            <a:no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773"/>
        <p:cNvGrpSpPr/>
        <p:nvPr/>
      </p:nvGrpSpPr>
      <p:grpSpPr>
        <a:xfrm>
          <a:off x="0" y="0"/>
          <a:ext cx="0" cy="0"/>
          <a:chOff x="0" y="0"/>
          <a:chExt cx="0" cy="0"/>
        </a:xfrm>
      </p:grpSpPr>
      <p:grpSp>
        <p:nvGrpSpPr>
          <p:cNvPr id="774" name="Google Shape;774;p23"/>
          <p:cNvGrpSpPr/>
          <p:nvPr/>
        </p:nvGrpSpPr>
        <p:grpSpPr>
          <a:xfrm>
            <a:off x="-345025" y="-355950"/>
            <a:ext cx="9898950" cy="5564704"/>
            <a:chOff x="-345025" y="-355950"/>
            <a:chExt cx="9898950" cy="5564704"/>
          </a:xfrm>
        </p:grpSpPr>
        <p:grpSp>
          <p:nvGrpSpPr>
            <p:cNvPr id="775" name="Google Shape;775;p23"/>
            <p:cNvGrpSpPr/>
            <p:nvPr/>
          </p:nvGrpSpPr>
          <p:grpSpPr>
            <a:xfrm>
              <a:off x="0" y="-355950"/>
              <a:ext cx="9553925" cy="5499550"/>
              <a:chOff x="0" y="-355950"/>
              <a:chExt cx="9553925" cy="5499550"/>
            </a:xfrm>
          </p:grpSpPr>
          <p:sp>
            <p:nvSpPr>
              <p:cNvPr id="776" name="Google Shape;776;p23"/>
              <p:cNvSpPr/>
              <p:nvPr/>
            </p:nvSpPr>
            <p:spPr>
              <a:xfrm>
                <a:off x="0" y="0"/>
                <a:ext cx="2158500" cy="237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7" name="Google Shape;777;p23"/>
              <p:cNvGrpSpPr/>
              <p:nvPr/>
            </p:nvGrpSpPr>
            <p:grpSpPr>
              <a:xfrm>
                <a:off x="228636" y="539500"/>
                <a:ext cx="238800" cy="1170800"/>
                <a:chOff x="474550" y="1146150"/>
                <a:chExt cx="238800" cy="1170800"/>
              </a:xfrm>
            </p:grpSpPr>
            <p:sp>
              <p:nvSpPr>
                <p:cNvPr id="778" name="Google Shape;778;p23"/>
                <p:cNvSpPr/>
                <p:nvPr/>
              </p:nvSpPr>
              <p:spPr>
                <a:xfrm rot="10800000">
                  <a:off x="474550" y="1467617"/>
                  <a:ext cx="238800" cy="2064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3"/>
                <p:cNvSpPr/>
                <p:nvPr/>
              </p:nvSpPr>
              <p:spPr>
                <a:xfrm rot="10800000">
                  <a:off x="474550" y="1789083"/>
                  <a:ext cx="238800" cy="2064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3"/>
                <p:cNvSpPr/>
                <p:nvPr/>
              </p:nvSpPr>
              <p:spPr>
                <a:xfrm rot="10800000">
                  <a:off x="474550" y="2110550"/>
                  <a:ext cx="238800" cy="2064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3"/>
                <p:cNvSpPr/>
                <p:nvPr/>
              </p:nvSpPr>
              <p:spPr>
                <a:xfrm rot="10800000">
                  <a:off x="474550" y="1146150"/>
                  <a:ext cx="238800" cy="2064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23"/>
              <p:cNvGrpSpPr/>
              <p:nvPr/>
            </p:nvGrpSpPr>
            <p:grpSpPr>
              <a:xfrm rot="10800000">
                <a:off x="8430775" y="4430500"/>
                <a:ext cx="713100" cy="713100"/>
                <a:chOff x="0" y="0"/>
                <a:chExt cx="713100" cy="713100"/>
              </a:xfrm>
            </p:grpSpPr>
            <p:sp>
              <p:nvSpPr>
                <p:cNvPr id="783" name="Google Shape;783;p23"/>
                <p:cNvSpPr/>
                <p:nvPr/>
              </p:nvSpPr>
              <p:spPr>
                <a:xfrm>
                  <a:off x="0" y="0"/>
                  <a:ext cx="461700" cy="46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3"/>
                <p:cNvSpPr/>
                <p:nvPr/>
              </p:nvSpPr>
              <p:spPr>
                <a:xfrm>
                  <a:off x="461700" y="461700"/>
                  <a:ext cx="251400" cy="251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5" name="Google Shape;785;p23"/>
              <p:cNvSpPr/>
              <p:nvPr/>
            </p:nvSpPr>
            <p:spPr>
              <a:xfrm>
                <a:off x="8604725" y="-355950"/>
                <a:ext cx="949200" cy="949200"/>
              </a:xfrm>
              <a:prstGeom prst="ellipse">
                <a:avLst/>
              </a:prstGeom>
              <a:no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6" name="Google Shape;786;p23"/>
            <p:cNvGrpSpPr/>
            <p:nvPr/>
          </p:nvGrpSpPr>
          <p:grpSpPr>
            <a:xfrm>
              <a:off x="-345025" y="4604002"/>
              <a:ext cx="2116512" cy="604752"/>
              <a:chOff x="-211400" y="-145498"/>
              <a:chExt cx="2116512" cy="604752"/>
            </a:xfrm>
          </p:grpSpPr>
          <p:sp>
            <p:nvSpPr>
              <p:cNvPr id="787" name="Google Shape;787;p23"/>
              <p:cNvSpPr/>
              <p:nvPr/>
            </p:nvSpPr>
            <p:spPr>
              <a:xfrm>
                <a:off x="-211400" y="-145498"/>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3"/>
              <p:cNvSpPr/>
              <p:nvPr/>
            </p:nvSpPr>
            <p:spPr>
              <a:xfrm>
                <a:off x="90952" y="-145498"/>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3"/>
              <p:cNvSpPr/>
              <p:nvPr/>
            </p:nvSpPr>
            <p:spPr>
              <a:xfrm>
                <a:off x="393304" y="-145498"/>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3"/>
              <p:cNvSpPr/>
              <p:nvPr/>
            </p:nvSpPr>
            <p:spPr>
              <a:xfrm>
                <a:off x="695656" y="-145498"/>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3"/>
              <p:cNvSpPr/>
              <p:nvPr/>
            </p:nvSpPr>
            <p:spPr>
              <a:xfrm>
                <a:off x="998008" y="-145498"/>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3"/>
              <p:cNvSpPr/>
              <p:nvPr/>
            </p:nvSpPr>
            <p:spPr>
              <a:xfrm>
                <a:off x="1300360" y="-145498"/>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3"/>
              <p:cNvSpPr/>
              <p:nvPr/>
            </p:nvSpPr>
            <p:spPr>
              <a:xfrm>
                <a:off x="1602712" y="-145498"/>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3"/>
              <p:cNvSpPr/>
              <p:nvPr/>
            </p:nvSpPr>
            <p:spPr>
              <a:xfrm>
                <a:off x="-211400" y="156854"/>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3"/>
              <p:cNvSpPr/>
              <p:nvPr/>
            </p:nvSpPr>
            <p:spPr>
              <a:xfrm>
                <a:off x="90952" y="156854"/>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3"/>
              <p:cNvSpPr/>
              <p:nvPr/>
            </p:nvSpPr>
            <p:spPr>
              <a:xfrm>
                <a:off x="393304" y="156854"/>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3"/>
              <p:cNvSpPr/>
              <p:nvPr/>
            </p:nvSpPr>
            <p:spPr>
              <a:xfrm>
                <a:off x="695656" y="156854"/>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3"/>
              <p:cNvSpPr/>
              <p:nvPr/>
            </p:nvSpPr>
            <p:spPr>
              <a:xfrm>
                <a:off x="998008" y="156854"/>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3"/>
              <p:cNvSpPr/>
              <p:nvPr/>
            </p:nvSpPr>
            <p:spPr>
              <a:xfrm>
                <a:off x="1300360" y="156854"/>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3"/>
              <p:cNvSpPr/>
              <p:nvPr/>
            </p:nvSpPr>
            <p:spPr>
              <a:xfrm>
                <a:off x="1602712" y="156854"/>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5"/>
        <p:cNvGrpSpPr/>
        <p:nvPr/>
      </p:nvGrpSpPr>
      <p:grpSpPr>
        <a:xfrm>
          <a:off x="0" y="0"/>
          <a:ext cx="0" cy="0"/>
          <a:chOff x="0" y="0"/>
          <a:chExt cx="0" cy="0"/>
        </a:xfrm>
      </p:grpSpPr>
      <p:grpSp>
        <p:nvGrpSpPr>
          <p:cNvPr id="76" name="Google Shape;76;p3"/>
          <p:cNvGrpSpPr/>
          <p:nvPr/>
        </p:nvGrpSpPr>
        <p:grpSpPr>
          <a:xfrm>
            <a:off x="-849575" y="-111050"/>
            <a:ext cx="9993600" cy="6318375"/>
            <a:chOff x="-849575" y="-111050"/>
            <a:chExt cx="9993600" cy="6318375"/>
          </a:xfrm>
        </p:grpSpPr>
        <p:grpSp>
          <p:nvGrpSpPr>
            <p:cNvPr id="77" name="Google Shape;77;p3"/>
            <p:cNvGrpSpPr/>
            <p:nvPr/>
          </p:nvGrpSpPr>
          <p:grpSpPr>
            <a:xfrm>
              <a:off x="8430781" y="2926743"/>
              <a:ext cx="596096" cy="1677262"/>
              <a:chOff x="8430775" y="358806"/>
              <a:chExt cx="633000" cy="1781100"/>
            </a:xfrm>
          </p:grpSpPr>
          <p:sp>
            <p:nvSpPr>
              <p:cNvPr id="78" name="Google Shape;78;p3"/>
              <p:cNvSpPr/>
              <p:nvPr/>
            </p:nvSpPr>
            <p:spPr>
              <a:xfrm rot="10800000">
                <a:off x="8430775" y="358806"/>
                <a:ext cx="633000" cy="633000"/>
              </a:xfrm>
              <a:prstGeom prst="pie">
                <a:avLst>
                  <a:gd name="adj1" fmla="val 0"/>
                  <a:gd name="adj2" fmla="val 1078026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rot="10800000">
                <a:off x="8430775" y="932856"/>
                <a:ext cx="633000" cy="633000"/>
              </a:xfrm>
              <a:prstGeom prst="pie">
                <a:avLst>
                  <a:gd name="adj1" fmla="val 0"/>
                  <a:gd name="adj2" fmla="val 10780269"/>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rot="10800000">
                <a:off x="8430775" y="1506906"/>
                <a:ext cx="633000" cy="633000"/>
              </a:xfrm>
              <a:prstGeom prst="pie">
                <a:avLst>
                  <a:gd name="adj1" fmla="val 0"/>
                  <a:gd name="adj2" fmla="val 1078026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3"/>
            <p:cNvGrpSpPr/>
            <p:nvPr/>
          </p:nvGrpSpPr>
          <p:grpSpPr>
            <a:xfrm>
              <a:off x="-849575" y="3995425"/>
              <a:ext cx="2211900" cy="2211900"/>
              <a:chOff x="-849575" y="3995425"/>
              <a:chExt cx="2211900" cy="2211900"/>
            </a:xfrm>
          </p:grpSpPr>
          <p:sp>
            <p:nvSpPr>
              <p:cNvPr id="82" name="Google Shape;82;p3"/>
              <p:cNvSpPr/>
              <p:nvPr/>
            </p:nvSpPr>
            <p:spPr>
              <a:xfrm>
                <a:off x="-849575" y="3995425"/>
                <a:ext cx="2211900" cy="2211900"/>
              </a:xfrm>
              <a:prstGeom prst="ellipse">
                <a:avLst/>
              </a:prstGeom>
              <a:no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650625" y="4194375"/>
                <a:ext cx="1814100" cy="1814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3"/>
            <p:cNvSpPr/>
            <p:nvPr/>
          </p:nvSpPr>
          <p:spPr>
            <a:xfrm>
              <a:off x="4727700" y="4745500"/>
              <a:ext cx="4416300" cy="398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3"/>
            <p:cNvGrpSpPr/>
            <p:nvPr/>
          </p:nvGrpSpPr>
          <p:grpSpPr>
            <a:xfrm>
              <a:off x="713225" y="1549825"/>
              <a:ext cx="238800" cy="1170800"/>
              <a:chOff x="474550" y="1146150"/>
              <a:chExt cx="238800" cy="1170800"/>
            </a:xfrm>
          </p:grpSpPr>
          <p:sp>
            <p:nvSpPr>
              <p:cNvPr id="86" name="Google Shape;86;p3"/>
              <p:cNvSpPr/>
              <p:nvPr/>
            </p:nvSpPr>
            <p:spPr>
              <a:xfrm rot="10800000">
                <a:off x="474550" y="1467617"/>
                <a:ext cx="238800" cy="2064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rot="10800000">
                <a:off x="474550" y="1789083"/>
                <a:ext cx="238800" cy="2064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rot="10800000">
                <a:off x="474550" y="2110550"/>
                <a:ext cx="238800" cy="2064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rot="10800000">
                <a:off x="474550" y="1146150"/>
                <a:ext cx="238800" cy="2064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90;p3"/>
            <p:cNvGrpSpPr/>
            <p:nvPr/>
          </p:nvGrpSpPr>
          <p:grpSpPr>
            <a:xfrm>
              <a:off x="-267752" y="-111050"/>
              <a:ext cx="742310" cy="1955388"/>
              <a:chOff x="8239923" y="76200"/>
              <a:chExt cx="742310" cy="1955388"/>
            </a:xfrm>
          </p:grpSpPr>
          <p:sp>
            <p:nvSpPr>
              <p:cNvPr id="91" name="Google Shape;91;p3"/>
              <p:cNvSpPr/>
              <p:nvPr/>
            </p:nvSpPr>
            <p:spPr>
              <a:xfrm>
                <a:off x="8239923" y="76200"/>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8416126" y="76200"/>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8592328" y="76200"/>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8768531" y="76200"/>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8944733" y="76200"/>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8239923" y="353854"/>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8416126" y="353854"/>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8592328" y="353854"/>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8768531" y="353854"/>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8944733" y="353854"/>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8239923" y="631508"/>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8416126" y="631508"/>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8592328" y="631508"/>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8768531" y="631508"/>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8944733" y="631508"/>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8239923" y="909163"/>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416126" y="909163"/>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592328" y="909163"/>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8768531" y="909163"/>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8944733" y="909163"/>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8239923" y="1161125"/>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8416126" y="1161125"/>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8592328" y="1161125"/>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8768531" y="1161125"/>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8944733" y="1161125"/>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8239923" y="1438779"/>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8416126" y="1438779"/>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8592328" y="1438779"/>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8768531" y="1438779"/>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8944733" y="1438779"/>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8239923" y="1716433"/>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8416126" y="1716433"/>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8592328" y="1716433"/>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8768531" y="1716433"/>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8944733" y="1716433"/>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8239923" y="1994088"/>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8416126" y="1994088"/>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8592328" y="1994088"/>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8768531" y="1994088"/>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8944733" y="1994088"/>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1" name="Google Shape;131;p3"/>
            <p:cNvCxnSpPr/>
            <p:nvPr/>
          </p:nvCxnSpPr>
          <p:spPr>
            <a:xfrm>
              <a:off x="6069625" y="378750"/>
              <a:ext cx="3074400" cy="0"/>
            </a:xfrm>
            <a:prstGeom prst="straightConnector1">
              <a:avLst/>
            </a:prstGeom>
            <a:noFill/>
            <a:ln w="9525" cap="flat" cmpd="sng">
              <a:solidFill>
                <a:schemeClr val="dk1"/>
              </a:solidFill>
              <a:prstDash val="solid"/>
              <a:round/>
              <a:headEnd type="none" w="med" len="med"/>
              <a:tailEnd type="none" w="med" len="med"/>
            </a:ln>
          </p:spPr>
        </p:cxnSp>
        <p:grpSp>
          <p:nvGrpSpPr>
            <p:cNvPr id="132" name="Google Shape;132;p3"/>
            <p:cNvGrpSpPr/>
            <p:nvPr/>
          </p:nvGrpSpPr>
          <p:grpSpPr>
            <a:xfrm>
              <a:off x="8334128" y="493806"/>
              <a:ext cx="346044" cy="346044"/>
              <a:chOff x="855153" y="4553306"/>
              <a:chExt cx="346044" cy="346044"/>
            </a:xfrm>
          </p:grpSpPr>
          <p:grpSp>
            <p:nvGrpSpPr>
              <p:cNvPr id="133" name="Google Shape;133;p3"/>
              <p:cNvGrpSpPr/>
              <p:nvPr/>
            </p:nvGrpSpPr>
            <p:grpSpPr>
              <a:xfrm>
                <a:off x="905847" y="4604000"/>
                <a:ext cx="244655" cy="244655"/>
                <a:chOff x="3191725" y="206650"/>
                <a:chExt cx="734700" cy="734700"/>
              </a:xfrm>
            </p:grpSpPr>
            <p:cxnSp>
              <p:nvCxnSpPr>
                <p:cNvPr id="134" name="Google Shape;134;p3"/>
                <p:cNvCxnSpPr/>
                <p:nvPr/>
              </p:nvCxnSpPr>
              <p:spPr>
                <a:xfrm>
                  <a:off x="3191725" y="206650"/>
                  <a:ext cx="734700" cy="734700"/>
                </a:xfrm>
                <a:prstGeom prst="straightConnector1">
                  <a:avLst/>
                </a:prstGeom>
                <a:noFill/>
                <a:ln w="9525" cap="rnd" cmpd="sng">
                  <a:solidFill>
                    <a:schemeClr val="dk1"/>
                  </a:solidFill>
                  <a:prstDash val="solid"/>
                  <a:round/>
                  <a:headEnd type="none" w="med" len="med"/>
                  <a:tailEnd type="none" w="med" len="med"/>
                </a:ln>
              </p:spPr>
            </p:cxnSp>
            <p:cxnSp>
              <p:nvCxnSpPr>
                <p:cNvPr id="135" name="Google Shape;135;p3"/>
                <p:cNvCxnSpPr/>
                <p:nvPr/>
              </p:nvCxnSpPr>
              <p:spPr>
                <a:xfrm rot="5400000">
                  <a:off x="3191725" y="206650"/>
                  <a:ext cx="734700" cy="734700"/>
                </a:xfrm>
                <a:prstGeom prst="straightConnector1">
                  <a:avLst/>
                </a:prstGeom>
                <a:noFill/>
                <a:ln w="9525" cap="rnd" cmpd="sng">
                  <a:solidFill>
                    <a:schemeClr val="dk1"/>
                  </a:solidFill>
                  <a:prstDash val="solid"/>
                  <a:round/>
                  <a:headEnd type="none" w="med" len="med"/>
                  <a:tailEnd type="none" w="med" len="med"/>
                </a:ln>
              </p:spPr>
            </p:cxnSp>
          </p:grpSp>
          <p:grpSp>
            <p:nvGrpSpPr>
              <p:cNvPr id="136" name="Google Shape;136;p3"/>
              <p:cNvGrpSpPr/>
              <p:nvPr/>
            </p:nvGrpSpPr>
            <p:grpSpPr>
              <a:xfrm rot="2700000">
                <a:off x="905830" y="4603983"/>
                <a:ext cx="244690" cy="244690"/>
                <a:chOff x="3191725" y="206650"/>
                <a:chExt cx="734700" cy="734700"/>
              </a:xfrm>
            </p:grpSpPr>
            <p:cxnSp>
              <p:nvCxnSpPr>
                <p:cNvPr id="137" name="Google Shape;137;p3"/>
                <p:cNvCxnSpPr/>
                <p:nvPr/>
              </p:nvCxnSpPr>
              <p:spPr>
                <a:xfrm>
                  <a:off x="3191725" y="206650"/>
                  <a:ext cx="734700" cy="734700"/>
                </a:xfrm>
                <a:prstGeom prst="straightConnector1">
                  <a:avLst/>
                </a:prstGeom>
                <a:noFill/>
                <a:ln w="9525" cap="rnd" cmpd="sng">
                  <a:solidFill>
                    <a:schemeClr val="dk1"/>
                  </a:solidFill>
                  <a:prstDash val="solid"/>
                  <a:round/>
                  <a:headEnd type="none" w="med" len="med"/>
                  <a:tailEnd type="none" w="med" len="med"/>
                </a:ln>
              </p:spPr>
            </p:cxnSp>
            <p:cxnSp>
              <p:nvCxnSpPr>
                <p:cNvPr id="138" name="Google Shape;138;p3"/>
                <p:cNvCxnSpPr/>
                <p:nvPr/>
              </p:nvCxnSpPr>
              <p:spPr>
                <a:xfrm rot="5400000">
                  <a:off x="3191725" y="206650"/>
                  <a:ext cx="734700" cy="734700"/>
                </a:xfrm>
                <a:prstGeom prst="straightConnector1">
                  <a:avLst/>
                </a:prstGeom>
                <a:noFill/>
                <a:ln w="9525" cap="rnd" cmpd="sng">
                  <a:solidFill>
                    <a:schemeClr val="dk1"/>
                  </a:solidFill>
                  <a:prstDash val="solid"/>
                  <a:round/>
                  <a:headEnd type="none" w="med" len="med"/>
                  <a:tailEnd type="none" w="med" len="med"/>
                </a:ln>
              </p:spPr>
            </p:cxnSp>
          </p:grpSp>
        </p:grpSp>
      </p:grpSp>
      <p:sp>
        <p:nvSpPr>
          <p:cNvPr id="139" name="Google Shape;139;p3"/>
          <p:cNvSpPr txBox="1">
            <a:spLocks noGrp="1"/>
          </p:cNvSpPr>
          <p:nvPr>
            <p:ph type="title"/>
          </p:nvPr>
        </p:nvSpPr>
        <p:spPr>
          <a:xfrm>
            <a:off x="2380200" y="2625963"/>
            <a:ext cx="4383600" cy="6732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sz="3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0" name="Google Shape;140;p3"/>
          <p:cNvSpPr txBox="1">
            <a:spLocks noGrp="1"/>
          </p:cNvSpPr>
          <p:nvPr>
            <p:ph type="title" idx="2" hasCustomPrompt="1"/>
          </p:nvPr>
        </p:nvSpPr>
        <p:spPr>
          <a:xfrm>
            <a:off x="4146000" y="1844338"/>
            <a:ext cx="852000" cy="754200"/>
          </a:xfrm>
          <a:prstGeom prst="rect">
            <a:avLst/>
          </a:prstGeom>
          <a:solidFill>
            <a:schemeClr val="accen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7"/>
        <p:cNvGrpSpPr/>
        <p:nvPr/>
      </p:nvGrpSpPr>
      <p:grpSpPr>
        <a:xfrm>
          <a:off x="0" y="0"/>
          <a:ext cx="0" cy="0"/>
          <a:chOff x="0" y="0"/>
          <a:chExt cx="0" cy="0"/>
        </a:xfrm>
      </p:grpSpPr>
      <p:grpSp>
        <p:nvGrpSpPr>
          <p:cNvPr id="258" name="Google Shape;258;p7"/>
          <p:cNvGrpSpPr/>
          <p:nvPr/>
        </p:nvGrpSpPr>
        <p:grpSpPr>
          <a:xfrm>
            <a:off x="0" y="-66900"/>
            <a:ext cx="9429675" cy="5556588"/>
            <a:chOff x="0" y="-66900"/>
            <a:chExt cx="9429675" cy="5556588"/>
          </a:xfrm>
        </p:grpSpPr>
        <p:sp>
          <p:nvSpPr>
            <p:cNvPr id="259" name="Google Shape;259;p7"/>
            <p:cNvSpPr/>
            <p:nvPr/>
          </p:nvSpPr>
          <p:spPr>
            <a:xfrm rot="5400000">
              <a:off x="-750" y="750"/>
              <a:ext cx="2342400" cy="23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 name="Google Shape;260;p7"/>
            <p:cNvGrpSpPr/>
            <p:nvPr/>
          </p:nvGrpSpPr>
          <p:grpSpPr>
            <a:xfrm>
              <a:off x="1264275" y="-66900"/>
              <a:ext cx="8165400" cy="5556588"/>
              <a:chOff x="1264275" y="-66900"/>
              <a:chExt cx="8165400" cy="5556588"/>
            </a:xfrm>
          </p:grpSpPr>
          <p:grpSp>
            <p:nvGrpSpPr>
              <p:cNvPr id="261" name="Google Shape;261;p7"/>
              <p:cNvGrpSpPr/>
              <p:nvPr/>
            </p:nvGrpSpPr>
            <p:grpSpPr>
              <a:xfrm rot="5400000">
                <a:off x="1849100" y="4208263"/>
                <a:ext cx="696600" cy="1866250"/>
                <a:chOff x="-321525" y="1497000"/>
                <a:chExt cx="696600" cy="1866250"/>
              </a:xfrm>
            </p:grpSpPr>
            <p:sp>
              <p:nvSpPr>
                <p:cNvPr id="262" name="Google Shape;262;p7"/>
                <p:cNvSpPr/>
                <p:nvPr/>
              </p:nvSpPr>
              <p:spPr>
                <a:xfrm>
                  <a:off x="-321525" y="2081825"/>
                  <a:ext cx="696600" cy="696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7"/>
                <p:cNvSpPr/>
                <p:nvPr/>
              </p:nvSpPr>
              <p:spPr>
                <a:xfrm>
                  <a:off x="-167025" y="1497000"/>
                  <a:ext cx="387600" cy="387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7"/>
                <p:cNvSpPr/>
                <p:nvPr/>
              </p:nvSpPr>
              <p:spPr>
                <a:xfrm>
                  <a:off x="-167025" y="2975650"/>
                  <a:ext cx="387600" cy="387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5" name="Google Shape;265;p7"/>
              <p:cNvSpPr/>
              <p:nvPr/>
            </p:nvSpPr>
            <p:spPr>
              <a:xfrm>
                <a:off x="8480475" y="-66900"/>
                <a:ext cx="949200" cy="949200"/>
              </a:xfrm>
              <a:prstGeom prst="ellipse">
                <a:avLst/>
              </a:prstGeom>
              <a:no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6" name="Google Shape;266;p7"/>
              <p:cNvGrpSpPr/>
              <p:nvPr/>
            </p:nvGrpSpPr>
            <p:grpSpPr>
              <a:xfrm>
                <a:off x="7076125" y="4604000"/>
                <a:ext cx="1354650" cy="183600"/>
                <a:chOff x="7076125" y="4604000"/>
                <a:chExt cx="1354650" cy="183600"/>
              </a:xfrm>
            </p:grpSpPr>
            <p:sp>
              <p:nvSpPr>
                <p:cNvPr id="267" name="Google Shape;267;p7"/>
                <p:cNvSpPr/>
                <p:nvPr/>
              </p:nvSpPr>
              <p:spPr>
                <a:xfrm>
                  <a:off x="8247175" y="4604000"/>
                  <a:ext cx="183600" cy="18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7"/>
                <p:cNvSpPr/>
                <p:nvPr/>
              </p:nvSpPr>
              <p:spPr>
                <a:xfrm>
                  <a:off x="7856825" y="4604000"/>
                  <a:ext cx="183600" cy="18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7"/>
                <p:cNvSpPr/>
                <p:nvPr/>
              </p:nvSpPr>
              <p:spPr>
                <a:xfrm>
                  <a:off x="7466475" y="4604000"/>
                  <a:ext cx="183600" cy="18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7"/>
                <p:cNvSpPr/>
                <p:nvPr/>
              </p:nvSpPr>
              <p:spPr>
                <a:xfrm>
                  <a:off x="7076125" y="4604000"/>
                  <a:ext cx="183600" cy="18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271" name="Google Shape;271;p7"/>
          <p:cNvSpPr txBox="1">
            <a:spLocks noGrp="1"/>
          </p:cNvSpPr>
          <p:nvPr>
            <p:ph type="title"/>
          </p:nvPr>
        </p:nvSpPr>
        <p:spPr>
          <a:xfrm>
            <a:off x="4135975" y="882300"/>
            <a:ext cx="4294800" cy="10806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72" name="Google Shape;272;p7"/>
          <p:cNvSpPr txBox="1">
            <a:spLocks noGrp="1"/>
          </p:cNvSpPr>
          <p:nvPr>
            <p:ph type="subTitle" idx="1"/>
          </p:nvPr>
        </p:nvSpPr>
        <p:spPr>
          <a:xfrm>
            <a:off x="4135975" y="1962900"/>
            <a:ext cx="42948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273" name="Google Shape;273;p7"/>
          <p:cNvSpPr>
            <a:spLocks noGrp="1"/>
          </p:cNvSpPr>
          <p:nvPr>
            <p:ph type="pic" idx="2"/>
          </p:nvPr>
        </p:nvSpPr>
        <p:spPr>
          <a:xfrm>
            <a:off x="713225" y="539500"/>
            <a:ext cx="3292800" cy="4064400"/>
          </a:xfrm>
          <a:prstGeom prst="rect">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74"/>
        <p:cNvGrpSpPr/>
        <p:nvPr/>
      </p:nvGrpSpPr>
      <p:grpSpPr>
        <a:xfrm>
          <a:off x="0" y="0"/>
          <a:ext cx="0" cy="0"/>
          <a:chOff x="0" y="0"/>
          <a:chExt cx="0" cy="0"/>
        </a:xfrm>
      </p:grpSpPr>
      <p:sp>
        <p:nvSpPr>
          <p:cNvPr id="275" name="Google Shape;275;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000"/>
              <a:buNone/>
              <a:defRPr sz="4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276" name="Google Shape;276;p8"/>
          <p:cNvGrpSpPr/>
          <p:nvPr/>
        </p:nvGrpSpPr>
        <p:grpSpPr>
          <a:xfrm>
            <a:off x="288428" y="-275881"/>
            <a:ext cx="9293069" cy="5225935"/>
            <a:chOff x="288428" y="-275881"/>
            <a:chExt cx="9293069" cy="5225935"/>
          </a:xfrm>
        </p:grpSpPr>
        <p:grpSp>
          <p:nvGrpSpPr>
            <p:cNvPr id="277" name="Google Shape;277;p8"/>
            <p:cNvGrpSpPr/>
            <p:nvPr/>
          </p:nvGrpSpPr>
          <p:grpSpPr>
            <a:xfrm>
              <a:off x="288428" y="4604006"/>
              <a:ext cx="346044" cy="346044"/>
              <a:chOff x="855153" y="4553306"/>
              <a:chExt cx="346044" cy="346044"/>
            </a:xfrm>
          </p:grpSpPr>
          <p:grpSp>
            <p:nvGrpSpPr>
              <p:cNvPr id="278" name="Google Shape;278;p8"/>
              <p:cNvGrpSpPr/>
              <p:nvPr/>
            </p:nvGrpSpPr>
            <p:grpSpPr>
              <a:xfrm>
                <a:off x="905847" y="4604000"/>
                <a:ext cx="244655" cy="244655"/>
                <a:chOff x="3191725" y="206650"/>
                <a:chExt cx="734700" cy="734700"/>
              </a:xfrm>
            </p:grpSpPr>
            <p:cxnSp>
              <p:nvCxnSpPr>
                <p:cNvPr id="279" name="Google Shape;279;p8"/>
                <p:cNvCxnSpPr/>
                <p:nvPr/>
              </p:nvCxnSpPr>
              <p:spPr>
                <a:xfrm>
                  <a:off x="3191725" y="206650"/>
                  <a:ext cx="734700" cy="734700"/>
                </a:xfrm>
                <a:prstGeom prst="straightConnector1">
                  <a:avLst/>
                </a:prstGeom>
                <a:noFill/>
                <a:ln w="9525" cap="rnd" cmpd="sng">
                  <a:solidFill>
                    <a:schemeClr val="dk1"/>
                  </a:solidFill>
                  <a:prstDash val="solid"/>
                  <a:round/>
                  <a:headEnd type="none" w="med" len="med"/>
                  <a:tailEnd type="none" w="med" len="med"/>
                </a:ln>
              </p:spPr>
            </p:cxnSp>
            <p:cxnSp>
              <p:nvCxnSpPr>
                <p:cNvPr id="280" name="Google Shape;280;p8"/>
                <p:cNvCxnSpPr/>
                <p:nvPr/>
              </p:nvCxnSpPr>
              <p:spPr>
                <a:xfrm rot="5400000">
                  <a:off x="3191725" y="206650"/>
                  <a:ext cx="734700" cy="734700"/>
                </a:xfrm>
                <a:prstGeom prst="straightConnector1">
                  <a:avLst/>
                </a:prstGeom>
                <a:noFill/>
                <a:ln w="9525" cap="rnd" cmpd="sng">
                  <a:solidFill>
                    <a:schemeClr val="dk1"/>
                  </a:solidFill>
                  <a:prstDash val="solid"/>
                  <a:round/>
                  <a:headEnd type="none" w="med" len="med"/>
                  <a:tailEnd type="none" w="med" len="med"/>
                </a:ln>
              </p:spPr>
            </p:cxnSp>
          </p:grpSp>
          <p:grpSp>
            <p:nvGrpSpPr>
              <p:cNvPr id="281" name="Google Shape;281;p8"/>
              <p:cNvGrpSpPr/>
              <p:nvPr/>
            </p:nvGrpSpPr>
            <p:grpSpPr>
              <a:xfrm rot="2700000">
                <a:off x="905830" y="4603983"/>
                <a:ext cx="244690" cy="244690"/>
                <a:chOff x="3191725" y="206650"/>
                <a:chExt cx="734700" cy="734700"/>
              </a:xfrm>
            </p:grpSpPr>
            <p:cxnSp>
              <p:nvCxnSpPr>
                <p:cNvPr id="282" name="Google Shape;282;p8"/>
                <p:cNvCxnSpPr/>
                <p:nvPr/>
              </p:nvCxnSpPr>
              <p:spPr>
                <a:xfrm>
                  <a:off x="3191725" y="206650"/>
                  <a:ext cx="734700" cy="734700"/>
                </a:xfrm>
                <a:prstGeom prst="straightConnector1">
                  <a:avLst/>
                </a:prstGeom>
                <a:noFill/>
                <a:ln w="9525" cap="rnd" cmpd="sng">
                  <a:solidFill>
                    <a:schemeClr val="dk1"/>
                  </a:solidFill>
                  <a:prstDash val="solid"/>
                  <a:round/>
                  <a:headEnd type="none" w="med" len="med"/>
                  <a:tailEnd type="none" w="med" len="med"/>
                </a:ln>
              </p:spPr>
            </p:cxnSp>
            <p:cxnSp>
              <p:nvCxnSpPr>
                <p:cNvPr id="283" name="Google Shape;283;p8"/>
                <p:cNvCxnSpPr/>
                <p:nvPr/>
              </p:nvCxnSpPr>
              <p:spPr>
                <a:xfrm rot="5400000">
                  <a:off x="3191725" y="206650"/>
                  <a:ext cx="734700" cy="734700"/>
                </a:xfrm>
                <a:prstGeom prst="straightConnector1">
                  <a:avLst/>
                </a:prstGeom>
                <a:noFill/>
                <a:ln w="9525" cap="rnd" cmpd="sng">
                  <a:solidFill>
                    <a:schemeClr val="dk1"/>
                  </a:solidFill>
                  <a:prstDash val="solid"/>
                  <a:round/>
                  <a:headEnd type="none" w="med" len="med"/>
                  <a:tailEnd type="none" w="med" len="med"/>
                </a:ln>
              </p:spPr>
            </p:cxnSp>
          </p:grpSp>
        </p:grpSp>
        <p:sp>
          <p:nvSpPr>
            <p:cNvPr id="284" name="Google Shape;284;p8"/>
            <p:cNvSpPr/>
            <p:nvPr/>
          </p:nvSpPr>
          <p:spPr>
            <a:xfrm rot="10800000" flipH="1">
              <a:off x="7459500" y="-52278"/>
              <a:ext cx="1684500" cy="428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5" name="Google Shape;285;p8"/>
            <p:cNvGrpSpPr/>
            <p:nvPr/>
          </p:nvGrpSpPr>
          <p:grpSpPr>
            <a:xfrm rot="5400000" flipH="1">
              <a:off x="8232648" y="-882420"/>
              <a:ext cx="742310" cy="1955388"/>
              <a:chOff x="8239923" y="76200"/>
              <a:chExt cx="742310" cy="1955388"/>
            </a:xfrm>
          </p:grpSpPr>
          <p:sp>
            <p:nvSpPr>
              <p:cNvPr id="286" name="Google Shape;286;p8"/>
              <p:cNvSpPr/>
              <p:nvPr/>
            </p:nvSpPr>
            <p:spPr>
              <a:xfrm>
                <a:off x="8239923" y="76200"/>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8"/>
              <p:cNvSpPr/>
              <p:nvPr/>
            </p:nvSpPr>
            <p:spPr>
              <a:xfrm>
                <a:off x="8416126" y="76200"/>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8"/>
              <p:cNvSpPr/>
              <p:nvPr/>
            </p:nvSpPr>
            <p:spPr>
              <a:xfrm>
                <a:off x="8592328" y="76200"/>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8"/>
              <p:cNvSpPr/>
              <p:nvPr/>
            </p:nvSpPr>
            <p:spPr>
              <a:xfrm>
                <a:off x="8768531" y="76200"/>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8"/>
              <p:cNvSpPr/>
              <p:nvPr/>
            </p:nvSpPr>
            <p:spPr>
              <a:xfrm>
                <a:off x="8944733" y="76200"/>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8"/>
              <p:cNvSpPr/>
              <p:nvPr/>
            </p:nvSpPr>
            <p:spPr>
              <a:xfrm>
                <a:off x="8239923" y="353854"/>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8"/>
              <p:cNvSpPr/>
              <p:nvPr/>
            </p:nvSpPr>
            <p:spPr>
              <a:xfrm>
                <a:off x="8416126" y="353854"/>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8"/>
              <p:cNvSpPr/>
              <p:nvPr/>
            </p:nvSpPr>
            <p:spPr>
              <a:xfrm>
                <a:off x="8592328" y="353854"/>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8"/>
              <p:cNvSpPr/>
              <p:nvPr/>
            </p:nvSpPr>
            <p:spPr>
              <a:xfrm>
                <a:off x="8768531" y="353854"/>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8"/>
              <p:cNvSpPr/>
              <p:nvPr/>
            </p:nvSpPr>
            <p:spPr>
              <a:xfrm>
                <a:off x="8944733" y="353854"/>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a:off x="8239923" y="631508"/>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a:off x="8416126" y="631508"/>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8"/>
              <p:cNvSpPr/>
              <p:nvPr/>
            </p:nvSpPr>
            <p:spPr>
              <a:xfrm>
                <a:off x="8592328" y="631508"/>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8"/>
              <p:cNvSpPr/>
              <p:nvPr/>
            </p:nvSpPr>
            <p:spPr>
              <a:xfrm>
                <a:off x="8768531" y="631508"/>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8"/>
              <p:cNvSpPr/>
              <p:nvPr/>
            </p:nvSpPr>
            <p:spPr>
              <a:xfrm>
                <a:off x="8944733" y="631508"/>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8"/>
              <p:cNvSpPr/>
              <p:nvPr/>
            </p:nvSpPr>
            <p:spPr>
              <a:xfrm>
                <a:off x="8239923" y="909163"/>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8"/>
              <p:cNvSpPr/>
              <p:nvPr/>
            </p:nvSpPr>
            <p:spPr>
              <a:xfrm>
                <a:off x="8416126" y="909163"/>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8"/>
              <p:cNvSpPr/>
              <p:nvPr/>
            </p:nvSpPr>
            <p:spPr>
              <a:xfrm>
                <a:off x="8592328" y="909163"/>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8"/>
              <p:cNvSpPr/>
              <p:nvPr/>
            </p:nvSpPr>
            <p:spPr>
              <a:xfrm>
                <a:off x="8768531" y="909163"/>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8944733" y="909163"/>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8239923" y="1161125"/>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8416126" y="1161125"/>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8592328" y="1161125"/>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8768531" y="1161125"/>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8944733" y="1161125"/>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8239923" y="1438779"/>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8416126" y="1438779"/>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8592328" y="1438779"/>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8768531" y="1438779"/>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8944733" y="1438779"/>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8239923" y="1716433"/>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8416126" y="1716433"/>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8592328" y="1716433"/>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8768531" y="1716433"/>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8"/>
              <p:cNvSpPr/>
              <p:nvPr/>
            </p:nvSpPr>
            <p:spPr>
              <a:xfrm>
                <a:off x="8944733" y="1716433"/>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8"/>
              <p:cNvSpPr/>
              <p:nvPr/>
            </p:nvSpPr>
            <p:spPr>
              <a:xfrm>
                <a:off x="8239923" y="1994088"/>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8416126" y="1994088"/>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8"/>
              <p:cNvSpPr/>
              <p:nvPr/>
            </p:nvSpPr>
            <p:spPr>
              <a:xfrm>
                <a:off x="8592328" y="1994088"/>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8"/>
              <p:cNvSpPr/>
              <p:nvPr/>
            </p:nvSpPr>
            <p:spPr>
              <a:xfrm>
                <a:off x="8768531" y="1994088"/>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8"/>
              <p:cNvSpPr/>
              <p:nvPr/>
            </p:nvSpPr>
            <p:spPr>
              <a:xfrm>
                <a:off x="8944733" y="1994088"/>
                <a:ext cx="37500" cy="37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6" name="Google Shape;326;p8"/>
            <p:cNvGrpSpPr/>
            <p:nvPr/>
          </p:nvGrpSpPr>
          <p:grpSpPr>
            <a:xfrm>
              <a:off x="8469359" y="3346117"/>
              <a:ext cx="633000" cy="1603937"/>
              <a:chOff x="713225" y="3202463"/>
              <a:chExt cx="633000" cy="1603937"/>
            </a:xfrm>
          </p:grpSpPr>
          <p:sp>
            <p:nvSpPr>
              <p:cNvPr id="327" name="Google Shape;327;p8"/>
              <p:cNvSpPr/>
              <p:nvPr/>
            </p:nvSpPr>
            <p:spPr>
              <a:xfrm>
                <a:off x="713225" y="4173400"/>
                <a:ext cx="633000" cy="633000"/>
              </a:xfrm>
              <a:prstGeom prst="pie">
                <a:avLst>
                  <a:gd name="adj1" fmla="val 0"/>
                  <a:gd name="adj2" fmla="val 10780269"/>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8"/>
              <p:cNvSpPr/>
              <p:nvPr/>
            </p:nvSpPr>
            <p:spPr>
              <a:xfrm>
                <a:off x="713225" y="3687931"/>
                <a:ext cx="633000" cy="633000"/>
              </a:xfrm>
              <a:prstGeom prst="pie">
                <a:avLst>
                  <a:gd name="adj1" fmla="val 0"/>
                  <a:gd name="adj2" fmla="val 1078026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8"/>
              <p:cNvSpPr/>
              <p:nvPr/>
            </p:nvSpPr>
            <p:spPr>
              <a:xfrm>
                <a:off x="713225" y="3202463"/>
                <a:ext cx="633000" cy="633000"/>
              </a:xfrm>
              <a:prstGeom prst="pie">
                <a:avLst>
                  <a:gd name="adj1" fmla="val 0"/>
                  <a:gd name="adj2" fmla="val 1078026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30"/>
        <p:cNvGrpSpPr/>
        <p:nvPr/>
      </p:nvGrpSpPr>
      <p:grpSpPr>
        <a:xfrm>
          <a:off x="0" y="0"/>
          <a:ext cx="0" cy="0"/>
          <a:chOff x="0" y="0"/>
          <a:chExt cx="0" cy="0"/>
        </a:xfrm>
      </p:grpSpPr>
      <p:sp>
        <p:nvSpPr>
          <p:cNvPr id="331" name="Google Shape;331;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332" name="Google Shape;332;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333" name="Google Shape;333;p9"/>
          <p:cNvGrpSpPr/>
          <p:nvPr/>
        </p:nvGrpSpPr>
        <p:grpSpPr>
          <a:xfrm>
            <a:off x="-1089300" y="0"/>
            <a:ext cx="10233175" cy="5446240"/>
            <a:chOff x="-1089300" y="0"/>
            <a:chExt cx="10233175" cy="5446240"/>
          </a:xfrm>
        </p:grpSpPr>
        <p:grpSp>
          <p:nvGrpSpPr>
            <p:cNvPr id="334" name="Google Shape;334;p9"/>
            <p:cNvGrpSpPr/>
            <p:nvPr/>
          </p:nvGrpSpPr>
          <p:grpSpPr>
            <a:xfrm flipH="1">
              <a:off x="8430775" y="0"/>
              <a:ext cx="713100" cy="713100"/>
              <a:chOff x="0" y="0"/>
              <a:chExt cx="713100" cy="713100"/>
            </a:xfrm>
          </p:grpSpPr>
          <p:sp>
            <p:nvSpPr>
              <p:cNvPr id="335" name="Google Shape;335;p9"/>
              <p:cNvSpPr/>
              <p:nvPr/>
            </p:nvSpPr>
            <p:spPr>
              <a:xfrm>
                <a:off x="0" y="0"/>
                <a:ext cx="461700" cy="46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9"/>
              <p:cNvSpPr/>
              <p:nvPr/>
            </p:nvSpPr>
            <p:spPr>
              <a:xfrm>
                <a:off x="461700" y="461700"/>
                <a:ext cx="251400" cy="251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7" name="Google Shape;337;p9"/>
            <p:cNvGrpSpPr/>
            <p:nvPr/>
          </p:nvGrpSpPr>
          <p:grpSpPr>
            <a:xfrm rot="-5400000">
              <a:off x="88075" y="3534165"/>
              <a:ext cx="734700" cy="3089450"/>
              <a:chOff x="8599350" y="-558750"/>
              <a:chExt cx="734700" cy="3089450"/>
            </a:xfrm>
          </p:grpSpPr>
          <p:cxnSp>
            <p:nvCxnSpPr>
              <p:cNvPr id="338" name="Google Shape;338;p9"/>
              <p:cNvCxnSpPr/>
              <p:nvPr/>
            </p:nvCxnSpPr>
            <p:spPr>
              <a:xfrm rot="5400000">
                <a:off x="8599350" y="-558750"/>
                <a:ext cx="734700" cy="734700"/>
              </a:xfrm>
              <a:prstGeom prst="straightConnector1">
                <a:avLst/>
              </a:prstGeom>
              <a:noFill/>
              <a:ln w="9525" cap="flat" cmpd="sng">
                <a:solidFill>
                  <a:schemeClr val="dk1"/>
                </a:solidFill>
                <a:prstDash val="solid"/>
                <a:round/>
                <a:headEnd type="none" w="med" len="med"/>
                <a:tailEnd type="none" w="med" len="med"/>
              </a:ln>
            </p:spPr>
          </p:cxnSp>
          <p:cxnSp>
            <p:nvCxnSpPr>
              <p:cNvPr id="339" name="Google Shape;339;p9"/>
              <p:cNvCxnSpPr/>
              <p:nvPr/>
            </p:nvCxnSpPr>
            <p:spPr>
              <a:xfrm rot="5400000">
                <a:off x="8599350" y="-264700"/>
                <a:ext cx="734700" cy="734700"/>
              </a:xfrm>
              <a:prstGeom prst="straightConnector1">
                <a:avLst/>
              </a:prstGeom>
              <a:noFill/>
              <a:ln w="9525" cap="flat" cmpd="sng">
                <a:solidFill>
                  <a:schemeClr val="dk1"/>
                </a:solidFill>
                <a:prstDash val="solid"/>
                <a:round/>
                <a:headEnd type="none" w="med" len="med"/>
                <a:tailEnd type="none" w="med" len="med"/>
              </a:ln>
            </p:spPr>
          </p:cxnSp>
          <p:cxnSp>
            <p:nvCxnSpPr>
              <p:cNvPr id="340" name="Google Shape;340;p9"/>
              <p:cNvCxnSpPr/>
              <p:nvPr/>
            </p:nvCxnSpPr>
            <p:spPr>
              <a:xfrm rot="5400000">
                <a:off x="8599350" y="29350"/>
                <a:ext cx="734700" cy="734700"/>
              </a:xfrm>
              <a:prstGeom prst="straightConnector1">
                <a:avLst/>
              </a:prstGeom>
              <a:noFill/>
              <a:ln w="9525" cap="flat" cmpd="sng">
                <a:solidFill>
                  <a:schemeClr val="dk1"/>
                </a:solidFill>
                <a:prstDash val="solid"/>
                <a:round/>
                <a:headEnd type="none" w="med" len="med"/>
                <a:tailEnd type="none" w="med" len="med"/>
              </a:ln>
            </p:spPr>
          </p:cxnSp>
          <p:cxnSp>
            <p:nvCxnSpPr>
              <p:cNvPr id="341" name="Google Shape;341;p9"/>
              <p:cNvCxnSpPr/>
              <p:nvPr/>
            </p:nvCxnSpPr>
            <p:spPr>
              <a:xfrm rot="5400000">
                <a:off x="8599350" y="323400"/>
                <a:ext cx="734700" cy="734700"/>
              </a:xfrm>
              <a:prstGeom prst="straightConnector1">
                <a:avLst/>
              </a:prstGeom>
              <a:noFill/>
              <a:ln w="9525" cap="flat" cmpd="sng">
                <a:solidFill>
                  <a:schemeClr val="dk1"/>
                </a:solidFill>
                <a:prstDash val="solid"/>
                <a:round/>
                <a:headEnd type="none" w="med" len="med"/>
                <a:tailEnd type="none" w="med" len="med"/>
              </a:ln>
            </p:spPr>
          </p:cxnSp>
          <p:cxnSp>
            <p:nvCxnSpPr>
              <p:cNvPr id="342" name="Google Shape;342;p9"/>
              <p:cNvCxnSpPr/>
              <p:nvPr/>
            </p:nvCxnSpPr>
            <p:spPr>
              <a:xfrm rot="5400000">
                <a:off x="8599350" y="617450"/>
                <a:ext cx="734700" cy="734700"/>
              </a:xfrm>
              <a:prstGeom prst="straightConnector1">
                <a:avLst/>
              </a:prstGeom>
              <a:noFill/>
              <a:ln w="9525" cap="flat" cmpd="sng">
                <a:solidFill>
                  <a:schemeClr val="dk1"/>
                </a:solidFill>
                <a:prstDash val="solid"/>
                <a:round/>
                <a:headEnd type="none" w="med" len="med"/>
                <a:tailEnd type="none" w="med" len="med"/>
              </a:ln>
            </p:spPr>
          </p:cxnSp>
          <p:cxnSp>
            <p:nvCxnSpPr>
              <p:cNvPr id="343" name="Google Shape;343;p9"/>
              <p:cNvCxnSpPr/>
              <p:nvPr/>
            </p:nvCxnSpPr>
            <p:spPr>
              <a:xfrm rot="5400000">
                <a:off x="8599350" y="911500"/>
                <a:ext cx="734700" cy="734700"/>
              </a:xfrm>
              <a:prstGeom prst="straightConnector1">
                <a:avLst/>
              </a:prstGeom>
              <a:noFill/>
              <a:ln w="9525" cap="flat" cmpd="sng">
                <a:solidFill>
                  <a:schemeClr val="dk1"/>
                </a:solidFill>
                <a:prstDash val="solid"/>
                <a:round/>
                <a:headEnd type="none" w="med" len="med"/>
                <a:tailEnd type="none" w="med" len="med"/>
              </a:ln>
            </p:spPr>
          </p:cxnSp>
          <p:cxnSp>
            <p:nvCxnSpPr>
              <p:cNvPr id="344" name="Google Shape;344;p9"/>
              <p:cNvCxnSpPr/>
              <p:nvPr/>
            </p:nvCxnSpPr>
            <p:spPr>
              <a:xfrm rot="5400000">
                <a:off x="8599350" y="1205550"/>
                <a:ext cx="734700" cy="734700"/>
              </a:xfrm>
              <a:prstGeom prst="straightConnector1">
                <a:avLst/>
              </a:prstGeom>
              <a:noFill/>
              <a:ln w="9525" cap="flat" cmpd="sng">
                <a:solidFill>
                  <a:schemeClr val="dk1"/>
                </a:solidFill>
                <a:prstDash val="solid"/>
                <a:round/>
                <a:headEnd type="none" w="med" len="med"/>
                <a:tailEnd type="none" w="med" len="med"/>
              </a:ln>
            </p:spPr>
          </p:cxnSp>
          <p:cxnSp>
            <p:nvCxnSpPr>
              <p:cNvPr id="345" name="Google Shape;345;p9"/>
              <p:cNvCxnSpPr/>
              <p:nvPr/>
            </p:nvCxnSpPr>
            <p:spPr>
              <a:xfrm rot="5400000">
                <a:off x="8599350" y="1499600"/>
                <a:ext cx="734700" cy="734700"/>
              </a:xfrm>
              <a:prstGeom prst="straightConnector1">
                <a:avLst/>
              </a:prstGeom>
              <a:noFill/>
              <a:ln w="9525" cap="flat" cmpd="sng">
                <a:solidFill>
                  <a:schemeClr val="dk1"/>
                </a:solidFill>
                <a:prstDash val="solid"/>
                <a:round/>
                <a:headEnd type="none" w="med" len="med"/>
                <a:tailEnd type="none" w="med" len="med"/>
              </a:ln>
            </p:spPr>
          </p:cxnSp>
          <p:cxnSp>
            <p:nvCxnSpPr>
              <p:cNvPr id="346" name="Google Shape;346;p9"/>
              <p:cNvCxnSpPr/>
              <p:nvPr/>
            </p:nvCxnSpPr>
            <p:spPr>
              <a:xfrm rot="5400000">
                <a:off x="8599350" y="1793650"/>
                <a:ext cx="734700" cy="734700"/>
              </a:xfrm>
              <a:prstGeom prst="straightConnector1">
                <a:avLst/>
              </a:prstGeom>
              <a:noFill/>
              <a:ln w="9525" cap="flat" cmpd="sng">
                <a:solidFill>
                  <a:schemeClr val="dk1"/>
                </a:solidFill>
                <a:prstDash val="solid"/>
                <a:round/>
                <a:headEnd type="none" w="med" len="med"/>
                <a:tailEnd type="none" w="med" len="med"/>
              </a:ln>
            </p:spPr>
          </p:cxnSp>
          <p:cxnSp>
            <p:nvCxnSpPr>
              <p:cNvPr id="347" name="Google Shape;347;p9"/>
              <p:cNvCxnSpPr/>
              <p:nvPr/>
            </p:nvCxnSpPr>
            <p:spPr>
              <a:xfrm flipH="1">
                <a:off x="8890175" y="2095075"/>
                <a:ext cx="435600" cy="435600"/>
              </a:xfrm>
              <a:prstGeom prst="straightConnector1">
                <a:avLst/>
              </a:prstGeom>
              <a:noFill/>
              <a:ln w="9525" cap="flat" cmpd="sng">
                <a:solidFill>
                  <a:schemeClr val="dk1"/>
                </a:solidFill>
                <a:prstDash val="solid"/>
                <a:round/>
                <a:headEnd type="none" w="med" len="med"/>
                <a:tailEnd type="none" w="med" len="med"/>
              </a:ln>
            </p:spPr>
          </p:cxnSp>
          <p:cxnSp>
            <p:nvCxnSpPr>
              <p:cNvPr id="348" name="Google Shape;348;p9"/>
              <p:cNvCxnSpPr/>
              <p:nvPr/>
            </p:nvCxnSpPr>
            <p:spPr>
              <a:xfrm flipH="1">
                <a:off x="9184975" y="2391800"/>
                <a:ext cx="138900" cy="138900"/>
              </a:xfrm>
              <a:prstGeom prst="straightConnector1">
                <a:avLst/>
              </a:prstGeom>
              <a:noFill/>
              <a:ln w="9525" cap="flat" cmpd="sng">
                <a:solidFill>
                  <a:schemeClr val="dk1"/>
                </a:solidFill>
                <a:prstDash val="solid"/>
                <a:round/>
                <a:headEnd type="none" w="med" len="med"/>
                <a:tailEnd type="none" w="med" len="med"/>
              </a:ln>
            </p:spPr>
          </p:cxnSp>
        </p:grpSp>
        <p:grpSp>
          <p:nvGrpSpPr>
            <p:cNvPr id="349" name="Google Shape;349;p9"/>
            <p:cNvGrpSpPr/>
            <p:nvPr/>
          </p:nvGrpSpPr>
          <p:grpSpPr>
            <a:xfrm rot="10800000">
              <a:off x="-378550" y="183188"/>
              <a:ext cx="696600" cy="1866250"/>
              <a:chOff x="-321525" y="1497000"/>
              <a:chExt cx="696600" cy="1866250"/>
            </a:xfrm>
          </p:grpSpPr>
          <p:sp>
            <p:nvSpPr>
              <p:cNvPr id="350" name="Google Shape;350;p9"/>
              <p:cNvSpPr/>
              <p:nvPr/>
            </p:nvSpPr>
            <p:spPr>
              <a:xfrm>
                <a:off x="-321525" y="2081825"/>
                <a:ext cx="696600" cy="696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9"/>
              <p:cNvSpPr/>
              <p:nvPr/>
            </p:nvSpPr>
            <p:spPr>
              <a:xfrm>
                <a:off x="-167025" y="1497000"/>
                <a:ext cx="387600" cy="387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9"/>
              <p:cNvSpPr/>
              <p:nvPr/>
            </p:nvSpPr>
            <p:spPr>
              <a:xfrm>
                <a:off x="-167025" y="2975650"/>
                <a:ext cx="387600" cy="387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53"/>
        <p:cNvGrpSpPr/>
        <p:nvPr/>
      </p:nvGrpSpPr>
      <p:grpSpPr>
        <a:xfrm>
          <a:off x="0" y="0"/>
          <a:ext cx="0" cy="0"/>
          <a:chOff x="0" y="0"/>
          <a:chExt cx="0" cy="0"/>
        </a:xfrm>
      </p:grpSpPr>
      <p:sp>
        <p:nvSpPr>
          <p:cNvPr id="354" name="Google Shape;354;p10"/>
          <p:cNvSpPr txBox="1">
            <a:spLocks noGrp="1"/>
          </p:cNvSpPr>
          <p:nvPr>
            <p:ph type="title"/>
          </p:nvPr>
        </p:nvSpPr>
        <p:spPr>
          <a:xfrm>
            <a:off x="720000" y="4014450"/>
            <a:ext cx="7704000" cy="5727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55"/>
        <p:cNvGrpSpPr/>
        <p:nvPr/>
      </p:nvGrpSpPr>
      <p:grpSpPr>
        <a:xfrm>
          <a:off x="0" y="0"/>
          <a:ext cx="0" cy="0"/>
          <a:chOff x="0" y="0"/>
          <a:chExt cx="0" cy="0"/>
        </a:xfrm>
      </p:grpSpPr>
      <p:sp>
        <p:nvSpPr>
          <p:cNvPr id="356" name="Google Shape;356;p11"/>
          <p:cNvSpPr txBox="1">
            <a:spLocks noGrp="1"/>
          </p:cNvSpPr>
          <p:nvPr>
            <p:ph type="title" hasCustomPrompt="1"/>
          </p:nvPr>
        </p:nvSpPr>
        <p:spPr>
          <a:xfrm>
            <a:off x="1791600" y="1723950"/>
            <a:ext cx="5560800" cy="1056300"/>
          </a:xfrm>
          <a:prstGeom prst="rect">
            <a:avLst/>
          </a:prstGeom>
          <a:solidFill>
            <a:schemeClr val="accent2"/>
          </a:solidFill>
        </p:spPr>
        <p:txBody>
          <a:bodyPr spcFirstLastPara="1" wrap="square" lIns="91425" tIns="91425" rIns="91425" bIns="91425" anchor="b" anchorCtr="0">
            <a:noAutofit/>
          </a:bodyPr>
          <a:lstStyle>
            <a:lvl1pPr lvl="0" algn="ctr">
              <a:spcBef>
                <a:spcPts val="0"/>
              </a:spcBef>
              <a:spcAft>
                <a:spcPts val="0"/>
              </a:spcAft>
              <a:buSzPts val="9600"/>
              <a:buNone/>
              <a:defRPr sz="60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57" name="Google Shape;357;p11"/>
          <p:cNvSpPr txBox="1">
            <a:spLocks noGrp="1"/>
          </p:cNvSpPr>
          <p:nvPr>
            <p:ph type="subTitle" idx="1"/>
          </p:nvPr>
        </p:nvSpPr>
        <p:spPr>
          <a:xfrm>
            <a:off x="1791600" y="2922450"/>
            <a:ext cx="55608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358" name="Google Shape;358;p11"/>
          <p:cNvGrpSpPr/>
          <p:nvPr/>
        </p:nvGrpSpPr>
        <p:grpSpPr>
          <a:xfrm>
            <a:off x="-2" y="-436277"/>
            <a:ext cx="9605710" cy="5645031"/>
            <a:chOff x="-2" y="-436277"/>
            <a:chExt cx="9605710" cy="5645031"/>
          </a:xfrm>
        </p:grpSpPr>
        <p:sp>
          <p:nvSpPr>
            <p:cNvPr id="359" name="Google Shape;359;p11"/>
            <p:cNvSpPr/>
            <p:nvPr/>
          </p:nvSpPr>
          <p:spPr>
            <a:xfrm flipH="1">
              <a:off x="-2" y="0"/>
              <a:ext cx="633000" cy="1955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0" name="Google Shape;360;p11"/>
            <p:cNvGrpSpPr/>
            <p:nvPr/>
          </p:nvGrpSpPr>
          <p:grpSpPr>
            <a:xfrm flipH="1">
              <a:off x="162040" y="76200"/>
              <a:ext cx="742310" cy="1955388"/>
              <a:chOff x="8239923" y="76200"/>
              <a:chExt cx="742310" cy="1955388"/>
            </a:xfrm>
          </p:grpSpPr>
          <p:sp>
            <p:nvSpPr>
              <p:cNvPr id="361" name="Google Shape;361;p11"/>
              <p:cNvSpPr/>
              <p:nvPr/>
            </p:nvSpPr>
            <p:spPr>
              <a:xfrm>
                <a:off x="8239923" y="76200"/>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1"/>
              <p:cNvSpPr/>
              <p:nvPr/>
            </p:nvSpPr>
            <p:spPr>
              <a:xfrm>
                <a:off x="8416126" y="76200"/>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1"/>
              <p:cNvSpPr/>
              <p:nvPr/>
            </p:nvSpPr>
            <p:spPr>
              <a:xfrm>
                <a:off x="8592328" y="76200"/>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1"/>
              <p:cNvSpPr/>
              <p:nvPr/>
            </p:nvSpPr>
            <p:spPr>
              <a:xfrm>
                <a:off x="8768531" y="76200"/>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1"/>
              <p:cNvSpPr/>
              <p:nvPr/>
            </p:nvSpPr>
            <p:spPr>
              <a:xfrm>
                <a:off x="8944733" y="76200"/>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1"/>
              <p:cNvSpPr/>
              <p:nvPr/>
            </p:nvSpPr>
            <p:spPr>
              <a:xfrm>
                <a:off x="8239923" y="353854"/>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1"/>
              <p:cNvSpPr/>
              <p:nvPr/>
            </p:nvSpPr>
            <p:spPr>
              <a:xfrm>
                <a:off x="8416126" y="353854"/>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1"/>
              <p:cNvSpPr/>
              <p:nvPr/>
            </p:nvSpPr>
            <p:spPr>
              <a:xfrm>
                <a:off x="8592328" y="353854"/>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1"/>
              <p:cNvSpPr/>
              <p:nvPr/>
            </p:nvSpPr>
            <p:spPr>
              <a:xfrm>
                <a:off x="8768531" y="353854"/>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1"/>
              <p:cNvSpPr/>
              <p:nvPr/>
            </p:nvSpPr>
            <p:spPr>
              <a:xfrm>
                <a:off x="8944733" y="353854"/>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1"/>
              <p:cNvSpPr/>
              <p:nvPr/>
            </p:nvSpPr>
            <p:spPr>
              <a:xfrm>
                <a:off x="8239923" y="631508"/>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1"/>
              <p:cNvSpPr/>
              <p:nvPr/>
            </p:nvSpPr>
            <p:spPr>
              <a:xfrm>
                <a:off x="8416126" y="631508"/>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1"/>
              <p:cNvSpPr/>
              <p:nvPr/>
            </p:nvSpPr>
            <p:spPr>
              <a:xfrm>
                <a:off x="8592328" y="631508"/>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1"/>
              <p:cNvSpPr/>
              <p:nvPr/>
            </p:nvSpPr>
            <p:spPr>
              <a:xfrm>
                <a:off x="8768531" y="631508"/>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1"/>
              <p:cNvSpPr/>
              <p:nvPr/>
            </p:nvSpPr>
            <p:spPr>
              <a:xfrm>
                <a:off x="8944733" y="631508"/>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1"/>
              <p:cNvSpPr/>
              <p:nvPr/>
            </p:nvSpPr>
            <p:spPr>
              <a:xfrm>
                <a:off x="8239923" y="909163"/>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1"/>
              <p:cNvSpPr/>
              <p:nvPr/>
            </p:nvSpPr>
            <p:spPr>
              <a:xfrm>
                <a:off x="8416126" y="909163"/>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1"/>
              <p:cNvSpPr/>
              <p:nvPr/>
            </p:nvSpPr>
            <p:spPr>
              <a:xfrm>
                <a:off x="8592328" y="909163"/>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1"/>
              <p:cNvSpPr/>
              <p:nvPr/>
            </p:nvSpPr>
            <p:spPr>
              <a:xfrm>
                <a:off x="8768531" y="909163"/>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1"/>
              <p:cNvSpPr/>
              <p:nvPr/>
            </p:nvSpPr>
            <p:spPr>
              <a:xfrm>
                <a:off x="8944733" y="909163"/>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1"/>
              <p:cNvSpPr/>
              <p:nvPr/>
            </p:nvSpPr>
            <p:spPr>
              <a:xfrm>
                <a:off x="8239923" y="1161125"/>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1"/>
              <p:cNvSpPr/>
              <p:nvPr/>
            </p:nvSpPr>
            <p:spPr>
              <a:xfrm>
                <a:off x="8416126" y="1161125"/>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1"/>
              <p:cNvSpPr/>
              <p:nvPr/>
            </p:nvSpPr>
            <p:spPr>
              <a:xfrm>
                <a:off x="8592328" y="1161125"/>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1"/>
              <p:cNvSpPr/>
              <p:nvPr/>
            </p:nvSpPr>
            <p:spPr>
              <a:xfrm>
                <a:off x="8768531" y="1161125"/>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1"/>
              <p:cNvSpPr/>
              <p:nvPr/>
            </p:nvSpPr>
            <p:spPr>
              <a:xfrm>
                <a:off x="8944733" y="1161125"/>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1"/>
              <p:cNvSpPr/>
              <p:nvPr/>
            </p:nvSpPr>
            <p:spPr>
              <a:xfrm>
                <a:off x="8239923" y="1438779"/>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1"/>
              <p:cNvSpPr/>
              <p:nvPr/>
            </p:nvSpPr>
            <p:spPr>
              <a:xfrm>
                <a:off x="8416126" y="1438779"/>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1"/>
              <p:cNvSpPr/>
              <p:nvPr/>
            </p:nvSpPr>
            <p:spPr>
              <a:xfrm>
                <a:off x="8592328" y="1438779"/>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1"/>
              <p:cNvSpPr/>
              <p:nvPr/>
            </p:nvSpPr>
            <p:spPr>
              <a:xfrm>
                <a:off x="8768531" y="1438779"/>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1"/>
              <p:cNvSpPr/>
              <p:nvPr/>
            </p:nvSpPr>
            <p:spPr>
              <a:xfrm>
                <a:off x="8944733" y="1438779"/>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1"/>
              <p:cNvSpPr/>
              <p:nvPr/>
            </p:nvSpPr>
            <p:spPr>
              <a:xfrm>
                <a:off x="8239923" y="1716433"/>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1"/>
              <p:cNvSpPr/>
              <p:nvPr/>
            </p:nvSpPr>
            <p:spPr>
              <a:xfrm>
                <a:off x="8416126" y="1716433"/>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1"/>
              <p:cNvSpPr/>
              <p:nvPr/>
            </p:nvSpPr>
            <p:spPr>
              <a:xfrm>
                <a:off x="8592328" y="1716433"/>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1"/>
              <p:cNvSpPr/>
              <p:nvPr/>
            </p:nvSpPr>
            <p:spPr>
              <a:xfrm>
                <a:off x="8768531" y="1716433"/>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1"/>
              <p:cNvSpPr/>
              <p:nvPr/>
            </p:nvSpPr>
            <p:spPr>
              <a:xfrm>
                <a:off x="8944733" y="1716433"/>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1"/>
              <p:cNvSpPr/>
              <p:nvPr/>
            </p:nvSpPr>
            <p:spPr>
              <a:xfrm>
                <a:off x="8239923" y="1994088"/>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1"/>
              <p:cNvSpPr/>
              <p:nvPr/>
            </p:nvSpPr>
            <p:spPr>
              <a:xfrm>
                <a:off x="8416126" y="1994088"/>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1"/>
              <p:cNvSpPr/>
              <p:nvPr/>
            </p:nvSpPr>
            <p:spPr>
              <a:xfrm>
                <a:off x="8592328" y="1994088"/>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1"/>
              <p:cNvSpPr/>
              <p:nvPr/>
            </p:nvSpPr>
            <p:spPr>
              <a:xfrm>
                <a:off x="8768531" y="1994088"/>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1"/>
              <p:cNvSpPr/>
              <p:nvPr/>
            </p:nvSpPr>
            <p:spPr>
              <a:xfrm>
                <a:off x="8944733" y="1994088"/>
                <a:ext cx="37500" cy="37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1" name="Google Shape;401;p11"/>
            <p:cNvGrpSpPr/>
            <p:nvPr/>
          </p:nvGrpSpPr>
          <p:grpSpPr>
            <a:xfrm>
              <a:off x="713225" y="3202463"/>
              <a:ext cx="633000" cy="1603937"/>
              <a:chOff x="713225" y="3202463"/>
              <a:chExt cx="633000" cy="1603937"/>
            </a:xfrm>
          </p:grpSpPr>
          <p:sp>
            <p:nvSpPr>
              <p:cNvPr id="402" name="Google Shape;402;p11"/>
              <p:cNvSpPr/>
              <p:nvPr/>
            </p:nvSpPr>
            <p:spPr>
              <a:xfrm>
                <a:off x="713225" y="4173400"/>
                <a:ext cx="633000" cy="633000"/>
              </a:xfrm>
              <a:prstGeom prst="pie">
                <a:avLst>
                  <a:gd name="adj1" fmla="val 0"/>
                  <a:gd name="adj2" fmla="val 1078026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1"/>
              <p:cNvSpPr/>
              <p:nvPr/>
            </p:nvSpPr>
            <p:spPr>
              <a:xfrm>
                <a:off x="713225" y="3687931"/>
                <a:ext cx="633000" cy="633000"/>
              </a:xfrm>
              <a:prstGeom prst="pie">
                <a:avLst>
                  <a:gd name="adj1" fmla="val 0"/>
                  <a:gd name="adj2" fmla="val 1078026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1"/>
              <p:cNvSpPr/>
              <p:nvPr/>
            </p:nvSpPr>
            <p:spPr>
              <a:xfrm>
                <a:off x="713225" y="3202463"/>
                <a:ext cx="633000" cy="633000"/>
              </a:xfrm>
              <a:prstGeom prst="pie">
                <a:avLst>
                  <a:gd name="adj1" fmla="val 0"/>
                  <a:gd name="adj2" fmla="val 10780269"/>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5" name="Google Shape;405;p11"/>
            <p:cNvGrpSpPr/>
            <p:nvPr/>
          </p:nvGrpSpPr>
          <p:grpSpPr>
            <a:xfrm>
              <a:off x="7167075" y="4604002"/>
              <a:ext cx="2116512" cy="604752"/>
              <a:chOff x="-211400" y="-145498"/>
              <a:chExt cx="2116512" cy="604752"/>
            </a:xfrm>
          </p:grpSpPr>
          <p:sp>
            <p:nvSpPr>
              <p:cNvPr id="406" name="Google Shape;406;p11"/>
              <p:cNvSpPr/>
              <p:nvPr/>
            </p:nvSpPr>
            <p:spPr>
              <a:xfrm>
                <a:off x="-211400" y="-145498"/>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1"/>
              <p:cNvSpPr/>
              <p:nvPr/>
            </p:nvSpPr>
            <p:spPr>
              <a:xfrm>
                <a:off x="90952" y="-145498"/>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1"/>
              <p:cNvSpPr/>
              <p:nvPr/>
            </p:nvSpPr>
            <p:spPr>
              <a:xfrm>
                <a:off x="393304" y="-145498"/>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1"/>
              <p:cNvSpPr/>
              <p:nvPr/>
            </p:nvSpPr>
            <p:spPr>
              <a:xfrm>
                <a:off x="695656" y="-145498"/>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1"/>
              <p:cNvSpPr/>
              <p:nvPr/>
            </p:nvSpPr>
            <p:spPr>
              <a:xfrm>
                <a:off x="998008" y="-145498"/>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1"/>
              <p:cNvSpPr/>
              <p:nvPr/>
            </p:nvSpPr>
            <p:spPr>
              <a:xfrm>
                <a:off x="1300360" y="-145498"/>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1"/>
              <p:cNvSpPr/>
              <p:nvPr/>
            </p:nvSpPr>
            <p:spPr>
              <a:xfrm>
                <a:off x="1602712" y="-145498"/>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1"/>
              <p:cNvSpPr/>
              <p:nvPr/>
            </p:nvSpPr>
            <p:spPr>
              <a:xfrm>
                <a:off x="-211400" y="156854"/>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1"/>
              <p:cNvSpPr/>
              <p:nvPr/>
            </p:nvSpPr>
            <p:spPr>
              <a:xfrm>
                <a:off x="90952" y="156854"/>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1"/>
              <p:cNvSpPr/>
              <p:nvPr/>
            </p:nvSpPr>
            <p:spPr>
              <a:xfrm>
                <a:off x="393304" y="156854"/>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1"/>
              <p:cNvSpPr/>
              <p:nvPr/>
            </p:nvSpPr>
            <p:spPr>
              <a:xfrm>
                <a:off x="695656" y="156854"/>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1"/>
              <p:cNvSpPr/>
              <p:nvPr/>
            </p:nvSpPr>
            <p:spPr>
              <a:xfrm>
                <a:off x="998008" y="156854"/>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1"/>
              <p:cNvSpPr/>
              <p:nvPr/>
            </p:nvSpPr>
            <p:spPr>
              <a:xfrm>
                <a:off x="1300360" y="156854"/>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1"/>
              <p:cNvSpPr/>
              <p:nvPr/>
            </p:nvSpPr>
            <p:spPr>
              <a:xfrm>
                <a:off x="1602712" y="156854"/>
                <a:ext cx="302400" cy="3024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0" name="Google Shape;420;p11"/>
            <p:cNvGrpSpPr/>
            <p:nvPr/>
          </p:nvGrpSpPr>
          <p:grpSpPr>
            <a:xfrm>
              <a:off x="8430778" y="4097006"/>
              <a:ext cx="346044" cy="346044"/>
              <a:chOff x="855153" y="4553306"/>
              <a:chExt cx="346044" cy="346044"/>
            </a:xfrm>
          </p:grpSpPr>
          <p:grpSp>
            <p:nvGrpSpPr>
              <p:cNvPr id="421" name="Google Shape;421;p11"/>
              <p:cNvGrpSpPr/>
              <p:nvPr/>
            </p:nvGrpSpPr>
            <p:grpSpPr>
              <a:xfrm>
                <a:off x="905847" y="4604000"/>
                <a:ext cx="244655" cy="244655"/>
                <a:chOff x="3191725" y="206650"/>
                <a:chExt cx="734700" cy="734700"/>
              </a:xfrm>
            </p:grpSpPr>
            <p:cxnSp>
              <p:nvCxnSpPr>
                <p:cNvPr id="422" name="Google Shape;422;p11"/>
                <p:cNvCxnSpPr/>
                <p:nvPr/>
              </p:nvCxnSpPr>
              <p:spPr>
                <a:xfrm>
                  <a:off x="3191725" y="206650"/>
                  <a:ext cx="734700" cy="734700"/>
                </a:xfrm>
                <a:prstGeom prst="straightConnector1">
                  <a:avLst/>
                </a:prstGeom>
                <a:noFill/>
                <a:ln w="9525" cap="rnd" cmpd="sng">
                  <a:solidFill>
                    <a:schemeClr val="dk1"/>
                  </a:solidFill>
                  <a:prstDash val="solid"/>
                  <a:round/>
                  <a:headEnd type="none" w="med" len="med"/>
                  <a:tailEnd type="none" w="med" len="med"/>
                </a:ln>
              </p:spPr>
            </p:cxnSp>
            <p:cxnSp>
              <p:nvCxnSpPr>
                <p:cNvPr id="423" name="Google Shape;423;p11"/>
                <p:cNvCxnSpPr/>
                <p:nvPr/>
              </p:nvCxnSpPr>
              <p:spPr>
                <a:xfrm rot="5400000">
                  <a:off x="3191725" y="206650"/>
                  <a:ext cx="734700" cy="734700"/>
                </a:xfrm>
                <a:prstGeom prst="straightConnector1">
                  <a:avLst/>
                </a:prstGeom>
                <a:noFill/>
                <a:ln w="9525" cap="rnd" cmpd="sng">
                  <a:solidFill>
                    <a:schemeClr val="dk1"/>
                  </a:solidFill>
                  <a:prstDash val="solid"/>
                  <a:round/>
                  <a:headEnd type="none" w="med" len="med"/>
                  <a:tailEnd type="none" w="med" len="med"/>
                </a:ln>
              </p:spPr>
            </p:cxnSp>
          </p:grpSp>
          <p:grpSp>
            <p:nvGrpSpPr>
              <p:cNvPr id="424" name="Google Shape;424;p11"/>
              <p:cNvGrpSpPr/>
              <p:nvPr/>
            </p:nvGrpSpPr>
            <p:grpSpPr>
              <a:xfrm rot="2700000">
                <a:off x="905830" y="4603983"/>
                <a:ext cx="244690" cy="244690"/>
                <a:chOff x="3191725" y="206650"/>
                <a:chExt cx="734700" cy="734700"/>
              </a:xfrm>
            </p:grpSpPr>
            <p:cxnSp>
              <p:nvCxnSpPr>
                <p:cNvPr id="425" name="Google Shape;425;p11"/>
                <p:cNvCxnSpPr/>
                <p:nvPr/>
              </p:nvCxnSpPr>
              <p:spPr>
                <a:xfrm>
                  <a:off x="3191725" y="206650"/>
                  <a:ext cx="734700" cy="734700"/>
                </a:xfrm>
                <a:prstGeom prst="straightConnector1">
                  <a:avLst/>
                </a:prstGeom>
                <a:noFill/>
                <a:ln w="9525" cap="rnd" cmpd="sng">
                  <a:solidFill>
                    <a:schemeClr val="dk1"/>
                  </a:solidFill>
                  <a:prstDash val="solid"/>
                  <a:round/>
                  <a:headEnd type="none" w="med" len="med"/>
                  <a:tailEnd type="none" w="med" len="med"/>
                </a:ln>
              </p:spPr>
            </p:cxnSp>
            <p:cxnSp>
              <p:nvCxnSpPr>
                <p:cNvPr id="426" name="Google Shape;426;p11"/>
                <p:cNvCxnSpPr/>
                <p:nvPr/>
              </p:nvCxnSpPr>
              <p:spPr>
                <a:xfrm rot="5400000">
                  <a:off x="3191725" y="206650"/>
                  <a:ext cx="734700" cy="734700"/>
                </a:xfrm>
                <a:prstGeom prst="straightConnector1">
                  <a:avLst/>
                </a:prstGeom>
                <a:noFill/>
                <a:ln w="9525" cap="rnd" cmpd="sng">
                  <a:solidFill>
                    <a:schemeClr val="dk1"/>
                  </a:solidFill>
                  <a:prstDash val="solid"/>
                  <a:round/>
                  <a:headEnd type="none" w="med" len="med"/>
                  <a:tailEnd type="none" w="med" len="med"/>
                </a:ln>
              </p:spPr>
            </p:cxnSp>
          </p:grpSp>
        </p:grpSp>
        <p:grpSp>
          <p:nvGrpSpPr>
            <p:cNvPr id="427" name="Google Shape;427;p11"/>
            <p:cNvGrpSpPr/>
            <p:nvPr/>
          </p:nvGrpSpPr>
          <p:grpSpPr>
            <a:xfrm>
              <a:off x="8220395" y="-436277"/>
              <a:ext cx="1385313" cy="1385313"/>
              <a:chOff x="-849575" y="3995425"/>
              <a:chExt cx="2211900" cy="2211900"/>
            </a:xfrm>
          </p:grpSpPr>
          <p:sp>
            <p:nvSpPr>
              <p:cNvPr id="428" name="Google Shape;428;p11"/>
              <p:cNvSpPr/>
              <p:nvPr/>
            </p:nvSpPr>
            <p:spPr>
              <a:xfrm>
                <a:off x="-849575" y="3995425"/>
                <a:ext cx="2211900" cy="2211900"/>
              </a:xfrm>
              <a:prstGeom prst="ellipse">
                <a:avLst/>
              </a:prstGeom>
              <a:no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1"/>
              <p:cNvSpPr/>
              <p:nvPr/>
            </p:nvSpPr>
            <p:spPr>
              <a:xfrm>
                <a:off x="-650625" y="4194375"/>
                <a:ext cx="1814100" cy="1814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30"/>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31"/>
        <p:cNvGrpSpPr/>
        <p:nvPr/>
      </p:nvGrpSpPr>
      <p:grpSpPr>
        <a:xfrm>
          <a:off x="0" y="0"/>
          <a:ext cx="0" cy="0"/>
          <a:chOff x="0" y="0"/>
          <a:chExt cx="0" cy="0"/>
        </a:xfrm>
      </p:grpSpPr>
      <p:sp>
        <p:nvSpPr>
          <p:cNvPr id="432" name="Google Shape;432;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33" name="Google Shape;433;p13"/>
          <p:cNvSpPr txBox="1">
            <a:spLocks noGrp="1"/>
          </p:cNvSpPr>
          <p:nvPr>
            <p:ph type="title" idx="2" hasCustomPrompt="1"/>
          </p:nvPr>
        </p:nvSpPr>
        <p:spPr>
          <a:xfrm>
            <a:off x="893513" y="1478139"/>
            <a:ext cx="654600" cy="5727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34" name="Google Shape;434;p13"/>
          <p:cNvSpPr txBox="1">
            <a:spLocks noGrp="1"/>
          </p:cNvSpPr>
          <p:nvPr>
            <p:ph type="title" idx="3" hasCustomPrompt="1"/>
          </p:nvPr>
        </p:nvSpPr>
        <p:spPr>
          <a:xfrm>
            <a:off x="4677788" y="1478139"/>
            <a:ext cx="658500" cy="5727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35" name="Google Shape;435;p13"/>
          <p:cNvSpPr txBox="1">
            <a:spLocks noGrp="1"/>
          </p:cNvSpPr>
          <p:nvPr>
            <p:ph type="title" idx="4" hasCustomPrompt="1"/>
          </p:nvPr>
        </p:nvSpPr>
        <p:spPr>
          <a:xfrm>
            <a:off x="893513" y="2488120"/>
            <a:ext cx="654600" cy="5727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36" name="Google Shape;436;p13"/>
          <p:cNvSpPr txBox="1">
            <a:spLocks noGrp="1"/>
          </p:cNvSpPr>
          <p:nvPr>
            <p:ph type="title" idx="5" hasCustomPrompt="1"/>
          </p:nvPr>
        </p:nvSpPr>
        <p:spPr>
          <a:xfrm>
            <a:off x="4677788" y="2488120"/>
            <a:ext cx="658500" cy="5727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37" name="Google Shape;437;p13"/>
          <p:cNvSpPr txBox="1">
            <a:spLocks noGrp="1"/>
          </p:cNvSpPr>
          <p:nvPr>
            <p:ph type="title" idx="6" hasCustomPrompt="1"/>
          </p:nvPr>
        </p:nvSpPr>
        <p:spPr>
          <a:xfrm>
            <a:off x="893513" y="3498101"/>
            <a:ext cx="654600" cy="5727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38" name="Google Shape;438;p13"/>
          <p:cNvSpPr txBox="1">
            <a:spLocks noGrp="1"/>
          </p:cNvSpPr>
          <p:nvPr>
            <p:ph type="title" idx="7" hasCustomPrompt="1"/>
          </p:nvPr>
        </p:nvSpPr>
        <p:spPr>
          <a:xfrm>
            <a:off x="4677788" y="3498101"/>
            <a:ext cx="658500" cy="5727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39" name="Google Shape;439;p13"/>
          <p:cNvSpPr txBox="1">
            <a:spLocks noGrp="1"/>
          </p:cNvSpPr>
          <p:nvPr>
            <p:ph type="subTitle" idx="1"/>
          </p:nvPr>
        </p:nvSpPr>
        <p:spPr>
          <a:xfrm>
            <a:off x="1624586" y="1522239"/>
            <a:ext cx="2837400" cy="4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Josefin Sans"/>
              <a:buNone/>
              <a:defRPr sz="1600" b="1">
                <a:solidFill>
                  <a:schemeClr val="dk1"/>
                </a:solidFill>
                <a:latin typeface="Josefin Sans"/>
                <a:ea typeface="Josefin Sans"/>
                <a:cs typeface="Josefin Sans"/>
                <a:sym typeface="Josefin Sans"/>
              </a:defRPr>
            </a:lvl1pPr>
            <a:lvl2pPr lvl="1"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440" name="Google Shape;440;p13"/>
          <p:cNvSpPr txBox="1">
            <a:spLocks noGrp="1"/>
          </p:cNvSpPr>
          <p:nvPr>
            <p:ph type="subTitle" idx="8"/>
          </p:nvPr>
        </p:nvSpPr>
        <p:spPr>
          <a:xfrm>
            <a:off x="1624313" y="2531920"/>
            <a:ext cx="2838000" cy="485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Josefin Sans"/>
              <a:buNone/>
              <a:defRPr sz="1600" b="1">
                <a:solidFill>
                  <a:schemeClr val="dk1"/>
                </a:solidFill>
                <a:latin typeface="Josefin Sans"/>
                <a:ea typeface="Josefin Sans"/>
                <a:cs typeface="Josefin Sans"/>
                <a:sym typeface="Josefin Sans"/>
              </a:defRPr>
            </a:lvl1pPr>
            <a:lvl2pPr lvl="1"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441" name="Google Shape;441;p13"/>
          <p:cNvSpPr txBox="1">
            <a:spLocks noGrp="1"/>
          </p:cNvSpPr>
          <p:nvPr>
            <p:ph type="subTitle" idx="9"/>
          </p:nvPr>
        </p:nvSpPr>
        <p:spPr>
          <a:xfrm>
            <a:off x="1624586" y="3542201"/>
            <a:ext cx="2837400" cy="4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Josefin Sans"/>
              <a:buNone/>
              <a:defRPr sz="1600" b="1">
                <a:solidFill>
                  <a:schemeClr val="dk1"/>
                </a:solidFill>
                <a:latin typeface="Josefin Sans"/>
                <a:ea typeface="Josefin Sans"/>
                <a:cs typeface="Josefin Sans"/>
                <a:sym typeface="Josefin Sans"/>
              </a:defRPr>
            </a:lvl1pPr>
            <a:lvl2pPr lvl="1"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442" name="Google Shape;442;p13"/>
          <p:cNvSpPr txBox="1">
            <a:spLocks noGrp="1"/>
          </p:cNvSpPr>
          <p:nvPr>
            <p:ph type="subTitle" idx="13"/>
          </p:nvPr>
        </p:nvSpPr>
        <p:spPr>
          <a:xfrm>
            <a:off x="5412487" y="1522239"/>
            <a:ext cx="2838000" cy="4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Josefin Sans"/>
              <a:buNone/>
              <a:defRPr sz="1600" b="1">
                <a:solidFill>
                  <a:schemeClr val="dk1"/>
                </a:solidFill>
                <a:latin typeface="Josefin Sans"/>
                <a:ea typeface="Josefin Sans"/>
                <a:cs typeface="Josefin Sans"/>
                <a:sym typeface="Josefin Sans"/>
              </a:defRPr>
            </a:lvl1pPr>
            <a:lvl2pPr lvl="1"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443" name="Google Shape;443;p13"/>
          <p:cNvSpPr txBox="1">
            <a:spLocks noGrp="1"/>
          </p:cNvSpPr>
          <p:nvPr>
            <p:ph type="subTitle" idx="14"/>
          </p:nvPr>
        </p:nvSpPr>
        <p:spPr>
          <a:xfrm>
            <a:off x="5412487" y="2532220"/>
            <a:ext cx="2838000" cy="4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Josefin Sans"/>
              <a:buNone/>
              <a:defRPr sz="1600" b="1">
                <a:solidFill>
                  <a:schemeClr val="dk1"/>
                </a:solidFill>
                <a:latin typeface="Josefin Sans"/>
                <a:ea typeface="Josefin Sans"/>
                <a:cs typeface="Josefin Sans"/>
                <a:sym typeface="Josefin Sans"/>
              </a:defRPr>
            </a:lvl1pPr>
            <a:lvl2pPr lvl="1"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444" name="Google Shape;444;p13"/>
          <p:cNvSpPr txBox="1">
            <a:spLocks noGrp="1"/>
          </p:cNvSpPr>
          <p:nvPr>
            <p:ph type="subTitle" idx="15"/>
          </p:nvPr>
        </p:nvSpPr>
        <p:spPr>
          <a:xfrm>
            <a:off x="5412487" y="3542201"/>
            <a:ext cx="2838000" cy="4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Josefin Sans"/>
              <a:buNone/>
              <a:defRPr sz="1600" b="1">
                <a:solidFill>
                  <a:schemeClr val="dk1"/>
                </a:solidFill>
                <a:latin typeface="Josefin Sans"/>
                <a:ea typeface="Josefin Sans"/>
                <a:cs typeface="Josefin Sans"/>
                <a:sym typeface="Josefin Sans"/>
              </a:defRPr>
            </a:lvl1pPr>
            <a:lvl2pPr lvl="1"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grpSp>
        <p:nvGrpSpPr>
          <p:cNvPr id="445" name="Google Shape;445;p13"/>
          <p:cNvGrpSpPr/>
          <p:nvPr/>
        </p:nvGrpSpPr>
        <p:grpSpPr>
          <a:xfrm>
            <a:off x="-1805925" y="-558750"/>
            <a:ext cx="11139975" cy="5522230"/>
            <a:chOff x="-1805925" y="-558750"/>
            <a:chExt cx="11139975" cy="5522230"/>
          </a:xfrm>
        </p:grpSpPr>
        <p:grpSp>
          <p:nvGrpSpPr>
            <p:cNvPr id="446" name="Google Shape;446;p13"/>
            <p:cNvGrpSpPr/>
            <p:nvPr/>
          </p:nvGrpSpPr>
          <p:grpSpPr>
            <a:xfrm>
              <a:off x="-1805925" y="-264700"/>
              <a:ext cx="2411100" cy="1742850"/>
              <a:chOff x="-1737025" y="-43750"/>
              <a:chExt cx="2411100" cy="1742850"/>
            </a:xfrm>
          </p:grpSpPr>
          <p:sp>
            <p:nvSpPr>
              <p:cNvPr id="447" name="Google Shape;447;p13"/>
              <p:cNvSpPr/>
              <p:nvPr/>
            </p:nvSpPr>
            <p:spPr>
              <a:xfrm>
                <a:off x="-1737025" y="933800"/>
                <a:ext cx="2411100" cy="76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3"/>
              <p:cNvSpPr/>
              <p:nvPr/>
            </p:nvSpPr>
            <p:spPr>
              <a:xfrm>
                <a:off x="-1737025" y="445025"/>
                <a:ext cx="2411100" cy="76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3"/>
              <p:cNvSpPr/>
              <p:nvPr/>
            </p:nvSpPr>
            <p:spPr>
              <a:xfrm>
                <a:off x="-1737025" y="-43750"/>
                <a:ext cx="2411100" cy="76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13"/>
            <p:cNvGrpSpPr/>
            <p:nvPr/>
          </p:nvGrpSpPr>
          <p:grpSpPr>
            <a:xfrm>
              <a:off x="8599350" y="-558750"/>
              <a:ext cx="734700" cy="3089450"/>
              <a:chOff x="8599350" y="-558750"/>
              <a:chExt cx="734700" cy="3089450"/>
            </a:xfrm>
          </p:grpSpPr>
          <p:cxnSp>
            <p:nvCxnSpPr>
              <p:cNvPr id="451" name="Google Shape;451;p13"/>
              <p:cNvCxnSpPr/>
              <p:nvPr/>
            </p:nvCxnSpPr>
            <p:spPr>
              <a:xfrm rot="5400000">
                <a:off x="8599350" y="-558750"/>
                <a:ext cx="734700" cy="734700"/>
              </a:xfrm>
              <a:prstGeom prst="straightConnector1">
                <a:avLst/>
              </a:prstGeom>
              <a:noFill/>
              <a:ln w="9525" cap="flat" cmpd="sng">
                <a:solidFill>
                  <a:schemeClr val="dk1"/>
                </a:solidFill>
                <a:prstDash val="solid"/>
                <a:round/>
                <a:headEnd type="none" w="med" len="med"/>
                <a:tailEnd type="none" w="med" len="med"/>
              </a:ln>
            </p:spPr>
          </p:cxnSp>
          <p:cxnSp>
            <p:nvCxnSpPr>
              <p:cNvPr id="452" name="Google Shape;452;p13"/>
              <p:cNvCxnSpPr/>
              <p:nvPr/>
            </p:nvCxnSpPr>
            <p:spPr>
              <a:xfrm rot="5400000">
                <a:off x="8599350" y="-264700"/>
                <a:ext cx="734700" cy="734700"/>
              </a:xfrm>
              <a:prstGeom prst="straightConnector1">
                <a:avLst/>
              </a:prstGeom>
              <a:noFill/>
              <a:ln w="9525" cap="flat" cmpd="sng">
                <a:solidFill>
                  <a:schemeClr val="dk1"/>
                </a:solidFill>
                <a:prstDash val="solid"/>
                <a:round/>
                <a:headEnd type="none" w="med" len="med"/>
                <a:tailEnd type="none" w="med" len="med"/>
              </a:ln>
            </p:spPr>
          </p:cxnSp>
          <p:cxnSp>
            <p:nvCxnSpPr>
              <p:cNvPr id="453" name="Google Shape;453;p13"/>
              <p:cNvCxnSpPr/>
              <p:nvPr/>
            </p:nvCxnSpPr>
            <p:spPr>
              <a:xfrm rot="5400000">
                <a:off x="8599350" y="29350"/>
                <a:ext cx="734700" cy="734700"/>
              </a:xfrm>
              <a:prstGeom prst="straightConnector1">
                <a:avLst/>
              </a:prstGeom>
              <a:noFill/>
              <a:ln w="9525" cap="flat" cmpd="sng">
                <a:solidFill>
                  <a:schemeClr val="dk1"/>
                </a:solidFill>
                <a:prstDash val="solid"/>
                <a:round/>
                <a:headEnd type="none" w="med" len="med"/>
                <a:tailEnd type="none" w="med" len="med"/>
              </a:ln>
            </p:spPr>
          </p:cxnSp>
          <p:cxnSp>
            <p:nvCxnSpPr>
              <p:cNvPr id="454" name="Google Shape;454;p13"/>
              <p:cNvCxnSpPr/>
              <p:nvPr/>
            </p:nvCxnSpPr>
            <p:spPr>
              <a:xfrm rot="5400000">
                <a:off x="8599350" y="323400"/>
                <a:ext cx="734700" cy="734700"/>
              </a:xfrm>
              <a:prstGeom prst="straightConnector1">
                <a:avLst/>
              </a:prstGeom>
              <a:noFill/>
              <a:ln w="9525" cap="flat" cmpd="sng">
                <a:solidFill>
                  <a:schemeClr val="dk1"/>
                </a:solidFill>
                <a:prstDash val="solid"/>
                <a:round/>
                <a:headEnd type="none" w="med" len="med"/>
                <a:tailEnd type="none" w="med" len="med"/>
              </a:ln>
            </p:spPr>
          </p:cxnSp>
          <p:cxnSp>
            <p:nvCxnSpPr>
              <p:cNvPr id="455" name="Google Shape;455;p13"/>
              <p:cNvCxnSpPr/>
              <p:nvPr/>
            </p:nvCxnSpPr>
            <p:spPr>
              <a:xfrm rot="5400000">
                <a:off x="8599350" y="617450"/>
                <a:ext cx="734700" cy="734700"/>
              </a:xfrm>
              <a:prstGeom prst="straightConnector1">
                <a:avLst/>
              </a:prstGeom>
              <a:noFill/>
              <a:ln w="9525" cap="flat" cmpd="sng">
                <a:solidFill>
                  <a:schemeClr val="dk1"/>
                </a:solidFill>
                <a:prstDash val="solid"/>
                <a:round/>
                <a:headEnd type="none" w="med" len="med"/>
                <a:tailEnd type="none" w="med" len="med"/>
              </a:ln>
            </p:spPr>
          </p:cxnSp>
          <p:cxnSp>
            <p:nvCxnSpPr>
              <p:cNvPr id="456" name="Google Shape;456;p13"/>
              <p:cNvCxnSpPr/>
              <p:nvPr/>
            </p:nvCxnSpPr>
            <p:spPr>
              <a:xfrm rot="5400000">
                <a:off x="8599350" y="911500"/>
                <a:ext cx="734700" cy="734700"/>
              </a:xfrm>
              <a:prstGeom prst="straightConnector1">
                <a:avLst/>
              </a:prstGeom>
              <a:noFill/>
              <a:ln w="9525" cap="flat" cmpd="sng">
                <a:solidFill>
                  <a:schemeClr val="dk1"/>
                </a:solidFill>
                <a:prstDash val="solid"/>
                <a:round/>
                <a:headEnd type="none" w="med" len="med"/>
                <a:tailEnd type="none" w="med" len="med"/>
              </a:ln>
            </p:spPr>
          </p:cxnSp>
          <p:cxnSp>
            <p:nvCxnSpPr>
              <p:cNvPr id="457" name="Google Shape;457;p13"/>
              <p:cNvCxnSpPr/>
              <p:nvPr/>
            </p:nvCxnSpPr>
            <p:spPr>
              <a:xfrm rot="5400000">
                <a:off x="8599350" y="1205550"/>
                <a:ext cx="734700" cy="734700"/>
              </a:xfrm>
              <a:prstGeom prst="straightConnector1">
                <a:avLst/>
              </a:prstGeom>
              <a:noFill/>
              <a:ln w="9525" cap="flat" cmpd="sng">
                <a:solidFill>
                  <a:schemeClr val="dk1"/>
                </a:solidFill>
                <a:prstDash val="solid"/>
                <a:round/>
                <a:headEnd type="none" w="med" len="med"/>
                <a:tailEnd type="none" w="med" len="med"/>
              </a:ln>
            </p:spPr>
          </p:cxnSp>
          <p:cxnSp>
            <p:nvCxnSpPr>
              <p:cNvPr id="458" name="Google Shape;458;p13"/>
              <p:cNvCxnSpPr/>
              <p:nvPr/>
            </p:nvCxnSpPr>
            <p:spPr>
              <a:xfrm rot="5400000">
                <a:off x="8599350" y="1499600"/>
                <a:ext cx="734700" cy="734700"/>
              </a:xfrm>
              <a:prstGeom prst="straightConnector1">
                <a:avLst/>
              </a:prstGeom>
              <a:noFill/>
              <a:ln w="9525" cap="flat" cmpd="sng">
                <a:solidFill>
                  <a:schemeClr val="dk1"/>
                </a:solidFill>
                <a:prstDash val="solid"/>
                <a:round/>
                <a:headEnd type="none" w="med" len="med"/>
                <a:tailEnd type="none" w="med" len="med"/>
              </a:ln>
            </p:spPr>
          </p:cxnSp>
          <p:cxnSp>
            <p:nvCxnSpPr>
              <p:cNvPr id="459" name="Google Shape;459;p13"/>
              <p:cNvCxnSpPr/>
              <p:nvPr/>
            </p:nvCxnSpPr>
            <p:spPr>
              <a:xfrm rot="5400000">
                <a:off x="8599350" y="1793650"/>
                <a:ext cx="734700" cy="734700"/>
              </a:xfrm>
              <a:prstGeom prst="straightConnector1">
                <a:avLst/>
              </a:prstGeom>
              <a:noFill/>
              <a:ln w="9525" cap="flat" cmpd="sng">
                <a:solidFill>
                  <a:schemeClr val="dk1"/>
                </a:solidFill>
                <a:prstDash val="solid"/>
                <a:round/>
                <a:headEnd type="none" w="med" len="med"/>
                <a:tailEnd type="none" w="med" len="med"/>
              </a:ln>
            </p:spPr>
          </p:cxnSp>
          <p:cxnSp>
            <p:nvCxnSpPr>
              <p:cNvPr id="460" name="Google Shape;460;p13"/>
              <p:cNvCxnSpPr/>
              <p:nvPr/>
            </p:nvCxnSpPr>
            <p:spPr>
              <a:xfrm flipH="1">
                <a:off x="8890175" y="2095075"/>
                <a:ext cx="435600" cy="435600"/>
              </a:xfrm>
              <a:prstGeom prst="straightConnector1">
                <a:avLst/>
              </a:prstGeom>
              <a:noFill/>
              <a:ln w="9525" cap="flat" cmpd="sng">
                <a:solidFill>
                  <a:schemeClr val="dk1"/>
                </a:solidFill>
                <a:prstDash val="solid"/>
                <a:round/>
                <a:headEnd type="none" w="med" len="med"/>
                <a:tailEnd type="none" w="med" len="med"/>
              </a:ln>
            </p:spPr>
          </p:cxnSp>
          <p:cxnSp>
            <p:nvCxnSpPr>
              <p:cNvPr id="461" name="Google Shape;461;p13"/>
              <p:cNvCxnSpPr/>
              <p:nvPr/>
            </p:nvCxnSpPr>
            <p:spPr>
              <a:xfrm flipH="1">
                <a:off x="9184975" y="2391800"/>
                <a:ext cx="138900" cy="138900"/>
              </a:xfrm>
              <a:prstGeom prst="straightConnector1">
                <a:avLst/>
              </a:prstGeom>
              <a:noFill/>
              <a:ln w="9525" cap="flat" cmpd="sng">
                <a:solidFill>
                  <a:schemeClr val="dk1"/>
                </a:solidFill>
                <a:prstDash val="solid"/>
                <a:round/>
                <a:headEnd type="none" w="med" len="med"/>
                <a:tailEnd type="none" w="med" len="med"/>
              </a:ln>
            </p:spPr>
          </p:cxnSp>
        </p:grpSp>
        <p:grpSp>
          <p:nvGrpSpPr>
            <p:cNvPr id="462" name="Google Shape;462;p13"/>
            <p:cNvGrpSpPr/>
            <p:nvPr/>
          </p:nvGrpSpPr>
          <p:grpSpPr>
            <a:xfrm>
              <a:off x="3623022" y="4718825"/>
              <a:ext cx="1897955" cy="244655"/>
              <a:chOff x="3623022" y="4718825"/>
              <a:chExt cx="1897955" cy="244655"/>
            </a:xfrm>
          </p:grpSpPr>
          <p:grpSp>
            <p:nvGrpSpPr>
              <p:cNvPr id="463" name="Google Shape;463;p13"/>
              <p:cNvGrpSpPr/>
              <p:nvPr/>
            </p:nvGrpSpPr>
            <p:grpSpPr>
              <a:xfrm>
                <a:off x="3623022" y="4718825"/>
                <a:ext cx="244655" cy="244655"/>
                <a:chOff x="3191725" y="206650"/>
                <a:chExt cx="734700" cy="734700"/>
              </a:xfrm>
            </p:grpSpPr>
            <p:cxnSp>
              <p:nvCxnSpPr>
                <p:cNvPr id="464" name="Google Shape;464;p13"/>
                <p:cNvCxnSpPr/>
                <p:nvPr/>
              </p:nvCxnSpPr>
              <p:spPr>
                <a:xfrm>
                  <a:off x="3191725" y="206650"/>
                  <a:ext cx="734700" cy="734700"/>
                </a:xfrm>
                <a:prstGeom prst="straightConnector1">
                  <a:avLst/>
                </a:prstGeom>
                <a:noFill/>
                <a:ln w="76200" cap="rnd" cmpd="sng">
                  <a:solidFill>
                    <a:schemeClr val="dk1"/>
                  </a:solidFill>
                  <a:prstDash val="solid"/>
                  <a:round/>
                  <a:headEnd type="none" w="med" len="med"/>
                  <a:tailEnd type="none" w="med" len="med"/>
                </a:ln>
              </p:spPr>
            </p:cxnSp>
            <p:cxnSp>
              <p:nvCxnSpPr>
                <p:cNvPr id="465" name="Google Shape;465;p13"/>
                <p:cNvCxnSpPr/>
                <p:nvPr/>
              </p:nvCxnSpPr>
              <p:spPr>
                <a:xfrm rot="5400000">
                  <a:off x="3191725" y="206650"/>
                  <a:ext cx="734700" cy="734700"/>
                </a:xfrm>
                <a:prstGeom prst="straightConnector1">
                  <a:avLst/>
                </a:prstGeom>
                <a:noFill/>
                <a:ln w="76200" cap="rnd" cmpd="sng">
                  <a:solidFill>
                    <a:schemeClr val="dk1"/>
                  </a:solidFill>
                  <a:prstDash val="solid"/>
                  <a:round/>
                  <a:headEnd type="none" w="med" len="med"/>
                  <a:tailEnd type="none" w="med" len="med"/>
                </a:ln>
              </p:spPr>
            </p:cxnSp>
          </p:grpSp>
          <p:grpSp>
            <p:nvGrpSpPr>
              <p:cNvPr id="466" name="Google Shape;466;p13"/>
              <p:cNvGrpSpPr/>
              <p:nvPr/>
            </p:nvGrpSpPr>
            <p:grpSpPr>
              <a:xfrm>
                <a:off x="4174122" y="4718825"/>
                <a:ext cx="244655" cy="244655"/>
                <a:chOff x="3191725" y="206650"/>
                <a:chExt cx="734700" cy="734700"/>
              </a:xfrm>
            </p:grpSpPr>
            <p:cxnSp>
              <p:nvCxnSpPr>
                <p:cNvPr id="467" name="Google Shape;467;p13"/>
                <p:cNvCxnSpPr/>
                <p:nvPr/>
              </p:nvCxnSpPr>
              <p:spPr>
                <a:xfrm>
                  <a:off x="3191725" y="206650"/>
                  <a:ext cx="734700" cy="734700"/>
                </a:xfrm>
                <a:prstGeom prst="straightConnector1">
                  <a:avLst/>
                </a:prstGeom>
                <a:noFill/>
                <a:ln w="76200" cap="rnd" cmpd="sng">
                  <a:solidFill>
                    <a:schemeClr val="accent1"/>
                  </a:solidFill>
                  <a:prstDash val="solid"/>
                  <a:round/>
                  <a:headEnd type="none" w="med" len="med"/>
                  <a:tailEnd type="none" w="med" len="med"/>
                </a:ln>
              </p:spPr>
            </p:cxnSp>
            <p:cxnSp>
              <p:nvCxnSpPr>
                <p:cNvPr id="468" name="Google Shape;468;p13"/>
                <p:cNvCxnSpPr/>
                <p:nvPr/>
              </p:nvCxnSpPr>
              <p:spPr>
                <a:xfrm rot="5400000">
                  <a:off x="3191725" y="206650"/>
                  <a:ext cx="734700" cy="734700"/>
                </a:xfrm>
                <a:prstGeom prst="straightConnector1">
                  <a:avLst/>
                </a:prstGeom>
                <a:noFill/>
                <a:ln w="76200" cap="rnd" cmpd="sng">
                  <a:solidFill>
                    <a:schemeClr val="accent1"/>
                  </a:solidFill>
                  <a:prstDash val="solid"/>
                  <a:round/>
                  <a:headEnd type="none" w="med" len="med"/>
                  <a:tailEnd type="none" w="med" len="med"/>
                </a:ln>
              </p:spPr>
            </p:cxnSp>
          </p:grpSp>
          <p:grpSp>
            <p:nvGrpSpPr>
              <p:cNvPr id="469" name="Google Shape;469;p13"/>
              <p:cNvGrpSpPr/>
              <p:nvPr/>
            </p:nvGrpSpPr>
            <p:grpSpPr>
              <a:xfrm>
                <a:off x="4725222" y="4718825"/>
                <a:ext cx="244655" cy="244655"/>
                <a:chOff x="3191725" y="206650"/>
                <a:chExt cx="734700" cy="734700"/>
              </a:xfrm>
            </p:grpSpPr>
            <p:cxnSp>
              <p:nvCxnSpPr>
                <p:cNvPr id="470" name="Google Shape;470;p13"/>
                <p:cNvCxnSpPr/>
                <p:nvPr/>
              </p:nvCxnSpPr>
              <p:spPr>
                <a:xfrm>
                  <a:off x="3191725" y="206650"/>
                  <a:ext cx="734700" cy="734700"/>
                </a:xfrm>
                <a:prstGeom prst="straightConnector1">
                  <a:avLst/>
                </a:prstGeom>
                <a:noFill/>
                <a:ln w="76200" cap="rnd" cmpd="sng">
                  <a:solidFill>
                    <a:schemeClr val="dk1"/>
                  </a:solidFill>
                  <a:prstDash val="solid"/>
                  <a:round/>
                  <a:headEnd type="none" w="med" len="med"/>
                  <a:tailEnd type="none" w="med" len="med"/>
                </a:ln>
              </p:spPr>
            </p:cxnSp>
            <p:cxnSp>
              <p:nvCxnSpPr>
                <p:cNvPr id="471" name="Google Shape;471;p13"/>
                <p:cNvCxnSpPr/>
                <p:nvPr/>
              </p:nvCxnSpPr>
              <p:spPr>
                <a:xfrm rot="5400000">
                  <a:off x="3191725" y="206650"/>
                  <a:ext cx="734700" cy="734700"/>
                </a:xfrm>
                <a:prstGeom prst="straightConnector1">
                  <a:avLst/>
                </a:prstGeom>
                <a:noFill/>
                <a:ln w="76200" cap="rnd" cmpd="sng">
                  <a:solidFill>
                    <a:schemeClr val="dk1"/>
                  </a:solidFill>
                  <a:prstDash val="solid"/>
                  <a:round/>
                  <a:headEnd type="none" w="med" len="med"/>
                  <a:tailEnd type="none" w="med" len="med"/>
                </a:ln>
              </p:spPr>
            </p:cxnSp>
          </p:grpSp>
          <p:grpSp>
            <p:nvGrpSpPr>
              <p:cNvPr id="472" name="Google Shape;472;p13"/>
              <p:cNvGrpSpPr/>
              <p:nvPr/>
            </p:nvGrpSpPr>
            <p:grpSpPr>
              <a:xfrm>
                <a:off x="5276322" y="4718825"/>
                <a:ext cx="244655" cy="244655"/>
                <a:chOff x="3191725" y="206650"/>
                <a:chExt cx="734700" cy="734700"/>
              </a:xfrm>
            </p:grpSpPr>
            <p:cxnSp>
              <p:nvCxnSpPr>
                <p:cNvPr id="473" name="Google Shape;473;p13"/>
                <p:cNvCxnSpPr/>
                <p:nvPr/>
              </p:nvCxnSpPr>
              <p:spPr>
                <a:xfrm>
                  <a:off x="3191725" y="206650"/>
                  <a:ext cx="734700" cy="734700"/>
                </a:xfrm>
                <a:prstGeom prst="straightConnector1">
                  <a:avLst/>
                </a:prstGeom>
                <a:noFill/>
                <a:ln w="76200" cap="rnd" cmpd="sng">
                  <a:solidFill>
                    <a:schemeClr val="accent1"/>
                  </a:solidFill>
                  <a:prstDash val="solid"/>
                  <a:round/>
                  <a:headEnd type="none" w="med" len="med"/>
                  <a:tailEnd type="none" w="med" len="med"/>
                </a:ln>
              </p:spPr>
            </p:cxnSp>
            <p:cxnSp>
              <p:nvCxnSpPr>
                <p:cNvPr id="474" name="Google Shape;474;p13"/>
                <p:cNvCxnSpPr/>
                <p:nvPr/>
              </p:nvCxnSpPr>
              <p:spPr>
                <a:xfrm rot="5400000">
                  <a:off x="3191725" y="206650"/>
                  <a:ext cx="734700" cy="734700"/>
                </a:xfrm>
                <a:prstGeom prst="straightConnector1">
                  <a:avLst/>
                </a:prstGeom>
                <a:noFill/>
                <a:ln w="76200" cap="rnd" cmpd="sng">
                  <a:solidFill>
                    <a:schemeClr val="accent1"/>
                  </a:solidFill>
                  <a:prstDash val="solid"/>
                  <a:round/>
                  <a:headEnd type="none" w="med" len="med"/>
                  <a:tailEnd type="none" w="med" len="med"/>
                </a:ln>
              </p:spPr>
            </p:cxnSp>
          </p:gr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Josefin Sans"/>
              <a:buNone/>
              <a:defRPr sz="3000" b="1">
                <a:solidFill>
                  <a:schemeClr val="dk1"/>
                </a:solidFill>
                <a:latin typeface="Josefin Sans"/>
                <a:ea typeface="Josefin Sans"/>
                <a:cs typeface="Josefin Sans"/>
                <a:sym typeface="Josefin Sans"/>
              </a:defRPr>
            </a:lvl1pPr>
            <a:lvl2pPr lvl="1" rtl="0">
              <a:spcBef>
                <a:spcPts val="0"/>
              </a:spcBef>
              <a:spcAft>
                <a:spcPts val="0"/>
              </a:spcAft>
              <a:buClr>
                <a:schemeClr val="dk1"/>
              </a:buClr>
              <a:buSzPts val="3000"/>
              <a:buFont typeface="Josefin Sans"/>
              <a:buNone/>
              <a:defRPr sz="3000" b="1">
                <a:solidFill>
                  <a:schemeClr val="dk1"/>
                </a:solidFill>
                <a:latin typeface="Josefin Sans"/>
                <a:ea typeface="Josefin Sans"/>
                <a:cs typeface="Josefin Sans"/>
                <a:sym typeface="Josefin Sans"/>
              </a:defRPr>
            </a:lvl2pPr>
            <a:lvl3pPr lvl="2" rtl="0">
              <a:spcBef>
                <a:spcPts val="0"/>
              </a:spcBef>
              <a:spcAft>
                <a:spcPts val="0"/>
              </a:spcAft>
              <a:buClr>
                <a:schemeClr val="dk1"/>
              </a:buClr>
              <a:buSzPts val="3000"/>
              <a:buFont typeface="Josefin Sans"/>
              <a:buNone/>
              <a:defRPr sz="3000" b="1">
                <a:solidFill>
                  <a:schemeClr val="dk1"/>
                </a:solidFill>
                <a:latin typeface="Josefin Sans"/>
                <a:ea typeface="Josefin Sans"/>
                <a:cs typeface="Josefin Sans"/>
                <a:sym typeface="Josefin Sans"/>
              </a:defRPr>
            </a:lvl3pPr>
            <a:lvl4pPr lvl="3" rtl="0">
              <a:spcBef>
                <a:spcPts val="0"/>
              </a:spcBef>
              <a:spcAft>
                <a:spcPts val="0"/>
              </a:spcAft>
              <a:buClr>
                <a:schemeClr val="dk1"/>
              </a:buClr>
              <a:buSzPts val="3000"/>
              <a:buFont typeface="Josefin Sans"/>
              <a:buNone/>
              <a:defRPr sz="3000" b="1">
                <a:solidFill>
                  <a:schemeClr val="dk1"/>
                </a:solidFill>
                <a:latin typeface="Josefin Sans"/>
                <a:ea typeface="Josefin Sans"/>
                <a:cs typeface="Josefin Sans"/>
                <a:sym typeface="Josefin Sans"/>
              </a:defRPr>
            </a:lvl4pPr>
            <a:lvl5pPr lvl="4" rtl="0">
              <a:spcBef>
                <a:spcPts val="0"/>
              </a:spcBef>
              <a:spcAft>
                <a:spcPts val="0"/>
              </a:spcAft>
              <a:buClr>
                <a:schemeClr val="dk1"/>
              </a:buClr>
              <a:buSzPts val="3000"/>
              <a:buFont typeface="Josefin Sans"/>
              <a:buNone/>
              <a:defRPr sz="3000" b="1">
                <a:solidFill>
                  <a:schemeClr val="dk1"/>
                </a:solidFill>
                <a:latin typeface="Josefin Sans"/>
                <a:ea typeface="Josefin Sans"/>
                <a:cs typeface="Josefin Sans"/>
                <a:sym typeface="Josefin Sans"/>
              </a:defRPr>
            </a:lvl5pPr>
            <a:lvl6pPr lvl="5" rtl="0">
              <a:spcBef>
                <a:spcPts val="0"/>
              </a:spcBef>
              <a:spcAft>
                <a:spcPts val="0"/>
              </a:spcAft>
              <a:buClr>
                <a:schemeClr val="dk1"/>
              </a:buClr>
              <a:buSzPts val="3000"/>
              <a:buFont typeface="Josefin Sans"/>
              <a:buNone/>
              <a:defRPr sz="3000" b="1">
                <a:solidFill>
                  <a:schemeClr val="dk1"/>
                </a:solidFill>
                <a:latin typeface="Josefin Sans"/>
                <a:ea typeface="Josefin Sans"/>
                <a:cs typeface="Josefin Sans"/>
                <a:sym typeface="Josefin Sans"/>
              </a:defRPr>
            </a:lvl6pPr>
            <a:lvl7pPr lvl="6" rtl="0">
              <a:spcBef>
                <a:spcPts val="0"/>
              </a:spcBef>
              <a:spcAft>
                <a:spcPts val="0"/>
              </a:spcAft>
              <a:buClr>
                <a:schemeClr val="dk1"/>
              </a:buClr>
              <a:buSzPts val="3000"/>
              <a:buFont typeface="Josefin Sans"/>
              <a:buNone/>
              <a:defRPr sz="3000" b="1">
                <a:solidFill>
                  <a:schemeClr val="dk1"/>
                </a:solidFill>
                <a:latin typeface="Josefin Sans"/>
                <a:ea typeface="Josefin Sans"/>
                <a:cs typeface="Josefin Sans"/>
                <a:sym typeface="Josefin Sans"/>
              </a:defRPr>
            </a:lvl7pPr>
            <a:lvl8pPr lvl="7" rtl="0">
              <a:spcBef>
                <a:spcPts val="0"/>
              </a:spcBef>
              <a:spcAft>
                <a:spcPts val="0"/>
              </a:spcAft>
              <a:buClr>
                <a:schemeClr val="dk1"/>
              </a:buClr>
              <a:buSzPts val="3000"/>
              <a:buFont typeface="Josefin Sans"/>
              <a:buNone/>
              <a:defRPr sz="3000" b="1">
                <a:solidFill>
                  <a:schemeClr val="dk1"/>
                </a:solidFill>
                <a:latin typeface="Josefin Sans"/>
                <a:ea typeface="Josefin Sans"/>
                <a:cs typeface="Josefin Sans"/>
                <a:sym typeface="Josefin Sans"/>
              </a:defRPr>
            </a:lvl8pPr>
            <a:lvl9pPr lvl="8" rtl="0">
              <a:spcBef>
                <a:spcPts val="0"/>
              </a:spcBef>
              <a:spcAft>
                <a:spcPts val="0"/>
              </a:spcAft>
              <a:buClr>
                <a:schemeClr val="dk1"/>
              </a:buClr>
              <a:buSzPts val="3000"/>
              <a:buFont typeface="Josefin Sans"/>
              <a:buNone/>
              <a:defRPr sz="3000" b="1">
                <a:solidFill>
                  <a:schemeClr val="dk1"/>
                </a:solidFill>
                <a:latin typeface="Josefin Sans"/>
                <a:ea typeface="Josefin Sans"/>
                <a:cs typeface="Josefin Sans"/>
                <a:sym typeface="Josefin Sa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1pPr>
            <a:lvl2pPr marL="914400" lvl="1"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2pPr>
            <a:lvl3pPr marL="1371600" lvl="2"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3pPr>
            <a:lvl4pPr marL="1828800" lvl="3"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4pPr>
            <a:lvl5pPr marL="2286000" lvl="4"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5pPr>
            <a:lvl6pPr marL="2743200" lvl="5"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6pPr>
            <a:lvl7pPr marL="3200400" lvl="6"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7pPr>
            <a:lvl8pPr marL="3657600" lvl="7"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8pPr>
            <a:lvl9pPr marL="4114800" lvl="8"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3" r:id="rId11"/>
    <p:sldLayoutId id="2147483666" r:id="rId12"/>
    <p:sldLayoutId id="2147483668" r:id="rId13"/>
    <p:sldLayoutId id="2147483669"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0.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Google Shape;811;p27"/>
          <p:cNvSpPr txBox="1">
            <a:spLocks noGrp="1"/>
          </p:cNvSpPr>
          <p:nvPr>
            <p:ph type="ctrTitle"/>
          </p:nvPr>
        </p:nvSpPr>
        <p:spPr>
          <a:xfrm>
            <a:off x="1480473" y="1137941"/>
            <a:ext cx="6474000" cy="1955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smtClean="0"/>
              <a:t>BÁO CÁO ĐỒ ÁN </a:t>
            </a:r>
            <a:br>
              <a:rPr lang="vi-VN" dirty="0" smtClean="0"/>
            </a:br>
            <a:r>
              <a:rPr lang="vi-VN" dirty="0" smtClean="0"/>
              <a:t>WEB BÁN HÀNG</a:t>
            </a:r>
            <a:endParaRPr dirty="0"/>
          </a:p>
        </p:txBody>
      </p:sp>
      <p:sp>
        <p:nvSpPr>
          <p:cNvPr id="812" name="Google Shape;812;p27"/>
          <p:cNvSpPr txBox="1">
            <a:spLocks noGrp="1"/>
          </p:cNvSpPr>
          <p:nvPr>
            <p:ph type="subTitle" idx="1"/>
          </p:nvPr>
        </p:nvSpPr>
        <p:spPr>
          <a:xfrm>
            <a:off x="2411073" y="3155686"/>
            <a:ext cx="4612800" cy="1922005"/>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vi-VN" b="1" dirty="0" smtClean="0">
                <a:solidFill>
                  <a:schemeClr val="accent1">
                    <a:lumMod val="75000"/>
                  </a:schemeClr>
                </a:solidFill>
              </a:rPr>
              <a:t>THÀNH VIÊN:</a:t>
            </a:r>
          </a:p>
          <a:p>
            <a:pPr marL="0" lvl="0" indent="0" rtl="0">
              <a:spcBef>
                <a:spcPts val="0"/>
              </a:spcBef>
              <a:spcAft>
                <a:spcPts val="0"/>
              </a:spcAft>
              <a:buNone/>
            </a:pPr>
            <a:r>
              <a:rPr lang="vi-VN" b="1" dirty="0" smtClean="0">
                <a:solidFill>
                  <a:schemeClr val="accent1">
                    <a:lumMod val="75000"/>
                  </a:schemeClr>
                </a:solidFill>
              </a:rPr>
              <a:t>BÙI SỸ NGUYÊN-2155010187</a:t>
            </a:r>
          </a:p>
          <a:p>
            <a:pPr marL="0" lvl="0" indent="0" rtl="0">
              <a:spcBef>
                <a:spcPts val="0"/>
              </a:spcBef>
              <a:spcAft>
                <a:spcPts val="0"/>
              </a:spcAft>
              <a:buNone/>
            </a:pPr>
            <a:r>
              <a:rPr lang="vi-VN" b="1" dirty="0" smtClean="0">
                <a:solidFill>
                  <a:schemeClr val="accent1">
                    <a:lumMod val="75000"/>
                  </a:schemeClr>
                </a:solidFill>
              </a:rPr>
              <a:t>VŨ VÂN LONG-2155010157</a:t>
            </a:r>
          </a:p>
          <a:p>
            <a:pPr marL="0" lvl="0" indent="0" rtl="0">
              <a:spcBef>
                <a:spcPts val="0"/>
              </a:spcBef>
              <a:spcAft>
                <a:spcPts val="0"/>
              </a:spcAft>
              <a:buNone/>
            </a:pPr>
            <a:r>
              <a:rPr lang="vi-VN" b="1" dirty="0" smtClean="0">
                <a:solidFill>
                  <a:schemeClr val="accent1">
                    <a:lumMod val="75000"/>
                  </a:schemeClr>
                </a:solidFill>
              </a:rPr>
              <a:t>NGUYỄN ĐỨC THUẬN-2155010252</a:t>
            </a:r>
          </a:p>
          <a:p>
            <a:pPr marL="0" lvl="0" indent="0" algn="ctr" rtl="0">
              <a:spcBef>
                <a:spcPts val="0"/>
              </a:spcBef>
              <a:spcAft>
                <a:spcPts val="0"/>
              </a:spcAft>
              <a:buNone/>
            </a:pP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5"/>
        <p:cNvGrpSpPr/>
        <p:nvPr/>
      </p:nvGrpSpPr>
      <p:grpSpPr>
        <a:xfrm>
          <a:off x="0" y="0"/>
          <a:ext cx="0" cy="0"/>
          <a:chOff x="0" y="0"/>
          <a:chExt cx="0" cy="0"/>
        </a:xfrm>
      </p:grpSpPr>
      <p:sp>
        <p:nvSpPr>
          <p:cNvPr id="826" name="Google Shape;826;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smtClean="0"/>
              <a:t>MỤC LỤC</a:t>
            </a:r>
            <a:endParaRPr dirty="0"/>
          </a:p>
        </p:txBody>
      </p:sp>
      <p:sp>
        <p:nvSpPr>
          <p:cNvPr id="827" name="Google Shape;827;p29"/>
          <p:cNvSpPr txBox="1">
            <a:spLocks noGrp="1"/>
          </p:cNvSpPr>
          <p:nvPr>
            <p:ph type="title" idx="2"/>
          </p:nvPr>
        </p:nvSpPr>
        <p:spPr>
          <a:xfrm>
            <a:off x="2770902" y="1099521"/>
            <a:ext cx="654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828" name="Google Shape;828;p29"/>
          <p:cNvSpPr txBox="1">
            <a:spLocks noGrp="1"/>
          </p:cNvSpPr>
          <p:nvPr>
            <p:ph type="title" idx="3"/>
          </p:nvPr>
        </p:nvSpPr>
        <p:spPr>
          <a:xfrm>
            <a:off x="2770902" y="4085364"/>
            <a:ext cx="658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829" name="Google Shape;829;p29"/>
          <p:cNvSpPr txBox="1">
            <a:spLocks noGrp="1"/>
          </p:cNvSpPr>
          <p:nvPr>
            <p:ph type="title" idx="4"/>
          </p:nvPr>
        </p:nvSpPr>
        <p:spPr>
          <a:xfrm>
            <a:off x="2770902" y="2109502"/>
            <a:ext cx="654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831" name="Google Shape;831;p29"/>
          <p:cNvSpPr txBox="1">
            <a:spLocks noGrp="1"/>
          </p:cNvSpPr>
          <p:nvPr>
            <p:ph type="title" idx="6"/>
          </p:nvPr>
        </p:nvSpPr>
        <p:spPr>
          <a:xfrm>
            <a:off x="2770902" y="3119483"/>
            <a:ext cx="654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833" name="Google Shape;833;p29"/>
          <p:cNvSpPr txBox="1">
            <a:spLocks noGrp="1"/>
          </p:cNvSpPr>
          <p:nvPr>
            <p:ph type="subTitle" idx="1"/>
          </p:nvPr>
        </p:nvSpPr>
        <p:spPr>
          <a:xfrm>
            <a:off x="3501975" y="1143621"/>
            <a:ext cx="2837400" cy="48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smtClean="0"/>
              <a:t>GIỚI THIỆU ĐỀ TÀI</a:t>
            </a:r>
            <a:endParaRPr dirty="0"/>
          </a:p>
        </p:txBody>
      </p:sp>
      <p:sp>
        <p:nvSpPr>
          <p:cNvPr id="834" name="Google Shape;834;p29"/>
          <p:cNvSpPr txBox="1">
            <a:spLocks noGrp="1"/>
          </p:cNvSpPr>
          <p:nvPr>
            <p:ph type="subTitle" idx="8"/>
          </p:nvPr>
        </p:nvSpPr>
        <p:spPr>
          <a:xfrm>
            <a:off x="3501701" y="2153302"/>
            <a:ext cx="3053475" cy="48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smtClean="0"/>
              <a:t>NGHIÊN CỨU TỔNG QUAN</a:t>
            </a:r>
            <a:endParaRPr dirty="0"/>
          </a:p>
        </p:txBody>
      </p:sp>
      <p:sp>
        <p:nvSpPr>
          <p:cNvPr id="835" name="Google Shape;835;p29"/>
          <p:cNvSpPr txBox="1">
            <a:spLocks noGrp="1"/>
          </p:cNvSpPr>
          <p:nvPr>
            <p:ph type="subTitle" idx="9"/>
          </p:nvPr>
        </p:nvSpPr>
        <p:spPr>
          <a:xfrm>
            <a:off x="3501975" y="3163583"/>
            <a:ext cx="2837400" cy="48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smtClean="0"/>
              <a:t>PHÂN TÍCH,THIẾT KẾ HỆ THỐNG WEBSITE</a:t>
            </a:r>
            <a:endParaRPr dirty="0"/>
          </a:p>
        </p:txBody>
      </p:sp>
      <p:sp>
        <p:nvSpPr>
          <p:cNvPr id="836" name="Google Shape;836;p29"/>
          <p:cNvSpPr txBox="1">
            <a:spLocks noGrp="1"/>
          </p:cNvSpPr>
          <p:nvPr>
            <p:ph type="subTitle" idx="13"/>
          </p:nvPr>
        </p:nvSpPr>
        <p:spPr>
          <a:xfrm>
            <a:off x="3505601" y="4129464"/>
            <a:ext cx="2838000" cy="48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smtClean="0"/>
              <a:t>TRIỂN KHAI XÂY DỰNG HỆ THỐNG WEBSITE</a:t>
            </a:r>
            <a:endParaRPr dirty="0"/>
          </a:p>
        </p:txBody>
      </p:sp>
    </p:spTree>
    <p:extLst>
      <p:ext uri="{BB962C8B-B14F-4D97-AF65-F5344CB8AC3E}">
        <p14:creationId xmlns:p14="http://schemas.microsoft.com/office/powerpoint/2010/main" val="3236688569"/>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4"/>
        <p:cNvGrpSpPr/>
        <p:nvPr/>
      </p:nvGrpSpPr>
      <p:grpSpPr>
        <a:xfrm>
          <a:off x="0" y="0"/>
          <a:ext cx="0" cy="0"/>
          <a:chOff x="0" y="0"/>
          <a:chExt cx="0" cy="0"/>
        </a:xfrm>
      </p:grpSpPr>
      <p:sp>
        <p:nvSpPr>
          <p:cNvPr id="985" name="Google Shape;985;p37"/>
          <p:cNvSpPr txBox="1">
            <a:spLocks noGrp="1"/>
          </p:cNvSpPr>
          <p:nvPr>
            <p:ph type="title"/>
          </p:nvPr>
        </p:nvSpPr>
        <p:spPr>
          <a:xfrm>
            <a:off x="1791600" y="1723950"/>
            <a:ext cx="5560800" cy="105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smtClean="0"/>
              <a:t>CHƯƠNG 1</a:t>
            </a:r>
            <a:endParaRPr dirty="0"/>
          </a:p>
        </p:txBody>
      </p:sp>
      <p:sp>
        <p:nvSpPr>
          <p:cNvPr id="986" name="Google Shape;986;p37"/>
          <p:cNvSpPr txBox="1">
            <a:spLocks noGrp="1"/>
          </p:cNvSpPr>
          <p:nvPr>
            <p:ph type="subTitle" idx="1"/>
          </p:nvPr>
        </p:nvSpPr>
        <p:spPr>
          <a:xfrm>
            <a:off x="1791600" y="2922450"/>
            <a:ext cx="5560800" cy="497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2000" b="1" dirty="0" smtClean="0"/>
              <a:t>GIỚI THIỆU ĐỀ TÀI</a:t>
            </a:r>
            <a:endParaRPr sz="2000" b="1" dirty="0"/>
          </a:p>
        </p:txBody>
      </p:sp>
    </p:spTree>
    <p:extLst>
      <p:ext uri="{BB962C8B-B14F-4D97-AF65-F5344CB8AC3E}">
        <p14:creationId xmlns:p14="http://schemas.microsoft.com/office/powerpoint/2010/main" val="516584497"/>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2"/>
        <p:cNvGrpSpPr/>
        <p:nvPr/>
      </p:nvGrpSpPr>
      <p:grpSpPr>
        <a:xfrm>
          <a:off x="0" y="0"/>
          <a:ext cx="0" cy="0"/>
          <a:chOff x="0" y="0"/>
          <a:chExt cx="0" cy="0"/>
        </a:xfrm>
      </p:grpSpPr>
      <p:sp>
        <p:nvSpPr>
          <p:cNvPr id="843" name="Google Shape;843;p30"/>
          <p:cNvSpPr txBox="1">
            <a:spLocks noGrp="1"/>
          </p:cNvSpPr>
          <p:nvPr>
            <p:ph type="title"/>
          </p:nvPr>
        </p:nvSpPr>
        <p:spPr>
          <a:xfrm>
            <a:off x="4135975" y="-800"/>
            <a:ext cx="4294800" cy="108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smtClean="0"/>
              <a:t>CHỦ ĐỀ ĐỒ ÁN</a:t>
            </a:r>
            <a:endParaRPr dirty="0"/>
          </a:p>
        </p:txBody>
      </p:sp>
      <p:sp>
        <p:nvSpPr>
          <p:cNvPr id="844" name="Google Shape;844;p30"/>
          <p:cNvSpPr txBox="1">
            <a:spLocks noGrp="1"/>
          </p:cNvSpPr>
          <p:nvPr>
            <p:ph type="subTitle" idx="1"/>
          </p:nvPr>
        </p:nvSpPr>
        <p:spPr>
          <a:xfrm>
            <a:off x="4135975" y="982817"/>
            <a:ext cx="4592105" cy="3282506"/>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Wingdings" panose="05000000000000000000" pitchFamily="2" charset="2"/>
              <a:buChar char="v"/>
            </a:pPr>
            <a:r>
              <a:rPr lang="vi-VN" sz="1400" dirty="0" smtClean="0"/>
              <a:t>Thế giới đang bước vào cuộc cách mạng công nghiệp 4.0</a:t>
            </a:r>
            <a:r>
              <a:rPr lang="vi-VN" sz="1400" dirty="0"/>
              <a:t> </a:t>
            </a:r>
            <a:r>
              <a:rPr lang="vi-VN" sz="1400" dirty="0" smtClean="0"/>
              <a:t>với nhiều cơ hội và thách thức,đòi hỏi thế hệ trẻ cần phải có sự thay đổi để thích nghi và thành công</a:t>
            </a:r>
          </a:p>
          <a:p>
            <a:pPr marL="285750" lvl="0" indent="-285750" algn="l" rtl="0">
              <a:spcBef>
                <a:spcPts val="0"/>
              </a:spcBef>
              <a:spcAft>
                <a:spcPts val="0"/>
              </a:spcAft>
              <a:buFont typeface="Wingdings" panose="05000000000000000000" pitchFamily="2" charset="2"/>
              <a:buChar char="v"/>
            </a:pPr>
            <a:r>
              <a:rPr lang="vi-VN" sz="1400" dirty="0" smtClean="0"/>
              <a:t>Chính vì những lợi ích to lớn từ internet đã thúc đẩy sự ra đời và phát triển của thương mại điện tử,đòi hỏi các nhà kinh doanh cần phải đưa ra những chiến lược phát triển mới để có thể thích nghi với thời cuộc</a:t>
            </a:r>
          </a:p>
          <a:p>
            <a:pPr marL="285750" lvl="0" indent="-285750" algn="l" rtl="0">
              <a:spcBef>
                <a:spcPts val="0"/>
              </a:spcBef>
              <a:spcAft>
                <a:spcPts val="0"/>
              </a:spcAft>
              <a:buFont typeface="Wingdings" panose="05000000000000000000" pitchFamily="2" charset="2"/>
              <a:buChar char="v"/>
            </a:pPr>
            <a:r>
              <a:rPr lang="vi-VN" sz="1400" dirty="0" smtClean="0"/>
              <a:t>Từ nhu cầu thực tế mua bán hàng tại nhà và thanh toán thông qua internet ngày càng phát triển hiện nay,nhóm chúng em đã chọn đề ta:”Xây dựng website bán hàng online”,áp dụng những kiến thức Html,css,JavaScript,Java và cơ sở dữ liệu SQL Server đã học trên lớp nhằm phát triển web bán hàng online phục vụ nhu cầu của 1 cửa hàng </a:t>
            </a:r>
            <a:endParaRPr lang="vi-VN" sz="1400" dirty="0"/>
          </a:p>
        </p:txBody>
      </p:sp>
      <p:pic>
        <p:nvPicPr>
          <p:cNvPr id="845" name="Google Shape;845;p30"/>
          <p:cNvPicPr preferRelativeResize="0">
            <a:picLocks noGrp="1"/>
          </p:cNvPicPr>
          <p:nvPr>
            <p:ph type="pic" idx="2"/>
          </p:nvPr>
        </p:nvPicPr>
        <p:blipFill rotWithShape="1">
          <a:blip r:embed="rId3">
            <a:alphaModFix/>
          </a:blip>
          <a:srcRect l="20669" r="25334"/>
          <a:stretch/>
        </p:blipFill>
        <p:spPr>
          <a:xfrm>
            <a:off x="713225" y="539500"/>
            <a:ext cx="3292851" cy="4064499"/>
          </a:xfrm>
          <a:prstGeom prst="rect">
            <a:avLst/>
          </a:prstGeom>
        </p:spPr>
      </p:pic>
    </p:spTree>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0"/>
        <p:cNvGrpSpPr/>
        <p:nvPr/>
      </p:nvGrpSpPr>
      <p:grpSpPr>
        <a:xfrm>
          <a:off x="0" y="0"/>
          <a:ext cx="0" cy="0"/>
          <a:chOff x="0" y="0"/>
          <a:chExt cx="0" cy="0"/>
        </a:xfrm>
      </p:grpSpPr>
      <p:sp>
        <p:nvSpPr>
          <p:cNvPr id="881" name="Google Shape;881;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smtClean="0"/>
              <a:t>CÁC CÔNG CỤ HỖ TRỢ LÀM VIỆC</a:t>
            </a:r>
            <a:endParaRPr dirty="0"/>
          </a:p>
        </p:txBody>
      </p:sp>
      <p:sp>
        <p:nvSpPr>
          <p:cNvPr id="882" name="Google Shape;882;p33"/>
          <p:cNvSpPr txBox="1">
            <a:spLocks noGrp="1"/>
          </p:cNvSpPr>
          <p:nvPr>
            <p:ph type="subTitle" idx="4"/>
          </p:nvPr>
        </p:nvSpPr>
        <p:spPr>
          <a:xfrm>
            <a:off x="937625" y="2188376"/>
            <a:ext cx="2175300" cy="466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sz="1800" dirty="0" smtClean="0"/>
              <a:t>GITHUB</a:t>
            </a:r>
            <a:endParaRPr sz="1800" dirty="0"/>
          </a:p>
        </p:txBody>
      </p:sp>
      <p:sp>
        <p:nvSpPr>
          <p:cNvPr id="884" name="Google Shape;884;p33"/>
          <p:cNvSpPr txBox="1">
            <a:spLocks noGrp="1"/>
          </p:cNvSpPr>
          <p:nvPr>
            <p:ph type="subTitle" idx="1"/>
          </p:nvPr>
        </p:nvSpPr>
        <p:spPr>
          <a:xfrm>
            <a:off x="937625" y="2549900"/>
            <a:ext cx="2175300" cy="162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b="1" dirty="0" smtClean="0"/>
              <a:t>QUẢN LÝ VÀ CHIA SẺ SOURCE CODE</a:t>
            </a:r>
            <a:endParaRPr b="1" dirty="0"/>
          </a:p>
        </p:txBody>
      </p:sp>
      <p:sp>
        <p:nvSpPr>
          <p:cNvPr id="885" name="Google Shape;885;p33"/>
          <p:cNvSpPr txBox="1">
            <a:spLocks noGrp="1"/>
          </p:cNvSpPr>
          <p:nvPr>
            <p:ph type="subTitle" idx="2"/>
          </p:nvPr>
        </p:nvSpPr>
        <p:spPr>
          <a:xfrm>
            <a:off x="3422004" y="2548576"/>
            <a:ext cx="2175300" cy="162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b="1" dirty="0" smtClean="0"/>
              <a:t>TẠO CƠ SỞ DỮ LIỆU</a:t>
            </a:r>
            <a:endParaRPr b="1" dirty="0"/>
          </a:p>
        </p:txBody>
      </p:sp>
      <p:sp>
        <p:nvSpPr>
          <p:cNvPr id="886" name="Google Shape;886;p33"/>
          <p:cNvSpPr txBox="1">
            <a:spLocks noGrp="1"/>
          </p:cNvSpPr>
          <p:nvPr>
            <p:ph type="subTitle" idx="3"/>
          </p:nvPr>
        </p:nvSpPr>
        <p:spPr>
          <a:xfrm>
            <a:off x="6031075" y="2549900"/>
            <a:ext cx="2175300" cy="162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b="1" dirty="0" smtClean="0"/>
              <a:t>THIẾT KẾ VĂN BẢN</a:t>
            </a:r>
            <a:endParaRPr b="1" dirty="0"/>
          </a:p>
        </p:txBody>
      </p:sp>
      <p:sp>
        <p:nvSpPr>
          <p:cNvPr id="887" name="Google Shape;887;p33"/>
          <p:cNvSpPr txBox="1">
            <a:spLocks noGrp="1"/>
          </p:cNvSpPr>
          <p:nvPr>
            <p:ph type="subTitle" idx="6"/>
          </p:nvPr>
        </p:nvSpPr>
        <p:spPr>
          <a:xfrm>
            <a:off x="6031075" y="2239330"/>
            <a:ext cx="2175300" cy="466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smtClean="0">
                <a:solidFill>
                  <a:srgbClr val="00B0F0"/>
                </a:solidFill>
              </a:rPr>
              <a:t>WORD</a:t>
            </a:r>
            <a:endParaRPr dirty="0">
              <a:solidFill>
                <a:srgbClr val="00B0F0"/>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9886" y="1557598"/>
            <a:ext cx="630777" cy="63077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92691" y="1360021"/>
            <a:ext cx="1758617" cy="1758617"/>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87054" y="1607126"/>
            <a:ext cx="1114334" cy="696459"/>
          </a:xfrm>
          <a:prstGeom prst="rect">
            <a:avLst/>
          </a:prstGeom>
        </p:spPr>
      </p:pic>
      <p:sp>
        <p:nvSpPr>
          <p:cNvPr id="37" name="Google Shape;1679;p48"/>
          <p:cNvSpPr/>
          <p:nvPr/>
        </p:nvSpPr>
        <p:spPr>
          <a:xfrm rot="1834616">
            <a:off x="8529993" y="3708551"/>
            <a:ext cx="987600" cy="987600"/>
          </a:xfrm>
          <a:prstGeom prst="plus">
            <a:avLst>
              <a:gd name="adj" fmla="val 39192"/>
            </a:avLst>
          </a:prstGeom>
          <a:noFill/>
          <a:ln w="2857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679;p48"/>
          <p:cNvSpPr/>
          <p:nvPr/>
        </p:nvSpPr>
        <p:spPr>
          <a:xfrm rot="1147430">
            <a:off x="903152" y="4481862"/>
            <a:ext cx="987600" cy="987600"/>
          </a:xfrm>
          <a:prstGeom prst="plus">
            <a:avLst>
              <a:gd name="adj" fmla="val 39192"/>
            </a:avLst>
          </a:prstGeom>
          <a:noFill/>
          <a:ln w="2857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4"/>
        <p:cNvGrpSpPr/>
        <p:nvPr/>
      </p:nvGrpSpPr>
      <p:grpSpPr>
        <a:xfrm>
          <a:off x="0" y="0"/>
          <a:ext cx="0" cy="0"/>
          <a:chOff x="0" y="0"/>
          <a:chExt cx="0" cy="0"/>
        </a:xfrm>
      </p:grpSpPr>
      <p:sp>
        <p:nvSpPr>
          <p:cNvPr id="976" name="Google Shape;976;p36"/>
          <p:cNvSpPr txBox="1">
            <a:spLocks noGrp="1"/>
          </p:cNvSpPr>
          <p:nvPr>
            <p:ph type="title"/>
          </p:nvPr>
        </p:nvSpPr>
        <p:spPr>
          <a:xfrm>
            <a:off x="455488" y="1239118"/>
            <a:ext cx="3492600" cy="76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smtClean="0"/>
              <a:t>Front-end</a:t>
            </a:r>
            <a:endParaRPr dirty="0"/>
          </a:p>
        </p:txBody>
      </p:sp>
      <p:sp>
        <p:nvSpPr>
          <p:cNvPr id="977" name="Google Shape;977;p36"/>
          <p:cNvSpPr txBox="1">
            <a:spLocks noGrp="1"/>
          </p:cNvSpPr>
          <p:nvPr>
            <p:ph type="title" idx="2"/>
          </p:nvPr>
        </p:nvSpPr>
        <p:spPr>
          <a:xfrm>
            <a:off x="2711394" y="3140442"/>
            <a:ext cx="3492600" cy="76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smtClean="0"/>
              <a:t>Data</a:t>
            </a:r>
            <a:endParaRPr dirty="0"/>
          </a:p>
        </p:txBody>
      </p:sp>
      <p:sp>
        <p:nvSpPr>
          <p:cNvPr id="979" name="Google Shape;979;p36"/>
          <p:cNvSpPr txBox="1">
            <a:spLocks noGrp="1"/>
          </p:cNvSpPr>
          <p:nvPr>
            <p:ph type="title" idx="4"/>
          </p:nvPr>
        </p:nvSpPr>
        <p:spPr>
          <a:xfrm>
            <a:off x="5567388" y="1239118"/>
            <a:ext cx="3492600" cy="76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smtClean="0"/>
              <a:t>Back-end</a:t>
            </a:r>
            <a:endParaRPr dirty="0"/>
          </a:p>
        </p:txBody>
      </p:sp>
      <p:sp>
        <p:nvSpPr>
          <p:cNvPr id="10" name="Google Shape;826;p29"/>
          <p:cNvSpPr txBox="1">
            <a:spLocks/>
          </p:cNvSpPr>
          <p:nvPr/>
        </p:nvSpPr>
        <p:spPr>
          <a:xfrm>
            <a:off x="798388" y="184455"/>
            <a:ext cx="7688387" cy="701369"/>
          </a:xfrm>
          <a:prstGeom prst="rect">
            <a:avLst/>
          </a:prstGeom>
          <a:solidFill>
            <a:schemeClr val="accent2"/>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6000"/>
              <a:buFont typeface="Josefin Sans"/>
              <a:buNone/>
              <a:defRPr sz="4000" b="1" i="0" u="none" strike="noStrike" cap="none">
                <a:solidFill>
                  <a:schemeClr val="lt1"/>
                </a:solidFill>
                <a:latin typeface="Josefin Sans"/>
                <a:ea typeface="Josefin Sans"/>
                <a:cs typeface="Josefin Sans"/>
                <a:sym typeface="Josefin Sans"/>
              </a:defRPr>
            </a:lvl1pPr>
            <a:lvl2pPr marR="0" lvl="1" algn="ctr" rtl="0">
              <a:lnSpc>
                <a:spcPct val="100000"/>
              </a:lnSpc>
              <a:spcBef>
                <a:spcPts val="0"/>
              </a:spcBef>
              <a:spcAft>
                <a:spcPts val="0"/>
              </a:spcAft>
              <a:buClr>
                <a:schemeClr val="lt1"/>
              </a:buClr>
              <a:buSzPts val="6000"/>
              <a:buFont typeface="Josefin Sans"/>
              <a:buNone/>
              <a:defRPr sz="6000" b="1" i="0" u="none" strike="noStrike" cap="none">
                <a:solidFill>
                  <a:schemeClr val="lt1"/>
                </a:solidFill>
                <a:latin typeface="Josefin Sans"/>
                <a:ea typeface="Josefin Sans"/>
                <a:cs typeface="Josefin Sans"/>
                <a:sym typeface="Josefin Sans"/>
              </a:defRPr>
            </a:lvl2pPr>
            <a:lvl3pPr marR="0" lvl="2" algn="ctr" rtl="0">
              <a:lnSpc>
                <a:spcPct val="100000"/>
              </a:lnSpc>
              <a:spcBef>
                <a:spcPts val="0"/>
              </a:spcBef>
              <a:spcAft>
                <a:spcPts val="0"/>
              </a:spcAft>
              <a:buClr>
                <a:schemeClr val="lt1"/>
              </a:buClr>
              <a:buSzPts val="6000"/>
              <a:buFont typeface="Josefin Sans"/>
              <a:buNone/>
              <a:defRPr sz="6000" b="1" i="0" u="none" strike="noStrike" cap="none">
                <a:solidFill>
                  <a:schemeClr val="lt1"/>
                </a:solidFill>
                <a:latin typeface="Josefin Sans"/>
                <a:ea typeface="Josefin Sans"/>
                <a:cs typeface="Josefin Sans"/>
                <a:sym typeface="Josefin Sans"/>
              </a:defRPr>
            </a:lvl3pPr>
            <a:lvl4pPr marR="0" lvl="3" algn="ctr" rtl="0">
              <a:lnSpc>
                <a:spcPct val="100000"/>
              </a:lnSpc>
              <a:spcBef>
                <a:spcPts val="0"/>
              </a:spcBef>
              <a:spcAft>
                <a:spcPts val="0"/>
              </a:spcAft>
              <a:buClr>
                <a:schemeClr val="lt1"/>
              </a:buClr>
              <a:buSzPts val="6000"/>
              <a:buFont typeface="Josefin Sans"/>
              <a:buNone/>
              <a:defRPr sz="6000" b="1" i="0" u="none" strike="noStrike" cap="none">
                <a:solidFill>
                  <a:schemeClr val="lt1"/>
                </a:solidFill>
                <a:latin typeface="Josefin Sans"/>
                <a:ea typeface="Josefin Sans"/>
                <a:cs typeface="Josefin Sans"/>
                <a:sym typeface="Josefin Sans"/>
              </a:defRPr>
            </a:lvl4pPr>
            <a:lvl5pPr marR="0" lvl="4" algn="ctr" rtl="0">
              <a:lnSpc>
                <a:spcPct val="100000"/>
              </a:lnSpc>
              <a:spcBef>
                <a:spcPts val="0"/>
              </a:spcBef>
              <a:spcAft>
                <a:spcPts val="0"/>
              </a:spcAft>
              <a:buClr>
                <a:schemeClr val="lt1"/>
              </a:buClr>
              <a:buSzPts val="6000"/>
              <a:buFont typeface="Josefin Sans"/>
              <a:buNone/>
              <a:defRPr sz="6000" b="1" i="0" u="none" strike="noStrike" cap="none">
                <a:solidFill>
                  <a:schemeClr val="lt1"/>
                </a:solidFill>
                <a:latin typeface="Josefin Sans"/>
                <a:ea typeface="Josefin Sans"/>
                <a:cs typeface="Josefin Sans"/>
                <a:sym typeface="Josefin Sans"/>
              </a:defRPr>
            </a:lvl5pPr>
            <a:lvl6pPr marR="0" lvl="5" algn="ctr" rtl="0">
              <a:lnSpc>
                <a:spcPct val="100000"/>
              </a:lnSpc>
              <a:spcBef>
                <a:spcPts val="0"/>
              </a:spcBef>
              <a:spcAft>
                <a:spcPts val="0"/>
              </a:spcAft>
              <a:buClr>
                <a:schemeClr val="lt1"/>
              </a:buClr>
              <a:buSzPts val="6000"/>
              <a:buFont typeface="Josefin Sans"/>
              <a:buNone/>
              <a:defRPr sz="6000" b="1" i="0" u="none" strike="noStrike" cap="none">
                <a:solidFill>
                  <a:schemeClr val="lt1"/>
                </a:solidFill>
                <a:latin typeface="Josefin Sans"/>
                <a:ea typeface="Josefin Sans"/>
                <a:cs typeface="Josefin Sans"/>
                <a:sym typeface="Josefin Sans"/>
              </a:defRPr>
            </a:lvl6pPr>
            <a:lvl7pPr marR="0" lvl="6" algn="ctr" rtl="0">
              <a:lnSpc>
                <a:spcPct val="100000"/>
              </a:lnSpc>
              <a:spcBef>
                <a:spcPts val="0"/>
              </a:spcBef>
              <a:spcAft>
                <a:spcPts val="0"/>
              </a:spcAft>
              <a:buClr>
                <a:schemeClr val="lt1"/>
              </a:buClr>
              <a:buSzPts val="6000"/>
              <a:buFont typeface="Josefin Sans"/>
              <a:buNone/>
              <a:defRPr sz="6000" b="1" i="0" u="none" strike="noStrike" cap="none">
                <a:solidFill>
                  <a:schemeClr val="lt1"/>
                </a:solidFill>
                <a:latin typeface="Josefin Sans"/>
                <a:ea typeface="Josefin Sans"/>
                <a:cs typeface="Josefin Sans"/>
                <a:sym typeface="Josefin Sans"/>
              </a:defRPr>
            </a:lvl7pPr>
            <a:lvl8pPr marR="0" lvl="7" algn="ctr" rtl="0">
              <a:lnSpc>
                <a:spcPct val="100000"/>
              </a:lnSpc>
              <a:spcBef>
                <a:spcPts val="0"/>
              </a:spcBef>
              <a:spcAft>
                <a:spcPts val="0"/>
              </a:spcAft>
              <a:buClr>
                <a:schemeClr val="lt1"/>
              </a:buClr>
              <a:buSzPts val="6000"/>
              <a:buFont typeface="Josefin Sans"/>
              <a:buNone/>
              <a:defRPr sz="6000" b="1" i="0" u="none" strike="noStrike" cap="none">
                <a:solidFill>
                  <a:schemeClr val="lt1"/>
                </a:solidFill>
                <a:latin typeface="Josefin Sans"/>
                <a:ea typeface="Josefin Sans"/>
                <a:cs typeface="Josefin Sans"/>
                <a:sym typeface="Josefin Sans"/>
              </a:defRPr>
            </a:lvl8pPr>
            <a:lvl9pPr marR="0" lvl="8" algn="ctr" rtl="0">
              <a:lnSpc>
                <a:spcPct val="100000"/>
              </a:lnSpc>
              <a:spcBef>
                <a:spcPts val="0"/>
              </a:spcBef>
              <a:spcAft>
                <a:spcPts val="0"/>
              </a:spcAft>
              <a:buClr>
                <a:schemeClr val="lt1"/>
              </a:buClr>
              <a:buSzPts val="6000"/>
              <a:buFont typeface="Josefin Sans"/>
              <a:buNone/>
              <a:defRPr sz="6000" b="1" i="0" u="none" strike="noStrike" cap="none">
                <a:solidFill>
                  <a:schemeClr val="lt1"/>
                </a:solidFill>
                <a:latin typeface="Josefin Sans"/>
                <a:ea typeface="Josefin Sans"/>
                <a:cs typeface="Josefin Sans"/>
                <a:sym typeface="Josefin Sans"/>
              </a:defRPr>
            </a:lvl9pPr>
          </a:lstStyle>
          <a:p>
            <a:r>
              <a:rPr lang="vi-VN" smtClean="0"/>
              <a:t>CÔNG NGHỆ SỬ DỤNG</a:t>
            </a:r>
            <a:endParaRPr lang="en-US" dirty="0"/>
          </a:p>
        </p:txBody>
      </p:sp>
      <p:pic>
        <p:nvPicPr>
          <p:cNvPr id="1026" name="Picture 2" descr="https://user-images.githubusercontent.com/30186107/29488525-f55a69d0-84da-11e7-8a39-5476f663b5e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5588" y="1952197"/>
            <a:ext cx="2027939" cy="118824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Java original wordmark logo - Social media &amp; Logos Icon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3550" y="2008018"/>
            <a:ext cx="1273175" cy="12731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66913" y="3485280"/>
            <a:ext cx="2064770" cy="2064770"/>
          </a:xfrm>
          <a:prstGeom prst="rect">
            <a:avLst/>
          </a:prstGeom>
        </p:spPr>
      </p:pic>
    </p:spTree>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9"/>
        <p:cNvGrpSpPr/>
        <p:nvPr/>
      </p:nvGrpSpPr>
      <p:grpSpPr>
        <a:xfrm>
          <a:off x="0" y="0"/>
          <a:ext cx="0" cy="0"/>
          <a:chOff x="0" y="0"/>
          <a:chExt cx="0" cy="0"/>
        </a:xfrm>
      </p:grpSpPr>
      <p:sp>
        <p:nvSpPr>
          <p:cNvPr id="1170" name="Google Shape;1170;p42"/>
          <p:cNvSpPr txBox="1">
            <a:spLocks noGrp="1"/>
          </p:cNvSpPr>
          <p:nvPr>
            <p:ph type="title"/>
          </p:nvPr>
        </p:nvSpPr>
        <p:spPr>
          <a:xfrm>
            <a:off x="841444" y="639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smtClean="0"/>
              <a:t>MÔ HÌNH MVC</a:t>
            </a:r>
            <a:endParaRPr dirty="0"/>
          </a:p>
        </p:txBody>
      </p:sp>
      <p:sp>
        <p:nvSpPr>
          <p:cNvPr id="1172" name="Google Shape;1172;p42"/>
          <p:cNvSpPr txBox="1"/>
          <p:nvPr/>
        </p:nvSpPr>
        <p:spPr>
          <a:xfrm>
            <a:off x="2219352" y="1520626"/>
            <a:ext cx="1634532" cy="42765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b="1" dirty="0" smtClean="0">
                <a:solidFill>
                  <a:srgbClr val="00B050"/>
                </a:solidFill>
                <a:latin typeface="Inter"/>
                <a:ea typeface="Inter"/>
                <a:cs typeface="Inter"/>
                <a:sym typeface="Inter"/>
              </a:rPr>
              <a:t>CONTROL</a:t>
            </a:r>
          </a:p>
          <a:p>
            <a:pPr marL="0" lvl="0" indent="0" algn="ctr" rtl="0">
              <a:spcBef>
                <a:spcPts val="0"/>
              </a:spcBef>
              <a:spcAft>
                <a:spcPts val="0"/>
              </a:spcAft>
              <a:buNone/>
            </a:pPr>
            <a:r>
              <a:rPr lang="vi-VN" b="1" dirty="0" smtClean="0">
                <a:solidFill>
                  <a:srgbClr val="00B050"/>
                </a:solidFill>
                <a:latin typeface="Inter"/>
                <a:ea typeface="Inter"/>
                <a:cs typeface="Inter"/>
                <a:sym typeface="Inter"/>
              </a:rPr>
              <a:t>LER</a:t>
            </a:r>
            <a:endParaRPr b="1" dirty="0">
              <a:solidFill>
                <a:srgbClr val="00B050"/>
              </a:solidFill>
              <a:latin typeface="Inter"/>
              <a:ea typeface="Inter"/>
              <a:cs typeface="Inter"/>
              <a:sym typeface="Inter"/>
            </a:endParaRPr>
          </a:p>
        </p:txBody>
      </p:sp>
      <p:grpSp>
        <p:nvGrpSpPr>
          <p:cNvPr id="45" name="Google Shape;5079;p58"/>
          <p:cNvGrpSpPr/>
          <p:nvPr/>
        </p:nvGrpSpPr>
        <p:grpSpPr>
          <a:xfrm>
            <a:off x="2054533" y="802803"/>
            <a:ext cx="1983455" cy="1846328"/>
            <a:chOff x="2565073" y="2075876"/>
            <a:chExt cx="672482" cy="672517"/>
          </a:xfrm>
        </p:grpSpPr>
        <p:sp>
          <p:nvSpPr>
            <p:cNvPr id="46" name="Google Shape;5080;p58"/>
            <p:cNvSpPr/>
            <p:nvPr/>
          </p:nvSpPr>
          <p:spPr>
            <a:xfrm>
              <a:off x="2642193" y="2530650"/>
              <a:ext cx="419588" cy="217743"/>
            </a:xfrm>
            <a:custGeom>
              <a:avLst/>
              <a:gdLst/>
              <a:ahLst/>
              <a:cxnLst/>
              <a:rect l="l" t="t" r="r" b="b"/>
              <a:pathLst>
                <a:path w="130611" h="67780" extrusionOk="0">
                  <a:moveTo>
                    <a:pt x="28498" y="0"/>
                  </a:moveTo>
                  <a:cubicBezTo>
                    <a:pt x="24484" y="0"/>
                    <a:pt x="20456" y="1023"/>
                    <a:pt x="16802" y="3132"/>
                  </a:cubicBezTo>
                  <a:lnTo>
                    <a:pt x="16191" y="3487"/>
                  </a:lnTo>
                  <a:cubicBezTo>
                    <a:pt x="1795" y="11796"/>
                    <a:pt x="1" y="31826"/>
                    <a:pt x="12628" y="42639"/>
                  </a:cubicBezTo>
                  <a:cubicBezTo>
                    <a:pt x="28340" y="56094"/>
                    <a:pt x="48088" y="64970"/>
                    <a:pt x="69808" y="67207"/>
                  </a:cubicBezTo>
                  <a:cubicBezTo>
                    <a:pt x="70015" y="67227"/>
                    <a:pt x="70217" y="67252"/>
                    <a:pt x="70419" y="67271"/>
                  </a:cubicBezTo>
                  <a:cubicBezTo>
                    <a:pt x="70804" y="67306"/>
                    <a:pt x="71188" y="67345"/>
                    <a:pt x="71572" y="67375"/>
                  </a:cubicBezTo>
                  <a:cubicBezTo>
                    <a:pt x="72080" y="67419"/>
                    <a:pt x="72588" y="67464"/>
                    <a:pt x="73100" y="67498"/>
                  </a:cubicBezTo>
                  <a:lnTo>
                    <a:pt x="73440" y="67523"/>
                  </a:lnTo>
                  <a:cubicBezTo>
                    <a:pt x="75877" y="67694"/>
                    <a:pt x="78323" y="67780"/>
                    <a:pt x="80773" y="67780"/>
                  </a:cubicBezTo>
                  <a:cubicBezTo>
                    <a:pt x="97672" y="67780"/>
                    <a:pt x="114788" y="63683"/>
                    <a:pt x="130611" y="55083"/>
                  </a:cubicBezTo>
                  <a:lnTo>
                    <a:pt x="106348" y="13068"/>
                  </a:lnTo>
                  <a:cubicBezTo>
                    <a:pt x="98422" y="17162"/>
                    <a:pt x="89641" y="19287"/>
                    <a:pt x="80747" y="19287"/>
                  </a:cubicBezTo>
                  <a:cubicBezTo>
                    <a:pt x="79675" y="19287"/>
                    <a:pt x="78601" y="19256"/>
                    <a:pt x="77526" y="19194"/>
                  </a:cubicBezTo>
                  <a:cubicBezTo>
                    <a:pt x="77220" y="19174"/>
                    <a:pt x="76910" y="19149"/>
                    <a:pt x="76599" y="19130"/>
                  </a:cubicBezTo>
                  <a:cubicBezTo>
                    <a:pt x="76072" y="19090"/>
                    <a:pt x="75545" y="19051"/>
                    <a:pt x="75017" y="18997"/>
                  </a:cubicBezTo>
                  <a:cubicBezTo>
                    <a:pt x="74943" y="18992"/>
                    <a:pt x="74865" y="18982"/>
                    <a:pt x="74791" y="18972"/>
                  </a:cubicBezTo>
                  <a:cubicBezTo>
                    <a:pt x="73347" y="18819"/>
                    <a:pt x="71908" y="18612"/>
                    <a:pt x="70478" y="18351"/>
                  </a:cubicBezTo>
                  <a:cubicBezTo>
                    <a:pt x="70409" y="18336"/>
                    <a:pt x="70340" y="18331"/>
                    <a:pt x="70266" y="18317"/>
                  </a:cubicBezTo>
                  <a:cubicBezTo>
                    <a:pt x="60646" y="16518"/>
                    <a:pt x="51666" y="12220"/>
                    <a:pt x="44224" y="5857"/>
                  </a:cubicBezTo>
                  <a:cubicBezTo>
                    <a:pt x="39725" y="2011"/>
                    <a:pt x="34125" y="0"/>
                    <a:pt x="28498" y="0"/>
                  </a:cubicBezTo>
                  <a:close/>
                </a:path>
              </a:pathLst>
            </a:custGeom>
            <a:solidFill>
              <a:srgbClr val="869FB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7" name="Google Shape;5081;p58"/>
            <p:cNvSpPr/>
            <p:nvPr/>
          </p:nvSpPr>
          <p:spPr>
            <a:xfrm>
              <a:off x="2910083" y="2420918"/>
              <a:ext cx="327379" cy="312727"/>
            </a:xfrm>
            <a:custGeom>
              <a:avLst/>
              <a:gdLst/>
              <a:ahLst/>
              <a:cxnLst/>
              <a:rect l="l" t="t" r="r" b="b"/>
              <a:pathLst>
                <a:path w="101908" h="97347" extrusionOk="0">
                  <a:moveTo>
                    <a:pt x="53377" y="1"/>
                  </a:moveTo>
                  <a:cubicBezTo>
                    <a:pt x="52884" y="9843"/>
                    <a:pt x="49823" y="19390"/>
                    <a:pt x="44495" y="27689"/>
                  </a:cubicBezTo>
                  <a:lnTo>
                    <a:pt x="44490" y="27684"/>
                  </a:lnTo>
                  <a:cubicBezTo>
                    <a:pt x="37847" y="37980"/>
                    <a:pt x="27936" y="45964"/>
                    <a:pt x="16216" y="50163"/>
                  </a:cubicBezTo>
                  <a:cubicBezTo>
                    <a:pt x="6521" y="53638"/>
                    <a:pt x="1" y="62746"/>
                    <a:pt x="1" y="73041"/>
                  </a:cubicBezTo>
                  <a:cubicBezTo>
                    <a:pt x="1" y="86873"/>
                    <a:pt x="11336" y="97347"/>
                    <a:pt x="24173" y="97347"/>
                  </a:cubicBezTo>
                  <a:cubicBezTo>
                    <a:pt x="26820" y="97347"/>
                    <a:pt x="29530" y="96902"/>
                    <a:pt x="32219" y="95949"/>
                  </a:cubicBezTo>
                  <a:cubicBezTo>
                    <a:pt x="49306" y="89897"/>
                    <a:pt x="64347" y="79537"/>
                    <a:pt x="76048" y="66171"/>
                  </a:cubicBezTo>
                  <a:cubicBezTo>
                    <a:pt x="76329" y="65870"/>
                    <a:pt x="76609" y="65570"/>
                    <a:pt x="76881" y="65254"/>
                  </a:cubicBezTo>
                  <a:cubicBezTo>
                    <a:pt x="92548" y="46905"/>
                    <a:pt x="101267" y="23751"/>
                    <a:pt x="101907" y="1"/>
                  </a:cubicBezTo>
                  <a:close/>
                </a:path>
              </a:pathLst>
            </a:custGeom>
            <a:solidFill>
              <a:srgbClr val="445D7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8" name="Google Shape;5082;p58"/>
            <p:cNvSpPr/>
            <p:nvPr/>
          </p:nvSpPr>
          <p:spPr>
            <a:xfrm>
              <a:off x="2999033" y="2125384"/>
              <a:ext cx="238522" cy="411351"/>
            </a:xfrm>
            <a:custGeom>
              <a:avLst/>
              <a:gdLst/>
              <a:ahLst/>
              <a:cxnLst/>
              <a:rect l="l" t="t" r="r" b="b"/>
              <a:pathLst>
                <a:path w="74248" h="128047" extrusionOk="0">
                  <a:moveTo>
                    <a:pt x="24273" y="0"/>
                  </a:moveTo>
                  <a:lnTo>
                    <a:pt x="0" y="42036"/>
                  </a:lnTo>
                  <a:cubicBezTo>
                    <a:pt x="7521" y="46866"/>
                    <a:pt x="13775" y="53430"/>
                    <a:pt x="18236" y="61173"/>
                  </a:cubicBezTo>
                  <a:cubicBezTo>
                    <a:pt x="18694" y="61966"/>
                    <a:pt x="19128" y="62765"/>
                    <a:pt x="19542" y="63573"/>
                  </a:cubicBezTo>
                  <a:cubicBezTo>
                    <a:pt x="19601" y="63696"/>
                    <a:pt x="19665" y="63829"/>
                    <a:pt x="19729" y="63953"/>
                  </a:cubicBezTo>
                  <a:cubicBezTo>
                    <a:pt x="19970" y="64426"/>
                    <a:pt x="20202" y="64904"/>
                    <a:pt x="20429" y="65382"/>
                  </a:cubicBezTo>
                  <a:cubicBezTo>
                    <a:pt x="20557" y="65658"/>
                    <a:pt x="20685" y="65929"/>
                    <a:pt x="20808" y="66210"/>
                  </a:cubicBezTo>
                  <a:cubicBezTo>
                    <a:pt x="21079" y="66806"/>
                    <a:pt x="21346" y="67408"/>
                    <a:pt x="21592" y="68014"/>
                  </a:cubicBezTo>
                  <a:cubicBezTo>
                    <a:pt x="21676" y="68226"/>
                    <a:pt x="21755" y="68433"/>
                    <a:pt x="21838" y="68645"/>
                  </a:cubicBezTo>
                  <a:cubicBezTo>
                    <a:pt x="22036" y="69142"/>
                    <a:pt x="22223" y="69645"/>
                    <a:pt x="22405" y="70148"/>
                  </a:cubicBezTo>
                  <a:cubicBezTo>
                    <a:pt x="25816" y="79561"/>
                    <a:pt x="26649" y="89714"/>
                    <a:pt x="24815" y="99561"/>
                  </a:cubicBezTo>
                  <a:cubicBezTo>
                    <a:pt x="22952" y="109586"/>
                    <a:pt x="27738" y="119679"/>
                    <a:pt x="36570" y="124780"/>
                  </a:cubicBezTo>
                  <a:cubicBezTo>
                    <a:pt x="40441" y="127014"/>
                    <a:pt x="44590" y="128047"/>
                    <a:pt x="48651" y="128047"/>
                  </a:cubicBezTo>
                  <a:cubicBezTo>
                    <a:pt x="59837" y="128047"/>
                    <a:pt x="70356" y="120215"/>
                    <a:pt x="72558" y="108102"/>
                  </a:cubicBezTo>
                  <a:cubicBezTo>
                    <a:pt x="73686" y="101887"/>
                    <a:pt x="74248" y="95579"/>
                    <a:pt x="74248" y="89261"/>
                  </a:cubicBezTo>
                  <a:cubicBezTo>
                    <a:pt x="74243" y="71168"/>
                    <a:pt x="69655" y="54150"/>
                    <a:pt x="61577" y="39305"/>
                  </a:cubicBezTo>
                  <a:lnTo>
                    <a:pt x="61557" y="39315"/>
                  </a:lnTo>
                  <a:cubicBezTo>
                    <a:pt x="61123" y="38517"/>
                    <a:pt x="60680" y="37723"/>
                    <a:pt x="60222" y="36930"/>
                  </a:cubicBezTo>
                  <a:cubicBezTo>
                    <a:pt x="51178" y="21262"/>
                    <a:pt x="38694" y="8818"/>
                    <a:pt x="24273" y="0"/>
                  </a:cubicBezTo>
                  <a:close/>
                </a:path>
              </a:pathLst>
            </a:custGeom>
            <a:solidFill>
              <a:srgbClr val="667E9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9" name="Google Shape;5083;p58"/>
            <p:cNvSpPr/>
            <p:nvPr/>
          </p:nvSpPr>
          <p:spPr>
            <a:xfrm>
              <a:off x="2740849" y="2075876"/>
              <a:ext cx="419604" cy="217734"/>
            </a:xfrm>
            <a:custGeom>
              <a:avLst/>
              <a:gdLst/>
              <a:ahLst/>
              <a:cxnLst/>
              <a:rect l="l" t="t" r="r" b="b"/>
              <a:pathLst>
                <a:path w="130616" h="67777" extrusionOk="0">
                  <a:moveTo>
                    <a:pt x="49853" y="1"/>
                  </a:moveTo>
                  <a:cubicBezTo>
                    <a:pt x="32949" y="1"/>
                    <a:pt x="15828" y="4093"/>
                    <a:pt x="0" y="12696"/>
                  </a:cubicBezTo>
                  <a:lnTo>
                    <a:pt x="24263" y="54711"/>
                  </a:lnTo>
                  <a:cubicBezTo>
                    <a:pt x="32189" y="50621"/>
                    <a:pt x="40970" y="48497"/>
                    <a:pt x="49860" y="48497"/>
                  </a:cubicBezTo>
                  <a:cubicBezTo>
                    <a:pt x="50932" y="48497"/>
                    <a:pt x="52006" y="48528"/>
                    <a:pt x="53080" y="48590"/>
                  </a:cubicBezTo>
                  <a:cubicBezTo>
                    <a:pt x="53391" y="48605"/>
                    <a:pt x="53701" y="48630"/>
                    <a:pt x="54012" y="48649"/>
                  </a:cubicBezTo>
                  <a:cubicBezTo>
                    <a:pt x="54539" y="48689"/>
                    <a:pt x="55066" y="48728"/>
                    <a:pt x="55594" y="48782"/>
                  </a:cubicBezTo>
                  <a:cubicBezTo>
                    <a:pt x="55668" y="48792"/>
                    <a:pt x="55746" y="48802"/>
                    <a:pt x="55820" y="48807"/>
                  </a:cubicBezTo>
                  <a:cubicBezTo>
                    <a:pt x="57264" y="48960"/>
                    <a:pt x="58704" y="49172"/>
                    <a:pt x="60133" y="49433"/>
                  </a:cubicBezTo>
                  <a:cubicBezTo>
                    <a:pt x="60202" y="49448"/>
                    <a:pt x="60271" y="49453"/>
                    <a:pt x="60345" y="49462"/>
                  </a:cubicBezTo>
                  <a:cubicBezTo>
                    <a:pt x="69965" y="51266"/>
                    <a:pt x="78945" y="55564"/>
                    <a:pt x="86387" y="61927"/>
                  </a:cubicBezTo>
                  <a:cubicBezTo>
                    <a:pt x="90886" y="65767"/>
                    <a:pt x="96484" y="67777"/>
                    <a:pt x="102111" y="67777"/>
                  </a:cubicBezTo>
                  <a:cubicBezTo>
                    <a:pt x="106125" y="67777"/>
                    <a:pt x="110154" y="66754"/>
                    <a:pt x="113809" y="64642"/>
                  </a:cubicBezTo>
                  <a:lnTo>
                    <a:pt x="114420" y="64292"/>
                  </a:lnTo>
                  <a:cubicBezTo>
                    <a:pt x="128816" y="55983"/>
                    <a:pt x="130615" y="35958"/>
                    <a:pt x="117988" y="25140"/>
                  </a:cubicBezTo>
                  <a:cubicBezTo>
                    <a:pt x="102271" y="11685"/>
                    <a:pt x="82523" y="2809"/>
                    <a:pt x="60803" y="572"/>
                  </a:cubicBezTo>
                  <a:cubicBezTo>
                    <a:pt x="60596" y="552"/>
                    <a:pt x="60394" y="532"/>
                    <a:pt x="60192" y="513"/>
                  </a:cubicBezTo>
                  <a:cubicBezTo>
                    <a:pt x="59808" y="473"/>
                    <a:pt x="59423" y="439"/>
                    <a:pt x="59039" y="404"/>
                  </a:cubicBezTo>
                  <a:cubicBezTo>
                    <a:pt x="58531" y="360"/>
                    <a:pt x="58023" y="320"/>
                    <a:pt x="57511" y="281"/>
                  </a:cubicBezTo>
                  <a:lnTo>
                    <a:pt x="57171" y="256"/>
                  </a:lnTo>
                  <a:cubicBezTo>
                    <a:pt x="54739" y="86"/>
                    <a:pt x="52298" y="1"/>
                    <a:pt x="49853" y="1"/>
                  </a:cubicBezTo>
                  <a:close/>
                </a:path>
              </a:pathLst>
            </a:custGeom>
            <a:solidFill>
              <a:srgbClr val="CFD9E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0" name="Google Shape;5084;p58"/>
            <p:cNvSpPr/>
            <p:nvPr/>
          </p:nvSpPr>
          <p:spPr>
            <a:xfrm>
              <a:off x="2565167" y="2090625"/>
              <a:ext cx="327379" cy="312740"/>
            </a:xfrm>
            <a:custGeom>
              <a:avLst/>
              <a:gdLst/>
              <a:ahLst/>
              <a:cxnLst/>
              <a:rect l="l" t="t" r="r" b="b"/>
              <a:pathLst>
                <a:path w="101908" h="97351" extrusionOk="0">
                  <a:moveTo>
                    <a:pt x="77732" y="1"/>
                  </a:moveTo>
                  <a:cubicBezTo>
                    <a:pt x="75086" y="1"/>
                    <a:pt x="72377" y="446"/>
                    <a:pt x="69690" y="1397"/>
                  </a:cubicBezTo>
                  <a:cubicBezTo>
                    <a:pt x="52607" y="7449"/>
                    <a:pt x="37561" y="17814"/>
                    <a:pt x="25865" y="31175"/>
                  </a:cubicBezTo>
                  <a:cubicBezTo>
                    <a:pt x="25580" y="31476"/>
                    <a:pt x="25299" y="31776"/>
                    <a:pt x="25028" y="32097"/>
                  </a:cubicBezTo>
                  <a:cubicBezTo>
                    <a:pt x="9365" y="50441"/>
                    <a:pt x="646" y="73600"/>
                    <a:pt x="1" y="97350"/>
                  </a:cubicBezTo>
                  <a:lnTo>
                    <a:pt x="48536" y="97350"/>
                  </a:lnTo>
                  <a:cubicBezTo>
                    <a:pt x="49024" y="87503"/>
                    <a:pt x="52085" y="77956"/>
                    <a:pt x="57413" y="69662"/>
                  </a:cubicBezTo>
                  <a:lnTo>
                    <a:pt x="57418" y="69662"/>
                  </a:lnTo>
                  <a:cubicBezTo>
                    <a:pt x="64061" y="59371"/>
                    <a:pt x="73977" y="51382"/>
                    <a:pt x="85697" y="47183"/>
                  </a:cubicBezTo>
                  <a:cubicBezTo>
                    <a:pt x="95382" y="43708"/>
                    <a:pt x="101907" y="34605"/>
                    <a:pt x="101907" y="24310"/>
                  </a:cubicBezTo>
                  <a:cubicBezTo>
                    <a:pt x="101907" y="10473"/>
                    <a:pt x="90570" y="1"/>
                    <a:pt x="77732" y="1"/>
                  </a:cubicBezTo>
                  <a:close/>
                </a:path>
              </a:pathLst>
            </a:custGeom>
            <a:solidFill>
              <a:srgbClr val="A5B7C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 name="Google Shape;5085;p58"/>
            <p:cNvSpPr/>
            <p:nvPr/>
          </p:nvSpPr>
          <p:spPr>
            <a:xfrm>
              <a:off x="2565073" y="2287538"/>
              <a:ext cx="218572" cy="409555"/>
            </a:xfrm>
            <a:custGeom>
              <a:avLst/>
              <a:gdLst/>
              <a:ahLst/>
              <a:cxnLst/>
              <a:rect l="l" t="t" r="r" b="b"/>
              <a:pathLst>
                <a:path w="68038" h="127488" extrusionOk="0">
                  <a:moveTo>
                    <a:pt x="25598" y="0"/>
                  </a:moveTo>
                  <a:cubicBezTo>
                    <a:pt x="14413" y="0"/>
                    <a:pt x="3897" y="7831"/>
                    <a:pt x="1695" y="19943"/>
                  </a:cubicBezTo>
                  <a:cubicBezTo>
                    <a:pt x="567" y="26163"/>
                    <a:pt x="0" y="32466"/>
                    <a:pt x="5" y="38785"/>
                  </a:cubicBezTo>
                  <a:cubicBezTo>
                    <a:pt x="5" y="56877"/>
                    <a:pt x="4598" y="73900"/>
                    <a:pt x="12676" y="88745"/>
                  </a:cubicBezTo>
                  <a:lnTo>
                    <a:pt x="12696" y="88735"/>
                  </a:lnTo>
                  <a:cubicBezTo>
                    <a:pt x="13125" y="89533"/>
                    <a:pt x="13568" y="90327"/>
                    <a:pt x="14027" y="91120"/>
                  </a:cubicBezTo>
                  <a:cubicBezTo>
                    <a:pt x="22888" y="106463"/>
                    <a:pt x="35052" y="118705"/>
                    <a:pt x="49093" y="127488"/>
                  </a:cubicBezTo>
                  <a:cubicBezTo>
                    <a:pt x="44721" y="124742"/>
                    <a:pt x="40552" y="121677"/>
                    <a:pt x="36634" y="118316"/>
                  </a:cubicBezTo>
                  <a:cubicBezTo>
                    <a:pt x="24002" y="107503"/>
                    <a:pt x="25801" y="87473"/>
                    <a:pt x="40197" y="79164"/>
                  </a:cubicBezTo>
                  <a:lnTo>
                    <a:pt x="40808" y="78809"/>
                  </a:lnTo>
                  <a:cubicBezTo>
                    <a:pt x="44459" y="76702"/>
                    <a:pt x="48483" y="75681"/>
                    <a:pt x="52492" y="75681"/>
                  </a:cubicBezTo>
                  <a:cubicBezTo>
                    <a:pt x="58042" y="75681"/>
                    <a:pt x="63566" y="77637"/>
                    <a:pt x="68038" y="81377"/>
                  </a:cubicBezTo>
                  <a:cubicBezTo>
                    <a:pt x="63238" y="77256"/>
                    <a:pt x="59172" y="72353"/>
                    <a:pt x="56017" y="66877"/>
                  </a:cubicBezTo>
                  <a:cubicBezTo>
                    <a:pt x="55559" y="66083"/>
                    <a:pt x="55120" y="65280"/>
                    <a:pt x="54706" y="64472"/>
                  </a:cubicBezTo>
                  <a:cubicBezTo>
                    <a:pt x="54647" y="64349"/>
                    <a:pt x="54583" y="64221"/>
                    <a:pt x="54519" y="64092"/>
                  </a:cubicBezTo>
                  <a:cubicBezTo>
                    <a:pt x="54278" y="63619"/>
                    <a:pt x="54046" y="63141"/>
                    <a:pt x="53824" y="62663"/>
                  </a:cubicBezTo>
                  <a:cubicBezTo>
                    <a:pt x="53691" y="62392"/>
                    <a:pt x="53568" y="62116"/>
                    <a:pt x="53440" y="61840"/>
                  </a:cubicBezTo>
                  <a:cubicBezTo>
                    <a:pt x="53169" y="61239"/>
                    <a:pt x="52907" y="60637"/>
                    <a:pt x="52656" y="60031"/>
                  </a:cubicBezTo>
                  <a:cubicBezTo>
                    <a:pt x="52572" y="59824"/>
                    <a:pt x="52493" y="59612"/>
                    <a:pt x="52410" y="59400"/>
                  </a:cubicBezTo>
                  <a:cubicBezTo>
                    <a:pt x="52217" y="58903"/>
                    <a:pt x="52025" y="58400"/>
                    <a:pt x="51843" y="57902"/>
                  </a:cubicBezTo>
                  <a:cubicBezTo>
                    <a:pt x="48437" y="48484"/>
                    <a:pt x="47604" y="38331"/>
                    <a:pt x="49433" y="28484"/>
                  </a:cubicBezTo>
                  <a:cubicBezTo>
                    <a:pt x="51301" y="18459"/>
                    <a:pt x="46515" y="8366"/>
                    <a:pt x="37683" y="3270"/>
                  </a:cubicBezTo>
                  <a:cubicBezTo>
                    <a:pt x="33811" y="1033"/>
                    <a:pt x="29660" y="0"/>
                    <a:pt x="25598" y="0"/>
                  </a:cubicBezTo>
                  <a:close/>
                </a:path>
              </a:pathLst>
            </a:custGeom>
            <a:solidFill>
              <a:srgbClr val="667E9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52" name="Google Shape;1172;p42"/>
          <p:cNvSpPr txBox="1"/>
          <p:nvPr/>
        </p:nvSpPr>
        <p:spPr>
          <a:xfrm>
            <a:off x="4210227" y="3758815"/>
            <a:ext cx="1629254" cy="42902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1600" b="1" dirty="0" smtClean="0">
                <a:solidFill>
                  <a:srgbClr val="FFC000"/>
                </a:solidFill>
                <a:latin typeface="Inter"/>
                <a:ea typeface="Inter"/>
                <a:cs typeface="Inter"/>
                <a:sym typeface="Inter"/>
              </a:rPr>
              <a:t>VIEW</a:t>
            </a:r>
            <a:endParaRPr sz="1600" b="1" dirty="0">
              <a:solidFill>
                <a:srgbClr val="FFC000"/>
              </a:solidFill>
              <a:latin typeface="Inter"/>
              <a:ea typeface="Inter"/>
              <a:cs typeface="Inter"/>
              <a:sym typeface="Inter"/>
            </a:endParaRPr>
          </a:p>
        </p:txBody>
      </p:sp>
      <p:grpSp>
        <p:nvGrpSpPr>
          <p:cNvPr id="53" name="Google Shape;5079;p58"/>
          <p:cNvGrpSpPr/>
          <p:nvPr/>
        </p:nvGrpSpPr>
        <p:grpSpPr>
          <a:xfrm>
            <a:off x="4037713" y="3067311"/>
            <a:ext cx="1977050" cy="1852238"/>
            <a:chOff x="2565073" y="2075876"/>
            <a:chExt cx="672482" cy="672517"/>
          </a:xfrm>
        </p:grpSpPr>
        <p:sp>
          <p:nvSpPr>
            <p:cNvPr id="54" name="Google Shape;5080;p58"/>
            <p:cNvSpPr/>
            <p:nvPr/>
          </p:nvSpPr>
          <p:spPr>
            <a:xfrm>
              <a:off x="2642193" y="2530650"/>
              <a:ext cx="419588" cy="217743"/>
            </a:xfrm>
            <a:custGeom>
              <a:avLst/>
              <a:gdLst/>
              <a:ahLst/>
              <a:cxnLst/>
              <a:rect l="l" t="t" r="r" b="b"/>
              <a:pathLst>
                <a:path w="130611" h="67780" extrusionOk="0">
                  <a:moveTo>
                    <a:pt x="28498" y="0"/>
                  </a:moveTo>
                  <a:cubicBezTo>
                    <a:pt x="24484" y="0"/>
                    <a:pt x="20456" y="1023"/>
                    <a:pt x="16802" y="3132"/>
                  </a:cubicBezTo>
                  <a:lnTo>
                    <a:pt x="16191" y="3487"/>
                  </a:lnTo>
                  <a:cubicBezTo>
                    <a:pt x="1795" y="11796"/>
                    <a:pt x="1" y="31826"/>
                    <a:pt x="12628" y="42639"/>
                  </a:cubicBezTo>
                  <a:cubicBezTo>
                    <a:pt x="28340" y="56094"/>
                    <a:pt x="48088" y="64970"/>
                    <a:pt x="69808" y="67207"/>
                  </a:cubicBezTo>
                  <a:cubicBezTo>
                    <a:pt x="70015" y="67227"/>
                    <a:pt x="70217" y="67252"/>
                    <a:pt x="70419" y="67271"/>
                  </a:cubicBezTo>
                  <a:cubicBezTo>
                    <a:pt x="70804" y="67306"/>
                    <a:pt x="71188" y="67345"/>
                    <a:pt x="71572" y="67375"/>
                  </a:cubicBezTo>
                  <a:cubicBezTo>
                    <a:pt x="72080" y="67419"/>
                    <a:pt x="72588" y="67464"/>
                    <a:pt x="73100" y="67498"/>
                  </a:cubicBezTo>
                  <a:lnTo>
                    <a:pt x="73440" y="67523"/>
                  </a:lnTo>
                  <a:cubicBezTo>
                    <a:pt x="75877" y="67694"/>
                    <a:pt x="78323" y="67780"/>
                    <a:pt x="80773" y="67780"/>
                  </a:cubicBezTo>
                  <a:cubicBezTo>
                    <a:pt x="97672" y="67780"/>
                    <a:pt x="114788" y="63683"/>
                    <a:pt x="130611" y="55083"/>
                  </a:cubicBezTo>
                  <a:lnTo>
                    <a:pt x="106348" y="13068"/>
                  </a:lnTo>
                  <a:cubicBezTo>
                    <a:pt x="98422" y="17162"/>
                    <a:pt x="89641" y="19287"/>
                    <a:pt x="80747" y="19287"/>
                  </a:cubicBezTo>
                  <a:cubicBezTo>
                    <a:pt x="79675" y="19287"/>
                    <a:pt x="78601" y="19256"/>
                    <a:pt x="77526" y="19194"/>
                  </a:cubicBezTo>
                  <a:cubicBezTo>
                    <a:pt x="77220" y="19174"/>
                    <a:pt x="76910" y="19149"/>
                    <a:pt x="76599" y="19130"/>
                  </a:cubicBezTo>
                  <a:cubicBezTo>
                    <a:pt x="76072" y="19090"/>
                    <a:pt x="75545" y="19051"/>
                    <a:pt x="75017" y="18997"/>
                  </a:cubicBezTo>
                  <a:cubicBezTo>
                    <a:pt x="74943" y="18992"/>
                    <a:pt x="74865" y="18982"/>
                    <a:pt x="74791" y="18972"/>
                  </a:cubicBezTo>
                  <a:cubicBezTo>
                    <a:pt x="73347" y="18819"/>
                    <a:pt x="71908" y="18612"/>
                    <a:pt x="70478" y="18351"/>
                  </a:cubicBezTo>
                  <a:cubicBezTo>
                    <a:pt x="70409" y="18336"/>
                    <a:pt x="70340" y="18331"/>
                    <a:pt x="70266" y="18317"/>
                  </a:cubicBezTo>
                  <a:cubicBezTo>
                    <a:pt x="60646" y="16518"/>
                    <a:pt x="51666" y="12220"/>
                    <a:pt x="44224" y="5857"/>
                  </a:cubicBezTo>
                  <a:cubicBezTo>
                    <a:pt x="39725" y="2011"/>
                    <a:pt x="34125" y="0"/>
                    <a:pt x="28498" y="0"/>
                  </a:cubicBezTo>
                  <a:close/>
                </a:path>
              </a:pathLst>
            </a:custGeom>
            <a:solidFill>
              <a:srgbClr val="869FB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5" name="Google Shape;5081;p58"/>
            <p:cNvSpPr/>
            <p:nvPr/>
          </p:nvSpPr>
          <p:spPr>
            <a:xfrm>
              <a:off x="2910083" y="2420918"/>
              <a:ext cx="327379" cy="312727"/>
            </a:xfrm>
            <a:custGeom>
              <a:avLst/>
              <a:gdLst/>
              <a:ahLst/>
              <a:cxnLst/>
              <a:rect l="l" t="t" r="r" b="b"/>
              <a:pathLst>
                <a:path w="101908" h="97347" extrusionOk="0">
                  <a:moveTo>
                    <a:pt x="53377" y="1"/>
                  </a:moveTo>
                  <a:cubicBezTo>
                    <a:pt x="52884" y="9843"/>
                    <a:pt x="49823" y="19390"/>
                    <a:pt x="44495" y="27689"/>
                  </a:cubicBezTo>
                  <a:lnTo>
                    <a:pt x="44490" y="27684"/>
                  </a:lnTo>
                  <a:cubicBezTo>
                    <a:pt x="37847" y="37980"/>
                    <a:pt x="27936" y="45964"/>
                    <a:pt x="16216" y="50163"/>
                  </a:cubicBezTo>
                  <a:cubicBezTo>
                    <a:pt x="6521" y="53638"/>
                    <a:pt x="1" y="62746"/>
                    <a:pt x="1" y="73041"/>
                  </a:cubicBezTo>
                  <a:cubicBezTo>
                    <a:pt x="1" y="86873"/>
                    <a:pt x="11336" y="97347"/>
                    <a:pt x="24173" y="97347"/>
                  </a:cubicBezTo>
                  <a:cubicBezTo>
                    <a:pt x="26820" y="97347"/>
                    <a:pt x="29530" y="96902"/>
                    <a:pt x="32219" y="95949"/>
                  </a:cubicBezTo>
                  <a:cubicBezTo>
                    <a:pt x="49306" y="89897"/>
                    <a:pt x="64347" y="79537"/>
                    <a:pt x="76048" y="66171"/>
                  </a:cubicBezTo>
                  <a:cubicBezTo>
                    <a:pt x="76329" y="65870"/>
                    <a:pt x="76609" y="65570"/>
                    <a:pt x="76881" y="65254"/>
                  </a:cubicBezTo>
                  <a:cubicBezTo>
                    <a:pt x="92548" y="46905"/>
                    <a:pt x="101267" y="23751"/>
                    <a:pt x="101907" y="1"/>
                  </a:cubicBezTo>
                  <a:close/>
                </a:path>
              </a:pathLst>
            </a:custGeom>
            <a:solidFill>
              <a:srgbClr val="445D7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6" name="Google Shape;5082;p58"/>
            <p:cNvSpPr/>
            <p:nvPr/>
          </p:nvSpPr>
          <p:spPr>
            <a:xfrm>
              <a:off x="2999033" y="2125384"/>
              <a:ext cx="238522" cy="411351"/>
            </a:xfrm>
            <a:custGeom>
              <a:avLst/>
              <a:gdLst/>
              <a:ahLst/>
              <a:cxnLst/>
              <a:rect l="l" t="t" r="r" b="b"/>
              <a:pathLst>
                <a:path w="74248" h="128047" extrusionOk="0">
                  <a:moveTo>
                    <a:pt x="24273" y="0"/>
                  </a:moveTo>
                  <a:lnTo>
                    <a:pt x="0" y="42036"/>
                  </a:lnTo>
                  <a:cubicBezTo>
                    <a:pt x="7521" y="46866"/>
                    <a:pt x="13775" y="53430"/>
                    <a:pt x="18236" y="61173"/>
                  </a:cubicBezTo>
                  <a:cubicBezTo>
                    <a:pt x="18694" y="61966"/>
                    <a:pt x="19128" y="62765"/>
                    <a:pt x="19542" y="63573"/>
                  </a:cubicBezTo>
                  <a:cubicBezTo>
                    <a:pt x="19601" y="63696"/>
                    <a:pt x="19665" y="63829"/>
                    <a:pt x="19729" y="63953"/>
                  </a:cubicBezTo>
                  <a:cubicBezTo>
                    <a:pt x="19970" y="64426"/>
                    <a:pt x="20202" y="64904"/>
                    <a:pt x="20429" y="65382"/>
                  </a:cubicBezTo>
                  <a:cubicBezTo>
                    <a:pt x="20557" y="65658"/>
                    <a:pt x="20685" y="65929"/>
                    <a:pt x="20808" y="66210"/>
                  </a:cubicBezTo>
                  <a:cubicBezTo>
                    <a:pt x="21079" y="66806"/>
                    <a:pt x="21346" y="67408"/>
                    <a:pt x="21592" y="68014"/>
                  </a:cubicBezTo>
                  <a:cubicBezTo>
                    <a:pt x="21676" y="68226"/>
                    <a:pt x="21755" y="68433"/>
                    <a:pt x="21838" y="68645"/>
                  </a:cubicBezTo>
                  <a:cubicBezTo>
                    <a:pt x="22036" y="69142"/>
                    <a:pt x="22223" y="69645"/>
                    <a:pt x="22405" y="70148"/>
                  </a:cubicBezTo>
                  <a:cubicBezTo>
                    <a:pt x="25816" y="79561"/>
                    <a:pt x="26649" y="89714"/>
                    <a:pt x="24815" y="99561"/>
                  </a:cubicBezTo>
                  <a:cubicBezTo>
                    <a:pt x="22952" y="109586"/>
                    <a:pt x="27738" y="119679"/>
                    <a:pt x="36570" y="124780"/>
                  </a:cubicBezTo>
                  <a:cubicBezTo>
                    <a:pt x="40441" y="127014"/>
                    <a:pt x="44590" y="128047"/>
                    <a:pt x="48651" y="128047"/>
                  </a:cubicBezTo>
                  <a:cubicBezTo>
                    <a:pt x="59837" y="128047"/>
                    <a:pt x="70356" y="120215"/>
                    <a:pt x="72558" y="108102"/>
                  </a:cubicBezTo>
                  <a:cubicBezTo>
                    <a:pt x="73686" y="101887"/>
                    <a:pt x="74248" y="95579"/>
                    <a:pt x="74248" y="89261"/>
                  </a:cubicBezTo>
                  <a:cubicBezTo>
                    <a:pt x="74243" y="71168"/>
                    <a:pt x="69655" y="54150"/>
                    <a:pt x="61577" y="39305"/>
                  </a:cubicBezTo>
                  <a:lnTo>
                    <a:pt x="61557" y="39315"/>
                  </a:lnTo>
                  <a:cubicBezTo>
                    <a:pt x="61123" y="38517"/>
                    <a:pt x="60680" y="37723"/>
                    <a:pt x="60222" y="36930"/>
                  </a:cubicBezTo>
                  <a:cubicBezTo>
                    <a:pt x="51178" y="21262"/>
                    <a:pt x="38694" y="8818"/>
                    <a:pt x="24273" y="0"/>
                  </a:cubicBezTo>
                  <a:close/>
                </a:path>
              </a:pathLst>
            </a:custGeom>
            <a:solidFill>
              <a:srgbClr val="667E9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7" name="Google Shape;5083;p58"/>
            <p:cNvSpPr/>
            <p:nvPr/>
          </p:nvSpPr>
          <p:spPr>
            <a:xfrm>
              <a:off x="2740849" y="2075876"/>
              <a:ext cx="419604" cy="217734"/>
            </a:xfrm>
            <a:custGeom>
              <a:avLst/>
              <a:gdLst/>
              <a:ahLst/>
              <a:cxnLst/>
              <a:rect l="l" t="t" r="r" b="b"/>
              <a:pathLst>
                <a:path w="130616" h="67777" extrusionOk="0">
                  <a:moveTo>
                    <a:pt x="49853" y="1"/>
                  </a:moveTo>
                  <a:cubicBezTo>
                    <a:pt x="32949" y="1"/>
                    <a:pt x="15828" y="4093"/>
                    <a:pt x="0" y="12696"/>
                  </a:cubicBezTo>
                  <a:lnTo>
                    <a:pt x="24263" y="54711"/>
                  </a:lnTo>
                  <a:cubicBezTo>
                    <a:pt x="32189" y="50621"/>
                    <a:pt x="40970" y="48497"/>
                    <a:pt x="49860" y="48497"/>
                  </a:cubicBezTo>
                  <a:cubicBezTo>
                    <a:pt x="50932" y="48497"/>
                    <a:pt x="52006" y="48528"/>
                    <a:pt x="53080" y="48590"/>
                  </a:cubicBezTo>
                  <a:cubicBezTo>
                    <a:pt x="53391" y="48605"/>
                    <a:pt x="53701" y="48630"/>
                    <a:pt x="54012" y="48649"/>
                  </a:cubicBezTo>
                  <a:cubicBezTo>
                    <a:pt x="54539" y="48689"/>
                    <a:pt x="55066" y="48728"/>
                    <a:pt x="55594" y="48782"/>
                  </a:cubicBezTo>
                  <a:cubicBezTo>
                    <a:pt x="55668" y="48792"/>
                    <a:pt x="55746" y="48802"/>
                    <a:pt x="55820" y="48807"/>
                  </a:cubicBezTo>
                  <a:cubicBezTo>
                    <a:pt x="57264" y="48960"/>
                    <a:pt x="58704" y="49172"/>
                    <a:pt x="60133" y="49433"/>
                  </a:cubicBezTo>
                  <a:cubicBezTo>
                    <a:pt x="60202" y="49448"/>
                    <a:pt x="60271" y="49453"/>
                    <a:pt x="60345" y="49462"/>
                  </a:cubicBezTo>
                  <a:cubicBezTo>
                    <a:pt x="69965" y="51266"/>
                    <a:pt x="78945" y="55564"/>
                    <a:pt x="86387" y="61927"/>
                  </a:cubicBezTo>
                  <a:cubicBezTo>
                    <a:pt x="90886" y="65767"/>
                    <a:pt x="96484" y="67777"/>
                    <a:pt x="102111" y="67777"/>
                  </a:cubicBezTo>
                  <a:cubicBezTo>
                    <a:pt x="106125" y="67777"/>
                    <a:pt x="110154" y="66754"/>
                    <a:pt x="113809" y="64642"/>
                  </a:cubicBezTo>
                  <a:lnTo>
                    <a:pt x="114420" y="64292"/>
                  </a:lnTo>
                  <a:cubicBezTo>
                    <a:pt x="128816" y="55983"/>
                    <a:pt x="130615" y="35958"/>
                    <a:pt x="117988" y="25140"/>
                  </a:cubicBezTo>
                  <a:cubicBezTo>
                    <a:pt x="102271" y="11685"/>
                    <a:pt x="82523" y="2809"/>
                    <a:pt x="60803" y="572"/>
                  </a:cubicBezTo>
                  <a:cubicBezTo>
                    <a:pt x="60596" y="552"/>
                    <a:pt x="60394" y="532"/>
                    <a:pt x="60192" y="513"/>
                  </a:cubicBezTo>
                  <a:cubicBezTo>
                    <a:pt x="59808" y="473"/>
                    <a:pt x="59423" y="439"/>
                    <a:pt x="59039" y="404"/>
                  </a:cubicBezTo>
                  <a:cubicBezTo>
                    <a:pt x="58531" y="360"/>
                    <a:pt x="58023" y="320"/>
                    <a:pt x="57511" y="281"/>
                  </a:cubicBezTo>
                  <a:lnTo>
                    <a:pt x="57171" y="256"/>
                  </a:lnTo>
                  <a:cubicBezTo>
                    <a:pt x="54739" y="86"/>
                    <a:pt x="52298" y="1"/>
                    <a:pt x="49853" y="1"/>
                  </a:cubicBezTo>
                  <a:close/>
                </a:path>
              </a:pathLst>
            </a:custGeom>
            <a:solidFill>
              <a:srgbClr val="CFD9E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8" name="Google Shape;5084;p58"/>
            <p:cNvSpPr/>
            <p:nvPr/>
          </p:nvSpPr>
          <p:spPr>
            <a:xfrm>
              <a:off x="2565167" y="2090625"/>
              <a:ext cx="327379" cy="312740"/>
            </a:xfrm>
            <a:custGeom>
              <a:avLst/>
              <a:gdLst/>
              <a:ahLst/>
              <a:cxnLst/>
              <a:rect l="l" t="t" r="r" b="b"/>
              <a:pathLst>
                <a:path w="101908" h="97351" extrusionOk="0">
                  <a:moveTo>
                    <a:pt x="77732" y="1"/>
                  </a:moveTo>
                  <a:cubicBezTo>
                    <a:pt x="75086" y="1"/>
                    <a:pt x="72377" y="446"/>
                    <a:pt x="69690" y="1397"/>
                  </a:cubicBezTo>
                  <a:cubicBezTo>
                    <a:pt x="52607" y="7449"/>
                    <a:pt x="37561" y="17814"/>
                    <a:pt x="25865" y="31175"/>
                  </a:cubicBezTo>
                  <a:cubicBezTo>
                    <a:pt x="25580" y="31476"/>
                    <a:pt x="25299" y="31776"/>
                    <a:pt x="25028" y="32097"/>
                  </a:cubicBezTo>
                  <a:cubicBezTo>
                    <a:pt x="9365" y="50441"/>
                    <a:pt x="646" y="73600"/>
                    <a:pt x="1" y="97350"/>
                  </a:cubicBezTo>
                  <a:lnTo>
                    <a:pt x="48536" y="97350"/>
                  </a:lnTo>
                  <a:cubicBezTo>
                    <a:pt x="49024" y="87503"/>
                    <a:pt x="52085" y="77956"/>
                    <a:pt x="57413" y="69662"/>
                  </a:cubicBezTo>
                  <a:lnTo>
                    <a:pt x="57418" y="69662"/>
                  </a:lnTo>
                  <a:cubicBezTo>
                    <a:pt x="64061" y="59371"/>
                    <a:pt x="73977" y="51382"/>
                    <a:pt x="85697" y="47183"/>
                  </a:cubicBezTo>
                  <a:cubicBezTo>
                    <a:pt x="95382" y="43708"/>
                    <a:pt x="101907" y="34605"/>
                    <a:pt x="101907" y="24310"/>
                  </a:cubicBezTo>
                  <a:cubicBezTo>
                    <a:pt x="101907" y="10473"/>
                    <a:pt x="90570" y="1"/>
                    <a:pt x="77732" y="1"/>
                  </a:cubicBezTo>
                  <a:close/>
                </a:path>
              </a:pathLst>
            </a:custGeom>
            <a:solidFill>
              <a:srgbClr val="A5B7C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 name="Google Shape;5085;p58"/>
            <p:cNvSpPr/>
            <p:nvPr/>
          </p:nvSpPr>
          <p:spPr>
            <a:xfrm>
              <a:off x="2565073" y="2287538"/>
              <a:ext cx="218572" cy="409555"/>
            </a:xfrm>
            <a:custGeom>
              <a:avLst/>
              <a:gdLst/>
              <a:ahLst/>
              <a:cxnLst/>
              <a:rect l="l" t="t" r="r" b="b"/>
              <a:pathLst>
                <a:path w="68038" h="127488" extrusionOk="0">
                  <a:moveTo>
                    <a:pt x="25598" y="0"/>
                  </a:moveTo>
                  <a:cubicBezTo>
                    <a:pt x="14413" y="0"/>
                    <a:pt x="3897" y="7831"/>
                    <a:pt x="1695" y="19943"/>
                  </a:cubicBezTo>
                  <a:cubicBezTo>
                    <a:pt x="567" y="26163"/>
                    <a:pt x="0" y="32466"/>
                    <a:pt x="5" y="38785"/>
                  </a:cubicBezTo>
                  <a:cubicBezTo>
                    <a:pt x="5" y="56877"/>
                    <a:pt x="4598" y="73900"/>
                    <a:pt x="12676" y="88745"/>
                  </a:cubicBezTo>
                  <a:lnTo>
                    <a:pt x="12696" y="88735"/>
                  </a:lnTo>
                  <a:cubicBezTo>
                    <a:pt x="13125" y="89533"/>
                    <a:pt x="13568" y="90327"/>
                    <a:pt x="14027" y="91120"/>
                  </a:cubicBezTo>
                  <a:cubicBezTo>
                    <a:pt x="22888" y="106463"/>
                    <a:pt x="35052" y="118705"/>
                    <a:pt x="49093" y="127488"/>
                  </a:cubicBezTo>
                  <a:cubicBezTo>
                    <a:pt x="44721" y="124742"/>
                    <a:pt x="40552" y="121677"/>
                    <a:pt x="36634" y="118316"/>
                  </a:cubicBezTo>
                  <a:cubicBezTo>
                    <a:pt x="24002" y="107503"/>
                    <a:pt x="25801" y="87473"/>
                    <a:pt x="40197" y="79164"/>
                  </a:cubicBezTo>
                  <a:lnTo>
                    <a:pt x="40808" y="78809"/>
                  </a:lnTo>
                  <a:cubicBezTo>
                    <a:pt x="44459" y="76702"/>
                    <a:pt x="48483" y="75681"/>
                    <a:pt x="52492" y="75681"/>
                  </a:cubicBezTo>
                  <a:cubicBezTo>
                    <a:pt x="58042" y="75681"/>
                    <a:pt x="63566" y="77637"/>
                    <a:pt x="68038" y="81377"/>
                  </a:cubicBezTo>
                  <a:cubicBezTo>
                    <a:pt x="63238" y="77256"/>
                    <a:pt x="59172" y="72353"/>
                    <a:pt x="56017" y="66877"/>
                  </a:cubicBezTo>
                  <a:cubicBezTo>
                    <a:pt x="55559" y="66083"/>
                    <a:pt x="55120" y="65280"/>
                    <a:pt x="54706" y="64472"/>
                  </a:cubicBezTo>
                  <a:cubicBezTo>
                    <a:pt x="54647" y="64349"/>
                    <a:pt x="54583" y="64221"/>
                    <a:pt x="54519" y="64092"/>
                  </a:cubicBezTo>
                  <a:cubicBezTo>
                    <a:pt x="54278" y="63619"/>
                    <a:pt x="54046" y="63141"/>
                    <a:pt x="53824" y="62663"/>
                  </a:cubicBezTo>
                  <a:cubicBezTo>
                    <a:pt x="53691" y="62392"/>
                    <a:pt x="53568" y="62116"/>
                    <a:pt x="53440" y="61840"/>
                  </a:cubicBezTo>
                  <a:cubicBezTo>
                    <a:pt x="53169" y="61239"/>
                    <a:pt x="52907" y="60637"/>
                    <a:pt x="52656" y="60031"/>
                  </a:cubicBezTo>
                  <a:cubicBezTo>
                    <a:pt x="52572" y="59824"/>
                    <a:pt x="52493" y="59612"/>
                    <a:pt x="52410" y="59400"/>
                  </a:cubicBezTo>
                  <a:cubicBezTo>
                    <a:pt x="52217" y="58903"/>
                    <a:pt x="52025" y="58400"/>
                    <a:pt x="51843" y="57902"/>
                  </a:cubicBezTo>
                  <a:cubicBezTo>
                    <a:pt x="48437" y="48484"/>
                    <a:pt x="47604" y="38331"/>
                    <a:pt x="49433" y="28484"/>
                  </a:cubicBezTo>
                  <a:cubicBezTo>
                    <a:pt x="51301" y="18459"/>
                    <a:pt x="46515" y="8366"/>
                    <a:pt x="37683" y="3270"/>
                  </a:cubicBezTo>
                  <a:cubicBezTo>
                    <a:pt x="33811" y="1033"/>
                    <a:pt x="29660" y="0"/>
                    <a:pt x="25598" y="0"/>
                  </a:cubicBezTo>
                  <a:close/>
                </a:path>
              </a:pathLst>
            </a:custGeom>
            <a:solidFill>
              <a:srgbClr val="667E9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60" name="Google Shape;1172;p42"/>
          <p:cNvSpPr txBox="1"/>
          <p:nvPr/>
        </p:nvSpPr>
        <p:spPr>
          <a:xfrm>
            <a:off x="391926" y="3625981"/>
            <a:ext cx="1594155" cy="430962"/>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1600" b="1" dirty="0" smtClean="0">
                <a:solidFill>
                  <a:srgbClr val="C00000"/>
                </a:solidFill>
                <a:latin typeface="Inter"/>
                <a:ea typeface="Inter"/>
                <a:cs typeface="Inter"/>
                <a:sym typeface="Inter"/>
              </a:rPr>
              <a:t>MODEL</a:t>
            </a:r>
            <a:endParaRPr sz="1600" b="1" dirty="0">
              <a:solidFill>
                <a:srgbClr val="C00000"/>
              </a:solidFill>
              <a:latin typeface="Inter"/>
              <a:ea typeface="Inter"/>
              <a:cs typeface="Inter"/>
              <a:sym typeface="Inter"/>
            </a:endParaRPr>
          </a:p>
        </p:txBody>
      </p:sp>
      <p:grpSp>
        <p:nvGrpSpPr>
          <p:cNvPr id="61" name="Google Shape;5079;p58"/>
          <p:cNvGrpSpPr/>
          <p:nvPr/>
        </p:nvGrpSpPr>
        <p:grpSpPr>
          <a:xfrm>
            <a:off x="249778" y="2937630"/>
            <a:ext cx="1934458" cy="1860586"/>
            <a:chOff x="2565073" y="2075876"/>
            <a:chExt cx="672482" cy="672517"/>
          </a:xfrm>
        </p:grpSpPr>
        <p:sp>
          <p:nvSpPr>
            <p:cNvPr id="62" name="Google Shape;5080;p58"/>
            <p:cNvSpPr/>
            <p:nvPr/>
          </p:nvSpPr>
          <p:spPr>
            <a:xfrm>
              <a:off x="2642193" y="2530650"/>
              <a:ext cx="419588" cy="217743"/>
            </a:xfrm>
            <a:custGeom>
              <a:avLst/>
              <a:gdLst/>
              <a:ahLst/>
              <a:cxnLst/>
              <a:rect l="l" t="t" r="r" b="b"/>
              <a:pathLst>
                <a:path w="130611" h="67780" extrusionOk="0">
                  <a:moveTo>
                    <a:pt x="28498" y="0"/>
                  </a:moveTo>
                  <a:cubicBezTo>
                    <a:pt x="24484" y="0"/>
                    <a:pt x="20456" y="1023"/>
                    <a:pt x="16802" y="3132"/>
                  </a:cubicBezTo>
                  <a:lnTo>
                    <a:pt x="16191" y="3487"/>
                  </a:lnTo>
                  <a:cubicBezTo>
                    <a:pt x="1795" y="11796"/>
                    <a:pt x="1" y="31826"/>
                    <a:pt x="12628" y="42639"/>
                  </a:cubicBezTo>
                  <a:cubicBezTo>
                    <a:pt x="28340" y="56094"/>
                    <a:pt x="48088" y="64970"/>
                    <a:pt x="69808" y="67207"/>
                  </a:cubicBezTo>
                  <a:cubicBezTo>
                    <a:pt x="70015" y="67227"/>
                    <a:pt x="70217" y="67252"/>
                    <a:pt x="70419" y="67271"/>
                  </a:cubicBezTo>
                  <a:cubicBezTo>
                    <a:pt x="70804" y="67306"/>
                    <a:pt x="71188" y="67345"/>
                    <a:pt x="71572" y="67375"/>
                  </a:cubicBezTo>
                  <a:cubicBezTo>
                    <a:pt x="72080" y="67419"/>
                    <a:pt x="72588" y="67464"/>
                    <a:pt x="73100" y="67498"/>
                  </a:cubicBezTo>
                  <a:lnTo>
                    <a:pt x="73440" y="67523"/>
                  </a:lnTo>
                  <a:cubicBezTo>
                    <a:pt x="75877" y="67694"/>
                    <a:pt x="78323" y="67780"/>
                    <a:pt x="80773" y="67780"/>
                  </a:cubicBezTo>
                  <a:cubicBezTo>
                    <a:pt x="97672" y="67780"/>
                    <a:pt x="114788" y="63683"/>
                    <a:pt x="130611" y="55083"/>
                  </a:cubicBezTo>
                  <a:lnTo>
                    <a:pt x="106348" y="13068"/>
                  </a:lnTo>
                  <a:cubicBezTo>
                    <a:pt x="98422" y="17162"/>
                    <a:pt x="89641" y="19287"/>
                    <a:pt x="80747" y="19287"/>
                  </a:cubicBezTo>
                  <a:cubicBezTo>
                    <a:pt x="79675" y="19287"/>
                    <a:pt x="78601" y="19256"/>
                    <a:pt x="77526" y="19194"/>
                  </a:cubicBezTo>
                  <a:cubicBezTo>
                    <a:pt x="77220" y="19174"/>
                    <a:pt x="76910" y="19149"/>
                    <a:pt x="76599" y="19130"/>
                  </a:cubicBezTo>
                  <a:cubicBezTo>
                    <a:pt x="76072" y="19090"/>
                    <a:pt x="75545" y="19051"/>
                    <a:pt x="75017" y="18997"/>
                  </a:cubicBezTo>
                  <a:cubicBezTo>
                    <a:pt x="74943" y="18992"/>
                    <a:pt x="74865" y="18982"/>
                    <a:pt x="74791" y="18972"/>
                  </a:cubicBezTo>
                  <a:cubicBezTo>
                    <a:pt x="73347" y="18819"/>
                    <a:pt x="71908" y="18612"/>
                    <a:pt x="70478" y="18351"/>
                  </a:cubicBezTo>
                  <a:cubicBezTo>
                    <a:pt x="70409" y="18336"/>
                    <a:pt x="70340" y="18331"/>
                    <a:pt x="70266" y="18317"/>
                  </a:cubicBezTo>
                  <a:cubicBezTo>
                    <a:pt x="60646" y="16518"/>
                    <a:pt x="51666" y="12220"/>
                    <a:pt x="44224" y="5857"/>
                  </a:cubicBezTo>
                  <a:cubicBezTo>
                    <a:pt x="39725" y="2011"/>
                    <a:pt x="34125" y="0"/>
                    <a:pt x="28498" y="0"/>
                  </a:cubicBezTo>
                  <a:close/>
                </a:path>
              </a:pathLst>
            </a:custGeom>
            <a:solidFill>
              <a:srgbClr val="869FB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3" name="Google Shape;5081;p58"/>
            <p:cNvSpPr/>
            <p:nvPr/>
          </p:nvSpPr>
          <p:spPr>
            <a:xfrm>
              <a:off x="2910083" y="2420918"/>
              <a:ext cx="327379" cy="312727"/>
            </a:xfrm>
            <a:custGeom>
              <a:avLst/>
              <a:gdLst/>
              <a:ahLst/>
              <a:cxnLst/>
              <a:rect l="l" t="t" r="r" b="b"/>
              <a:pathLst>
                <a:path w="101908" h="97347" extrusionOk="0">
                  <a:moveTo>
                    <a:pt x="53377" y="1"/>
                  </a:moveTo>
                  <a:cubicBezTo>
                    <a:pt x="52884" y="9843"/>
                    <a:pt x="49823" y="19390"/>
                    <a:pt x="44495" y="27689"/>
                  </a:cubicBezTo>
                  <a:lnTo>
                    <a:pt x="44490" y="27684"/>
                  </a:lnTo>
                  <a:cubicBezTo>
                    <a:pt x="37847" y="37980"/>
                    <a:pt x="27936" y="45964"/>
                    <a:pt x="16216" y="50163"/>
                  </a:cubicBezTo>
                  <a:cubicBezTo>
                    <a:pt x="6521" y="53638"/>
                    <a:pt x="1" y="62746"/>
                    <a:pt x="1" y="73041"/>
                  </a:cubicBezTo>
                  <a:cubicBezTo>
                    <a:pt x="1" y="86873"/>
                    <a:pt x="11336" y="97347"/>
                    <a:pt x="24173" y="97347"/>
                  </a:cubicBezTo>
                  <a:cubicBezTo>
                    <a:pt x="26820" y="97347"/>
                    <a:pt x="29530" y="96902"/>
                    <a:pt x="32219" y="95949"/>
                  </a:cubicBezTo>
                  <a:cubicBezTo>
                    <a:pt x="49306" y="89897"/>
                    <a:pt x="64347" y="79537"/>
                    <a:pt x="76048" y="66171"/>
                  </a:cubicBezTo>
                  <a:cubicBezTo>
                    <a:pt x="76329" y="65870"/>
                    <a:pt x="76609" y="65570"/>
                    <a:pt x="76881" y="65254"/>
                  </a:cubicBezTo>
                  <a:cubicBezTo>
                    <a:pt x="92548" y="46905"/>
                    <a:pt x="101267" y="23751"/>
                    <a:pt x="101907" y="1"/>
                  </a:cubicBezTo>
                  <a:close/>
                </a:path>
              </a:pathLst>
            </a:custGeom>
            <a:solidFill>
              <a:srgbClr val="445D7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4" name="Google Shape;5082;p58"/>
            <p:cNvSpPr/>
            <p:nvPr/>
          </p:nvSpPr>
          <p:spPr>
            <a:xfrm>
              <a:off x="2999033" y="2125384"/>
              <a:ext cx="238522" cy="411351"/>
            </a:xfrm>
            <a:custGeom>
              <a:avLst/>
              <a:gdLst/>
              <a:ahLst/>
              <a:cxnLst/>
              <a:rect l="l" t="t" r="r" b="b"/>
              <a:pathLst>
                <a:path w="74248" h="128047" extrusionOk="0">
                  <a:moveTo>
                    <a:pt x="24273" y="0"/>
                  </a:moveTo>
                  <a:lnTo>
                    <a:pt x="0" y="42036"/>
                  </a:lnTo>
                  <a:cubicBezTo>
                    <a:pt x="7521" y="46866"/>
                    <a:pt x="13775" y="53430"/>
                    <a:pt x="18236" y="61173"/>
                  </a:cubicBezTo>
                  <a:cubicBezTo>
                    <a:pt x="18694" y="61966"/>
                    <a:pt x="19128" y="62765"/>
                    <a:pt x="19542" y="63573"/>
                  </a:cubicBezTo>
                  <a:cubicBezTo>
                    <a:pt x="19601" y="63696"/>
                    <a:pt x="19665" y="63829"/>
                    <a:pt x="19729" y="63953"/>
                  </a:cubicBezTo>
                  <a:cubicBezTo>
                    <a:pt x="19970" y="64426"/>
                    <a:pt x="20202" y="64904"/>
                    <a:pt x="20429" y="65382"/>
                  </a:cubicBezTo>
                  <a:cubicBezTo>
                    <a:pt x="20557" y="65658"/>
                    <a:pt x="20685" y="65929"/>
                    <a:pt x="20808" y="66210"/>
                  </a:cubicBezTo>
                  <a:cubicBezTo>
                    <a:pt x="21079" y="66806"/>
                    <a:pt x="21346" y="67408"/>
                    <a:pt x="21592" y="68014"/>
                  </a:cubicBezTo>
                  <a:cubicBezTo>
                    <a:pt x="21676" y="68226"/>
                    <a:pt x="21755" y="68433"/>
                    <a:pt x="21838" y="68645"/>
                  </a:cubicBezTo>
                  <a:cubicBezTo>
                    <a:pt x="22036" y="69142"/>
                    <a:pt x="22223" y="69645"/>
                    <a:pt x="22405" y="70148"/>
                  </a:cubicBezTo>
                  <a:cubicBezTo>
                    <a:pt x="25816" y="79561"/>
                    <a:pt x="26649" y="89714"/>
                    <a:pt x="24815" y="99561"/>
                  </a:cubicBezTo>
                  <a:cubicBezTo>
                    <a:pt x="22952" y="109586"/>
                    <a:pt x="27738" y="119679"/>
                    <a:pt x="36570" y="124780"/>
                  </a:cubicBezTo>
                  <a:cubicBezTo>
                    <a:pt x="40441" y="127014"/>
                    <a:pt x="44590" y="128047"/>
                    <a:pt x="48651" y="128047"/>
                  </a:cubicBezTo>
                  <a:cubicBezTo>
                    <a:pt x="59837" y="128047"/>
                    <a:pt x="70356" y="120215"/>
                    <a:pt x="72558" y="108102"/>
                  </a:cubicBezTo>
                  <a:cubicBezTo>
                    <a:pt x="73686" y="101887"/>
                    <a:pt x="74248" y="95579"/>
                    <a:pt x="74248" y="89261"/>
                  </a:cubicBezTo>
                  <a:cubicBezTo>
                    <a:pt x="74243" y="71168"/>
                    <a:pt x="69655" y="54150"/>
                    <a:pt x="61577" y="39305"/>
                  </a:cubicBezTo>
                  <a:lnTo>
                    <a:pt x="61557" y="39315"/>
                  </a:lnTo>
                  <a:cubicBezTo>
                    <a:pt x="61123" y="38517"/>
                    <a:pt x="60680" y="37723"/>
                    <a:pt x="60222" y="36930"/>
                  </a:cubicBezTo>
                  <a:cubicBezTo>
                    <a:pt x="51178" y="21262"/>
                    <a:pt x="38694" y="8818"/>
                    <a:pt x="24273" y="0"/>
                  </a:cubicBezTo>
                  <a:close/>
                </a:path>
              </a:pathLst>
            </a:custGeom>
            <a:solidFill>
              <a:srgbClr val="667E9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5" name="Google Shape;5083;p58"/>
            <p:cNvSpPr/>
            <p:nvPr/>
          </p:nvSpPr>
          <p:spPr>
            <a:xfrm>
              <a:off x="2740849" y="2075876"/>
              <a:ext cx="419604" cy="217734"/>
            </a:xfrm>
            <a:custGeom>
              <a:avLst/>
              <a:gdLst/>
              <a:ahLst/>
              <a:cxnLst/>
              <a:rect l="l" t="t" r="r" b="b"/>
              <a:pathLst>
                <a:path w="130616" h="67777" extrusionOk="0">
                  <a:moveTo>
                    <a:pt x="49853" y="1"/>
                  </a:moveTo>
                  <a:cubicBezTo>
                    <a:pt x="32949" y="1"/>
                    <a:pt x="15828" y="4093"/>
                    <a:pt x="0" y="12696"/>
                  </a:cubicBezTo>
                  <a:lnTo>
                    <a:pt x="24263" y="54711"/>
                  </a:lnTo>
                  <a:cubicBezTo>
                    <a:pt x="32189" y="50621"/>
                    <a:pt x="40970" y="48497"/>
                    <a:pt x="49860" y="48497"/>
                  </a:cubicBezTo>
                  <a:cubicBezTo>
                    <a:pt x="50932" y="48497"/>
                    <a:pt x="52006" y="48528"/>
                    <a:pt x="53080" y="48590"/>
                  </a:cubicBezTo>
                  <a:cubicBezTo>
                    <a:pt x="53391" y="48605"/>
                    <a:pt x="53701" y="48630"/>
                    <a:pt x="54012" y="48649"/>
                  </a:cubicBezTo>
                  <a:cubicBezTo>
                    <a:pt x="54539" y="48689"/>
                    <a:pt x="55066" y="48728"/>
                    <a:pt x="55594" y="48782"/>
                  </a:cubicBezTo>
                  <a:cubicBezTo>
                    <a:pt x="55668" y="48792"/>
                    <a:pt x="55746" y="48802"/>
                    <a:pt x="55820" y="48807"/>
                  </a:cubicBezTo>
                  <a:cubicBezTo>
                    <a:pt x="57264" y="48960"/>
                    <a:pt x="58704" y="49172"/>
                    <a:pt x="60133" y="49433"/>
                  </a:cubicBezTo>
                  <a:cubicBezTo>
                    <a:pt x="60202" y="49448"/>
                    <a:pt x="60271" y="49453"/>
                    <a:pt x="60345" y="49462"/>
                  </a:cubicBezTo>
                  <a:cubicBezTo>
                    <a:pt x="69965" y="51266"/>
                    <a:pt x="78945" y="55564"/>
                    <a:pt x="86387" y="61927"/>
                  </a:cubicBezTo>
                  <a:cubicBezTo>
                    <a:pt x="90886" y="65767"/>
                    <a:pt x="96484" y="67777"/>
                    <a:pt x="102111" y="67777"/>
                  </a:cubicBezTo>
                  <a:cubicBezTo>
                    <a:pt x="106125" y="67777"/>
                    <a:pt x="110154" y="66754"/>
                    <a:pt x="113809" y="64642"/>
                  </a:cubicBezTo>
                  <a:lnTo>
                    <a:pt x="114420" y="64292"/>
                  </a:lnTo>
                  <a:cubicBezTo>
                    <a:pt x="128816" y="55983"/>
                    <a:pt x="130615" y="35958"/>
                    <a:pt x="117988" y="25140"/>
                  </a:cubicBezTo>
                  <a:cubicBezTo>
                    <a:pt x="102271" y="11685"/>
                    <a:pt x="82523" y="2809"/>
                    <a:pt x="60803" y="572"/>
                  </a:cubicBezTo>
                  <a:cubicBezTo>
                    <a:pt x="60596" y="552"/>
                    <a:pt x="60394" y="532"/>
                    <a:pt x="60192" y="513"/>
                  </a:cubicBezTo>
                  <a:cubicBezTo>
                    <a:pt x="59808" y="473"/>
                    <a:pt x="59423" y="439"/>
                    <a:pt x="59039" y="404"/>
                  </a:cubicBezTo>
                  <a:cubicBezTo>
                    <a:pt x="58531" y="360"/>
                    <a:pt x="58023" y="320"/>
                    <a:pt x="57511" y="281"/>
                  </a:cubicBezTo>
                  <a:lnTo>
                    <a:pt x="57171" y="256"/>
                  </a:lnTo>
                  <a:cubicBezTo>
                    <a:pt x="54739" y="86"/>
                    <a:pt x="52298" y="1"/>
                    <a:pt x="49853" y="1"/>
                  </a:cubicBezTo>
                  <a:close/>
                </a:path>
              </a:pathLst>
            </a:custGeom>
            <a:solidFill>
              <a:srgbClr val="CFD9E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6" name="Google Shape;5084;p58"/>
            <p:cNvSpPr/>
            <p:nvPr/>
          </p:nvSpPr>
          <p:spPr>
            <a:xfrm>
              <a:off x="2565167" y="2090625"/>
              <a:ext cx="327379" cy="312740"/>
            </a:xfrm>
            <a:custGeom>
              <a:avLst/>
              <a:gdLst/>
              <a:ahLst/>
              <a:cxnLst/>
              <a:rect l="l" t="t" r="r" b="b"/>
              <a:pathLst>
                <a:path w="101908" h="97351" extrusionOk="0">
                  <a:moveTo>
                    <a:pt x="77732" y="1"/>
                  </a:moveTo>
                  <a:cubicBezTo>
                    <a:pt x="75086" y="1"/>
                    <a:pt x="72377" y="446"/>
                    <a:pt x="69690" y="1397"/>
                  </a:cubicBezTo>
                  <a:cubicBezTo>
                    <a:pt x="52607" y="7449"/>
                    <a:pt x="37561" y="17814"/>
                    <a:pt x="25865" y="31175"/>
                  </a:cubicBezTo>
                  <a:cubicBezTo>
                    <a:pt x="25580" y="31476"/>
                    <a:pt x="25299" y="31776"/>
                    <a:pt x="25028" y="32097"/>
                  </a:cubicBezTo>
                  <a:cubicBezTo>
                    <a:pt x="9365" y="50441"/>
                    <a:pt x="646" y="73600"/>
                    <a:pt x="1" y="97350"/>
                  </a:cubicBezTo>
                  <a:lnTo>
                    <a:pt x="48536" y="97350"/>
                  </a:lnTo>
                  <a:cubicBezTo>
                    <a:pt x="49024" y="87503"/>
                    <a:pt x="52085" y="77956"/>
                    <a:pt x="57413" y="69662"/>
                  </a:cubicBezTo>
                  <a:lnTo>
                    <a:pt x="57418" y="69662"/>
                  </a:lnTo>
                  <a:cubicBezTo>
                    <a:pt x="64061" y="59371"/>
                    <a:pt x="73977" y="51382"/>
                    <a:pt x="85697" y="47183"/>
                  </a:cubicBezTo>
                  <a:cubicBezTo>
                    <a:pt x="95382" y="43708"/>
                    <a:pt x="101907" y="34605"/>
                    <a:pt x="101907" y="24310"/>
                  </a:cubicBezTo>
                  <a:cubicBezTo>
                    <a:pt x="101907" y="10473"/>
                    <a:pt x="90570" y="1"/>
                    <a:pt x="77732" y="1"/>
                  </a:cubicBezTo>
                  <a:close/>
                </a:path>
              </a:pathLst>
            </a:custGeom>
            <a:solidFill>
              <a:srgbClr val="A5B7C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7" name="Google Shape;5085;p58"/>
            <p:cNvSpPr/>
            <p:nvPr/>
          </p:nvSpPr>
          <p:spPr>
            <a:xfrm>
              <a:off x="2565073" y="2287538"/>
              <a:ext cx="218572" cy="409555"/>
            </a:xfrm>
            <a:custGeom>
              <a:avLst/>
              <a:gdLst/>
              <a:ahLst/>
              <a:cxnLst/>
              <a:rect l="l" t="t" r="r" b="b"/>
              <a:pathLst>
                <a:path w="68038" h="127488" extrusionOk="0">
                  <a:moveTo>
                    <a:pt x="25598" y="0"/>
                  </a:moveTo>
                  <a:cubicBezTo>
                    <a:pt x="14413" y="0"/>
                    <a:pt x="3897" y="7831"/>
                    <a:pt x="1695" y="19943"/>
                  </a:cubicBezTo>
                  <a:cubicBezTo>
                    <a:pt x="567" y="26163"/>
                    <a:pt x="0" y="32466"/>
                    <a:pt x="5" y="38785"/>
                  </a:cubicBezTo>
                  <a:cubicBezTo>
                    <a:pt x="5" y="56877"/>
                    <a:pt x="4598" y="73900"/>
                    <a:pt x="12676" y="88745"/>
                  </a:cubicBezTo>
                  <a:lnTo>
                    <a:pt x="12696" y="88735"/>
                  </a:lnTo>
                  <a:cubicBezTo>
                    <a:pt x="13125" y="89533"/>
                    <a:pt x="13568" y="90327"/>
                    <a:pt x="14027" y="91120"/>
                  </a:cubicBezTo>
                  <a:cubicBezTo>
                    <a:pt x="22888" y="106463"/>
                    <a:pt x="35052" y="118705"/>
                    <a:pt x="49093" y="127488"/>
                  </a:cubicBezTo>
                  <a:cubicBezTo>
                    <a:pt x="44721" y="124742"/>
                    <a:pt x="40552" y="121677"/>
                    <a:pt x="36634" y="118316"/>
                  </a:cubicBezTo>
                  <a:cubicBezTo>
                    <a:pt x="24002" y="107503"/>
                    <a:pt x="25801" y="87473"/>
                    <a:pt x="40197" y="79164"/>
                  </a:cubicBezTo>
                  <a:lnTo>
                    <a:pt x="40808" y="78809"/>
                  </a:lnTo>
                  <a:cubicBezTo>
                    <a:pt x="44459" y="76702"/>
                    <a:pt x="48483" y="75681"/>
                    <a:pt x="52492" y="75681"/>
                  </a:cubicBezTo>
                  <a:cubicBezTo>
                    <a:pt x="58042" y="75681"/>
                    <a:pt x="63566" y="77637"/>
                    <a:pt x="68038" y="81377"/>
                  </a:cubicBezTo>
                  <a:cubicBezTo>
                    <a:pt x="63238" y="77256"/>
                    <a:pt x="59172" y="72353"/>
                    <a:pt x="56017" y="66877"/>
                  </a:cubicBezTo>
                  <a:cubicBezTo>
                    <a:pt x="55559" y="66083"/>
                    <a:pt x="55120" y="65280"/>
                    <a:pt x="54706" y="64472"/>
                  </a:cubicBezTo>
                  <a:cubicBezTo>
                    <a:pt x="54647" y="64349"/>
                    <a:pt x="54583" y="64221"/>
                    <a:pt x="54519" y="64092"/>
                  </a:cubicBezTo>
                  <a:cubicBezTo>
                    <a:pt x="54278" y="63619"/>
                    <a:pt x="54046" y="63141"/>
                    <a:pt x="53824" y="62663"/>
                  </a:cubicBezTo>
                  <a:cubicBezTo>
                    <a:pt x="53691" y="62392"/>
                    <a:pt x="53568" y="62116"/>
                    <a:pt x="53440" y="61840"/>
                  </a:cubicBezTo>
                  <a:cubicBezTo>
                    <a:pt x="53169" y="61239"/>
                    <a:pt x="52907" y="60637"/>
                    <a:pt x="52656" y="60031"/>
                  </a:cubicBezTo>
                  <a:cubicBezTo>
                    <a:pt x="52572" y="59824"/>
                    <a:pt x="52493" y="59612"/>
                    <a:pt x="52410" y="59400"/>
                  </a:cubicBezTo>
                  <a:cubicBezTo>
                    <a:pt x="52217" y="58903"/>
                    <a:pt x="52025" y="58400"/>
                    <a:pt x="51843" y="57902"/>
                  </a:cubicBezTo>
                  <a:cubicBezTo>
                    <a:pt x="48437" y="48484"/>
                    <a:pt x="47604" y="38331"/>
                    <a:pt x="49433" y="28484"/>
                  </a:cubicBezTo>
                  <a:cubicBezTo>
                    <a:pt x="51301" y="18459"/>
                    <a:pt x="46515" y="8366"/>
                    <a:pt x="37683" y="3270"/>
                  </a:cubicBezTo>
                  <a:cubicBezTo>
                    <a:pt x="33811" y="1033"/>
                    <a:pt x="29660" y="0"/>
                    <a:pt x="25598" y="0"/>
                  </a:cubicBezTo>
                  <a:close/>
                </a:path>
              </a:pathLst>
            </a:custGeom>
            <a:solidFill>
              <a:srgbClr val="667E9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76" name="Google Shape;1681;p48"/>
          <p:cNvSpPr/>
          <p:nvPr/>
        </p:nvSpPr>
        <p:spPr>
          <a:xfrm rot="8578634">
            <a:off x="1561198" y="2307847"/>
            <a:ext cx="717198" cy="567201"/>
          </a:xfrm>
          <a:prstGeom prst="homePlate">
            <a:avLst>
              <a:gd name="adj" fmla="val 61416"/>
            </a:avLst>
          </a:prstGeom>
          <a:noFill/>
          <a:ln w="28575" cap="flat" cmpd="sng">
            <a:solidFill>
              <a:schemeClr val="accen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681;p48"/>
          <p:cNvSpPr/>
          <p:nvPr/>
        </p:nvSpPr>
        <p:spPr>
          <a:xfrm rot="10800000">
            <a:off x="2526645" y="3610426"/>
            <a:ext cx="896004" cy="556638"/>
          </a:xfrm>
          <a:prstGeom prst="homePlate">
            <a:avLst>
              <a:gd name="adj" fmla="val 61416"/>
            </a:avLst>
          </a:prstGeom>
          <a:noFill/>
          <a:ln w="28575" cap="flat" cmpd="sng">
            <a:solidFill>
              <a:schemeClr val="accen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681;p48"/>
          <p:cNvSpPr/>
          <p:nvPr/>
        </p:nvSpPr>
        <p:spPr>
          <a:xfrm rot="2580154">
            <a:off x="3775413" y="2370966"/>
            <a:ext cx="729802" cy="561561"/>
          </a:xfrm>
          <a:prstGeom prst="homePlate">
            <a:avLst>
              <a:gd name="adj" fmla="val 61416"/>
            </a:avLst>
          </a:prstGeom>
          <a:noFill/>
          <a:ln w="28575" cap="flat" cmpd="sng">
            <a:solidFill>
              <a:schemeClr val="accen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915;p34"/>
          <p:cNvSpPr txBox="1">
            <a:spLocks/>
          </p:cNvSpPr>
          <p:nvPr/>
        </p:nvSpPr>
        <p:spPr>
          <a:xfrm>
            <a:off x="6096254" y="1728844"/>
            <a:ext cx="2449190" cy="350295"/>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1800" b="1" dirty="0" smtClean="0">
                <a:solidFill>
                  <a:srgbClr val="FFC000"/>
                </a:solidFill>
              </a:rPr>
              <a:t>VIEW</a:t>
            </a:r>
            <a:endParaRPr lang="en-US" sz="1800" b="1" dirty="0">
              <a:solidFill>
                <a:srgbClr val="FFC000"/>
              </a:solidFill>
            </a:endParaRPr>
          </a:p>
        </p:txBody>
      </p:sp>
      <p:sp>
        <p:nvSpPr>
          <p:cNvPr id="86" name="Google Shape;917;p34"/>
          <p:cNvSpPr txBox="1">
            <a:spLocks/>
          </p:cNvSpPr>
          <p:nvPr/>
        </p:nvSpPr>
        <p:spPr>
          <a:xfrm>
            <a:off x="6096392" y="869996"/>
            <a:ext cx="2449190" cy="76838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dirty="0" smtClean="0"/>
              <a:t>Chứa những nghiệp vụ tương tác với dữ liệu hoặc hệ quản trị cơ sở dữ liệu</a:t>
            </a:r>
            <a:endParaRPr lang="en-US" dirty="0"/>
          </a:p>
        </p:txBody>
      </p:sp>
      <p:sp>
        <p:nvSpPr>
          <p:cNvPr id="87" name="Google Shape;919;p34"/>
          <p:cNvSpPr txBox="1">
            <a:spLocks/>
          </p:cNvSpPr>
          <p:nvPr/>
        </p:nvSpPr>
        <p:spPr>
          <a:xfrm>
            <a:off x="6096253" y="1966043"/>
            <a:ext cx="2833001" cy="101239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mtClean="0"/>
              <a:t>Chứa những giao diện nút,menu,ảnh,… có nhiệm vụ hiển thị dữ liệu và giúp người dùng tương tác hệ thống</a:t>
            </a:r>
            <a:endParaRPr lang="en-US" dirty="0"/>
          </a:p>
        </p:txBody>
      </p:sp>
      <p:sp>
        <p:nvSpPr>
          <p:cNvPr id="88" name="Google Shape;921;p34"/>
          <p:cNvSpPr txBox="1">
            <a:spLocks/>
          </p:cNvSpPr>
          <p:nvPr/>
        </p:nvSpPr>
        <p:spPr>
          <a:xfrm>
            <a:off x="6096254" y="549400"/>
            <a:ext cx="2449190" cy="350295"/>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1800" b="1" dirty="0" smtClean="0">
                <a:solidFill>
                  <a:srgbClr val="C00000"/>
                </a:solidFill>
              </a:rPr>
              <a:t>MODEL</a:t>
            </a:r>
            <a:endParaRPr lang="en-US" sz="1800" b="1" dirty="0">
              <a:solidFill>
                <a:srgbClr val="C00000"/>
              </a:solidFill>
            </a:endParaRPr>
          </a:p>
        </p:txBody>
      </p:sp>
      <p:sp>
        <p:nvSpPr>
          <p:cNvPr id="90" name="Google Shape;917;p34"/>
          <p:cNvSpPr txBox="1">
            <a:spLocks/>
          </p:cNvSpPr>
          <p:nvPr/>
        </p:nvSpPr>
        <p:spPr>
          <a:xfrm>
            <a:off x="6104089" y="3238821"/>
            <a:ext cx="2721256" cy="141746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mtClean="0"/>
              <a:t>Tiếp nhận những yêu cầu từ người dùng để lấy dữ liệu thông tin cần thiết nhờ các nghiệp vụ lớp Model cung cấp và hiển thị dữ liệu ra cho người dùng nhờ lóp View</a:t>
            </a:r>
            <a:endParaRPr lang="en-US" dirty="0"/>
          </a:p>
        </p:txBody>
      </p:sp>
      <p:sp>
        <p:nvSpPr>
          <p:cNvPr id="92" name="Google Shape;921;p34"/>
          <p:cNvSpPr txBox="1">
            <a:spLocks/>
          </p:cNvSpPr>
          <p:nvPr/>
        </p:nvSpPr>
        <p:spPr>
          <a:xfrm>
            <a:off x="6096253" y="2833549"/>
            <a:ext cx="2956500" cy="4821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1800" b="1" dirty="0" smtClean="0">
                <a:solidFill>
                  <a:srgbClr val="00B050"/>
                </a:solidFill>
              </a:rPr>
              <a:t>CONTROLLER</a:t>
            </a:r>
            <a:endParaRPr lang="en-US" sz="1800" b="1" dirty="0">
              <a:solidFill>
                <a:srgbClr val="00B050"/>
              </a:solidFill>
            </a:endParaRPr>
          </a:p>
        </p:txBody>
      </p:sp>
    </p:spTree>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49"/>
        <p:cNvGrpSpPr/>
        <p:nvPr/>
      </p:nvGrpSpPr>
      <p:grpSpPr>
        <a:xfrm>
          <a:off x="0" y="0"/>
          <a:ext cx="0" cy="0"/>
          <a:chOff x="0" y="0"/>
          <a:chExt cx="0" cy="0"/>
        </a:xfrm>
      </p:grpSpPr>
      <p:sp>
        <p:nvSpPr>
          <p:cNvPr id="851" name="Google Shape;851;p31"/>
          <p:cNvSpPr txBox="1">
            <a:spLocks noGrp="1"/>
          </p:cNvSpPr>
          <p:nvPr>
            <p:ph type="title" idx="2"/>
          </p:nvPr>
        </p:nvSpPr>
        <p:spPr>
          <a:xfrm>
            <a:off x="945599" y="222707"/>
            <a:ext cx="7576895" cy="754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sz="3200" dirty="0" smtClean="0"/>
              <a:t>CÁCH HOẠT ĐỘNG CỦA HỆ THỐNG</a:t>
            </a:r>
            <a:endParaRPr sz="3200" dirty="0"/>
          </a:p>
        </p:txBody>
      </p:sp>
      <p:pic>
        <p:nvPicPr>
          <p:cNvPr id="2" name="Picture 1"/>
          <p:cNvPicPr>
            <a:picLocks noChangeAspect="1"/>
          </p:cNvPicPr>
          <p:nvPr/>
        </p:nvPicPr>
        <p:blipFill>
          <a:blip r:embed="rId3"/>
          <a:stretch>
            <a:fillRect/>
          </a:stretch>
        </p:blipFill>
        <p:spPr>
          <a:xfrm>
            <a:off x="2998844" y="1285876"/>
            <a:ext cx="3068323" cy="396074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4"/>
        <p:cNvGrpSpPr/>
        <p:nvPr/>
      </p:nvGrpSpPr>
      <p:grpSpPr>
        <a:xfrm>
          <a:off x="0" y="0"/>
          <a:ext cx="0" cy="0"/>
          <a:chOff x="0" y="0"/>
          <a:chExt cx="0" cy="0"/>
        </a:xfrm>
      </p:grpSpPr>
      <p:sp>
        <p:nvSpPr>
          <p:cNvPr id="985" name="Google Shape;985;p37"/>
          <p:cNvSpPr txBox="1">
            <a:spLocks noGrp="1"/>
          </p:cNvSpPr>
          <p:nvPr>
            <p:ph type="title"/>
          </p:nvPr>
        </p:nvSpPr>
        <p:spPr>
          <a:xfrm>
            <a:off x="1791600" y="1723950"/>
            <a:ext cx="5560800" cy="105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smtClean="0"/>
              <a:t>CHƯƠNG </a:t>
            </a:r>
            <a:r>
              <a:rPr lang="vi-VN" dirty="0" smtClean="0"/>
              <a:t>2</a:t>
            </a:r>
            <a:endParaRPr dirty="0"/>
          </a:p>
        </p:txBody>
      </p:sp>
      <p:sp>
        <p:nvSpPr>
          <p:cNvPr id="986" name="Google Shape;986;p37"/>
          <p:cNvSpPr txBox="1">
            <a:spLocks noGrp="1"/>
          </p:cNvSpPr>
          <p:nvPr>
            <p:ph type="subTitle" idx="1"/>
          </p:nvPr>
        </p:nvSpPr>
        <p:spPr>
          <a:xfrm>
            <a:off x="1791600" y="2922450"/>
            <a:ext cx="5560800" cy="497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2000" b="1" dirty="0" smtClean="0"/>
              <a:t>NGHIÊN CỨU TỔNG QUAN</a:t>
            </a:r>
            <a:endParaRPr sz="2000" b="1" dirty="0"/>
          </a:p>
        </p:txBody>
      </p:sp>
    </p:spTree>
    <p:extLst>
      <p:ext uri="{BB962C8B-B14F-4D97-AF65-F5344CB8AC3E}">
        <p14:creationId xmlns:p14="http://schemas.microsoft.com/office/powerpoint/2010/main" val="617364349"/>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Customer Engagement Platform Pitch Deck by Slidesgo">
  <a:themeElements>
    <a:clrScheme name="Simple Light">
      <a:dk1>
        <a:srgbClr val="242424"/>
      </a:dk1>
      <a:lt1>
        <a:srgbClr val="FFFFFF"/>
      </a:lt1>
      <a:dk2>
        <a:srgbClr val="EEEEEE"/>
      </a:dk2>
      <a:lt2>
        <a:srgbClr val="CCD6AF"/>
      </a:lt2>
      <a:accent1>
        <a:srgbClr val="9DA87C"/>
      </a:accent1>
      <a:accent2>
        <a:srgbClr val="515544"/>
      </a:accent2>
      <a:accent3>
        <a:srgbClr val="FFFFFF"/>
      </a:accent3>
      <a:accent4>
        <a:srgbClr val="FFFFFF"/>
      </a:accent4>
      <a:accent5>
        <a:srgbClr val="FFFFFF"/>
      </a:accent5>
      <a:accent6>
        <a:srgbClr val="FFFFFF"/>
      </a:accent6>
      <a:hlink>
        <a:srgbClr val="24242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TotalTime>
  <Words>329</Words>
  <Application>Microsoft Office PowerPoint</Application>
  <PresentationFormat>On-screen Show (16:9)</PresentationFormat>
  <Paragraphs>44</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Josefin Sans</vt:lpstr>
      <vt:lpstr>Arial</vt:lpstr>
      <vt:lpstr>Inter</vt:lpstr>
      <vt:lpstr>Nunito Light</vt:lpstr>
      <vt:lpstr>Wingdings</vt:lpstr>
      <vt:lpstr>Customer Engagement Platform Pitch Deck by Slidesgo</vt:lpstr>
      <vt:lpstr>BÁO CÁO ĐỒ ÁN  WEB BÁN HÀNG</vt:lpstr>
      <vt:lpstr>MỤC LỤC</vt:lpstr>
      <vt:lpstr>CHƯƠNG 1</vt:lpstr>
      <vt:lpstr>CHỦ ĐỀ ĐỒ ÁN</vt:lpstr>
      <vt:lpstr>CÁC CÔNG CỤ HỖ TRỢ LÀM VIỆC</vt:lpstr>
      <vt:lpstr>Front-end</vt:lpstr>
      <vt:lpstr>MÔ HÌNH MVC</vt:lpstr>
      <vt:lpstr>CÁCH HOẠT ĐỘNG CỦA HỆ THỐNG</vt:lpstr>
      <vt:lpstr>CHƯƠNG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ĐỒ ÁN  WEB BÁN HÀNG</dc:title>
  <dc:creator>NoBuuN4G4</dc:creator>
  <cp:lastModifiedBy>NoBuuN4G4</cp:lastModifiedBy>
  <cp:revision>11</cp:revision>
  <dcterms:modified xsi:type="dcterms:W3CDTF">2023-09-24T14:30:34Z</dcterms:modified>
</cp:coreProperties>
</file>