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7" y="1752600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3743" y="1192951"/>
            <a:ext cx="55565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và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substring():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5" y="2971800"/>
            <a:ext cx="8677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006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0" y="2895600"/>
            <a:ext cx="7172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70527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valueOf():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45" y="2819400"/>
            <a:ext cx="7267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6930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trong java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Datatype[] name;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Datatype []name;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Datatype name[];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Datatype name[] = new datatype[size];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Mảng trong java có kích thước cố định khi khai báo, chúng không thể mở rộng.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16362"/>
            <a:ext cx="3238500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2" y="4343400"/>
            <a:ext cx="313978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6741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Mức quan trọng của StringBuffer và StringBuilder.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StringBuilder và StringBuffer là 2 objects được sử dụng cho mục đích xử lý chuỗi (nối chuỗi, cắt chuỗi, sửa nội dung, ...)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=&gt; String là immutable, dùng String để xử lý chuỗi sẽ khiến ứng dụng chiếm nhiều tài nguyên hơn</a:t>
            </a:r>
          </a:p>
        </p:txBody>
      </p:sp>
    </p:spTree>
    <p:extLst>
      <p:ext uri="{BB962C8B-B14F-4D97-AF65-F5344CB8AC3E}">
        <p14:creationId xmlns:p14="http://schemas.microsoft.com/office/powerpoint/2010/main" val="3916911699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StringBuffer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Tạo mới StringBuffer: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Các hàm thường dùng của StringBuffer: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7315200" cy="3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4405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Sử dụng StringBuilder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Tạo mới StringBuilder: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Các hàm thường dùng của StringBuilder: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delete()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7339013" cy="2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934"/>
      </p:ext>
    </p:extLst>
  </p:cSld>
  <p:clrMapOvr>
    <a:masterClrMapping/>
  </p:clrMapOvr>
  <p:transition spd="slow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và StringBuilder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So sánh StringBuffer và StringBuilder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Cơ chế của StringBuffer là đồng bộ. Cơ chế của StringBuilder là bất đồng bộ, nghĩa là cùng lúc có thể có 2 luồng cùng thực hiện các hàm của một đối tượng StringBuilder để thay đổi giá trị của nó.</a:t>
            </a:r>
          </a:p>
        </p:txBody>
      </p:sp>
    </p:spTree>
    <p:extLst>
      <p:ext uri="{BB962C8B-B14F-4D97-AF65-F5344CB8AC3E}">
        <p14:creationId xmlns:p14="http://schemas.microsoft.com/office/powerpoint/2010/main" val="4075797686"/>
      </p:ext>
    </p:extLst>
  </p:cSld>
  <p:clrMapOvr>
    <a:masterClrMapping/>
  </p:clrMapOvr>
  <p:transition spd="slow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hành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1: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791176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585"/>
      </p:ext>
    </p:extLst>
  </p:cSld>
  <p:clrMapOvr>
    <a:masterClrMapping/>
  </p:clrMapOvr>
  <p:transition spd="slow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hành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tab):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5" y="2260639"/>
            <a:ext cx="7458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7943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String trong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Array trong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StringBuilder và StringBuffer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0" y="2286000"/>
            <a:ext cx="8772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4165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2000" y="1981200"/>
            <a:ext cx="7696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 là một Object có sẵn, biểu diễn một chuỗi các ký tự char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38600"/>
            <a:ext cx="6438900" cy="24955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62000" y="3009900"/>
            <a:ext cx="7696200" cy="647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 có giá trị bất biến (immutable)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length():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9" y="2819400"/>
            <a:ext cx="7819108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9207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equals():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8" y="2618468"/>
            <a:ext cx="7334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8093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equalsIgnoreCase():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8" y="2743200"/>
            <a:ext cx="8096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5652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isEmpty():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0" y="2895600"/>
            <a:ext cx="7210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73526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concat():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7" y="2895600"/>
            <a:ext cx="8848452" cy="25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1157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trong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thường dùng với String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replace():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0" y="2819400"/>
            <a:ext cx="8391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2911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648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320</cp:revision>
  <dcterms:created xsi:type="dcterms:W3CDTF">2017-04-12T14:41:05Z</dcterms:created>
  <dcterms:modified xsi:type="dcterms:W3CDTF">2020-09-10T11:20:19Z</dcterms:modified>
</cp:coreProperties>
</file>