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8" r:id="rId5"/>
    <p:sldId id="299" r:id="rId6"/>
    <p:sldId id="294" r:id="rId7"/>
    <p:sldId id="295" r:id="rId8"/>
    <p:sldId id="296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98"/>
            <p14:sldId id="299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31023" y="1192951"/>
            <a:ext cx="6882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spring modules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Khái</a:t>
            </a:r>
            <a:r>
              <a:rPr lang="en-US" b="1" dirty="0" smtClean="0"/>
              <a:t> </a:t>
            </a:r>
            <a:r>
              <a:rPr lang="en-US" b="1" dirty="0" err="1" smtClean="0"/>
              <a:t>niệm</a:t>
            </a:r>
            <a:r>
              <a:rPr lang="en-US" b="1" dirty="0" smtClean="0"/>
              <a:t> Controller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thymeleaf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modules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493220"/>
            <a:ext cx="4800600" cy="53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controller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33" y="2057400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Spring controller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handler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5" y="3276600"/>
            <a:ext cx="7610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571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controller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33" y="2057400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Spring controller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handler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5" y="3276600"/>
            <a:ext cx="7610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600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MVC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MVC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pring MVC - Phần 1: Kiến trúc của Spring MVC, Flow trong Spring 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576191" cy="403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4029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2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hello world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local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tomcat server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0166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Spring boot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9050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Spring boot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spring.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spring boot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business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spring boot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local (Hello world)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4096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3506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257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321</cp:revision>
  <dcterms:created xsi:type="dcterms:W3CDTF">2017-04-12T14:41:05Z</dcterms:created>
  <dcterms:modified xsi:type="dcterms:W3CDTF">2020-07-31T21:34:16Z</dcterms:modified>
</cp:coreProperties>
</file>