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8" r:id="rId5"/>
    <p:sldId id="299" r:id="rId6"/>
    <p:sldId id="300" r:id="rId7"/>
    <p:sldId id="301" r:id="rId8"/>
    <p:sldId id="302" r:id="rId9"/>
    <p:sldId id="303" r:id="rId10"/>
    <p:sldId id="29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98"/>
            <p14:sldId id="299"/>
            <p14:sldId id="300"/>
            <p14:sldId id="301"/>
            <p14:sldId id="302"/>
            <p14:sldId id="303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1592" y="1192951"/>
            <a:ext cx="7680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3506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thymeleaf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thymeleaf</a:t>
            </a:r>
            <a:r>
              <a:rPr lang="en-US" b="1" dirty="0" smtClean="0"/>
              <a:t> </a:t>
            </a:r>
            <a:r>
              <a:rPr lang="en-US" b="1" dirty="0" err="1" smtClean="0"/>
              <a:t>vào</a:t>
            </a:r>
            <a:r>
              <a:rPr lang="en-US" b="1" dirty="0" smtClean="0"/>
              <a:t> project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Thao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thymeleaf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8288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Java Template Engine.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generate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HTML, XML, v.v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pPr marL="285750" indent="-28575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file HMTL do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template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HTML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58" y="2438400"/>
            <a:ext cx="676275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19050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pom.xml: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35060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 files: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958" y="5088908"/>
            <a:ext cx="48482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7571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Thao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messaging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33" y="20574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28956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application.properties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47" y="3375306"/>
            <a:ext cx="5257800" cy="276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3761905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resources/localization/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message.properties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4724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 file: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447" y="4231547"/>
            <a:ext cx="3381375" cy="276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181600"/>
            <a:ext cx="4505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600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Thao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Standard Expression Syntax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33" y="20574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${…}: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*{…}: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#{…}: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message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@{…}: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4991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Thao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7400"/>
            <a:ext cx="661035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72000"/>
            <a:ext cx="4914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42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Thao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25" y="5181600"/>
            <a:ext cx="6343650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590800"/>
            <a:ext cx="4572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3654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Thao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8" y="2052181"/>
            <a:ext cx="8934450" cy="2762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8" y="5486400"/>
            <a:ext cx="8888083" cy="115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3459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286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339</cp:revision>
  <dcterms:created xsi:type="dcterms:W3CDTF">2017-04-12T14:41:05Z</dcterms:created>
  <dcterms:modified xsi:type="dcterms:W3CDTF">2020-08-04T18:42:53Z</dcterms:modified>
</cp:coreProperties>
</file>