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95" r:id="rId6"/>
    <p:sldId id="296" r:id="rId7"/>
    <p:sldId id="298" r:id="rId8"/>
    <p:sldId id="299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94"/>
            <p14:sldId id="295"/>
            <p14:sldId id="296"/>
            <p14:sldId id="298"/>
            <p14:sldId id="299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607" y="1192951"/>
            <a:ext cx="7960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pic>
        <p:nvPicPr>
          <p:cNvPr id="11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MVC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Tạo</a:t>
            </a:r>
            <a:r>
              <a:rPr lang="en-US" b="1" dirty="0" smtClean="0"/>
              <a:t> project spring </a:t>
            </a:r>
            <a:r>
              <a:rPr lang="en-US" b="1" dirty="0" err="1" smtClean="0"/>
              <a:t>mvc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spring boot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MVC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MVC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mages.viblo.asia/9a58b050-1a54-4d2d-8813-4b831d6a4e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899933"/>
            <a:ext cx="65913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MVC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MVC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spring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pring MVC - Phần 1: Kiến trúc của Spring MVC, Flow trong Spring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576191" cy="403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4029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spring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 startAt="2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hello world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local</a:t>
            </a:r>
          </a:p>
          <a:p>
            <a:pPr marL="914400" lvl="1" indent="-457200">
              <a:buFontTx/>
              <a:buChar char="-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tomcat server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0166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Spring boot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9050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Spring boot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spring.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 boot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business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spring boot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local (Hello world)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4096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Spring boot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014537"/>
            <a:ext cx="6848475" cy="2828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052" y="1510473"/>
            <a:ext cx="14414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pom.xml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0870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Spring boot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95" y="2187581"/>
            <a:ext cx="6467475" cy="357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7052" y="1510473"/>
            <a:ext cx="14414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pom.xml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3401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3506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229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316</cp:revision>
  <dcterms:created xsi:type="dcterms:W3CDTF">2017-04-12T14:41:05Z</dcterms:created>
  <dcterms:modified xsi:type="dcterms:W3CDTF">2020-08-05T16:41:46Z</dcterms:modified>
</cp:coreProperties>
</file>