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0" r:id="rId4"/>
    <p:sldId id="291" r:id="rId5"/>
    <p:sldId id="292" r:id="rId6"/>
    <p:sldId id="293" r:id="rId7"/>
    <p:sldId id="283" r:id="rId8"/>
    <p:sldId id="284" r:id="rId9"/>
    <p:sldId id="285" r:id="rId10"/>
    <p:sldId id="287" r:id="rId11"/>
    <p:sldId id="288" r:id="rId12"/>
    <p:sldId id="289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90"/>
            <p14:sldId id="291"/>
            <p14:sldId id="292"/>
            <p14:sldId id="293"/>
            <p14:sldId id="283"/>
            <p14:sldId id="284"/>
            <p14:sldId id="285"/>
            <p14:sldId id="287"/>
            <p14:sldId id="288"/>
            <p14:sldId id="289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2654891"/>
            <a:ext cx="3728275" cy="37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33" y="1981200"/>
            <a:ext cx="815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string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object: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77609"/>
            <a:ext cx="6629400" cy="36004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400800" y="4540823"/>
            <a:ext cx="914400" cy="468868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4446644"/>
            <a:ext cx="1266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18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33" y="1981200"/>
            <a:ext cx="827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object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string: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7" y="2514600"/>
            <a:ext cx="4800600" cy="40100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343400" y="4042205"/>
            <a:ext cx="914400" cy="468868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89" y="4130073"/>
            <a:ext cx="3714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6021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37755"/>
              </p:ext>
            </p:extLst>
          </p:nvPr>
        </p:nvGraphicFramePr>
        <p:xfrm>
          <a:off x="3810000" y="2574324"/>
          <a:ext cx="12430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Packager Shell Object" showAsIcon="1" r:id="rId4" imgW="1243440" imgH="707400" progId="Package">
                  <p:embed/>
                </p:oleObj>
              </mc:Choice>
              <mc:Fallback>
                <p:oleObj name="Packager Shell Object" showAsIcon="1" r:id="rId4" imgW="1243440" imgH="70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2574324"/>
                        <a:ext cx="124301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150" y="4223135"/>
            <a:ext cx="2628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4806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733800" y="2202424"/>
          <a:ext cx="12430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Packager Shell Object" showAsIcon="1" r:id="rId4" imgW="1243440" imgH="707400" progId="Package">
                  <p:embed/>
                </p:oleObj>
              </mc:Choice>
              <mc:Fallback>
                <p:oleObj name="Packager Shell Object" showAsIcon="1" r:id="rId4" imgW="1243440" imgH="70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2202424"/>
                        <a:ext cx="124301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308" y="3248025"/>
            <a:ext cx="3448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930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5497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Kiểu</a:t>
            </a:r>
            <a:r>
              <a:rPr lang="en-US" sz="3200" b="1" dirty="0" smtClean="0"/>
              <a:t> Object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/>
              <a:t>JSON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hàm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lý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Thực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77" y="3886200"/>
            <a:ext cx="2762250" cy="1704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8862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662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33" y="1981200"/>
            <a:ext cx="815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name[“key”]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name.key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84674"/>
            <a:ext cx="5574748" cy="301612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172200" y="4343400"/>
            <a:ext cx="914400" cy="468868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345543"/>
            <a:ext cx="5143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129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33" y="1981200"/>
            <a:ext cx="815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" y="2674314"/>
            <a:ext cx="5224367" cy="36099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105400" y="3452250"/>
            <a:ext cx="914400" cy="468868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82" y="3254930"/>
            <a:ext cx="2624232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866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Constructor function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33" y="1981200"/>
            <a:ext cx="815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78668"/>
            <a:ext cx="4876800" cy="388055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419600" y="4038600"/>
            <a:ext cx="914400" cy="468868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18" y="3853934"/>
            <a:ext cx="351948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780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text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property(key) - value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34460"/>
            <a:ext cx="2686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894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33" y="1981200"/>
            <a:ext cx="8153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94" y="4038600"/>
            <a:ext cx="5553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6737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JSON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581400"/>
          <a:ext cx="8153400" cy="2457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276600"/>
                <a:gridCol w="3352800"/>
              </a:tblGrid>
              <a:tr h="6286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JSON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nói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JSON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1427">
                <a:tc>
                  <a:txBody>
                    <a:bodyPr/>
                    <a:lstStyle/>
                    <a:p>
                      <a:r>
                        <a:rPr lang="en-US" dirty="0" smtClean="0"/>
                        <a:t>Key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number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nằm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“”</a:t>
                      </a:r>
                      <a:endParaRPr lang="en-US" dirty="0"/>
                    </a:p>
                  </a:txBody>
                  <a:tcPr/>
                </a:tc>
              </a:tr>
              <a:tr h="832086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 number, object,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JSON </a:t>
                      </a:r>
                      <a:r>
                        <a:rPr lang="en-US" baseline="0" dirty="0" err="1" smtClean="0"/>
                        <a:t>thường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 function, date, undefined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1" y="2362200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490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545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Khanhvd</cp:lastModifiedBy>
  <cp:revision>468</cp:revision>
  <dcterms:created xsi:type="dcterms:W3CDTF">2017-04-12T14:41:05Z</dcterms:created>
  <dcterms:modified xsi:type="dcterms:W3CDTF">2020-07-08T06:04:13Z</dcterms:modified>
</cp:coreProperties>
</file>