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30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82"/>
            <p14:sldId id="30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B13"/>
    <a:srgbClr val="908F7C"/>
    <a:srgbClr val="D1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144" y="1331452"/>
            <a:ext cx="84497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(string)</a:t>
            </a: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8" y="2654891"/>
            <a:ext cx="3728275" cy="372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 startAt="4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Cho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42" y="5029200"/>
            <a:ext cx="1018120" cy="518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495800"/>
            <a:ext cx="4019550" cy="1438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5" y="4997789"/>
            <a:ext cx="30194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2926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 startAt="4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Cho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“-”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1249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5"/>
          <p:cNvSpPr txBox="1">
            <a:spLocks/>
          </p:cNvSpPr>
          <p:nvPr/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2366" y="2209800"/>
            <a:ext cx="5482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Các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hàm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xử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lý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chuỗi</a:t>
            </a:r>
            <a:endParaRPr lang="en-US" sz="3200" b="1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Tự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tạo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hàm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trong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Javascript</a:t>
            </a:r>
            <a:endParaRPr lang="en-US" sz="3200" b="1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Thực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hành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046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34" y="2719387"/>
            <a:ext cx="4857750" cy="37719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494984" y="3681412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428999"/>
            <a:ext cx="3052763" cy="9620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7784" y="1913696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replace(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 cu,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1443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875451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slice(start, end):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substring(start, end):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slice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(start, length):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63" y="3328944"/>
            <a:ext cx="3638550" cy="317182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357415" y="4220168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18" y="3962993"/>
            <a:ext cx="33623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645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875451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toUpperCase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6" y="2971800"/>
            <a:ext cx="4371975" cy="293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920445"/>
            <a:ext cx="1018120" cy="518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22347"/>
            <a:ext cx="23145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0068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trim()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875451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trim():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76767"/>
            <a:ext cx="3629025" cy="2771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052" y="3777106"/>
            <a:ext cx="1018120" cy="5182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821" y="3426608"/>
            <a:ext cx="369297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2016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875451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6" y="2591982"/>
            <a:ext cx="4029075" cy="3600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798" y="3890580"/>
            <a:ext cx="1018120" cy="518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325" y="3287671"/>
            <a:ext cx="18097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2537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704201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tròn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025" y="4495800"/>
            <a:ext cx="1018120" cy="518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70" y="3048000"/>
            <a:ext cx="3162300" cy="3609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325" y="4331039"/>
            <a:ext cx="18097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1512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 startAt="4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túi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Cho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vd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2+2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58" y="4441562"/>
            <a:ext cx="4219575" cy="1628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996846"/>
            <a:ext cx="1018120" cy="518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5005745"/>
            <a:ext cx="9906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5459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518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Nguyễn Văn Long</cp:lastModifiedBy>
  <cp:revision>437</cp:revision>
  <dcterms:created xsi:type="dcterms:W3CDTF">2017-04-12T14:41:05Z</dcterms:created>
  <dcterms:modified xsi:type="dcterms:W3CDTF">2020-07-23T10:05:25Z</dcterms:modified>
</cp:coreProperties>
</file>