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9E3125E-89BA-4B35-AD57-344C0813C984}">
          <p14:sldIdLst>
            <p14:sldId id="256"/>
            <p14:sldId id="257"/>
          </p14:sldIdLst>
        </p14:section>
        <p14:section name="Untitled Section" id="{3E20A21F-35B3-4F62-B0F0-7446A643334F}">
          <p14:sldIdLst>
            <p14:sldId id="258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340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255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640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906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009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789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613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66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646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716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889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507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09C2E1-7128-4CF3-932E-985565988C28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305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6395273" y="6400800"/>
            <a:ext cx="26725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GIẢNG VIÊN: NVLONG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3617" y="1752600"/>
            <a:ext cx="4576765" cy="457676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227593" y="1192951"/>
            <a:ext cx="6688819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US" sz="4000" b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4000" b="1" u="sng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4000" b="1" u="sng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40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sz="4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lệnh</a:t>
            </a:r>
            <a:r>
              <a:rPr lang="en-US" sz="4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sz="4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kiện</a:t>
            </a:r>
            <a:r>
              <a:rPr lang="en-US" sz="4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lvl="0" algn="ctr"/>
            <a:r>
              <a:rPr lang="en-US" sz="40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sz="4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lệnh</a:t>
            </a:r>
            <a:r>
              <a:rPr lang="en-US" sz="4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lặp</a:t>
            </a:r>
            <a:endParaRPr lang="en-US" sz="4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245909"/>
      </p:ext>
    </p:extLst>
  </p:cSld>
  <p:clrMapOvr>
    <a:masterClrMapping/>
  </p:clrMapOvr>
  <p:transition spd="slow">
    <p:pull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IV.  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2: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Viết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chương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giai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thừa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nhập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31151244"/>
      </p:ext>
    </p:extLst>
  </p:cSld>
  <p:clrMapOvr>
    <a:masterClrMapping/>
  </p:clrMapOvr>
  <p:transition spd="slow">
    <p:pull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IV.  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3: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Viết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chương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chia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hết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7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nhưng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chia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hết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5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khoảng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20 – 200.</a:t>
            </a:r>
          </a:p>
        </p:txBody>
      </p:sp>
    </p:spTree>
    <p:extLst>
      <p:ext uri="{BB962C8B-B14F-4D97-AF65-F5344CB8AC3E}">
        <p14:creationId xmlns:p14="http://schemas.microsoft.com/office/powerpoint/2010/main" val="1344103747"/>
      </p:ext>
    </p:extLst>
  </p:cSld>
  <p:clrMapOvr>
    <a:masterClrMapping/>
  </p:clrMapOvr>
  <p:transition spd="slow">
    <p:pull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IV.  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4: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Viết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chương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nguyên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tố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lớn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hơn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0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nhỏ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hơn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nhập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6285744"/>
      </p:ext>
    </p:extLst>
  </p:cSld>
  <p:clrMapOvr>
    <a:masterClrMapping/>
  </p:clrMapOvr>
  <p:transition spd="slow">
    <p:pull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143000"/>
          </a:xfrm>
        </p:spPr>
        <p:txBody>
          <a:bodyPr/>
          <a:lstStyle/>
          <a:p>
            <a:pPr algn="l"/>
            <a:r>
              <a:rPr lang="en-US" b="1" dirty="0"/>
              <a:t>NỘI DUNG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4525963"/>
          </a:xfrm>
        </p:spPr>
        <p:txBody>
          <a:bodyPr/>
          <a:lstStyle/>
          <a:p>
            <a:pPr marL="571500" indent="-571500">
              <a:buFont typeface="+mj-lt"/>
              <a:buAutoNum type="romanUcPeriod"/>
            </a:pPr>
            <a:r>
              <a:rPr lang="en-US" b="1" dirty="0" err="1"/>
              <a:t>Các</a:t>
            </a:r>
            <a:r>
              <a:rPr lang="en-US" b="1" dirty="0"/>
              <a:t> </a:t>
            </a:r>
            <a:r>
              <a:rPr lang="en-US" b="1" dirty="0" err="1"/>
              <a:t>toán</a:t>
            </a:r>
            <a:r>
              <a:rPr lang="en-US" b="1" dirty="0"/>
              <a:t> </a:t>
            </a:r>
            <a:r>
              <a:rPr lang="en-US" b="1" dirty="0" err="1"/>
              <a:t>tử</a:t>
            </a:r>
            <a:r>
              <a:rPr lang="en-US" b="1" dirty="0"/>
              <a:t> </a:t>
            </a:r>
            <a:r>
              <a:rPr lang="en-US" b="1" dirty="0" err="1"/>
              <a:t>trong</a:t>
            </a:r>
            <a:r>
              <a:rPr lang="en-US" b="1" dirty="0"/>
              <a:t> java</a:t>
            </a:r>
          </a:p>
          <a:p>
            <a:pPr marL="571500" indent="-571500">
              <a:buFont typeface="+mj-lt"/>
              <a:buAutoNum type="romanUcPeriod"/>
            </a:pPr>
            <a:r>
              <a:rPr lang="en-US" b="1" dirty="0"/>
              <a:t>If else </a:t>
            </a:r>
            <a:r>
              <a:rPr lang="en-US" b="1" dirty="0" err="1"/>
              <a:t>và</a:t>
            </a:r>
            <a:r>
              <a:rPr lang="en-US" b="1" dirty="0"/>
              <a:t> switch case</a:t>
            </a:r>
          </a:p>
          <a:p>
            <a:pPr marL="571500" indent="-571500">
              <a:buFont typeface="+mj-lt"/>
              <a:buAutoNum type="romanUcPeriod"/>
            </a:pPr>
            <a:r>
              <a:rPr lang="en-US" b="1" dirty="0"/>
              <a:t>For, while</a:t>
            </a:r>
          </a:p>
          <a:p>
            <a:pPr marL="571500" indent="-571500">
              <a:buFont typeface="+mj-lt"/>
              <a:buAutoNum type="romanUcPeriod"/>
            </a:pPr>
            <a:r>
              <a:rPr lang="en-US" b="1" dirty="0" err="1"/>
              <a:t>Thực</a:t>
            </a:r>
            <a:r>
              <a:rPr lang="en-US" b="1" dirty="0"/>
              <a:t> </a:t>
            </a:r>
            <a:r>
              <a:rPr lang="en-US" b="1" dirty="0" err="1"/>
              <a:t>hành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89754588"/>
      </p:ext>
    </p:extLst>
  </p:cSld>
  <p:clrMapOvr>
    <a:masterClrMapping/>
  </p:clrMapOvr>
  <p:transition spd="slow">
    <p:pull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romanUcPeriod"/>
            </a:pP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Java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6248662"/>
              </p:ext>
            </p:extLst>
          </p:nvPr>
        </p:nvGraphicFramePr>
        <p:xfrm>
          <a:off x="1100233" y="2209800"/>
          <a:ext cx="6934200" cy="29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10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31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solidFill>
                            <a:schemeClr val="tx1"/>
                          </a:solidFill>
                        </a:rPr>
                        <a:t>Toán</a:t>
                      </a:r>
                      <a:r>
                        <a:rPr lang="en-US" sz="20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aseline="0" dirty="0" err="1">
                          <a:solidFill>
                            <a:schemeClr val="tx1"/>
                          </a:solidFill>
                        </a:rPr>
                        <a:t>tử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solidFill>
                            <a:schemeClr val="tx1"/>
                          </a:solidFill>
                        </a:rPr>
                        <a:t>Mô</a:t>
                      </a:r>
                      <a:r>
                        <a:rPr lang="en-US" sz="20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aseline="0" dirty="0" err="1">
                          <a:solidFill>
                            <a:schemeClr val="tx1"/>
                          </a:solidFill>
                        </a:rPr>
                        <a:t>tả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Cộng</a:t>
                      </a:r>
                      <a:r>
                        <a:rPr lang="en-US" baseline="0" dirty="0"/>
                        <a:t> 2 </a:t>
                      </a:r>
                      <a:r>
                        <a:rPr lang="en-US" baseline="0" dirty="0" err="1"/>
                        <a:t>số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Trừ</a:t>
                      </a:r>
                      <a:r>
                        <a:rPr lang="en-US" baseline="0" dirty="0"/>
                        <a:t> 2 </a:t>
                      </a:r>
                      <a:r>
                        <a:rPr lang="en-US" baseline="0" dirty="0" err="1"/>
                        <a:t>số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Nhân</a:t>
                      </a:r>
                      <a:r>
                        <a:rPr lang="en-US" baseline="0" dirty="0"/>
                        <a:t> 2 </a:t>
                      </a:r>
                      <a:r>
                        <a:rPr lang="en-US" baseline="0" dirty="0" err="1"/>
                        <a:t>số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Chia 2 </a:t>
                      </a:r>
                      <a:r>
                        <a:rPr lang="en-US" dirty="0" err="1"/>
                        <a:t>số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Chia </a:t>
                      </a:r>
                      <a:r>
                        <a:rPr lang="en-US" dirty="0" err="1"/>
                        <a:t>lấy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dư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Tăng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giá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trị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lên</a:t>
                      </a:r>
                      <a:r>
                        <a:rPr lang="en-US" baseline="0" dirty="0"/>
                        <a:t> 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err="1"/>
                        <a:t>Giảm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giá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trị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xuống</a:t>
                      </a:r>
                      <a:r>
                        <a:rPr lang="en-US" baseline="0" dirty="0"/>
                        <a:t> 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3253536"/>
      </p:ext>
    </p:extLst>
  </p:cSld>
  <p:clrMapOvr>
    <a:masterClrMapping/>
  </p:clrMapOvr>
  <p:transition spd="slow">
    <p:pull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romanUcPeriod"/>
            </a:pP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Java</a:t>
            </a:r>
          </a:p>
          <a:p>
            <a:pPr lvl="1"/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 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so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sánh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4796063"/>
              </p:ext>
            </p:extLst>
          </p:nvPr>
        </p:nvGraphicFramePr>
        <p:xfrm>
          <a:off x="1100233" y="2209800"/>
          <a:ext cx="6934200" cy="3733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10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31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solidFill>
                            <a:schemeClr val="tx1"/>
                          </a:solidFill>
                        </a:rPr>
                        <a:t>Toán</a:t>
                      </a:r>
                      <a:r>
                        <a:rPr lang="en-US" sz="20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aseline="0" dirty="0" err="1">
                          <a:solidFill>
                            <a:schemeClr val="tx1"/>
                          </a:solidFill>
                        </a:rPr>
                        <a:t>tử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solidFill>
                            <a:schemeClr val="tx1"/>
                          </a:solidFill>
                        </a:rPr>
                        <a:t>Mô</a:t>
                      </a:r>
                      <a:r>
                        <a:rPr lang="en-US" sz="20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aseline="0" dirty="0" err="1">
                          <a:solidFill>
                            <a:schemeClr val="tx1"/>
                          </a:solidFill>
                        </a:rPr>
                        <a:t>tả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Trả</a:t>
                      </a:r>
                      <a:r>
                        <a:rPr lang="en-US" baseline="0"/>
                        <a:t> về true nếu 2 biến bằng nhau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!=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Trả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về</a:t>
                      </a:r>
                      <a:r>
                        <a:rPr lang="en-US" baseline="0" dirty="0"/>
                        <a:t> true </a:t>
                      </a:r>
                      <a:r>
                        <a:rPr lang="en-US" baseline="0" dirty="0" err="1"/>
                        <a:t>nếu</a:t>
                      </a:r>
                      <a:r>
                        <a:rPr lang="en-US" baseline="0" dirty="0"/>
                        <a:t> 2 </a:t>
                      </a:r>
                      <a:r>
                        <a:rPr lang="en-US" baseline="0" dirty="0" err="1"/>
                        <a:t>biến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không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bằng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nhau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Trả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về</a:t>
                      </a:r>
                      <a:r>
                        <a:rPr lang="en-US" baseline="0" dirty="0"/>
                        <a:t> true </a:t>
                      </a:r>
                      <a:r>
                        <a:rPr lang="en-US" baseline="0" dirty="0" err="1"/>
                        <a:t>nếu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vế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trái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lớn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hơn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vế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phải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Trả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về</a:t>
                      </a:r>
                      <a:r>
                        <a:rPr lang="en-US" baseline="0" dirty="0"/>
                        <a:t> true </a:t>
                      </a:r>
                      <a:r>
                        <a:rPr lang="en-US" baseline="0" dirty="0" err="1"/>
                        <a:t>nếu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vế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trái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nhớ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hơn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vế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phải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Trả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về</a:t>
                      </a:r>
                      <a:r>
                        <a:rPr lang="en-US" baseline="0" dirty="0"/>
                        <a:t> true </a:t>
                      </a:r>
                      <a:r>
                        <a:rPr lang="en-US" baseline="0" dirty="0" err="1"/>
                        <a:t>nếu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vế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trái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lớn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hơn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hoặc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bằng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vế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phải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Trả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về</a:t>
                      </a:r>
                      <a:r>
                        <a:rPr lang="en-US" baseline="0" dirty="0"/>
                        <a:t> true </a:t>
                      </a:r>
                      <a:r>
                        <a:rPr lang="en-US" baseline="0" dirty="0" err="1"/>
                        <a:t>nếu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vế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trái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nhỏ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hơn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hoặc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bằng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vế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phải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&amp;&amp;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err="1"/>
                        <a:t>Trả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về</a:t>
                      </a:r>
                      <a:r>
                        <a:rPr lang="en-US" baseline="0" dirty="0"/>
                        <a:t> true </a:t>
                      </a:r>
                      <a:r>
                        <a:rPr lang="en-US" baseline="0" dirty="0" err="1"/>
                        <a:t>nếu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cả</a:t>
                      </a:r>
                      <a:r>
                        <a:rPr lang="en-US" baseline="0" dirty="0"/>
                        <a:t> 2 </a:t>
                      </a:r>
                      <a:r>
                        <a:rPr lang="en-US" baseline="0" dirty="0" err="1"/>
                        <a:t>vế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đúng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||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Trả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về</a:t>
                      </a:r>
                      <a:r>
                        <a:rPr lang="en-US" baseline="0" dirty="0"/>
                        <a:t> true </a:t>
                      </a:r>
                      <a:r>
                        <a:rPr lang="en-US" baseline="0" dirty="0" err="1"/>
                        <a:t>nếu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một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trong</a:t>
                      </a:r>
                      <a:r>
                        <a:rPr lang="en-US" baseline="0" dirty="0"/>
                        <a:t> 2 </a:t>
                      </a:r>
                      <a:r>
                        <a:rPr lang="en-US" baseline="0" dirty="0" err="1"/>
                        <a:t>vế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đúng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Trả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về</a:t>
                      </a:r>
                      <a:r>
                        <a:rPr lang="en-US" baseline="0" dirty="0"/>
                        <a:t> false </a:t>
                      </a:r>
                      <a:r>
                        <a:rPr lang="en-US" baseline="0" dirty="0" err="1"/>
                        <a:t>nếu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vế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trả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về</a:t>
                      </a:r>
                      <a:r>
                        <a:rPr lang="en-US" baseline="0" dirty="0"/>
                        <a:t> true (</a:t>
                      </a:r>
                      <a:r>
                        <a:rPr lang="en-US" baseline="0" dirty="0" err="1"/>
                        <a:t>đảo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ngược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kết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quả</a:t>
                      </a:r>
                      <a:r>
                        <a:rPr lang="en-US" baseline="0" dirty="0"/>
                        <a:t>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7230393"/>
      </p:ext>
    </p:extLst>
  </p:cSld>
  <p:clrMapOvr>
    <a:masterClrMapping/>
  </p:clrMapOvr>
  <p:transition spd="slow">
    <p:pull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II.   If else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switch case</a:t>
            </a:r>
          </a:p>
          <a:p>
            <a:pPr marL="914400" lvl="1" indent="-457200">
              <a:buAutoNum type="arabicPeriod"/>
            </a:pP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else</a:t>
            </a:r>
          </a:p>
          <a:p>
            <a:pPr lvl="1"/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nhập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giờ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0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24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màn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chào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buổi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sáng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chiều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tối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00" y="2057400"/>
            <a:ext cx="9044066" cy="2036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931891"/>
      </p:ext>
    </p:extLst>
  </p:cSld>
  <p:clrMapOvr>
    <a:masterClrMapping/>
  </p:clrMapOvr>
  <p:transition spd="slow">
    <p:pull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II.   If else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switch case</a:t>
            </a:r>
          </a:p>
          <a:p>
            <a:pPr lvl="1"/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  Switch case</a:t>
            </a:r>
          </a:p>
          <a:p>
            <a:pPr lvl="1"/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Tx/>
              <a:buChar char="-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nhập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7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màn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tương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thứ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2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chủ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nhật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Tx/>
              <a:buChar char="-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đảo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ngược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if else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switch case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718" y="1828801"/>
            <a:ext cx="417195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037780"/>
      </p:ext>
    </p:extLst>
  </p:cSld>
  <p:clrMapOvr>
    <a:masterClrMapping/>
  </p:clrMapOvr>
  <p:transition spd="slow">
    <p:pull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romanUcPeriod" startAt="3"/>
            </a:pP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For, while</a:t>
            </a:r>
          </a:p>
          <a:p>
            <a:pPr lvl="1"/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 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Vòng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lặp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</a:t>
            </a:r>
          </a:p>
          <a:p>
            <a:pPr lvl="1"/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Statement 1: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lần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trước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chạy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block</a:t>
            </a:r>
          </a:p>
          <a:p>
            <a:pPr marL="800100" lvl="1" indent="-342900"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Statement 2: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kiện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chạy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code block</a:t>
            </a:r>
          </a:p>
          <a:p>
            <a:pPr marL="800100" lvl="1" indent="-342900"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Statement 3: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chạy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mỗi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block code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chạy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xong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Tx/>
              <a:buChar char="-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màn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thứ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10</a:t>
            </a:r>
          </a:p>
          <a:p>
            <a:pPr marL="800100" lvl="1" indent="-342900">
              <a:buFontTx/>
              <a:buChar char="-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màn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kim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tháp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6 *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1752600"/>
            <a:ext cx="554355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31454"/>
      </p:ext>
    </p:extLst>
  </p:cSld>
  <p:clrMapOvr>
    <a:masterClrMapping/>
  </p:clrMapOvr>
  <p:transition spd="slow">
    <p:pull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romanUcPeriod" startAt="3"/>
            </a:pP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For, while</a:t>
            </a:r>
          </a:p>
          <a:p>
            <a:pPr lvl="1"/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 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Vòng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lặp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while</a:t>
            </a:r>
          </a:p>
          <a:p>
            <a:pPr lvl="1"/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Tx/>
              <a:buChar char="-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màn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thứ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10</a:t>
            </a:r>
          </a:p>
          <a:p>
            <a:pPr marL="800100" lvl="1" indent="-342900">
              <a:buFontTx/>
              <a:buChar char="-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màn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kim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tháp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6 *</a:t>
            </a:r>
          </a:p>
          <a:p>
            <a:pPr marL="800100" lvl="1" indent="-342900">
              <a:buFontTx/>
              <a:buChar char="-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do while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658" y="1828800"/>
            <a:ext cx="3876675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62184"/>
      </p:ext>
    </p:extLst>
  </p:cSld>
  <p:clrMapOvr>
    <a:masterClrMapping/>
  </p:clrMapOvr>
  <p:transition spd="slow">
    <p:pull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IV.  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1: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bậc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bậc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hai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5101970"/>
      </p:ext>
    </p:extLst>
  </p:cSld>
  <p:clrMapOvr>
    <a:masterClrMapping/>
  </p:clrMapOvr>
  <p:transition spd="slow">
    <p:pull dir="r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636</TotalTime>
  <Words>581</Words>
  <Application>Microsoft Office PowerPoint</Application>
  <PresentationFormat>On-screen Show (4:3)</PresentationFormat>
  <Paragraphs>127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PowerPoint Presentation</vt:lpstr>
      <vt:lpstr>NỘI DUNG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LongNguyen</cp:lastModifiedBy>
  <cp:revision>268</cp:revision>
  <dcterms:created xsi:type="dcterms:W3CDTF">2017-04-12T14:41:05Z</dcterms:created>
  <dcterms:modified xsi:type="dcterms:W3CDTF">2020-09-10T11:20:11Z</dcterms:modified>
</cp:coreProperties>
</file>