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9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E3125E-89BA-4B35-AD57-344C0813C984}">
          <p14:sldIdLst>
            <p14:sldId id="256"/>
          </p14:sldIdLst>
        </p14:section>
        <p14:section name="Untitled Section" id="{3E20A21F-35B3-4F62-B0F0-7446A643334F}">
          <p14:sldIdLst>
            <p14:sldId id="282"/>
            <p14:sldId id="29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7B13"/>
    <a:srgbClr val="908F7C"/>
    <a:srgbClr val="D1D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99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5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4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0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0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8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1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4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8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0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9C2E1-7128-4CF3-932E-985565988C28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0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47144" y="1331452"/>
            <a:ext cx="84497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40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12: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en-US" sz="40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95273" y="6400800"/>
            <a:ext cx="2672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 VIÊN: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NVLONG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2" name="Picture 8" descr="jQuery ẩn hiện phần tử HTML - Đại Phố Web &amp; Host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39" y="2362200"/>
            <a:ext cx="7758917" cy="348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24590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-9334" y="914400"/>
            <a:ext cx="91533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AutoNum type="arabicPeriod" startAt="3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sẵn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ẩn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ẩn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308" y="2743200"/>
            <a:ext cx="6496050" cy="742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783" y="3810000"/>
            <a:ext cx="6515100" cy="7715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9308" y="4940959"/>
            <a:ext cx="65246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477993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-9334" y="914400"/>
            <a:ext cx="915333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AutoNum type="arabicPeriod" startAt="3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sẵn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animate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animations</a:t>
            </a: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dừng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animations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858" y="2618468"/>
            <a:ext cx="6838950" cy="838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5570" y="4700052"/>
            <a:ext cx="53435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01818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-9334" y="914400"/>
            <a:ext cx="915333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AutoNum type="arabicPeriod" startAt="3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sẵn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text():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set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html():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set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html</a:t>
            </a:r>
          </a:p>
          <a:p>
            <a:pPr marL="800100" lvl="1" indent="-342900">
              <a:buFontTx/>
              <a:buChar char="-"/>
            </a:pPr>
            <a:r>
              <a:rPr lang="en-US" sz="24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set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append():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prepend():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emove():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mpty():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</a:t>
            </a:r>
            <a:r>
              <a:rPr lang="en-U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set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93652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-9334" y="914400"/>
            <a:ext cx="915333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3"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suggestion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auto complete</a:t>
            </a:r>
          </a:p>
          <a:p>
            <a:pPr marL="514350" indent="-514350">
              <a:buAutoNum type="romanUcPeriod" startAt="3"/>
            </a:pP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demo auto complete</a:t>
            </a:r>
          </a:p>
        </p:txBody>
      </p:sp>
      <p:pic>
        <p:nvPicPr>
          <p:cNvPr id="2" name="autocomplete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662333" y="3505200"/>
            <a:ext cx="3810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194577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-9334" y="914400"/>
            <a:ext cx="9153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01208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5"/>
          <p:cNvSpPr txBox="1">
            <a:spLocks/>
          </p:cNvSpPr>
          <p:nvPr/>
        </p:nvSpPr>
        <p:spPr>
          <a:xfrm>
            <a:off x="457200" y="838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/>
              <a:t>NỘI DUNG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47393" y="2209800"/>
            <a:ext cx="717677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en-US" sz="3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auto suggestion </a:t>
            </a:r>
            <a:r>
              <a:rPr lang="en-US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auto </a:t>
            </a:r>
            <a:r>
              <a:rPr lang="en-US" sz="3200" b="1" dirty="0" smtClean="0"/>
              <a:t>complete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110465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871633" y="2006394"/>
            <a:ext cx="7391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Jquery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là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thư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viện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được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viết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bằng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Javascript</a:t>
            </a:r>
            <a:r>
              <a:rPr lang="en-US" sz="2400" dirty="0" smtClean="0">
                <a:solidFill>
                  <a:schemeClr val="tx1"/>
                </a:solidFill>
              </a:rPr>
              <a:t>. </a:t>
            </a:r>
            <a:r>
              <a:rPr lang="en-US" sz="2400" dirty="0" err="1" smtClean="0">
                <a:solidFill>
                  <a:schemeClr val="tx1"/>
                </a:solidFill>
              </a:rPr>
              <a:t>Cung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cấp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các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chức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năng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tương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tự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như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Javascript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45449" y="3181791"/>
            <a:ext cx="8043767" cy="96614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Jquery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giúp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chúng</a:t>
            </a:r>
            <a:r>
              <a:rPr lang="en-US" sz="2400" dirty="0" smtClean="0">
                <a:solidFill>
                  <a:schemeClr val="tx1"/>
                </a:solidFill>
              </a:rPr>
              <a:t> ta </a:t>
            </a:r>
            <a:r>
              <a:rPr lang="en-US" sz="2400" dirty="0" err="1" smtClean="0">
                <a:solidFill>
                  <a:schemeClr val="tx1"/>
                </a:solidFill>
              </a:rPr>
              <a:t>dễ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dàng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hơn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nhiều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khi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thao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tác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với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Javascript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trên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trang</a:t>
            </a:r>
            <a:r>
              <a:rPr lang="en-US" sz="2400" dirty="0" smtClean="0">
                <a:solidFill>
                  <a:schemeClr val="tx1"/>
                </a:solidFill>
              </a:rPr>
              <a:t> web.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5449" y="4495800"/>
            <a:ext cx="4668266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DOM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CSS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AJAX call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266225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133600"/>
            <a:ext cx="5285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web: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95" y="3003596"/>
            <a:ext cx="8546476" cy="311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99006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-9334" y="914400"/>
            <a:ext cx="915333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Selector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$(“p”):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$(“.test”):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class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test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$(“#test”):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id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test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$(this):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345337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-9334" y="914400"/>
            <a:ext cx="915333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xự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ready():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load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xong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r>
              <a:rPr lang="en-U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click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hover():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dê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chuột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focus():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on():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Xảy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tùy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chuyền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lúc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391335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-9334" y="914400"/>
            <a:ext cx="91533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xự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 DỤ: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589713"/>
            <a:ext cx="838685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090612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-9334" y="914400"/>
            <a:ext cx="91533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AutoNum type="arabicPeriod" startAt="3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sẵn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Hide/Show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ẩn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620" y="3124200"/>
            <a:ext cx="530542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779300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-9334" y="914400"/>
            <a:ext cx="91533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AutoNum type="arabicPeriod" startAt="3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sẵn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Fade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ẩn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95" y="2618468"/>
            <a:ext cx="5705475" cy="800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119" y="3552976"/>
            <a:ext cx="5686425" cy="828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906" y="4475435"/>
            <a:ext cx="6038850" cy="7810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1206" y="5438518"/>
            <a:ext cx="657225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279840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2024</TotalTime>
  <Words>608</Words>
  <Application>Microsoft Office PowerPoint</Application>
  <PresentationFormat>On-screen Show (4:3)</PresentationFormat>
  <Paragraphs>104</Paragraphs>
  <Slides>14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Long Nguyen</cp:lastModifiedBy>
  <cp:revision>547</cp:revision>
  <dcterms:created xsi:type="dcterms:W3CDTF">2017-04-12T14:41:05Z</dcterms:created>
  <dcterms:modified xsi:type="dcterms:W3CDTF">2020-07-10T16:45:15Z</dcterms:modified>
</cp:coreProperties>
</file>