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73" r:id="rId7"/>
    <p:sldId id="280" r:id="rId8"/>
    <p:sldId id="281" r:id="rId9"/>
    <p:sldId id="274" r:id="rId10"/>
    <p:sldId id="275" r:id="rId11"/>
    <p:sldId id="282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70"/>
            <p14:sldId id="272"/>
            <p14:sldId id="273"/>
            <p14:sldId id="280"/>
            <p14:sldId id="281"/>
            <p14:sldId id="274"/>
            <p14:sldId id="275"/>
            <p14:sldId id="282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3" y="2554855"/>
            <a:ext cx="3438525" cy="3438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67000"/>
            <a:ext cx="2279238" cy="31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CSS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512403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6933" y="2057400"/>
            <a:ext cx="640080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style="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;"&gt;&lt;/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9306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CSS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Selector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1905000"/>
            <a:ext cx="6705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cs typeface="Arial" panose="020B0604020202020204" pitchFamily="34" charset="0"/>
              </a:rPr>
              <a:t>Selector cơ bản tìm thẻ HTML sử dụng thuộc tính id và class của thẻ</a:t>
            </a:r>
          </a:p>
          <a:p>
            <a:pPr algn="ctr"/>
            <a:r>
              <a:rPr lang="vi-VN" sz="2400" b="1" dirty="0">
                <a:solidFill>
                  <a:schemeClr val="tx1"/>
                </a:solidFill>
                <a:cs typeface="Arial" panose="020B0604020202020204" pitchFamily="34" charset="0"/>
              </a:rPr>
              <a:t>hoặc sử dụng trực tiếp tên thẻ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" y="3347896"/>
            <a:ext cx="5638800" cy="341745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86333" y="4227320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627245"/>
            <a:ext cx="2638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15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CSS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981200"/>
            <a:ext cx="626979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30px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 New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Roman, Arial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500px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500px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907589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686" y="2514600"/>
            <a:ext cx="7485293" cy="990600"/>
          </a:xfrm>
          <a:prstGeom prst="rect">
            <a:avLst/>
          </a:prstGeom>
          <a:solidFill>
            <a:srgbClr val="D1D13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581400"/>
            <a:ext cx="1127250" cy="2133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82729" y="3581400"/>
            <a:ext cx="1127250" cy="2133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581400"/>
            <a:ext cx="5029200" cy="2133600"/>
          </a:xfrm>
          <a:prstGeom prst="rect">
            <a:avLst/>
          </a:prstGeom>
          <a:solidFill>
            <a:srgbClr val="908F7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685" y="5867400"/>
            <a:ext cx="7485293" cy="838200"/>
          </a:xfrm>
          <a:prstGeom prst="rect">
            <a:avLst/>
          </a:prstGeom>
          <a:solidFill>
            <a:srgbClr val="F97B1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881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793055" y="2161026"/>
            <a:ext cx="7485293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054" y="3268083"/>
            <a:ext cx="1797745" cy="2446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khỏe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3268082"/>
            <a:ext cx="5535148" cy="24469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055" y="5867400"/>
            <a:ext cx="7485294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8650" y="2306238"/>
            <a:ext cx="1311150" cy="74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ảnh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19400" y="3352800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8650" y="5943600"/>
            <a:ext cx="230175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: 19999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458" y="5943600"/>
            <a:ext cx="230175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Facebook: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4846" y="5949351"/>
            <a:ext cx="230175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Hà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0411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biệt</a:t>
            </a:r>
            <a:r>
              <a:rPr lang="en-US" b="1" dirty="0" smtClean="0"/>
              <a:t> </a:t>
            </a:r>
            <a:r>
              <a:rPr lang="en-US" b="1" dirty="0"/>
              <a:t>inline </a:t>
            </a:r>
            <a:r>
              <a:rPr lang="en-US" b="1" dirty="0" err="1"/>
              <a:t>và</a:t>
            </a:r>
            <a:r>
              <a:rPr lang="en-US" b="1" dirty="0"/>
              <a:t> block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Thẻ</a:t>
            </a:r>
            <a:r>
              <a:rPr lang="en-US" b="1" dirty="0"/>
              <a:t> </a:t>
            </a:r>
            <a:r>
              <a:rPr lang="en-US" b="1" dirty="0" smtClean="0"/>
              <a:t>table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CSS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71600" y="1905000"/>
            <a:ext cx="6705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(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inline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HTML: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71600" y="1905000"/>
            <a:ext cx="67056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HTML: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blockquote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h6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032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058" y="1745397"/>
            <a:ext cx="3638550" cy="1466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5814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+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tr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smtClean="0"/>
              <a:t>+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td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ô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855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87980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91000" y="3686174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96006"/>
            <a:ext cx="3048000" cy="3619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338512"/>
            <a:ext cx="3486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44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87980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91" y="3124200"/>
            <a:ext cx="4305300" cy="9810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07167" y="3462337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8" y="2743200"/>
            <a:ext cx="3476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79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87980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table: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07167" y="3462337"/>
            <a:ext cx="7620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988469"/>
            <a:ext cx="4000500" cy="1252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0" y="2514600"/>
            <a:ext cx="3571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948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CSS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CSS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5933" y="1953882"/>
            <a:ext cx="7162800" cy="16275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(Cascading Style Sheets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9624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HTML?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đẹp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HTML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726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782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252</cp:revision>
  <dcterms:created xsi:type="dcterms:W3CDTF">2017-04-12T14:41:05Z</dcterms:created>
  <dcterms:modified xsi:type="dcterms:W3CDTF">2020-07-03T08:12:27Z</dcterms:modified>
</cp:coreProperties>
</file>