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7" r:id="rId7"/>
    <p:sldId id="286" r:id="rId8"/>
    <p:sldId id="288" r:id="rId9"/>
    <p:sldId id="289" r:id="rId10"/>
    <p:sldId id="290" r:id="rId11"/>
    <p:sldId id="291" r:id="rId12"/>
    <p:sldId id="300" r:id="rId13"/>
    <p:sldId id="301" r:id="rId14"/>
    <p:sldId id="302" r:id="rId15"/>
    <p:sldId id="303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4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300"/>
            <p14:sldId id="301"/>
            <p14:sldId id="302"/>
            <p14:sldId id="303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04" y="2286000"/>
            <a:ext cx="3787988" cy="37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(Object):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(Array):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undefined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null: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32" y="2457896"/>
            <a:ext cx="3095625" cy="1457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32" y="4343400"/>
            <a:ext cx="4229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994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45" y="2971800"/>
            <a:ext cx="8029575" cy="14573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99989" y="5529951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553763"/>
            <a:ext cx="55245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53" y="5287062"/>
            <a:ext cx="34861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33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451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1"/>
                <a:gridCol w="41910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Ví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dụ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Cộng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tong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Trừ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hieu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Nhân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tich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Lũy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thừa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luythua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 ** 3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 2 </a:t>
                      </a:r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chia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 </a:t>
                      </a:r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laydu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lên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so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++so;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xuống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so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so--;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--so;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795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3053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1"/>
                <a:gridCol w="41910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Ví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dụ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Tương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tự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+=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+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-=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-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*=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x * 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**=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**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/=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/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%=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%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63894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0749"/>
                <a:gridCol w="7176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Bằng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Bằng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nhau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Không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Không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Lớn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Bé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Lớn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Bé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Kiểm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tra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toán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tử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r>
                        <a:rPr lang="en-US" baseline="0" dirty="0" smtClean="0">
                          <a:effectLst/>
                        </a:rPr>
                        <a:t> hay </a:t>
                      </a:r>
                      <a:r>
                        <a:rPr lang="en-US" baseline="0" dirty="0" err="1" smtClean="0">
                          <a:effectLst/>
                        </a:rPr>
                        <a:t>sai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837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0749"/>
                <a:gridCol w="7176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&amp;&amp;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trái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đều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||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trái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!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false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typeof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của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biến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intanceof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biến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thể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hiện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của</a:t>
                      </a:r>
                      <a:r>
                        <a:rPr lang="en-US" baseline="0" dirty="0" smtClean="0">
                          <a:effectLst/>
                        </a:rPr>
                        <a:t> 1 object </a:t>
                      </a:r>
                      <a:r>
                        <a:rPr lang="en-US" baseline="0" dirty="0" err="1" smtClean="0">
                          <a:effectLst/>
                        </a:rPr>
                        <a:t>khác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2158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VÍ DỤ: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203792"/>
            <a:ext cx="48577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41461"/>
            <a:ext cx="4248150" cy="6762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410200" y="5761003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5562600"/>
            <a:ext cx="771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8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   Break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71800"/>
            <a:ext cx="4905375" cy="16668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257800" y="3614737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667124"/>
            <a:ext cx="5048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3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while,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83" y="2626709"/>
            <a:ext cx="29337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038600"/>
            <a:ext cx="4953000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4683651"/>
            <a:ext cx="857250" cy="762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581650" y="4853368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17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if/else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1: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31" y="3657600"/>
            <a:ext cx="524827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82" y="5410200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372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366" y="2209800"/>
            <a:ext cx="59135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Giới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thiệu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Biến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Kiểu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dữ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liệu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Toán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Java 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Vòng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lặp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câu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lệnh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điều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kiện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 smtClean="0"/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if/else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3: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02629"/>
            <a:ext cx="492442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69" y="2209800"/>
            <a:ext cx="5915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887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switch/case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switch/case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05200"/>
            <a:ext cx="35528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9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switch/case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4695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546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84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Viết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chương trình xếp hạng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học lực của học sinh dựa trên các điểm bài kiểm tra, điểm thi giữa kỳ, điểm thi cuối kỳ. Nếu:</a:t>
            </a:r>
          </a:p>
          <a:p>
            <a:pPr lvl="1"/>
            <a:endParaRPr lang="vi-VN" sz="2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Điểm </a:t>
            </a:r>
            <a:r>
              <a:rPr lang="vi-VN" sz="2400" dirty="0">
                <a:cs typeface="Arial" panose="020B0604020202020204" pitchFamily="34" charset="0"/>
              </a:rPr>
              <a:t>trung bình &gt;= 9.0 là hạng A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Điểm </a:t>
            </a:r>
            <a:r>
              <a:rPr lang="vi-VN" sz="2400" dirty="0">
                <a:cs typeface="Arial" panose="020B0604020202020204" pitchFamily="34" charset="0"/>
              </a:rPr>
              <a:t>trung bình &gt;=7.0 và &lt; 9.0 là hạng </a:t>
            </a:r>
            <a:r>
              <a:rPr lang="vi-VN" sz="2400" dirty="0" smtClean="0">
                <a:cs typeface="Arial" panose="020B0604020202020204" pitchFamily="34" charset="0"/>
              </a:rPr>
              <a:t>B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Điểm </a:t>
            </a:r>
            <a:r>
              <a:rPr lang="vi-VN" sz="2400" dirty="0">
                <a:cs typeface="Arial" panose="020B0604020202020204" pitchFamily="34" charset="0"/>
              </a:rPr>
              <a:t>trung bình &gt;=5.0 và &lt; 7.0 là hạng </a:t>
            </a:r>
            <a:r>
              <a:rPr lang="vi-VN" sz="2400" dirty="0" smtClean="0">
                <a:cs typeface="Arial" panose="020B0604020202020204" pitchFamily="34" charset="0"/>
              </a:rPr>
              <a:t>C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Điểm </a:t>
            </a:r>
            <a:r>
              <a:rPr lang="vi-VN" sz="2400" dirty="0">
                <a:cs typeface="Arial" panose="020B0604020202020204" pitchFamily="34" charset="0"/>
              </a:rPr>
              <a:t>trung bình &lt;5.0 là hạng </a:t>
            </a:r>
            <a:r>
              <a:rPr lang="vi-VN" sz="2400" dirty="0" smtClean="0">
                <a:cs typeface="Arial" panose="020B0604020202020204" pitchFamily="34" charset="0"/>
              </a:rPr>
              <a:t>F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13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Viết chương trình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tính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cước điện thoại bàn cho một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với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các thông số như sau:</a:t>
            </a:r>
          </a:p>
          <a:p>
            <a:pPr lvl="1"/>
            <a:endParaRPr lang="vi-VN" sz="2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Phí </a:t>
            </a:r>
            <a:r>
              <a:rPr lang="vi-VN" sz="2400" dirty="0">
                <a:cs typeface="Arial" panose="020B0604020202020204" pitchFamily="34" charset="0"/>
              </a:rPr>
              <a:t>thuê bao bắt buộc là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nghìn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600 </a:t>
            </a:r>
            <a:r>
              <a:rPr lang="vi-VN" sz="2400" dirty="0">
                <a:cs typeface="Arial" panose="020B0604020202020204" pitchFamily="34" charset="0"/>
              </a:rPr>
              <a:t>đồng cho mỗi phút gọi của 50 phút đầu tiên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400 </a:t>
            </a:r>
            <a:r>
              <a:rPr lang="vi-VN" sz="2400" dirty="0">
                <a:cs typeface="Arial" panose="020B0604020202020204" pitchFamily="34" charset="0"/>
              </a:rPr>
              <a:t>đồng cho mỗi phút gọi của 150 phút tiếp theo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200 </a:t>
            </a:r>
            <a:r>
              <a:rPr lang="vi-VN" sz="2400" dirty="0">
                <a:cs typeface="Arial" panose="020B0604020202020204" pitchFamily="34" charset="0"/>
              </a:rPr>
              <a:t>đồng cho bất kỳ phút gọi nào sau 200 phút đầu tiên.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6819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60714" y="1682831"/>
            <a:ext cx="67056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57600"/>
            <a:ext cx="6114615" cy="2805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255944"/>
            <a:ext cx="2419350" cy="838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41817" y="4484544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94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2667000"/>
            <a:ext cx="67818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trượng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316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58413"/>
            <a:ext cx="1781175" cy="86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334" y="3810000"/>
            <a:ext cx="9153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8431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18468"/>
            <a:ext cx="3019425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629176"/>
            <a:ext cx="67954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console.log()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alert()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770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0" y="3657600"/>
            <a:ext cx="8429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400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6.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0-9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247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(string):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(number):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true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918310"/>
            <a:ext cx="346710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46" y="4308647"/>
            <a:ext cx="2724150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383" y="5808045"/>
            <a:ext cx="2733675" cy="8667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33600" y="6248400"/>
            <a:ext cx="228600" cy="15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90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1638</Words>
  <Application>Microsoft Office PowerPoint</Application>
  <PresentationFormat>On-screen Show (4:3)</PresentationFormat>
  <Paragraphs>306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360</cp:revision>
  <dcterms:created xsi:type="dcterms:W3CDTF">2017-04-12T14:41:05Z</dcterms:created>
  <dcterms:modified xsi:type="dcterms:W3CDTF">2020-07-23T10:05:03Z</dcterms:modified>
</cp:coreProperties>
</file>