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300" r:id="rId5"/>
    <p:sldId id="301" r:id="rId6"/>
    <p:sldId id="302" r:id="rId7"/>
    <p:sldId id="308" r:id="rId8"/>
    <p:sldId id="303" r:id="rId9"/>
    <p:sldId id="305" r:id="rId10"/>
    <p:sldId id="306" r:id="rId11"/>
    <p:sldId id="310" r:id="rId12"/>
    <p:sldId id="311" r:id="rId13"/>
    <p:sldId id="309" r:id="rId14"/>
    <p:sldId id="312" r:id="rId15"/>
    <p:sldId id="313" r:id="rId16"/>
    <p:sldId id="314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83"/>
            <p14:sldId id="300"/>
            <p14:sldId id="301"/>
            <p14:sldId id="302"/>
            <p14:sldId id="308"/>
            <p14:sldId id="303"/>
            <p14:sldId id="305"/>
            <p14:sldId id="306"/>
            <p14:sldId id="310"/>
            <p14:sldId id="311"/>
            <p14:sldId id="309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20393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8627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3857625" cy="29908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72033" y="38862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709987"/>
            <a:ext cx="3419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917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8651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splice():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index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00734"/>
            <a:ext cx="4876800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01" y="3352800"/>
            <a:ext cx="3048000" cy="1257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626351" y="3639623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055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5734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0" y="2921913"/>
            <a:ext cx="4143375" cy="3390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305300" y="38862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420" y="3657600"/>
            <a:ext cx="3333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04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length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656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343400" cy="2781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419600" y="40386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43337"/>
            <a:ext cx="3124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028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848100" cy="33623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72033" y="31242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834046"/>
            <a:ext cx="2657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91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Cho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22724"/>
            <a:ext cx="569595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953000"/>
            <a:ext cx="6067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46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sếp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8" y="2895600"/>
            <a:ext cx="5695950" cy="619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051698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666072"/>
            <a:ext cx="1924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128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8" y="3276600"/>
            <a:ext cx="5695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40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splice()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slice()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8" y="5105400"/>
            <a:ext cx="5695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75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Cho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5" y="3400113"/>
            <a:ext cx="3762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60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4505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Mảng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Mảng</a:t>
            </a:r>
            <a:r>
              <a:rPr lang="en-US" sz="3200" b="1" dirty="0" smtClean="0"/>
              <a:t> 2 </a:t>
            </a:r>
            <a:r>
              <a:rPr lang="en-US" sz="3200" b="1" dirty="0" err="1" smtClean="0"/>
              <a:t>chiều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Thực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47800" y="2057400"/>
            <a:ext cx="67056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89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09800"/>
            <a:ext cx="37032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...];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514042"/>
            <a:ext cx="484645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Array(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77" y="3533967"/>
            <a:ext cx="423862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5918860"/>
            <a:ext cx="50863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443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667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5553075" cy="257175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00600" y="4151283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992" y="3870295"/>
            <a:ext cx="24574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08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09899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5476875" cy="34290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970792" y="37338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333750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22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0"/>
            <a:ext cx="5191125" cy="32670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24400" y="3809999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471862"/>
            <a:ext cx="301637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5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784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81326"/>
            <a:ext cx="6162675" cy="29622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379908" y="3962399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29037"/>
            <a:ext cx="3124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83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7292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oin():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5247"/>
            <a:ext cx="5162550" cy="27622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451590" y="39624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3729122"/>
            <a:ext cx="33718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61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688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388</cp:revision>
  <dcterms:created xsi:type="dcterms:W3CDTF">2017-04-12T14:41:05Z</dcterms:created>
  <dcterms:modified xsi:type="dcterms:W3CDTF">2020-07-23T10:05:29Z</dcterms:modified>
</cp:coreProperties>
</file>