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322" r:id="rId4"/>
    <p:sldId id="323" r:id="rId5"/>
    <p:sldId id="324" r:id="rId6"/>
    <p:sldId id="325" r:id="rId7"/>
    <p:sldId id="326" r:id="rId8"/>
    <p:sldId id="32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</p14:sldIdLst>
        </p14:section>
        <p14:section name="Untitled Section" id="{3E20A21F-35B3-4F62-B0F0-7446A643334F}">
          <p14:sldIdLst>
            <p14:sldId id="290"/>
            <p14:sldId id="322"/>
            <p14:sldId id="323"/>
            <p14:sldId id="324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7B13"/>
    <a:srgbClr val="908F7C"/>
    <a:srgbClr val="D1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***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***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7144" y="1331452"/>
            <a:ext cx="84497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JS-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4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Validate form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45" y="1676400"/>
            <a:ext cx="50577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6622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Validate form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input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trống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Email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***@gmail.com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9-12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ấn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5768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Validate form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input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trống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Email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***@gmail.com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9-12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ấn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6447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carousel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41991"/>
            <a:ext cx="8159555" cy="45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8396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carousel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Carousel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cứ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5s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click button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ấn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36774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datatable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35" y="1676400"/>
            <a:ext cx="861159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4284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datatable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Name,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khớp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Name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14738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404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556</cp:revision>
  <dcterms:created xsi:type="dcterms:W3CDTF">2017-04-12T14:41:05Z</dcterms:created>
  <dcterms:modified xsi:type="dcterms:W3CDTF">2020-07-11T08:43:25Z</dcterms:modified>
</cp:coreProperties>
</file>