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2590800"/>
            <a:ext cx="3438525" cy="3438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&lt;a&gt;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&lt;a&gt;: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target: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title: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 </a:t>
            </a:r>
            <a:r>
              <a:rPr lang="en-US" sz="2000" dirty="0" err="1" smtClean="0">
                <a:solidFill>
                  <a:srgbClr val="FF0000"/>
                </a:solidFill>
              </a:rPr>
              <a:t>href</a:t>
            </a:r>
            <a:r>
              <a:rPr lang="en-US" sz="2000" dirty="0" smtClean="0">
                <a:solidFill>
                  <a:srgbClr val="002060"/>
                </a:solidFill>
              </a:rPr>
              <a:t>="https://google.com"  </a:t>
            </a:r>
            <a:r>
              <a:rPr lang="en-US" sz="2000" dirty="0">
                <a:solidFill>
                  <a:srgbClr val="FF0000"/>
                </a:solidFill>
              </a:rPr>
              <a:t>target</a:t>
            </a:r>
            <a:r>
              <a:rPr lang="en-US" sz="2000" dirty="0">
                <a:solidFill>
                  <a:srgbClr val="002060"/>
                </a:solidFill>
              </a:rPr>
              <a:t>="_blank"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google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823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/>
              <a:t>&lt;a </a:t>
            </a:r>
            <a:r>
              <a:rPr lang="en-US" sz="2000" dirty="0" err="1" smtClean="0"/>
              <a:t>href</a:t>
            </a:r>
            <a:r>
              <a:rPr lang="en-US" sz="2000" dirty="0" smtClean="0"/>
              <a:t>="https://google.com"  </a:t>
            </a:r>
            <a:r>
              <a:rPr lang="en-US" sz="2000" dirty="0"/>
              <a:t>target="_blank"</a:t>
            </a:r>
            <a:r>
              <a:rPr lang="en-US" sz="2000" dirty="0" smtClean="0"/>
              <a:t>&gt;</a:t>
            </a:r>
            <a:r>
              <a:rPr lang="en-US" sz="2000" dirty="0" err="1" smtClean="0"/>
              <a:t>Đi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google&lt;/</a:t>
            </a:r>
            <a:r>
              <a:rPr lang="en-US" sz="2000" dirty="0"/>
              <a:t>a&gt;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8488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style=“color: red;”&gt;&lt;/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lề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span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style</a:t>
            </a:r>
            <a:r>
              <a:rPr lang="en-US" sz="2000" dirty="0">
                <a:solidFill>
                  <a:srgbClr val="002060"/>
                </a:solidFill>
              </a:rPr>
              <a:t>="</a:t>
            </a:r>
            <a:r>
              <a:rPr lang="en-US" sz="2000" dirty="0" err="1">
                <a:solidFill>
                  <a:srgbClr val="002060"/>
                </a:solidFill>
              </a:rPr>
              <a:t>text-align:center</a:t>
            </a:r>
            <a:r>
              <a:rPr lang="en-US" sz="2000" dirty="0" smtClean="0">
                <a:solidFill>
                  <a:srgbClr val="002060"/>
                </a:solidFill>
              </a:rPr>
              <a:t>; color</a:t>
            </a:r>
            <a:r>
              <a:rPr lang="en-US" sz="2000" dirty="0">
                <a:solidFill>
                  <a:srgbClr val="002060"/>
                </a:solidFill>
              </a:rPr>
              <a:t>: #0000FF</a:t>
            </a:r>
            <a:r>
              <a:rPr lang="en-US" sz="2000" dirty="0" smtClean="0">
                <a:solidFill>
                  <a:srgbClr val="002060"/>
                </a:solidFill>
              </a:rPr>
              <a:t>; font-size: 200%;“&gt;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style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span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817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&lt;!--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 smtClean="0"/>
              <a:t>&lt;!--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r>
              <a:rPr lang="en-US" sz="2000" dirty="0" smtClean="0"/>
              <a:t> web </a:t>
            </a:r>
            <a:r>
              <a:rPr lang="en-US" sz="2000" dirty="0" err="1" smtClean="0"/>
              <a:t>mua</a:t>
            </a:r>
            <a:r>
              <a:rPr lang="en-US" sz="2000" dirty="0" smtClean="0"/>
              <a:t> </a:t>
            </a:r>
            <a:r>
              <a:rPr lang="en-US" sz="2000" dirty="0" err="1" smtClean="0"/>
              <a:t>bán</a:t>
            </a:r>
            <a:r>
              <a:rPr lang="en-US" sz="2000" dirty="0" smtClean="0"/>
              <a:t> </a:t>
            </a:r>
            <a:r>
              <a:rPr lang="en-US" sz="2000" dirty="0" err="1" smtClean="0"/>
              <a:t>quần</a:t>
            </a:r>
            <a:r>
              <a:rPr lang="en-US" sz="2000" dirty="0" smtClean="0"/>
              <a:t> </a:t>
            </a:r>
            <a:r>
              <a:rPr lang="en-US" sz="2000" dirty="0" err="1" smtClean="0"/>
              <a:t>áo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phận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</a:t>
            </a:r>
            <a:r>
              <a:rPr lang="en-US" sz="2000" dirty="0" err="1" smtClean="0"/>
              <a:t>miễn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code --&gt;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&lt;!-- &lt;p&gt;</a:t>
            </a:r>
            <a:r>
              <a:rPr lang="en-US" sz="2000" dirty="0" err="1"/>
              <a:t>Thẻ</a:t>
            </a:r>
            <a:r>
              <a:rPr lang="en-US" sz="2000" dirty="0"/>
              <a:t> p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&lt;/p&gt; </a:t>
            </a:r>
            <a:r>
              <a:rPr lang="en-US" sz="2000" dirty="0" smtClean="0">
                <a:sym typeface="Wingdings" panose="05000000000000000000" pitchFamily="2" charset="2"/>
              </a:rPr>
              <a:t>--&gt;</a:t>
            </a: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&lt;!-- &lt;p&gt;</a:t>
            </a:r>
            <a:r>
              <a:rPr lang="en-US" sz="2000" dirty="0" err="1" smtClean="0">
                <a:sym typeface="Wingdings" panose="05000000000000000000" pitchFamily="2" charset="2"/>
              </a:rPr>
              <a:t>Thẻ</a:t>
            </a:r>
            <a:r>
              <a:rPr lang="en-US" sz="2000" dirty="0" smtClean="0">
                <a:sym typeface="Wingdings" panose="05000000000000000000" pitchFamily="2" charset="2"/>
              </a:rPr>
              <a:t> p </a:t>
            </a:r>
            <a:r>
              <a:rPr lang="en-US" sz="2000" dirty="0" err="1" smtClean="0">
                <a:sym typeface="Wingdings" panose="05000000000000000000" pitchFamily="2" charset="2"/>
              </a:rPr>
              <a:t>này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err="1" smtClean="0">
                <a:sym typeface="Wingdings" panose="05000000000000000000" pitchFamily="2" charset="2"/>
              </a:rPr>
              <a:t>sẽ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không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được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hiển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thị</a:t>
            </a:r>
            <a:r>
              <a:rPr lang="en-US" sz="2000" dirty="0" smtClean="0">
                <a:sym typeface="Wingdings" panose="05000000000000000000" pitchFamily="2" charset="2"/>
              </a:rPr>
              <a:t> --&gt;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550677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đậm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315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HTML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thẻ</a:t>
            </a:r>
            <a:r>
              <a:rPr lang="en-US" b="1" dirty="0" smtClean="0"/>
              <a:t> HTML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/>
              <a:t>.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9232" y="1965036"/>
            <a:ext cx="7696200" cy="685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Hyper Text Markup Language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8215" y="2970716"/>
            <a:ext cx="7958233" cy="1447800"/>
          </a:xfrm>
          <a:prstGeom prst="round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8540" y="4735521"/>
            <a:ext cx="7717584" cy="17548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7432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‘&lt;’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‘&gt;’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‘&lt;’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‘/&gt;’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=“https://google.com”&gt;Di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google&lt;/a&gt;</a:t>
            </a:r>
          </a:p>
          <a:p>
            <a:pPr algn="ctr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&lt;input type="text" value="123"/&gt;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19200" y="1908601"/>
            <a:ext cx="6400800" cy="529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4946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66933" y="2158794"/>
            <a:ext cx="6400800" cy="529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HTML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“.html”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" y="3101990"/>
            <a:ext cx="8991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28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1" y="1752586"/>
            <a:ext cx="1838530" cy="18385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3000" y="3598305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Notepad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70" y="1266601"/>
            <a:ext cx="1701597" cy="1701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29000"/>
            <a:ext cx="1524000" cy="151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29" y="4402299"/>
            <a:ext cx="1827366" cy="18273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95874" y="2968198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Dreamweaver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056441" y="494665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Visual</a:t>
            </a:r>
            <a:r>
              <a:rPr lang="en-US" dirty="0" smtClean="0"/>
              <a:t> </a:t>
            </a:r>
            <a:r>
              <a:rPr lang="en-US" b="1" dirty="0" smtClean="0"/>
              <a:t>Code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108382" y="6138500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Sublime 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31223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heading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&lt;h1&gt;, &lt;h2&gt;, … &lt;h6&gt;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heading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h1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thẻ</a:t>
            </a:r>
            <a:r>
              <a:rPr lang="en-US" sz="2000" dirty="0" smtClean="0"/>
              <a:t> heading 1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h1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h2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heading </a:t>
            </a:r>
            <a:r>
              <a:rPr lang="en-US" sz="2000" dirty="0" smtClean="0"/>
              <a:t>2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h2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h3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heading </a:t>
            </a:r>
            <a:r>
              <a:rPr lang="en-US" sz="2000" dirty="0" smtClean="0"/>
              <a:t>3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h3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h4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heading </a:t>
            </a:r>
            <a:r>
              <a:rPr lang="en-US" sz="2000" dirty="0" smtClean="0"/>
              <a:t>4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h4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h5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heading 5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h5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h6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heading </a:t>
            </a:r>
            <a:r>
              <a:rPr lang="en-US" sz="2000" dirty="0" smtClean="0"/>
              <a:t>6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h6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74182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Paragraphs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paragraph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&lt;p&gt;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câu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dòng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>
                <a:solidFill>
                  <a:srgbClr val="002060"/>
                </a:solidFill>
              </a:rPr>
              <a:t>&gt;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9328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đậm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nghiêng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bôi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gạch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&gt;&lt;</a:t>
            </a:r>
            <a:r>
              <a:rPr lang="en-US" sz="2000" dirty="0" smtClean="0">
                <a:solidFill>
                  <a:srgbClr val="C00000"/>
                </a:solidFill>
              </a:rPr>
              <a:t>b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Đây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b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in </a:t>
            </a:r>
            <a:r>
              <a:rPr lang="en-US" sz="2000" dirty="0" err="1" smtClean="0"/>
              <a:t>đậm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rgbClr val="002060"/>
                </a:solidFill>
              </a:rPr>
              <a:t>&lt;</a:t>
            </a:r>
            <a:r>
              <a:rPr lang="en-US" sz="2000" dirty="0" smtClean="0">
                <a:solidFill>
                  <a:srgbClr val="C00000"/>
                </a:solidFill>
              </a:rPr>
              <a:t>ins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err="1" smtClean="0"/>
              <a:t>Đây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</a:rPr>
              <a:t>ins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gạch</a:t>
            </a:r>
            <a:r>
              <a:rPr lang="en-US" sz="2000" dirty="0" smtClean="0"/>
              <a:t> </a:t>
            </a:r>
            <a:r>
              <a:rPr lang="en-US" sz="2000" dirty="0" err="1" smtClean="0"/>
              <a:t>chân</a:t>
            </a:r>
            <a:r>
              <a:rPr lang="en-US" sz="2000" dirty="0" smtClean="0">
                <a:solidFill>
                  <a:srgbClr val="002060"/>
                </a:solidFill>
              </a:rPr>
              <a:t>&lt;/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126" y="2718756"/>
            <a:ext cx="819150" cy="257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701" y="3039892"/>
            <a:ext cx="1165699" cy="247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43" y="3356169"/>
            <a:ext cx="598158" cy="180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604867"/>
            <a:ext cx="1590675" cy="24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970692"/>
            <a:ext cx="1371600" cy="2228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1" y="4248807"/>
            <a:ext cx="1333241" cy="2326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7333" y="4559329"/>
            <a:ext cx="1681067" cy="2474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005" y="4833165"/>
            <a:ext cx="1556796" cy="2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9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1004</Words>
  <Application>Microsoft Office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Nguyễn Văn Long</cp:lastModifiedBy>
  <cp:revision>228</cp:revision>
  <dcterms:created xsi:type="dcterms:W3CDTF">2017-04-12T14:41:05Z</dcterms:created>
  <dcterms:modified xsi:type="dcterms:W3CDTF">2020-07-02T08:08:50Z</dcterms:modified>
</cp:coreProperties>
</file>