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4" r:id="rId13"/>
    <p:sldId id="291" r:id="rId14"/>
    <p:sldId id="292" r:id="rId15"/>
    <p:sldId id="293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4"/>
            <p14:sldId id="291"/>
            <p14:sldId id="292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3" y="2554855"/>
            <a:ext cx="3438525" cy="343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67000"/>
            <a:ext cx="2279238" cy="31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display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19200" y="1981200"/>
            <a:ext cx="67056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display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quyết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HTML</a:t>
            </a:r>
            <a:endParaRPr lang="vi-VN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352800"/>
            <a:ext cx="5972019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inline: </a:t>
            </a:r>
            <a:r>
              <a:rPr lang="en-US" dirty="0" smtClean="0">
                <a:solidFill>
                  <a:srgbClr val="C0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inline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block: </a:t>
            </a:r>
            <a:r>
              <a:rPr lang="en-US" dirty="0" smtClean="0">
                <a:solidFill>
                  <a:srgbClr val="C0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block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inline: </a:t>
            </a:r>
            <a:r>
              <a:rPr lang="en-US" dirty="0" smtClean="0">
                <a:solidFill>
                  <a:srgbClr val="C0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inline-block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inline-table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+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HTML: </a:t>
            </a:r>
            <a:r>
              <a:rPr lang="en-US" dirty="0" smtClean="0">
                <a:solidFill>
                  <a:srgbClr val="C0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none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15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233" y="20574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position:</a:t>
            </a:r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smtClean="0">
                <a:solidFill>
                  <a:srgbClr val="C00000"/>
                </a:solidFill>
              </a:rPr>
              <a:t>static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static,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top, bottom, left </a:t>
            </a:r>
            <a:r>
              <a:rPr lang="en-US" dirty="0" err="1" smtClean="0"/>
              <a:t>và</a:t>
            </a:r>
            <a:r>
              <a:rPr lang="en-US" dirty="0" smtClean="0"/>
              <a:t> right.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smtClean="0">
                <a:solidFill>
                  <a:srgbClr val="C00000"/>
                </a:solidFill>
              </a:rPr>
              <a:t>relative</a:t>
            </a:r>
            <a:r>
              <a:rPr lang="en-US" dirty="0" smtClean="0"/>
              <a:t>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thiết lập vị trí của phần tử mà không gây ảnh hưởng tới việc hiển thị ban đầu cũng như các phần tử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(set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smtClean="0">
                <a:solidFill>
                  <a:srgbClr val="C00000"/>
                </a:solidFill>
              </a:rPr>
              <a:t>absolute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position </a:t>
            </a:r>
            <a:r>
              <a:rPr lang="en-US" dirty="0" err="1" smtClean="0"/>
              <a:t>là</a:t>
            </a:r>
            <a:r>
              <a:rPr lang="en-US" dirty="0" smtClean="0"/>
              <a:t> relative,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top, right, bottom, left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cha. </a:t>
            </a:r>
            <a:r>
              <a:rPr lang="en-US" dirty="0" err="1" smtClean="0"/>
              <a:t>Nếu</a:t>
            </a:r>
            <a:r>
              <a:rPr lang="en-US" dirty="0" smtClean="0"/>
              <a:t> cha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position </a:t>
            </a:r>
            <a:r>
              <a:rPr lang="en-US" dirty="0" err="1" smtClean="0"/>
              <a:t>là</a:t>
            </a:r>
            <a:r>
              <a:rPr lang="en-US" dirty="0" smtClean="0"/>
              <a:t> relative,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smtClean="0">
                <a:solidFill>
                  <a:srgbClr val="C00000"/>
                </a:solidFill>
              </a:rPr>
              <a:t>fixed</a:t>
            </a:r>
            <a:r>
              <a:rPr lang="en-US" dirty="0" smtClean="0"/>
              <a:t>: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scroll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220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z-index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6705600" cy="1981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z-index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quyết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HTML.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Chỉ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position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static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mới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z-index.</a:t>
            </a:r>
            <a:endParaRPr lang="vi-VN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504" y="40675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4649058"/>
            <a:ext cx="2228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6241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9137"/>
            <a:ext cx="6824567" cy="44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28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86000"/>
            <a:ext cx="8534400" cy="434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34" y="2362200"/>
            <a:ext cx="904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my story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1002"/>
            <a:ext cx="2469166" cy="1543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774"/>
            <a:ext cx="2469166" cy="15432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2868003"/>
            <a:ext cx="818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Praesent</a:t>
            </a:r>
            <a:r>
              <a:rPr lang="en-US" dirty="0"/>
              <a:t> et </a:t>
            </a:r>
            <a:r>
              <a:rPr lang="en-US" dirty="0" err="1"/>
              <a:t>diam</a:t>
            </a:r>
            <a:r>
              <a:rPr lang="en-US" dirty="0"/>
              <a:t> lacus. Nam </a:t>
            </a:r>
            <a:r>
              <a:rPr lang="en-US" dirty="0" err="1"/>
              <a:t>pulvinar</a:t>
            </a:r>
            <a:r>
              <a:rPr lang="en-US" dirty="0"/>
              <a:t> nisi </a:t>
            </a:r>
            <a:r>
              <a:rPr lang="en-US" dirty="0" err="1"/>
              <a:t>est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ex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mi.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, </a:t>
            </a:r>
            <a:r>
              <a:rPr lang="en-US" dirty="0" err="1"/>
              <a:t>urna</a:t>
            </a:r>
            <a:r>
              <a:rPr lang="en-US" dirty="0"/>
              <a:t>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quam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vitae magna.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smtClean="0"/>
              <a:t>vitae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/>
              <a:t>in,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smtClean="0"/>
              <a:t> in </a:t>
            </a:r>
            <a:r>
              <a:rPr lang="en-US" dirty="0" err="1"/>
              <a:t>faucibus</a:t>
            </a:r>
            <a:r>
              <a:rPr lang="en-US" dirty="0"/>
              <a:t>. Maecenas ac nisi in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semper </a:t>
            </a:r>
            <a:r>
              <a:rPr lang="en-US" dirty="0" err="1"/>
              <a:t>tellus</a:t>
            </a:r>
            <a:r>
              <a:rPr lang="en-US" dirty="0"/>
              <a:t> non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/>
              <a:t>fermentum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non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dictum 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vitae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mi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magna </a:t>
            </a:r>
            <a:r>
              <a:rPr lang="en-US" dirty="0" err="1"/>
              <a:t>accumsan</a:t>
            </a:r>
            <a:r>
              <a:rPr lang="en-US" dirty="0"/>
              <a:t> et. Maecenas </a:t>
            </a:r>
            <a:r>
              <a:rPr lang="en-US" dirty="0" err="1"/>
              <a:t>vehicula</a:t>
            </a:r>
            <a:r>
              <a:rPr lang="en-US" dirty="0"/>
              <a:t>, dui ac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lacus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9525"/>
            <a:ext cx="2469166" cy="15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0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6" y="2438400"/>
            <a:ext cx="895598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88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49137"/>
            <a:ext cx="6486525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063360"/>
            <a:ext cx="6524625" cy="2476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24913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1910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725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4913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1910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49137"/>
            <a:ext cx="3486150" cy="1733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267200"/>
            <a:ext cx="5133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79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Selector </a:t>
            </a:r>
            <a:r>
              <a:rPr lang="en-US" b="1" dirty="0" err="1" smtClean="0"/>
              <a:t>trong</a:t>
            </a:r>
            <a:r>
              <a:rPr lang="en-US" b="1" dirty="0" smtClean="0"/>
              <a:t> CSS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Box model </a:t>
            </a:r>
            <a:r>
              <a:rPr lang="en-US" b="1" dirty="0" err="1" smtClean="0"/>
              <a:t>trong</a:t>
            </a:r>
            <a:r>
              <a:rPr lang="en-US" b="1" dirty="0" smtClean="0"/>
              <a:t> CSS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display </a:t>
            </a:r>
            <a:r>
              <a:rPr lang="en-US" b="1" dirty="0" err="1" smtClean="0"/>
              <a:t>và</a:t>
            </a:r>
            <a:r>
              <a:rPr lang="en-US" b="1" dirty="0" smtClean="0"/>
              <a:t> position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71600" y="1905000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selectors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474" y="3657600"/>
            <a:ext cx="30059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selectors:</a:t>
            </a:r>
          </a:p>
          <a:p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Selector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Selector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Pseudo selectors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Selector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1600" y="1905000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Arial" panose="020B0604020202020204" pitchFamily="34" charset="0"/>
              </a:rPr>
              <a:t>Selector cơ bản tìm thẻ HTML sử dụng thuộc tính id và class của thẻ</a:t>
            </a:r>
          </a:p>
          <a:p>
            <a:pPr algn="ctr"/>
            <a:r>
              <a:rPr lang="vi-VN" sz="2400" b="1" dirty="0">
                <a:solidFill>
                  <a:schemeClr val="tx1"/>
                </a:solidFill>
                <a:cs typeface="Arial" panose="020B0604020202020204" pitchFamily="34" charset="0"/>
              </a:rPr>
              <a:t>hoặc sử dụng trực tiếp tên thẻ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" y="3347896"/>
            <a:ext cx="5638800" cy="341745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186333" y="4227320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627245"/>
            <a:ext cx="2638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802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1600" y="1905000"/>
            <a:ext cx="67056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selector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vi-V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200400"/>
            <a:ext cx="8228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kiểu</a:t>
            </a:r>
            <a:r>
              <a:rPr lang="en-US" dirty="0" smtClean="0"/>
              <a:t> selector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“&gt;”: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“+”: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“~”: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613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" y="1676401"/>
            <a:ext cx="3969789" cy="2484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37" y="1879805"/>
            <a:ext cx="2143125" cy="15240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419600" y="2489405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1" y="4238578"/>
            <a:ext cx="4638497" cy="24797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419600" y="5326053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337" y="4678353"/>
            <a:ext cx="2085975" cy="1600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116" y="4137655"/>
            <a:ext cx="91318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4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Pseudo selectors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9805"/>
            <a:ext cx="1914525" cy="86677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39312" y="2079950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62" y="2099041"/>
            <a:ext cx="232410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380" y="2279974"/>
            <a:ext cx="157163" cy="209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61" y="3352800"/>
            <a:ext cx="2724150" cy="6858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038600" y="3543300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889" y="3429000"/>
            <a:ext cx="329565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4507765"/>
            <a:ext cx="2324100" cy="2276475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038600" y="5300966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5153328"/>
            <a:ext cx="1190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02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62200"/>
            <a:ext cx="4857750" cy="276225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343400" y="3412888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3381375"/>
            <a:ext cx="1533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431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Box model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" y="2971800"/>
            <a:ext cx="9120266" cy="38433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71600" y="1510473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Mỗi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box, “box model”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nói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kế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bố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trí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HTML</a:t>
            </a:r>
            <a:endParaRPr lang="vi-VN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219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969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282</cp:revision>
  <dcterms:created xsi:type="dcterms:W3CDTF">2017-04-12T14:41:05Z</dcterms:created>
  <dcterms:modified xsi:type="dcterms:W3CDTF">2020-07-13T15:17:36Z</dcterms:modified>
</cp:coreProperties>
</file>