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2/api-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swagger-ui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6360" y="1192951"/>
            <a:ext cx="749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API-Postman-Swagger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swagger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8707701" cy="40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461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swagger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Swagger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localhost:8080/v2/api-docs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Swagger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localhost:8080/swagger-ui.html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115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50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API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Viết</a:t>
            </a:r>
            <a:r>
              <a:rPr lang="en-US" b="1" dirty="0" smtClean="0"/>
              <a:t> API </a:t>
            </a:r>
            <a:r>
              <a:rPr lang="en-US" b="1" dirty="0" err="1" smtClean="0"/>
              <a:t>với</a:t>
            </a:r>
            <a:r>
              <a:rPr lang="en-US" b="1" dirty="0" smtClean="0"/>
              <a:t> spring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postman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swagger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Programming Interface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API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hay method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3" y="2133600"/>
            <a:ext cx="5943600" cy="44767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346817" y="2819400"/>
            <a:ext cx="459534" cy="68812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159" y="3962400"/>
            <a:ext cx="3752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31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RESTful API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mages.viblo.asia/full/6ee4b71e-e2db-46b1-b7f1-da37ce13b8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9818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1920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8" y="1981200"/>
            <a:ext cx="714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99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postman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www.postman.com/assets/downloads/postman-windo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71032" cy="46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8051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swagger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5000"/>
            <a:ext cx="6877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813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swagger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76065"/>
            <a:ext cx="7400925" cy="52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294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340</cp:revision>
  <dcterms:created xsi:type="dcterms:W3CDTF">2017-04-12T14:41:05Z</dcterms:created>
  <dcterms:modified xsi:type="dcterms:W3CDTF">2020-10-22T09:16:24Z</dcterms:modified>
</cp:coreProperties>
</file>