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77" r:id="rId7"/>
    <p:sldId id="260" r:id="rId8"/>
    <p:sldId id="261" r:id="rId9"/>
    <p:sldId id="262" r:id="rId10"/>
    <p:sldId id="263" r:id="rId11"/>
    <p:sldId id="278" r:id="rId12"/>
    <p:sldId id="27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AE71F2-706B-4700-A4D3-C8BDBF80ED8F}">
  <a:tblStyle styleId="{BDAE71F2-706B-4700-A4D3-C8BDBF80ED8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01049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ab9e0d07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aab9e0d07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61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3bc982a6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3bc982a6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67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5376456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5376456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28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aa492eb0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aa492eb0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25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a492eb08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a492eb08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606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ab9e0d079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aab9e0d079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777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a492eb08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aa492eb08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5376456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b5376456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644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aa492eb08a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gaa492eb08a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63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719138" y="1597819"/>
            <a:ext cx="7772400" cy="1102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36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rtl="0">
              <a:spcBef>
                <a:spcPts val="580"/>
              </a:spcBef>
              <a:spcAft>
                <a:spcPts val="0"/>
              </a:spcAft>
              <a:buClr>
                <a:srgbClr val="000066"/>
              </a:buClr>
              <a:buSzPts val="2900"/>
              <a:buFont typeface="Arial"/>
              <a:buNone/>
              <a:defRPr/>
            </a:lvl1pPr>
            <a:lvl2pPr lvl="1" algn="l" rtl="0">
              <a:spcBef>
                <a:spcPts val="360"/>
              </a:spcBef>
              <a:spcAft>
                <a:spcPts val="0"/>
              </a:spcAft>
              <a:buClr>
                <a:srgbClr val="000066"/>
              </a:buClr>
              <a:buSzPts val="1800"/>
              <a:buChar char="–"/>
              <a:defRPr/>
            </a:lvl2pPr>
            <a:lvl3pPr lvl="2" algn="l" rtl="0">
              <a:spcBef>
                <a:spcPts val="360"/>
              </a:spcBef>
              <a:spcAft>
                <a:spcPts val="0"/>
              </a:spcAft>
              <a:buClr>
                <a:srgbClr val="000066"/>
              </a:buClr>
              <a:buSzPts val="1800"/>
              <a:buChar char="•"/>
              <a:defRPr/>
            </a:lvl3pPr>
            <a:lvl4pPr lvl="3" algn="l" rtl="0">
              <a:spcBef>
                <a:spcPts val="360"/>
              </a:spcBef>
              <a:spcAft>
                <a:spcPts val="0"/>
              </a:spcAft>
              <a:buClr>
                <a:srgbClr val="000066"/>
              </a:buClr>
              <a:buSzPts val="1800"/>
              <a:buChar char="–"/>
              <a:defRPr/>
            </a:lvl4pPr>
            <a:lvl5pPr lvl="4" algn="l" rtl="0">
              <a:spcBef>
                <a:spcPts val="360"/>
              </a:spcBef>
              <a:spcAft>
                <a:spcPts val="0"/>
              </a:spcAft>
              <a:buClr>
                <a:srgbClr val="000066"/>
              </a:buClr>
              <a:buSzPts val="1800"/>
              <a:buChar char="»"/>
              <a:defRPr/>
            </a:lvl5pPr>
            <a:lvl6pPr lvl="5" algn="l" rtl="0">
              <a:lnSpc>
                <a:spcPct val="90000"/>
              </a:lnSpc>
              <a:spcBef>
                <a:spcPts val="500"/>
              </a:spcBef>
              <a:spcAft>
                <a:spcPts val="0"/>
              </a:spcAft>
              <a:buClr>
                <a:schemeClr val="dk1"/>
              </a:buClr>
              <a:buSzPts val="1800"/>
              <a:buChar char="•"/>
              <a:defRPr/>
            </a:lvl6pPr>
            <a:lvl7pPr lvl="6" algn="l" rtl="0">
              <a:lnSpc>
                <a:spcPct val="90000"/>
              </a:lnSpc>
              <a:spcBef>
                <a:spcPts val="500"/>
              </a:spcBef>
              <a:spcAft>
                <a:spcPts val="0"/>
              </a:spcAft>
              <a:buClr>
                <a:schemeClr val="dk1"/>
              </a:buClr>
              <a:buSzPts val="1800"/>
              <a:buChar char="•"/>
              <a:defRPr/>
            </a:lvl7pPr>
            <a:lvl8pPr lvl="7" algn="l" rtl="0">
              <a:lnSpc>
                <a:spcPct val="90000"/>
              </a:lnSpc>
              <a:spcBef>
                <a:spcPts val="500"/>
              </a:spcBef>
              <a:spcAft>
                <a:spcPts val="0"/>
              </a:spcAft>
              <a:buClr>
                <a:schemeClr val="dk1"/>
              </a:buClr>
              <a:buSzPts val="1800"/>
              <a:buChar char="•"/>
              <a:defRPr/>
            </a:lvl8pPr>
            <a:lvl9pPr lvl="8" algn="l" rtl="0">
              <a:lnSpc>
                <a:spcPct val="90000"/>
              </a:lnSpc>
              <a:spcBef>
                <a:spcPts val="50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609600" y="4683919"/>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683919"/>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716713" y="4673203"/>
            <a:ext cx="2133600" cy="4119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1752600" y="211931"/>
            <a:ext cx="7086600" cy="70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225153"/>
            <a:ext cx="8229600" cy="35184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66"/>
              </a:buClr>
              <a:buSzPts val="1800"/>
              <a:buChar char="•"/>
              <a:defRPr/>
            </a:lvl1pPr>
            <a:lvl2pPr marL="914400" lvl="1" indent="-342900" algn="l" rtl="0">
              <a:spcBef>
                <a:spcPts val="360"/>
              </a:spcBef>
              <a:spcAft>
                <a:spcPts val="0"/>
              </a:spcAft>
              <a:buClr>
                <a:srgbClr val="000066"/>
              </a:buClr>
              <a:buSzPts val="1800"/>
              <a:buChar char="–"/>
              <a:defRPr/>
            </a:lvl2pPr>
            <a:lvl3pPr marL="1371600" lvl="2" indent="-342900" algn="l" rtl="0">
              <a:spcBef>
                <a:spcPts val="360"/>
              </a:spcBef>
              <a:spcAft>
                <a:spcPts val="0"/>
              </a:spcAft>
              <a:buClr>
                <a:srgbClr val="000066"/>
              </a:buClr>
              <a:buSzPts val="1800"/>
              <a:buChar char="•"/>
              <a:defRPr/>
            </a:lvl3pPr>
            <a:lvl4pPr marL="1828800" lvl="3" indent="-342900" algn="l" rtl="0">
              <a:spcBef>
                <a:spcPts val="360"/>
              </a:spcBef>
              <a:spcAft>
                <a:spcPts val="0"/>
              </a:spcAft>
              <a:buClr>
                <a:srgbClr val="000066"/>
              </a:buClr>
              <a:buSzPts val="1800"/>
              <a:buChar char="–"/>
              <a:defRPr/>
            </a:lvl4pPr>
            <a:lvl5pPr marL="2286000" lvl="4" indent="-342900" algn="l" rtl="0">
              <a:spcBef>
                <a:spcPts val="360"/>
              </a:spcBef>
              <a:spcAft>
                <a:spcPts val="0"/>
              </a:spcAft>
              <a:buClr>
                <a:srgbClr val="00006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6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623888" y="3442097"/>
            <a:ext cx="7886700" cy="1125300"/>
          </a:xfrm>
          <a:prstGeom prst="rect">
            <a:avLst/>
          </a:prstGeom>
          <a:noFill/>
          <a:ln>
            <a:noFill/>
          </a:ln>
        </p:spPr>
        <p:txBody>
          <a:bodyPr spcFirstLastPara="1" wrap="square" lIns="91425" tIns="45700" rIns="91425" bIns="45700" anchor="t" anchorCtr="0">
            <a:noAutofit/>
          </a:bodyPr>
          <a:lstStyle>
            <a:lvl1pPr marL="457200" lvl="0" indent="-228600" algn="l" rtl="0">
              <a:spcBef>
                <a:spcPts val="480"/>
              </a:spcBef>
              <a:spcAft>
                <a:spcPts val="0"/>
              </a:spcAft>
              <a:buClr>
                <a:srgbClr val="000066"/>
              </a:buClr>
              <a:buSzPts val="2400"/>
              <a:buFont typeface="Arial"/>
              <a:buNone/>
              <a:defRPr sz="2400"/>
            </a:lvl1pPr>
            <a:lvl2pPr marL="914400" lvl="1" indent="-228600" algn="l" rtl="0">
              <a:spcBef>
                <a:spcPts val="400"/>
              </a:spcBef>
              <a:spcAft>
                <a:spcPts val="0"/>
              </a:spcAft>
              <a:buClr>
                <a:srgbClr val="000066"/>
              </a:buClr>
              <a:buSzPts val="2000"/>
              <a:buFont typeface="Arial"/>
              <a:buNone/>
              <a:defRPr sz="2000"/>
            </a:lvl2pPr>
            <a:lvl3pPr marL="1371600" lvl="2" indent="-228600" algn="l" rtl="0">
              <a:spcBef>
                <a:spcPts val="360"/>
              </a:spcBef>
              <a:spcAft>
                <a:spcPts val="0"/>
              </a:spcAft>
              <a:buClr>
                <a:srgbClr val="000066"/>
              </a:buClr>
              <a:buSzPts val="1800"/>
              <a:buFont typeface="Arial"/>
              <a:buNone/>
              <a:defRPr sz="1800"/>
            </a:lvl3pPr>
            <a:lvl4pPr marL="1828800" lvl="3" indent="-228600" algn="l" rtl="0">
              <a:spcBef>
                <a:spcPts val="320"/>
              </a:spcBef>
              <a:spcAft>
                <a:spcPts val="0"/>
              </a:spcAft>
              <a:buClr>
                <a:srgbClr val="000066"/>
              </a:buClr>
              <a:buSzPts val="1600"/>
              <a:buFont typeface="Arial"/>
              <a:buNone/>
              <a:defRPr sz="1600"/>
            </a:lvl4pPr>
            <a:lvl5pPr marL="2286000" lvl="4" indent="-228600" algn="l" rtl="0">
              <a:spcBef>
                <a:spcPts val="320"/>
              </a:spcBef>
              <a:spcAft>
                <a:spcPts val="0"/>
              </a:spcAft>
              <a:buClr>
                <a:srgbClr val="000066"/>
              </a:buClr>
              <a:buSzPts val="1600"/>
              <a:buFont typeface="Arial"/>
              <a:buNone/>
              <a:defRPr sz="1600"/>
            </a:lvl5pPr>
            <a:lvl6pPr marL="2743200" lvl="5" indent="-228600" algn="l" rtl="0">
              <a:lnSpc>
                <a:spcPct val="90000"/>
              </a:lnSpc>
              <a:spcBef>
                <a:spcPts val="500"/>
              </a:spcBef>
              <a:spcAft>
                <a:spcPts val="0"/>
              </a:spcAft>
              <a:buClr>
                <a:schemeClr val="dk1"/>
              </a:buClr>
              <a:buSzPts val="1600"/>
              <a:buNone/>
              <a:defRPr sz="1600"/>
            </a:lvl6pPr>
            <a:lvl7pPr marL="3200400" lvl="6" indent="-228600" algn="l" rtl="0">
              <a:lnSpc>
                <a:spcPct val="90000"/>
              </a:lnSpc>
              <a:spcBef>
                <a:spcPts val="500"/>
              </a:spcBef>
              <a:spcAft>
                <a:spcPts val="0"/>
              </a:spcAft>
              <a:buClr>
                <a:schemeClr val="dk1"/>
              </a:buClr>
              <a:buSzPts val="1600"/>
              <a:buNone/>
              <a:defRPr sz="1600"/>
            </a:lvl7pPr>
            <a:lvl8pPr marL="3657600" lvl="7" indent="-228600" algn="l" rtl="0">
              <a:lnSpc>
                <a:spcPct val="90000"/>
              </a:lnSpc>
              <a:spcBef>
                <a:spcPts val="500"/>
              </a:spcBef>
              <a:spcAft>
                <a:spcPts val="0"/>
              </a:spcAft>
              <a:buClr>
                <a:schemeClr val="dk1"/>
              </a:buClr>
              <a:buSzPts val="1600"/>
              <a:buNone/>
              <a:defRPr sz="1600"/>
            </a:lvl8pPr>
            <a:lvl9pPr marL="4114800" lvl="8" indent="-228600" algn="l" rtl="0">
              <a:lnSpc>
                <a:spcPct val="90000"/>
              </a:lnSpc>
              <a:spcBef>
                <a:spcPts val="500"/>
              </a:spcBef>
              <a:spcAft>
                <a:spcPts val="0"/>
              </a:spcAft>
              <a:buClr>
                <a:schemeClr val="dk1"/>
              </a:buClr>
              <a:buSzPts val="1600"/>
              <a:buNone/>
              <a:defRPr sz="1600"/>
            </a:lvl9pPr>
          </a:lstStyle>
          <a:p>
            <a:endParaRPr/>
          </a:p>
        </p:txBody>
      </p:sp>
      <p:sp>
        <p:nvSpPr>
          <p:cNvPr id="71" name="Google Shape;71;p16"/>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752600" y="211931"/>
            <a:ext cx="7086600" cy="70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609600" y="1225153"/>
            <a:ext cx="4038600" cy="35184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66"/>
              </a:buClr>
              <a:buSzPts val="1800"/>
              <a:buChar char="•"/>
              <a:defRPr/>
            </a:lvl1pPr>
            <a:lvl2pPr marL="914400" lvl="1" indent="-342900" algn="l" rtl="0">
              <a:spcBef>
                <a:spcPts val="360"/>
              </a:spcBef>
              <a:spcAft>
                <a:spcPts val="0"/>
              </a:spcAft>
              <a:buClr>
                <a:srgbClr val="000066"/>
              </a:buClr>
              <a:buSzPts val="1800"/>
              <a:buChar char="–"/>
              <a:defRPr/>
            </a:lvl2pPr>
            <a:lvl3pPr marL="1371600" lvl="2" indent="-342900" algn="l" rtl="0">
              <a:spcBef>
                <a:spcPts val="360"/>
              </a:spcBef>
              <a:spcAft>
                <a:spcPts val="0"/>
              </a:spcAft>
              <a:buClr>
                <a:srgbClr val="000066"/>
              </a:buClr>
              <a:buSzPts val="1800"/>
              <a:buChar char="•"/>
              <a:defRPr/>
            </a:lvl3pPr>
            <a:lvl4pPr marL="1828800" lvl="3" indent="-342900" algn="l" rtl="0">
              <a:spcBef>
                <a:spcPts val="360"/>
              </a:spcBef>
              <a:spcAft>
                <a:spcPts val="0"/>
              </a:spcAft>
              <a:buClr>
                <a:srgbClr val="000066"/>
              </a:buClr>
              <a:buSzPts val="1800"/>
              <a:buChar char="–"/>
              <a:defRPr/>
            </a:lvl4pPr>
            <a:lvl5pPr marL="2286000" lvl="4" indent="-342900" algn="l" rtl="0">
              <a:spcBef>
                <a:spcPts val="360"/>
              </a:spcBef>
              <a:spcAft>
                <a:spcPts val="0"/>
              </a:spcAft>
              <a:buClr>
                <a:srgbClr val="00006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body" idx="2"/>
          </p:nvPr>
        </p:nvSpPr>
        <p:spPr>
          <a:xfrm>
            <a:off x="4800600" y="1225153"/>
            <a:ext cx="4038600" cy="35184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66"/>
              </a:buClr>
              <a:buSzPts val="1800"/>
              <a:buChar char="•"/>
              <a:defRPr/>
            </a:lvl1pPr>
            <a:lvl2pPr marL="914400" lvl="1" indent="-342900" algn="l" rtl="0">
              <a:spcBef>
                <a:spcPts val="360"/>
              </a:spcBef>
              <a:spcAft>
                <a:spcPts val="0"/>
              </a:spcAft>
              <a:buClr>
                <a:srgbClr val="000066"/>
              </a:buClr>
              <a:buSzPts val="1800"/>
              <a:buChar char="–"/>
              <a:defRPr/>
            </a:lvl2pPr>
            <a:lvl3pPr marL="1371600" lvl="2" indent="-342900" algn="l" rtl="0">
              <a:spcBef>
                <a:spcPts val="360"/>
              </a:spcBef>
              <a:spcAft>
                <a:spcPts val="0"/>
              </a:spcAft>
              <a:buClr>
                <a:srgbClr val="000066"/>
              </a:buClr>
              <a:buSzPts val="1800"/>
              <a:buChar char="•"/>
              <a:defRPr/>
            </a:lvl3pPr>
            <a:lvl4pPr marL="1828800" lvl="3" indent="-342900" algn="l" rtl="0">
              <a:spcBef>
                <a:spcPts val="360"/>
              </a:spcBef>
              <a:spcAft>
                <a:spcPts val="0"/>
              </a:spcAft>
              <a:buClr>
                <a:srgbClr val="000066"/>
              </a:buClr>
              <a:buSzPts val="1800"/>
              <a:buChar char="–"/>
              <a:defRPr/>
            </a:lvl4pPr>
            <a:lvl5pPr marL="2286000" lvl="4" indent="-342900" algn="l" rtl="0">
              <a:spcBef>
                <a:spcPts val="360"/>
              </a:spcBef>
              <a:spcAft>
                <a:spcPts val="0"/>
              </a:spcAft>
              <a:buClr>
                <a:srgbClr val="00006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8" name="Google Shape;78;p17"/>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30238" y="273844"/>
            <a:ext cx="7886700" cy="99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630238" y="1260872"/>
            <a:ext cx="3868800" cy="6180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66"/>
              </a:buClr>
              <a:buSzPts val="2400"/>
              <a:buFont typeface="Arial"/>
              <a:buNone/>
              <a:defRPr sz="2400" b="1"/>
            </a:lvl1pPr>
            <a:lvl2pPr marL="914400" lvl="1" indent="-228600" algn="l" rtl="0">
              <a:spcBef>
                <a:spcPts val="400"/>
              </a:spcBef>
              <a:spcAft>
                <a:spcPts val="0"/>
              </a:spcAft>
              <a:buClr>
                <a:srgbClr val="000066"/>
              </a:buClr>
              <a:buSzPts val="2000"/>
              <a:buFont typeface="Arial"/>
              <a:buNone/>
              <a:defRPr sz="2000" b="1"/>
            </a:lvl2pPr>
            <a:lvl3pPr marL="1371600" lvl="2" indent="-228600" algn="l" rtl="0">
              <a:spcBef>
                <a:spcPts val="360"/>
              </a:spcBef>
              <a:spcAft>
                <a:spcPts val="0"/>
              </a:spcAft>
              <a:buClr>
                <a:srgbClr val="000066"/>
              </a:buClr>
              <a:buSzPts val="1800"/>
              <a:buFont typeface="Arial"/>
              <a:buNone/>
              <a:defRPr sz="1800" b="1"/>
            </a:lvl3pPr>
            <a:lvl4pPr marL="1828800" lvl="3" indent="-228600" algn="l" rtl="0">
              <a:spcBef>
                <a:spcPts val="320"/>
              </a:spcBef>
              <a:spcAft>
                <a:spcPts val="0"/>
              </a:spcAft>
              <a:buClr>
                <a:srgbClr val="000066"/>
              </a:buClr>
              <a:buSzPts val="1600"/>
              <a:buFont typeface="Arial"/>
              <a:buNone/>
              <a:defRPr sz="1600" b="1"/>
            </a:lvl4pPr>
            <a:lvl5pPr marL="2286000" lvl="4" indent="-228600" algn="l" rtl="0">
              <a:spcBef>
                <a:spcPts val="320"/>
              </a:spcBef>
              <a:spcAft>
                <a:spcPts val="0"/>
              </a:spcAft>
              <a:buClr>
                <a:srgbClr val="000066"/>
              </a:buClr>
              <a:buSzPts val="1600"/>
              <a:buFont typeface="Arial"/>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630238" y="1878806"/>
            <a:ext cx="3868800" cy="2763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66"/>
              </a:buClr>
              <a:buSzPts val="1800"/>
              <a:buChar char="•"/>
              <a:defRPr/>
            </a:lvl1pPr>
            <a:lvl2pPr marL="914400" lvl="1" indent="-342900" algn="l" rtl="0">
              <a:spcBef>
                <a:spcPts val="360"/>
              </a:spcBef>
              <a:spcAft>
                <a:spcPts val="0"/>
              </a:spcAft>
              <a:buClr>
                <a:srgbClr val="000066"/>
              </a:buClr>
              <a:buSzPts val="1800"/>
              <a:buChar char="–"/>
              <a:defRPr/>
            </a:lvl2pPr>
            <a:lvl3pPr marL="1371600" lvl="2" indent="-342900" algn="l" rtl="0">
              <a:spcBef>
                <a:spcPts val="360"/>
              </a:spcBef>
              <a:spcAft>
                <a:spcPts val="0"/>
              </a:spcAft>
              <a:buClr>
                <a:srgbClr val="000066"/>
              </a:buClr>
              <a:buSzPts val="1800"/>
              <a:buChar char="•"/>
              <a:defRPr/>
            </a:lvl3pPr>
            <a:lvl4pPr marL="1828800" lvl="3" indent="-342900" algn="l" rtl="0">
              <a:spcBef>
                <a:spcPts val="360"/>
              </a:spcBef>
              <a:spcAft>
                <a:spcPts val="0"/>
              </a:spcAft>
              <a:buClr>
                <a:srgbClr val="000066"/>
              </a:buClr>
              <a:buSzPts val="1800"/>
              <a:buChar char="–"/>
              <a:defRPr/>
            </a:lvl4pPr>
            <a:lvl5pPr marL="2286000" lvl="4" indent="-342900" algn="l" rtl="0">
              <a:spcBef>
                <a:spcPts val="360"/>
              </a:spcBef>
              <a:spcAft>
                <a:spcPts val="0"/>
              </a:spcAft>
              <a:buClr>
                <a:srgbClr val="00006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5" name="Google Shape;85;p18"/>
          <p:cNvSpPr txBox="1">
            <a:spLocks noGrp="1"/>
          </p:cNvSpPr>
          <p:nvPr>
            <p:ph type="body" idx="3"/>
          </p:nvPr>
        </p:nvSpPr>
        <p:spPr>
          <a:xfrm>
            <a:off x="4629150" y="1260872"/>
            <a:ext cx="3887700" cy="6180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rgbClr val="000066"/>
              </a:buClr>
              <a:buSzPts val="2400"/>
              <a:buFont typeface="Arial"/>
              <a:buNone/>
              <a:defRPr sz="2400" b="1"/>
            </a:lvl1pPr>
            <a:lvl2pPr marL="914400" lvl="1" indent="-228600" algn="l" rtl="0">
              <a:spcBef>
                <a:spcPts val="400"/>
              </a:spcBef>
              <a:spcAft>
                <a:spcPts val="0"/>
              </a:spcAft>
              <a:buClr>
                <a:srgbClr val="000066"/>
              </a:buClr>
              <a:buSzPts val="2000"/>
              <a:buFont typeface="Arial"/>
              <a:buNone/>
              <a:defRPr sz="2000" b="1"/>
            </a:lvl2pPr>
            <a:lvl3pPr marL="1371600" lvl="2" indent="-228600" algn="l" rtl="0">
              <a:spcBef>
                <a:spcPts val="360"/>
              </a:spcBef>
              <a:spcAft>
                <a:spcPts val="0"/>
              </a:spcAft>
              <a:buClr>
                <a:srgbClr val="000066"/>
              </a:buClr>
              <a:buSzPts val="1800"/>
              <a:buFont typeface="Arial"/>
              <a:buNone/>
              <a:defRPr sz="1800" b="1"/>
            </a:lvl3pPr>
            <a:lvl4pPr marL="1828800" lvl="3" indent="-228600" algn="l" rtl="0">
              <a:spcBef>
                <a:spcPts val="320"/>
              </a:spcBef>
              <a:spcAft>
                <a:spcPts val="0"/>
              </a:spcAft>
              <a:buClr>
                <a:srgbClr val="000066"/>
              </a:buClr>
              <a:buSzPts val="1600"/>
              <a:buFont typeface="Arial"/>
              <a:buNone/>
              <a:defRPr sz="1600" b="1"/>
            </a:lvl4pPr>
            <a:lvl5pPr marL="2286000" lvl="4" indent="-228600" algn="l" rtl="0">
              <a:spcBef>
                <a:spcPts val="320"/>
              </a:spcBef>
              <a:spcAft>
                <a:spcPts val="0"/>
              </a:spcAft>
              <a:buClr>
                <a:srgbClr val="000066"/>
              </a:buClr>
              <a:buSzPts val="1600"/>
              <a:buFont typeface="Arial"/>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29150" y="1878806"/>
            <a:ext cx="3887700" cy="2763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66"/>
              </a:buClr>
              <a:buSzPts val="1800"/>
              <a:buChar char="•"/>
              <a:defRPr/>
            </a:lvl1pPr>
            <a:lvl2pPr marL="914400" lvl="1" indent="-342900" algn="l" rtl="0">
              <a:spcBef>
                <a:spcPts val="360"/>
              </a:spcBef>
              <a:spcAft>
                <a:spcPts val="0"/>
              </a:spcAft>
              <a:buClr>
                <a:srgbClr val="000066"/>
              </a:buClr>
              <a:buSzPts val="1800"/>
              <a:buChar char="–"/>
              <a:defRPr/>
            </a:lvl2pPr>
            <a:lvl3pPr marL="1371600" lvl="2" indent="-342900" algn="l" rtl="0">
              <a:spcBef>
                <a:spcPts val="360"/>
              </a:spcBef>
              <a:spcAft>
                <a:spcPts val="0"/>
              </a:spcAft>
              <a:buClr>
                <a:srgbClr val="000066"/>
              </a:buClr>
              <a:buSzPts val="1800"/>
              <a:buChar char="•"/>
              <a:defRPr/>
            </a:lvl3pPr>
            <a:lvl4pPr marL="1828800" lvl="3" indent="-342900" algn="l" rtl="0">
              <a:spcBef>
                <a:spcPts val="360"/>
              </a:spcBef>
              <a:spcAft>
                <a:spcPts val="0"/>
              </a:spcAft>
              <a:buClr>
                <a:srgbClr val="000066"/>
              </a:buClr>
              <a:buSzPts val="1800"/>
              <a:buChar char="–"/>
              <a:defRPr/>
            </a:lvl4pPr>
            <a:lvl5pPr marL="2286000" lvl="4" indent="-342900" algn="l" rtl="0">
              <a:spcBef>
                <a:spcPts val="360"/>
              </a:spcBef>
              <a:spcAft>
                <a:spcPts val="0"/>
              </a:spcAft>
              <a:buClr>
                <a:srgbClr val="00006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7" name="Google Shape;87;p18"/>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52600" y="211931"/>
            <a:ext cx="7086600" cy="70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30238" y="342900"/>
            <a:ext cx="2949600" cy="1200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3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87788" y="740569"/>
            <a:ext cx="4629300" cy="36552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rgbClr val="000066"/>
              </a:buClr>
              <a:buSzPts val="3200"/>
              <a:buFont typeface="Arial"/>
              <a:buChar char="•"/>
              <a:defRPr sz="3200"/>
            </a:lvl1pPr>
            <a:lvl2pPr marL="914400" lvl="1" indent="-406400" algn="l" rtl="0">
              <a:spcBef>
                <a:spcPts val="560"/>
              </a:spcBef>
              <a:spcAft>
                <a:spcPts val="0"/>
              </a:spcAft>
              <a:buClr>
                <a:srgbClr val="000066"/>
              </a:buClr>
              <a:buSzPts val="2800"/>
              <a:buFont typeface="Arial"/>
              <a:buChar char="–"/>
              <a:defRPr sz="2800"/>
            </a:lvl2pPr>
            <a:lvl3pPr marL="1371600" lvl="2" indent="-381000" algn="l" rtl="0">
              <a:spcBef>
                <a:spcPts val="480"/>
              </a:spcBef>
              <a:spcAft>
                <a:spcPts val="0"/>
              </a:spcAft>
              <a:buClr>
                <a:srgbClr val="000066"/>
              </a:buClr>
              <a:buSzPts val="2400"/>
              <a:buFont typeface="Arial"/>
              <a:buChar char="•"/>
              <a:defRPr sz="2400"/>
            </a:lvl3pPr>
            <a:lvl4pPr marL="1828800" lvl="3" indent="-355600" algn="l" rtl="0">
              <a:spcBef>
                <a:spcPts val="400"/>
              </a:spcBef>
              <a:spcAft>
                <a:spcPts val="0"/>
              </a:spcAft>
              <a:buClr>
                <a:srgbClr val="000066"/>
              </a:buClr>
              <a:buSzPts val="2000"/>
              <a:buFont typeface="Arial"/>
              <a:buChar char="–"/>
              <a:defRPr sz="2000"/>
            </a:lvl4pPr>
            <a:lvl5pPr marL="2286000" lvl="4" indent="-355600" algn="l" rtl="0">
              <a:spcBef>
                <a:spcPts val="400"/>
              </a:spcBef>
              <a:spcAft>
                <a:spcPts val="0"/>
              </a:spcAft>
              <a:buClr>
                <a:srgbClr val="000066"/>
              </a:buClr>
              <a:buSzPts val="2000"/>
              <a:buFont typeface="Arial"/>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630238" y="1543050"/>
            <a:ext cx="2949600" cy="2858700"/>
          </a:xfrm>
          <a:prstGeom prst="rect">
            <a:avLst/>
          </a:prstGeom>
          <a:noFill/>
          <a:ln>
            <a:noFill/>
          </a:ln>
        </p:spPr>
        <p:txBody>
          <a:bodyPr spcFirstLastPara="1" wrap="square" lIns="91425" tIns="45700" rIns="91425" bIns="45700" anchor="t" anchorCtr="0">
            <a:noAutofit/>
          </a:bodyPr>
          <a:lstStyle>
            <a:lvl1pPr marL="457200" lvl="0" indent="-228600" algn="l" rtl="0">
              <a:spcBef>
                <a:spcPts val="320"/>
              </a:spcBef>
              <a:spcAft>
                <a:spcPts val="0"/>
              </a:spcAft>
              <a:buClr>
                <a:srgbClr val="000066"/>
              </a:buClr>
              <a:buSzPts val="1600"/>
              <a:buFont typeface="Arial"/>
              <a:buNone/>
              <a:defRPr sz="1600"/>
            </a:lvl1pPr>
            <a:lvl2pPr marL="914400" lvl="1" indent="-228600" algn="l" rtl="0">
              <a:spcBef>
                <a:spcPts val="280"/>
              </a:spcBef>
              <a:spcAft>
                <a:spcPts val="0"/>
              </a:spcAft>
              <a:buClr>
                <a:srgbClr val="000066"/>
              </a:buClr>
              <a:buSzPts val="1400"/>
              <a:buFont typeface="Arial"/>
              <a:buNone/>
              <a:defRPr sz="1400"/>
            </a:lvl2pPr>
            <a:lvl3pPr marL="1371600" lvl="2" indent="-228600" algn="l" rtl="0">
              <a:spcBef>
                <a:spcPts val="240"/>
              </a:spcBef>
              <a:spcAft>
                <a:spcPts val="0"/>
              </a:spcAft>
              <a:buClr>
                <a:srgbClr val="000066"/>
              </a:buClr>
              <a:buSzPts val="1200"/>
              <a:buFont typeface="Arial"/>
              <a:buNone/>
              <a:defRPr sz="1200"/>
            </a:lvl3pPr>
            <a:lvl4pPr marL="1828800" lvl="3" indent="-228600" algn="l" rtl="0">
              <a:spcBef>
                <a:spcPts val="200"/>
              </a:spcBef>
              <a:spcAft>
                <a:spcPts val="0"/>
              </a:spcAft>
              <a:buClr>
                <a:srgbClr val="000066"/>
              </a:buClr>
              <a:buSzPts val="1000"/>
              <a:buFont typeface="Arial"/>
              <a:buNone/>
              <a:defRPr sz="1000"/>
            </a:lvl4pPr>
            <a:lvl5pPr marL="2286000" lvl="4" indent="-228600" algn="l" rtl="0">
              <a:spcBef>
                <a:spcPts val="200"/>
              </a:spcBef>
              <a:spcAft>
                <a:spcPts val="0"/>
              </a:spcAft>
              <a:buClr>
                <a:srgbClr val="000066"/>
              </a:buClr>
              <a:buSzPts val="1000"/>
              <a:buFont typeface="Arial"/>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03" name="Google Shape;103;p21"/>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30238" y="342900"/>
            <a:ext cx="2949600" cy="12003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3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3887788" y="740569"/>
            <a:ext cx="4629300" cy="36552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0066"/>
              </a:buClr>
              <a:buSzPts val="3200"/>
              <a:buFont typeface="Arial"/>
              <a:buNone/>
              <a:defRPr sz="3200" b="0" i="0" u="none" strike="noStrike" cap="none">
                <a:solidFill>
                  <a:srgbClr val="000066"/>
                </a:solidFill>
                <a:latin typeface="Arial"/>
                <a:ea typeface="Arial"/>
                <a:cs typeface="Arial"/>
                <a:sym typeface="Arial"/>
              </a:defRPr>
            </a:lvl1pPr>
            <a:lvl2pPr marR="0" lvl="1" algn="l" rtl="0">
              <a:spcBef>
                <a:spcPts val="560"/>
              </a:spcBef>
              <a:spcAft>
                <a:spcPts val="0"/>
              </a:spcAft>
              <a:buClr>
                <a:srgbClr val="000066"/>
              </a:buClr>
              <a:buSzPts val="2800"/>
              <a:buFont typeface="Arial"/>
              <a:buNone/>
              <a:defRPr sz="2800" b="0" i="0" u="none" strike="noStrike" cap="none">
                <a:solidFill>
                  <a:srgbClr val="000066"/>
                </a:solidFill>
                <a:latin typeface="Arial"/>
                <a:ea typeface="Arial"/>
                <a:cs typeface="Arial"/>
                <a:sym typeface="Arial"/>
              </a:defRPr>
            </a:lvl2pPr>
            <a:lvl3pPr marR="0" lvl="2" algn="l" rtl="0">
              <a:spcBef>
                <a:spcPts val="480"/>
              </a:spcBef>
              <a:spcAft>
                <a:spcPts val="0"/>
              </a:spcAft>
              <a:buClr>
                <a:srgbClr val="000066"/>
              </a:buClr>
              <a:buSzPts val="2400"/>
              <a:buFont typeface="Arial"/>
              <a:buNone/>
              <a:defRPr sz="2400" b="0" i="0" u="none" strike="noStrike" cap="none">
                <a:solidFill>
                  <a:srgbClr val="000066"/>
                </a:solidFill>
                <a:latin typeface="Arial"/>
                <a:ea typeface="Arial"/>
                <a:cs typeface="Arial"/>
                <a:sym typeface="Arial"/>
              </a:defRPr>
            </a:lvl3pPr>
            <a:lvl4pPr marR="0" lvl="3" algn="l" rtl="0">
              <a:spcBef>
                <a:spcPts val="400"/>
              </a:spcBef>
              <a:spcAft>
                <a:spcPts val="0"/>
              </a:spcAft>
              <a:buClr>
                <a:srgbClr val="000066"/>
              </a:buClr>
              <a:buSzPts val="2000"/>
              <a:buFont typeface="Arial"/>
              <a:buNone/>
              <a:defRPr sz="2000" b="0" i="0" u="none" strike="noStrike" cap="none">
                <a:solidFill>
                  <a:srgbClr val="000066"/>
                </a:solidFill>
                <a:latin typeface="Arial"/>
                <a:ea typeface="Arial"/>
                <a:cs typeface="Arial"/>
                <a:sym typeface="Arial"/>
              </a:defRPr>
            </a:lvl4pPr>
            <a:lvl5pPr marR="0" lvl="4" algn="l" rtl="0">
              <a:spcBef>
                <a:spcPts val="400"/>
              </a:spcBef>
              <a:spcAft>
                <a:spcPts val="0"/>
              </a:spcAft>
              <a:buClr>
                <a:srgbClr val="000066"/>
              </a:buClr>
              <a:buSzPts val="2000"/>
              <a:buFont typeface="Arial"/>
              <a:buNone/>
              <a:defRPr sz="2000" b="0" i="0" u="none" strike="noStrike" cap="none">
                <a:solidFill>
                  <a:srgbClr val="000066"/>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09" name="Google Shape;109;p22"/>
          <p:cNvSpPr txBox="1">
            <a:spLocks noGrp="1"/>
          </p:cNvSpPr>
          <p:nvPr>
            <p:ph type="body" idx="1"/>
          </p:nvPr>
        </p:nvSpPr>
        <p:spPr>
          <a:xfrm>
            <a:off x="630238" y="1543050"/>
            <a:ext cx="2949600" cy="2858700"/>
          </a:xfrm>
          <a:prstGeom prst="rect">
            <a:avLst/>
          </a:prstGeom>
          <a:noFill/>
          <a:ln>
            <a:noFill/>
          </a:ln>
        </p:spPr>
        <p:txBody>
          <a:bodyPr spcFirstLastPara="1" wrap="square" lIns="91425" tIns="45700" rIns="91425" bIns="45700" anchor="t" anchorCtr="0">
            <a:noAutofit/>
          </a:bodyPr>
          <a:lstStyle>
            <a:lvl1pPr marL="457200" lvl="0" indent="-228600" algn="l" rtl="0">
              <a:spcBef>
                <a:spcPts val="320"/>
              </a:spcBef>
              <a:spcAft>
                <a:spcPts val="0"/>
              </a:spcAft>
              <a:buClr>
                <a:srgbClr val="000066"/>
              </a:buClr>
              <a:buSzPts val="1600"/>
              <a:buFont typeface="Arial"/>
              <a:buNone/>
              <a:defRPr sz="1600"/>
            </a:lvl1pPr>
            <a:lvl2pPr marL="914400" lvl="1" indent="-228600" algn="l" rtl="0">
              <a:spcBef>
                <a:spcPts val="280"/>
              </a:spcBef>
              <a:spcAft>
                <a:spcPts val="0"/>
              </a:spcAft>
              <a:buClr>
                <a:srgbClr val="000066"/>
              </a:buClr>
              <a:buSzPts val="1400"/>
              <a:buFont typeface="Arial"/>
              <a:buNone/>
              <a:defRPr sz="1400"/>
            </a:lvl2pPr>
            <a:lvl3pPr marL="1371600" lvl="2" indent="-228600" algn="l" rtl="0">
              <a:spcBef>
                <a:spcPts val="240"/>
              </a:spcBef>
              <a:spcAft>
                <a:spcPts val="0"/>
              </a:spcAft>
              <a:buClr>
                <a:srgbClr val="000066"/>
              </a:buClr>
              <a:buSzPts val="1200"/>
              <a:buFont typeface="Arial"/>
              <a:buNone/>
              <a:defRPr sz="1200"/>
            </a:lvl3pPr>
            <a:lvl4pPr marL="1828800" lvl="3" indent="-228600" algn="l" rtl="0">
              <a:spcBef>
                <a:spcPts val="200"/>
              </a:spcBef>
              <a:spcAft>
                <a:spcPts val="0"/>
              </a:spcAft>
              <a:buClr>
                <a:srgbClr val="000066"/>
              </a:buClr>
              <a:buSzPts val="1000"/>
              <a:buFont typeface="Arial"/>
              <a:buNone/>
              <a:defRPr sz="1000"/>
            </a:lvl4pPr>
            <a:lvl5pPr marL="2286000" lvl="4" indent="-228600" algn="l" rtl="0">
              <a:spcBef>
                <a:spcPts val="200"/>
              </a:spcBef>
              <a:spcAft>
                <a:spcPts val="0"/>
              </a:spcAft>
              <a:buClr>
                <a:srgbClr val="000066"/>
              </a:buClr>
              <a:buSzPts val="1000"/>
              <a:buFont typeface="Arial"/>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10" name="Google Shape;110;p22"/>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752600" y="211931"/>
            <a:ext cx="7086600" cy="70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965200" y="-1130447"/>
            <a:ext cx="35184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66"/>
              </a:buClr>
              <a:buSzPts val="1800"/>
              <a:buChar char="•"/>
              <a:defRPr/>
            </a:lvl1pPr>
            <a:lvl2pPr marL="914400" lvl="1" indent="-342900" algn="l" rtl="0">
              <a:spcBef>
                <a:spcPts val="360"/>
              </a:spcBef>
              <a:spcAft>
                <a:spcPts val="0"/>
              </a:spcAft>
              <a:buClr>
                <a:srgbClr val="000066"/>
              </a:buClr>
              <a:buSzPts val="1800"/>
              <a:buChar char="–"/>
              <a:defRPr/>
            </a:lvl2pPr>
            <a:lvl3pPr marL="1371600" lvl="2" indent="-342900" algn="l" rtl="0">
              <a:spcBef>
                <a:spcPts val="360"/>
              </a:spcBef>
              <a:spcAft>
                <a:spcPts val="0"/>
              </a:spcAft>
              <a:buClr>
                <a:srgbClr val="000066"/>
              </a:buClr>
              <a:buSzPts val="1800"/>
              <a:buChar char="•"/>
              <a:defRPr/>
            </a:lvl3pPr>
            <a:lvl4pPr marL="1828800" lvl="3" indent="-342900" algn="l" rtl="0">
              <a:spcBef>
                <a:spcPts val="360"/>
              </a:spcBef>
              <a:spcAft>
                <a:spcPts val="0"/>
              </a:spcAft>
              <a:buClr>
                <a:srgbClr val="000066"/>
              </a:buClr>
              <a:buSzPts val="1800"/>
              <a:buChar char="–"/>
              <a:defRPr/>
            </a:lvl4pPr>
            <a:lvl5pPr marL="2286000" lvl="4" indent="-342900" algn="l" rtl="0">
              <a:spcBef>
                <a:spcPts val="360"/>
              </a:spcBef>
              <a:spcAft>
                <a:spcPts val="0"/>
              </a:spcAft>
              <a:buClr>
                <a:srgbClr val="00006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544750" y="1448981"/>
            <a:ext cx="4531500" cy="205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353750" y="-532219"/>
            <a:ext cx="453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000066"/>
              </a:buClr>
              <a:buSzPts val="1800"/>
              <a:buChar char="•"/>
              <a:defRPr/>
            </a:lvl1pPr>
            <a:lvl2pPr marL="914400" lvl="1" indent="-342900" algn="l" rtl="0">
              <a:spcBef>
                <a:spcPts val="360"/>
              </a:spcBef>
              <a:spcAft>
                <a:spcPts val="0"/>
              </a:spcAft>
              <a:buClr>
                <a:srgbClr val="000066"/>
              </a:buClr>
              <a:buSzPts val="1800"/>
              <a:buChar char="–"/>
              <a:defRPr/>
            </a:lvl2pPr>
            <a:lvl3pPr marL="1371600" lvl="2" indent="-342900" algn="l" rtl="0">
              <a:spcBef>
                <a:spcPts val="360"/>
              </a:spcBef>
              <a:spcAft>
                <a:spcPts val="0"/>
              </a:spcAft>
              <a:buClr>
                <a:srgbClr val="000066"/>
              </a:buClr>
              <a:buSzPts val="1800"/>
              <a:buChar char="•"/>
              <a:defRPr/>
            </a:lvl3pPr>
            <a:lvl4pPr marL="1828800" lvl="3" indent="-342900" algn="l" rtl="0">
              <a:spcBef>
                <a:spcPts val="360"/>
              </a:spcBef>
              <a:spcAft>
                <a:spcPts val="0"/>
              </a:spcAft>
              <a:buClr>
                <a:srgbClr val="000066"/>
              </a:buClr>
              <a:buSzPts val="1800"/>
              <a:buChar char="–"/>
              <a:defRPr/>
            </a:lvl4pPr>
            <a:lvl5pPr marL="2286000" lvl="4" indent="-342900" algn="l" rtl="0">
              <a:spcBef>
                <a:spcPts val="360"/>
              </a:spcBef>
              <a:spcAft>
                <a:spcPts val="0"/>
              </a:spcAft>
              <a:buClr>
                <a:srgbClr val="00006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752600" y="211931"/>
            <a:ext cx="7086600" cy="70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Font typeface="Times New Roman"/>
              <a:buNone/>
              <a:defRPr sz="3200" b="1"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3200" b="1" i="0" u="none" strike="noStrike" cap="none">
                <a:solidFill>
                  <a:srgbClr val="996633"/>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996633"/>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996633"/>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996633"/>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996633"/>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996633"/>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996633"/>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996633"/>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09600" y="1225153"/>
            <a:ext cx="8229600" cy="3518400"/>
          </a:xfrm>
          <a:prstGeom prst="rect">
            <a:avLst/>
          </a:prstGeom>
          <a:noFill/>
          <a:ln>
            <a:noFill/>
          </a:ln>
        </p:spPr>
        <p:txBody>
          <a:bodyPr spcFirstLastPara="1" wrap="square" lIns="91425" tIns="45700" rIns="91425" bIns="45700" anchor="t" anchorCtr="0">
            <a:noAutofit/>
          </a:bodyPr>
          <a:lstStyle>
            <a:lvl1pPr marL="457200" marR="0" lvl="0" indent="-412750" algn="l" rtl="0">
              <a:spcBef>
                <a:spcPts val="580"/>
              </a:spcBef>
              <a:spcAft>
                <a:spcPts val="0"/>
              </a:spcAft>
              <a:buClr>
                <a:srgbClr val="000066"/>
              </a:buClr>
              <a:buSzPts val="2900"/>
              <a:buFont typeface="Times New Roman"/>
              <a:buChar char="•"/>
              <a:defRPr sz="2900" i="0" u="none" strike="noStrike" cap="none">
                <a:solidFill>
                  <a:srgbClr val="000066"/>
                </a:solidFill>
                <a:latin typeface="Times New Roman"/>
                <a:ea typeface="Times New Roman"/>
                <a:cs typeface="Times New Roman"/>
                <a:sym typeface="Times New Roman"/>
              </a:defRPr>
            </a:lvl1pPr>
            <a:lvl2pPr marL="914400" marR="0" lvl="1" indent="-393700" algn="l" rtl="0">
              <a:spcBef>
                <a:spcPts val="520"/>
              </a:spcBef>
              <a:spcAft>
                <a:spcPts val="0"/>
              </a:spcAft>
              <a:buClr>
                <a:srgbClr val="000066"/>
              </a:buClr>
              <a:buSzPts val="2600"/>
              <a:buFont typeface="Times New Roman"/>
              <a:buChar char="–"/>
              <a:defRPr sz="2600" i="0" u="none" strike="noStrike" cap="none">
                <a:solidFill>
                  <a:srgbClr val="000066"/>
                </a:solidFill>
                <a:latin typeface="Times New Roman"/>
                <a:ea typeface="Times New Roman"/>
                <a:cs typeface="Times New Roman"/>
                <a:sym typeface="Times New Roman"/>
              </a:defRPr>
            </a:lvl2pPr>
            <a:lvl3pPr marL="1371600" marR="0" lvl="2" indent="-368300" algn="l" rtl="0">
              <a:spcBef>
                <a:spcPts val="440"/>
              </a:spcBef>
              <a:spcAft>
                <a:spcPts val="0"/>
              </a:spcAft>
              <a:buClr>
                <a:srgbClr val="000066"/>
              </a:buClr>
              <a:buSzPts val="2200"/>
              <a:buFont typeface="Times New Roman"/>
              <a:buChar char="•"/>
              <a:defRPr sz="2200" i="0" u="none" strike="noStrike" cap="none">
                <a:solidFill>
                  <a:srgbClr val="000066"/>
                </a:solidFill>
                <a:latin typeface="Times New Roman"/>
                <a:ea typeface="Times New Roman"/>
                <a:cs typeface="Times New Roman"/>
                <a:sym typeface="Times New Roman"/>
              </a:defRPr>
            </a:lvl3pPr>
            <a:lvl4pPr marL="1828800" marR="0" lvl="3" indent="-342900" algn="l" rtl="0">
              <a:spcBef>
                <a:spcPts val="360"/>
              </a:spcBef>
              <a:spcAft>
                <a:spcPts val="0"/>
              </a:spcAft>
              <a:buClr>
                <a:srgbClr val="000066"/>
              </a:buClr>
              <a:buSzPts val="1800"/>
              <a:buFont typeface="Times New Roman"/>
              <a:buChar char="–"/>
              <a:defRPr sz="1800" i="0" u="none" strike="noStrike" cap="none">
                <a:solidFill>
                  <a:srgbClr val="000066"/>
                </a:solidFill>
                <a:latin typeface="Times New Roman"/>
                <a:ea typeface="Times New Roman"/>
                <a:cs typeface="Times New Roman"/>
                <a:sym typeface="Times New Roman"/>
              </a:defRPr>
            </a:lvl4pPr>
            <a:lvl5pPr marL="2286000" marR="0" lvl="4" indent="-342900" algn="l" rtl="0">
              <a:spcBef>
                <a:spcPts val="360"/>
              </a:spcBef>
              <a:spcAft>
                <a:spcPts val="0"/>
              </a:spcAft>
              <a:buClr>
                <a:srgbClr val="000066"/>
              </a:buClr>
              <a:buSzPts val="1800"/>
              <a:buFont typeface="Times New Roman"/>
              <a:buChar char="»"/>
              <a:defRPr sz="1800" i="0" u="none" strike="noStrike" cap="none">
                <a:solidFill>
                  <a:srgbClr val="000066"/>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Times New Roman"/>
              <a:buChar char="•"/>
              <a:defRPr sz="180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Times New Roman"/>
              <a:buChar char="•"/>
              <a:defRPr sz="180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Times New Roman"/>
              <a:buChar char="•"/>
              <a:defRPr sz="180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Times New Roman"/>
              <a:buChar char="•"/>
              <a:defRPr sz="1800" i="0" u="none" strike="noStrike" cap="none">
                <a:solidFill>
                  <a:schemeClr val="dk1"/>
                </a:solidFill>
                <a:latin typeface="Times New Roman"/>
                <a:ea typeface="Times New Roman"/>
                <a:cs typeface="Times New Roman"/>
                <a:sym typeface="Times New Roman"/>
              </a:defRPr>
            </a:lvl9pPr>
          </a:lstStyle>
          <a:p>
            <a:endParaRPr/>
          </a:p>
        </p:txBody>
      </p:sp>
      <p:sp>
        <p:nvSpPr>
          <p:cNvPr id="53" name="Google Shape;53;p13"/>
          <p:cNvSpPr txBox="1">
            <a:spLocks noGrp="1"/>
          </p:cNvSpPr>
          <p:nvPr>
            <p:ph type="dt" idx="10"/>
          </p:nvPr>
        </p:nvSpPr>
        <p:spPr>
          <a:xfrm>
            <a:off x="609600" y="4708922"/>
            <a:ext cx="1981200" cy="357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2719388" y="4712494"/>
            <a:ext cx="2895600" cy="357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705600" y="4669631"/>
            <a:ext cx="2133600" cy="4155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gif"/><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726638" y="1372944"/>
            <a:ext cx="7772400" cy="1102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solidFill>
                  <a:srgbClr val="142156"/>
                </a:solidFill>
              </a:rPr>
              <a:t>HỆ THỐNG QUẢN LÝ </a:t>
            </a:r>
            <a:br>
              <a:rPr lang="en-US" dirty="0" smtClean="0">
                <a:solidFill>
                  <a:srgbClr val="142156"/>
                </a:solidFill>
              </a:rPr>
            </a:br>
            <a:r>
              <a:rPr lang="en-US" dirty="0" smtClean="0">
                <a:solidFill>
                  <a:srgbClr val="142156"/>
                </a:solidFill>
              </a:rPr>
              <a:t>TÒA NHÀ CHUNG CƯ</a:t>
            </a:r>
            <a:endParaRPr dirty="0">
              <a:solidFill>
                <a:srgbClr val="142156"/>
              </a:solidFill>
            </a:endParaRPr>
          </a:p>
        </p:txBody>
      </p:sp>
      <p:sp>
        <p:nvSpPr>
          <p:cNvPr id="130" name="Google Shape;130;p25"/>
          <p:cNvSpPr txBox="1">
            <a:spLocks noGrp="1"/>
          </p:cNvSpPr>
          <p:nvPr>
            <p:ph type="subTitle" idx="1"/>
          </p:nvPr>
        </p:nvSpPr>
        <p:spPr>
          <a:xfrm>
            <a:off x="594050" y="2721750"/>
            <a:ext cx="8037600" cy="959700"/>
          </a:xfrm>
          <a:prstGeom prst="rect">
            <a:avLst/>
          </a:prstGeom>
          <a:noFill/>
          <a:ln>
            <a:noFill/>
          </a:ln>
          <a:effectLst>
            <a:outerShdw blurRad="57150" dist="19050" dir="5760000" algn="bl" rotWithShape="0">
              <a:srgbClr val="0B5394">
                <a:alpha val="35000"/>
              </a:srgbClr>
            </a:outerShdw>
          </a:effectLst>
        </p:spPr>
        <p:txBody>
          <a:bodyPr spcFirstLastPara="1" wrap="square" lIns="91425" tIns="45700" rIns="91425" bIns="45700" anchor="t" anchorCtr="0">
            <a:noAutofit/>
          </a:bodyPr>
          <a:lstStyle/>
          <a:p>
            <a:pPr marL="89999" lvl="0" indent="90340">
              <a:spcBef>
                <a:spcPts val="600"/>
              </a:spcBef>
              <a:buClr>
                <a:schemeClr val="dk1"/>
              </a:buClr>
              <a:buSzPts val="1100"/>
            </a:pPr>
            <a:r>
              <a:rPr lang="en-US" sz="2000" b="1" dirty="0"/>
              <a:t>A MANAGEMENT SYSTEM FOR APARTMENT BUILDINGS</a:t>
            </a:r>
            <a:endParaRPr dirty="0">
              <a:solidFill>
                <a:srgbClr val="CC0000"/>
              </a:solidFill>
            </a:endParaRPr>
          </a:p>
        </p:txBody>
      </p:sp>
      <p:sp>
        <p:nvSpPr>
          <p:cNvPr id="131" name="Google Shape;131;p25"/>
          <p:cNvSpPr txBox="1">
            <a:spLocks noGrp="1"/>
          </p:cNvSpPr>
          <p:nvPr>
            <p:ph type="subTitle" idx="1"/>
          </p:nvPr>
        </p:nvSpPr>
        <p:spPr>
          <a:xfrm>
            <a:off x="-153000" y="408775"/>
            <a:ext cx="9297000" cy="922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66"/>
              </a:buClr>
              <a:buSzPts val="2900"/>
              <a:buFont typeface="Arial"/>
              <a:buNone/>
            </a:pPr>
            <a:r>
              <a:rPr lang="en-US" sz="2000" b="1" dirty="0" smtClean="0">
                <a:solidFill>
                  <a:srgbClr val="06307B"/>
                </a:solidFill>
                <a:latin typeface="Times New Roman"/>
                <a:ea typeface="Times New Roman"/>
                <a:cs typeface="Times New Roman"/>
                <a:sym typeface="Times New Roman"/>
              </a:rPr>
              <a:t>LUẬN VĂN TỐT NGHIỆP</a:t>
            </a:r>
          </a:p>
          <a:p>
            <a:pPr marL="0" lvl="0" indent="0" algn="ctr" rtl="0">
              <a:spcBef>
                <a:spcPts val="0"/>
              </a:spcBef>
              <a:spcAft>
                <a:spcPts val="0"/>
              </a:spcAft>
              <a:buClr>
                <a:srgbClr val="000066"/>
              </a:buClr>
              <a:buSzPts val="2900"/>
              <a:buFont typeface="Arial"/>
              <a:buNone/>
            </a:pPr>
            <a:r>
              <a:rPr lang="en-US" sz="2000" b="1" dirty="0" smtClean="0">
                <a:solidFill>
                  <a:srgbClr val="06307B"/>
                </a:solidFill>
                <a:latin typeface="Times New Roman"/>
                <a:ea typeface="Times New Roman"/>
                <a:cs typeface="Times New Roman"/>
                <a:sym typeface="Times New Roman"/>
              </a:rPr>
              <a:t>NGÀNH CÔNG NGHỆ THÔNG TIN</a:t>
            </a:r>
            <a:endParaRPr sz="2000" b="1" dirty="0">
              <a:solidFill>
                <a:srgbClr val="06307B"/>
              </a:solidFill>
              <a:latin typeface="Times New Roman"/>
              <a:ea typeface="Times New Roman"/>
              <a:cs typeface="Times New Roman"/>
              <a:sym typeface="Times New Roman"/>
            </a:endParaRPr>
          </a:p>
        </p:txBody>
      </p:sp>
      <p:sp>
        <p:nvSpPr>
          <p:cNvPr id="132" name="Google Shape;132;p25"/>
          <p:cNvSpPr txBox="1"/>
          <p:nvPr/>
        </p:nvSpPr>
        <p:spPr>
          <a:xfrm>
            <a:off x="1046159" y="3681450"/>
            <a:ext cx="2068791"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latin typeface="Times New Roman" panose="02020603050405020304" pitchFamily="18" charset="0"/>
                <a:cs typeface="Times New Roman" panose="02020603050405020304" pitchFamily="18" charset="0"/>
              </a:rPr>
              <a:t>Giảng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dẫn</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dirty="0" err="1" smtClean="0">
                <a:solidFill>
                  <a:schemeClr val="dk1"/>
                </a:solidFill>
                <a:latin typeface="Times New Roman" panose="02020603050405020304" pitchFamily="18" charset="0"/>
                <a:cs typeface="Times New Roman" panose="02020603050405020304" pitchFamily="18" charset="0"/>
              </a:rPr>
              <a:t>TS.Lê</a:t>
            </a:r>
            <a:r>
              <a:rPr lang="en-US" dirty="0" smtClean="0">
                <a:solidFill>
                  <a:schemeClr val="dk1"/>
                </a:solidFill>
                <a:latin typeface="Times New Roman" panose="02020603050405020304" pitchFamily="18" charset="0"/>
                <a:cs typeface="Times New Roman" panose="02020603050405020304" pitchFamily="18" charset="0"/>
              </a:rPr>
              <a:t> </a:t>
            </a:r>
            <a:r>
              <a:rPr lang="en-US" dirty="0" err="1" smtClean="0">
                <a:solidFill>
                  <a:schemeClr val="dk1"/>
                </a:solidFill>
                <a:latin typeface="Times New Roman" panose="02020603050405020304" pitchFamily="18" charset="0"/>
                <a:cs typeface="Times New Roman" panose="02020603050405020304" pitchFamily="18" charset="0"/>
              </a:rPr>
              <a:t>Văn</a:t>
            </a:r>
            <a:r>
              <a:rPr lang="en-US" dirty="0" smtClean="0">
                <a:solidFill>
                  <a:schemeClr val="dk1"/>
                </a:solidFill>
                <a:latin typeface="Times New Roman" panose="02020603050405020304" pitchFamily="18" charset="0"/>
                <a:cs typeface="Times New Roman" panose="02020603050405020304" pitchFamily="18" charset="0"/>
              </a:rPr>
              <a:t> </a:t>
            </a:r>
            <a:r>
              <a:rPr lang="en-US" dirty="0" err="1" smtClean="0">
                <a:solidFill>
                  <a:schemeClr val="dk1"/>
                </a:solidFill>
                <a:latin typeface="Times New Roman" panose="02020603050405020304" pitchFamily="18" charset="0"/>
                <a:cs typeface="Times New Roman" panose="02020603050405020304" pitchFamily="18" charset="0"/>
              </a:rPr>
              <a:t>Lâm</a:t>
            </a:r>
            <a:endParaRPr lang="en-US" dirty="0" smtClean="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dirty="0" err="1" smtClean="0">
                <a:solidFill>
                  <a:schemeClr val="dk1"/>
                </a:solidFill>
                <a:latin typeface="Times New Roman" panose="02020603050405020304" pitchFamily="18" charset="0"/>
                <a:cs typeface="Times New Roman" panose="02020603050405020304" pitchFamily="18" charset="0"/>
              </a:rPr>
              <a:t>TS.Thái</a:t>
            </a:r>
            <a:r>
              <a:rPr lang="en-US" dirty="0" smtClean="0">
                <a:solidFill>
                  <a:schemeClr val="dk1"/>
                </a:solidFill>
                <a:latin typeface="Times New Roman" panose="02020603050405020304" pitchFamily="18" charset="0"/>
                <a:cs typeface="Times New Roman" panose="02020603050405020304" pitchFamily="18" charset="0"/>
              </a:rPr>
              <a:t> Minh </a:t>
            </a:r>
            <a:r>
              <a:rPr lang="en-US" dirty="0" err="1" smtClean="0">
                <a:solidFill>
                  <a:schemeClr val="dk1"/>
                </a:solidFill>
                <a:latin typeface="Times New Roman" panose="02020603050405020304" pitchFamily="18" charset="0"/>
                <a:cs typeface="Times New Roman" panose="02020603050405020304" pitchFamily="18" charset="0"/>
              </a:rPr>
              <a:t>Tuấn</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 name="Google Shape;133;p25"/>
          <p:cNvSpPr txBox="1"/>
          <p:nvPr/>
        </p:nvSpPr>
        <p:spPr>
          <a:xfrm>
            <a:off x="6110725" y="3681450"/>
            <a:ext cx="27561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dirty="0" smtClean="0">
                <a:latin typeface="Times New Roman" panose="02020603050405020304" pitchFamily="18" charset="0"/>
                <a:cs typeface="Times New Roman" panose="02020603050405020304" pitchFamily="18" charset="0"/>
              </a:rPr>
              <a:t>S</a:t>
            </a:r>
            <a:r>
              <a:rPr lang="en-US" dirty="0" err="1" smtClean="0">
                <a:latin typeface="Times New Roman" panose="02020603050405020304" pitchFamily="18" charset="0"/>
                <a:cs typeface="Times New Roman" panose="02020603050405020304" pitchFamily="18" charset="0"/>
              </a:rPr>
              <a:t>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dirty="0" err="1" smtClean="0">
                <a:latin typeface="Times New Roman" panose="02020603050405020304" pitchFamily="18" charset="0"/>
                <a:cs typeface="Times New Roman" panose="02020603050405020304" pitchFamily="18" charset="0"/>
              </a:rPr>
              <a:t>Họ</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vi"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Thắng</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MSSV: B1910143</a:t>
            </a:r>
            <a:endParaRPr dirty="0">
              <a:latin typeface="Times New Roman" panose="02020603050405020304" pitchFamily="18" charset="0"/>
              <a:cs typeface="Times New Roman" panose="02020603050405020304" pitchFamily="18" charset="0"/>
            </a:endParaRPr>
          </a:p>
        </p:txBody>
      </p:sp>
      <p:sp>
        <p:nvSpPr>
          <p:cNvPr id="7" name="Google Shape;132;p25"/>
          <p:cNvSpPr txBox="1"/>
          <p:nvPr/>
        </p:nvSpPr>
        <p:spPr>
          <a:xfrm>
            <a:off x="3578442" y="3681450"/>
            <a:ext cx="2068791" cy="9559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latin typeface="Times New Roman" panose="02020603050405020304" pitchFamily="18" charset="0"/>
                <a:cs typeface="Times New Roman" panose="02020603050405020304" pitchFamily="18" charset="0"/>
              </a:rPr>
              <a:t>Hội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biện</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dirty="0" err="1" smtClean="0">
                <a:solidFill>
                  <a:schemeClr val="dk1"/>
                </a:solidFill>
                <a:latin typeface="Times New Roman" panose="02020603050405020304" pitchFamily="18" charset="0"/>
                <a:cs typeface="Times New Roman" panose="02020603050405020304" pitchFamily="18" charset="0"/>
              </a:rPr>
              <a:t>TS.Lê</a:t>
            </a:r>
            <a:r>
              <a:rPr lang="en-US" dirty="0" smtClean="0">
                <a:solidFill>
                  <a:schemeClr val="dk1"/>
                </a:solidFill>
                <a:latin typeface="Times New Roman" panose="02020603050405020304" pitchFamily="18" charset="0"/>
                <a:cs typeface="Times New Roman" panose="02020603050405020304" pitchFamily="18" charset="0"/>
              </a:rPr>
              <a:t> </a:t>
            </a:r>
            <a:r>
              <a:rPr lang="en-US" dirty="0" err="1" smtClean="0">
                <a:solidFill>
                  <a:schemeClr val="dk1"/>
                </a:solidFill>
                <a:latin typeface="Times New Roman" panose="02020603050405020304" pitchFamily="18" charset="0"/>
                <a:cs typeface="Times New Roman" panose="02020603050405020304" pitchFamily="18" charset="0"/>
              </a:rPr>
              <a:t>Văn</a:t>
            </a:r>
            <a:r>
              <a:rPr lang="en-US" dirty="0" smtClean="0">
                <a:solidFill>
                  <a:schemeClr val="dk1"/>
                </a:solidFill>
                <a:latin typeface="Times New Roman" panose="02020603050405020304" pitchFamily="18" charset="0"/>
                <a:cs typeface="Times New Roman" panose="02020603050405020304" pitchFamily="18" charset="0"/>
              </a:rPr>
              <a:t> </a:t>
            </a:r>
            <a:r>
              <a:rPr lang="en-US" dirty="0" err="1" smtClean="0">
                <a:solidFill>
                  <a:schemeClr val="dk1"/>
                </a:solidFill>
                <a:latin typeface="Times New Roman" panose="02020603050405020304" pitchFamily="18" charset="0"/>
                <a:cs typeface="Times New Roman" panose="02020603050405020304" pitchFamily="18" charset="0"/>
              </a:rPr>
              <a:t>Lâm</a:t>
            </a:r>
            <a:endParaRPr lang="en-US" dirty="0" smtClean="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dirty="0" err="1" smtClean="0">
                <a:solidFill>
                  <a:schemeClr val="dk1"/>
                </a:solidFill>
                <a:latin typeface="Times New Roman" panose="02020603050405020304" pitchFamily="18" charset="0"/>
                <a:cs typeface="Times New Roman" panose="02020603050405020304" pitchFamily="18" charset="0"/>
              </a:rPr>
              <a:t>TS.Thái</a:t>
            </a:r>
            <a:r>
              <a:rPr lang="en-US" dirty="0" smtClean="0">
                <a:solidFill>
                  <a:schemeClr val="dk1"/>
                </a:solidFill>
                <a:latin typeface="Times New Roman" panose="02020603050405020304" pitchFamily="18" charset="0"/>
                <a:cs typeface="Times New Roman" panose="02020603050405020304" pitchFamily="18" charset="0"/>
              </a:rPr>
              <a:t> Minh </a:t>
            </a:r>
            <a:r>
              <a:rPr lang="en-US" dirty="0" err="1" smtClean="0">
                <a:solidFill>
                  <a:schemeClr val="dk1"/>
                </a:solidFill>
                <a:latin typeface="Times New Roman" panose="02020603050405020304" pitchFamily="18" charset="0"/>
                <a:cs typeface="Times New Roman" panose="02020603050405020304" pitchFamily="18" charset="0"/>
              </a:rPr>
              <a:t>Tuấn</a:t>
            </a:r>
            <a:endParaRPr lang="en-US" dirty="0" smtClean="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dirty="0" err="1" smtClean="0">
                <a:solidFill>
                  <a:schemeClr val="dk1"/>
                </a:solidFill>
                <a:latin typeface="Times New Roman" panose="02020603050405020304" pitchFamily="18" charset="0"/>
                <a:cs typeface="Times New Roman" panose="02020603050405020304" pitchFamily="18" charset="0"/>
              </a:rPr>
              <a:t>TS.Lâm</a:t>
            </a:r>
            <a:r>
              <a:rPr lang="en-US" dirty="0" smtClean="0">
                <a:solidFill>
                  <a:schemeClr val="dk1"/>
                </a:solidFill>
                <a:latin typeface="Times New Roman" panose="02020603050405020304" pitchFamily="18" charset="0"/>
                <a:cs typeface="Times New Roman" panose="02020603050405020304" pitchFamily="18" charset="0"/>
              </a:rPr>
              <a:t> </a:t>
            </a:r>
            <a:r>
              <a:rPr lang="en-US" dirty="0" err="1" smtClean="0">
                <a:solidFill>
                  <a:schemeClr val="dk1"/>
                </a:solidFill>
                <a:latin typeface="Times New Roman" panose="02020603050405020304" pitchFamily="18" charset="0"/>
                <a:cs typeface="Times New Roman" panose="02020603050405020304" pitchFamily="18" charset="0"/>
              </a:rPr>
              <a:t>Nhựt</a:t>
            </a:r>
            <a:r>
              <a:rPr lang="en-US" dirty="0" smtClean="0">
                <a:solidFill>
                  <a:schemeClr val="dk1"/>
                </a:solidFill>
                <a:latin typeface="Times New Roman" panose="02020603050405020304" pitchFamily="18" charset="0"/>
                <a:cs typeface="Times New Roman" panose="02020603050405020304" pitchFamily="18" charset="0"/>
              </a:rPr>
              <a:t> </a:t>
            </a:r>
            <a:r>
              <a:rPr lang="en-US" dirty="0" err="1" smtClean="0">
                <a:solidFill>
                  <a:schemeClr val="dk1"/>
                </a:solidFill>
                <a:latin typeface="Times New Roman" panose="02020603050405020304" pitchFamily="18" charset="0"/>
                <a:cs typeface="Times New Roman" panose="02020603050405020304" pitchFamily="18" charset="0"/>
              </a:rPr>
              <a:t>Khang</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a:t>
            </a:fld>
            <a:endParaRPr lang="vi"/>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344" y="211931"/>
            <a:ext cx="7557655" cy="708600"/>
          </a:xfrm>
        </p:spPr>
        <p:txBody>
          <a:bodyPr/>
          <a:lstStyle/>
          <a:p>
            <a:pPr algn="ctr"/>
            <a:r>
              <a:rPr lang="en-US" sz="3000" dirty="0" smtClean="0">
                <a:solidFill>
                  <a:schemeClr val="accent1">
                    <a:lumMod val="50000"/>
                  </a:schemeClr>
                </a:solidFill>
              </a:rPr>
              <a:t>6. KẾT LUẬN VÀ HƯỚNG PHÁT TRIỂN</a:t>
            </a:r>
            <a:endParaRPr lang="en-US" sz="3000" dirty="0">
              <a:solidFill>
                <a:schemeClr val="accent1">
                  <a:lumMod val="50000"/>
                </a:schemeClr>
              </a:solidFill>
            </a:endParaRPr>
          </a:p>
        </p:txBody>
      </p:sp>
      <p:sp>
        <p:nvSpPr>
          <p:cNvPr id="3" name="Text Placeholder 2"/>
          <p:cNvSpPr>
            <a:spLocks noGrp="1"/>
          </p:cNvSpPr>
          <p:nvPr>
            <p:ph type="body" idx="1"/>
          </p:nvPr>
        </p:nvSpPr>
        <p:spPr/>
        <p:txBody>
          <a:bodyPr/>
          <a:lstStyle/>
          <a:p>
            <a:pPr marL="114300" indent="0">
              <a:buNone/>
            </a:pPr>
            <a:r>
              <a:rPr lang="en-US" sz="2000" dirty="0" err="1" smtClean="0"/>
              <a:t>Kết</a:t>
            </a:r>
            <a:r>
              <a:rPr lang="en-US" sz="2000" dirty="0" smtClean="0"/>
              <a:t> </a:t>
            </a:r>
            <a:r>
              <a:rPr lang="en-US" sz="2000" dirty="0" err="1" smtClean="0"/>
              <a:t>luận</a:t>
            </a:r>
            <a:r>
              <a:rPr lang="en-US" sz="2000" dirty="0" smtClean="0"/>
              <a:t>:</a:t>
            </a:r>
          </a:p>
          <a:p>
            <a:r>
              <a:rPr lang="en-US" sz="1800" dirty="0" err="1"/>
              <a:t>Đ</a:t>
            </a:r>
            <a:r>
              <a:rPr lang="en-US" sz="1800" dirty="0" err="1" smtClean="0"/>
              <a:t>áp</a:t>
            </a:r>
            <a:r>
              <a:rPr lang="en-US" sz="1800" dirty="0" smtClean="0"/>
              <a:t> </a:t>
            </a:r>
            <a:r>
              <a:rPr lang="en-US" sz="1800" dirty="0" err="1"/>
              <a:t>ứng</a:t>
            </a:r>
            <a:r>
              <a:rPr lang="en-US" sz="1800" dirty="0"/>
              <a:t> </a:t>
            </a:r>
            <a:r>
              <a:rPr lang="en-US" sz="1800" dirty="0" err="1"/>
              <a:t>được</a:t>
            </a:r>
            <a:r>
              <a:rPr lang="en-US" sz="1800" dirty="0"/>
              <a:t> </a:t>
            </a:r>
            <a:r>
              <a:rPr lang="en-US" sz="1800" dirty="0" err="1"/>
              <a:t>các</a:t>
            </a:r>
            <a:r>
              <a:rPr lang="en-US" sz="1800" dirty="0"/>
              <a:t> </a:t>
            </a:r>
            <a:r>
              <a:rPr lang="en-US" sz="1800" dirty="0" err="1"/>
              <a:t>chức</a:t>
            </a:r>
            <a:r>
              <a:rPr lang="en-US" sz="1800" dirty="0"/>
              <a:t> </a:t>
            </a:r>
            <a:r>
              <a:rPr lang="en-US" sz="1800" dirty="0" err="1"/>
              <a:t>năng</a:t>
            </a:r>
            <a:r>
              <a:rPr lang="en-US" sz="1800" dirty="0"/>
              <a:t> </a:t>
            </a:r>
            <a:r>
              <a:rPr lang="en-US" sz="1800" dirty="0" err="1"/>
              <a:t>cần</a:t>
            </a:r>
            <a:r>
              <a:rPr lang="en-US" sz="1800" dirty="0"/>
              <a:t> </a:t>
            </a:r>
            <a:r>
              <a:rPr lang="en-US" sz="1800" dirty="0" err="1"/>
              <a:t>thiết</a:t>
            </a:r>
            <a:r>
              <a:rPr lang="en-US" sz="1800" dirty="0"/>
              <a:t> </a:t>
            </a:r>
            <a:r>
              <a:rPr lang="en-US" sz="1800" dirty="0" err="1"/>
              <a:t>để</a:t>
            </a:r>
            <a:r>
              <a:rPr lang="en-US" sz="1800" dirty="0"/>
              <a:t> </a:t>
            </a:r>
            <a:r>
              <a:rPr lang="en-US" sz="1800" dirty="0" err="1"/>
              <a:t>quản</a:t>
            </a:r>
            <a:r>
              <a:rPr lang="en-US" sz="1800" dirty="0"/>
              <a:t> </a:t>
            </a:r>
            <a:r>
              <a:rPr lang="en-US" sz="1800" dirty="0" err="1"/>
              <a:t>lý</a:t>
            </a:r>
            <a:r>
              <a:rPr lang="en-US" sz="1800" dirty="0"/>
              <a:t> </a:t>
            </a:r>
            <a:r>
              <a:rPr lang="en-US" sz="1800" dirty="0" err="1"/>
              <a:t>chung</a:t>
            </a:r>
            <a:r>
              <a:rPr lang="en-US" sz="1800" dirty="0"/>
              <a:t> </a:t>
            </a:r>
            <a:r>
              <a:rPr lang="en-US" sz="1800" dirty="0" err="1" smtClean="0"/>
              <a:t>cư</a:t>
            </a:r>
            <a:r>
              <a:rPr lang="en-US" sz="1800" dirty="0" smtClean="0"/>
              <a:t>.</a:t>
            </a:r>
          </a:p>
          <a:p>
            <a:r>
              <a:rPr lang="en-US" sz="1800" dirty="0" err="1"/>
              <a:t>Giao</a:t>
            </a:r>
            <a:r>
              <a:rPr lang="en-US" sz="1800" dirty="0"/>
              <a:t> </a:t>
            </a:r>
            <a:r>
              <a:rPr lang="en-US" sz="1800" dirty="0" err="1"/>
              <a:t>diện</a:t>
            </a:r>
            <a:r>
              <a:rPr lang="en-US" sz="1800" dirty="0"/>
              <a:t> website </a:t>
            </a:r>
            <a:r>
              <a:rPr lang="en-US" sz="1800" dirty="0" err="1"/>
              <a:t>tương</a:t>
            </a:r>
            <a:r>
              <a:rPr lang="en-US" sz="1800" dirty="0"/>
              <a:t> </a:t>
            </a:r>
            <a:r>
              <a:rPr lang="en-US" sz="1800" dirty="0" err="1"/>
              <a:t>đối</a:t>
            </a:r>
            <a:r>
              <a:rPr lang="en-US" sz="1800" dirty="0"/>
              <a:t> </a:t>
            </a:r>
            <a:r>
              <a:rPr lang="en-US" sz="1800" dirty="0" err="1"/>
              <a:t>hoài</a:t>
            </a:r>
            <a:r>
              <a:rPr lang="en-US" sz="1800" dirty="0"/>
              <a:t> </a:t>
            </a:r>
            <a:r>
              <a:rPr lang="en-US" sz="1800" dirty="0" err="1"/>
              <a:t>hòa</a:t>
            </a:r>
            <a:r>
              <a:rPr lang="en-US" sz="1800" dirty="0"/>
              <a:t>, </a:t>
            </a:r>
            <a:r>
              <a:rPr lang="en-US" sz="1800" dirty="0" err="1"/>
              <a:t>thân</a:t>
            </a:r>
            <a:r>
              <a:rPr lang="en-US" sz="1800" dirty="0"/>
              <a:t> </a:t>
            </a:r>
            <a:r>
              <a:rPr lang="en-US" sz="1800" dirty="0" err="1"/>
              <a:t>thiện</a:t>
            </a:r>
            <a:r>
              <a:rPr lang="en-US" sz="1800" dirty="0"/>
              <a:t> </a:t>
            </a:r>
            <a:r>
              <a:rPr lang="en-US" sz="1800" dirty="0" err="1"/>
              <a:t>với</a:t>
            </a:r>
            <a:r>
              <a:rPr lang="en-US" sz="1800" dirty="0"/>
              <a:t> </a:t>
            </a:r>
            <a:r>
              <a:rPr lang="en-US" sz="1800" dirty="0" err="1"/>
              <a:t>người</a:t>
            </a:r>
            <a:r>
              <a:rPr lang="en-US" sz="1800" dirty="0"/>
              <a:t> </a:t>
            </a:r>
            <a:r>
              <a:rPr lang="en-US" sz="1800" dirty="0" err="1" smtClean="0"/>
              <a:t>dùng</a:t>
            </a:r>
            <a:r>
              <a:rPr lang="en-US" sz="1800" dirty="0" smtClean="0"/>
              <a:t>.</a:t>
            </a:r>
          </a:p>
          <a:p>
            <a:pPr marL="114300" indent="0">
              <a:buNone/>
            </a:pPr>
            <a:endParaRPr lang="en-US" sz="1800" dirty="0" smtClean="0"/>
          </a:p>
          <a:p>
            <a:pPr marL="114300" indent="0">
              <a:buNone/>
            </a:pPr>
            <a:r>
              <a:rPr lang="en-US" sz="2000" dirty="0" err="1" smtClean="0"/>
              <a:t>Hướng</a:t>
            </a:r>
            <a:r>
              <a:rPr lang="en-US" sz="2000" dirty="0" smtClean="0"/>
              <a:t> </a:t>
            </a:r>
            <a:r>
              <a:rPr lang="en-US" sz="2000" dirty="0" err="1" smtClean="0"/>
              <a:t>phát</a:t>
            </a:r>
            <a:r>
              <a:rPr lang="en-US" sz="2000" dirty="0" smtClean="0"/>
              <a:t> </a:t>
            </a:r>
            <a:r>
              <a:rPr lang="en-US" sz="2000" dirty="0" err="1" smtClean="0"/>
              <a:t>triển</a:t>
            </a:r>
            <a:r>
              <a:rPr lang="en-US" sz="2000" dirty="0" smtClean="0"/>
              <a:t>:</a:t>
            </a:r>
          </a:p>
          <a:p>
            <a:r>
              <a:rPr lang="en-US" sz="1800" dirty="0" err="1" smtClean="0"/>
              <a:t>Trong</a:t>
            </a:r>
            <a:r>
              <a:rPr lang="en-US" sz="1800" dirty="0" smtClean="0"/>
              <a:t> </a:t>
            </a:r>
            <a:r>
              <a:rPr lang="en-US" sz="1800" dirty="0" err="1"/>
              <a:t>tương</a:t>
            </a:r>
            <a:r>
              <a:rPr lang="en-US" sz="1800" dirty="0"/>
              <a:t> </a:t>
            </a:r>
            <a:r>
              <a:rPr lang="en-US" sz="1800" dirty="0" err="1"/>
              <a:t>lai</a:t>
            </a:r>
            <a:r>
              <a:rPr lang="en-US" sz="1800" dirty="0"/>
              <a:t>, </a:t>
            </a:r>
            <a:r>
              <a:rPr lang="en-US" sz="1800" dirty="0" err="1"/>
              <a:t>hệ</a:t>
            </a:r>
            <a:r>
              <a:rPr lang="en-US" sz="1800" dirty="0"/>
              <a:t> </a:t>
            </a:r>
            <a:r>
              <a:rPr lang="en-US" sz="1800" dirty="0" err="1"/>
              <a:t>thống</a:t>
            </a:r>
            <a:r>
              <a:rPr lang="en-US" sz="1800" dirty="0"/>
              <a:t> </a:t>
            </a:r>
            <a:r>
              <a:rPr lang="en-US" sz="1800" dirty="0" err="1"/>
              <a:t>có</a:t>
            </a:r>
            <a:r>
              <a:rPr lang="en-US" sz="1800" dirty="0"/>
              <a:t> </a:t>
            </a:r>
            <a:r>
              <a:rPr lang="en-US" sz="1800" dirty="0" err="1"/>
              <a:t>thể</a:t>
            </a:r>
            <a:r>
              <a:rPr lang="en-US" sz="1800" dirty="0"/>
              <a:t> </a:t>
            </a:r>
            <a:r>
              <a:rPr lang="en-US" sz="1800" dirty="0" err="1"/>
              <a:t>phát</a:t>
            </a:r>
            <a:r>
              <a:rPr lang="en-US" sz="1800" dirty="0"/>
              <a:t> </a:t>
            </a:r>
            <a:r>
              <a:rPr lang="en-US" sz="1800" dirty="0" err="1"/>
              <a:t>triển</a:t>
            </a:r>
            <a:r>
              <a:rPr lang="en-US" sz="1800" dirty="0"/>
              <a:t> </a:t>
            </a:r>
            <a:r>
              <a:rPr lang="en-US" sz="1800" dirty="0" err="1"/>
              <a:t>để</a:t>
            </a:r>
            <a:r>
              <a:rPr lang="en-US" sz="1800" dirty="0"/>
              <a:t> </a:t>
            </a:r>
            <a:r>
              <a:rPr lang="en-US" sz="1800" dirty="0" err="1"/>
              <a:t>có</a:t>
            </a:r>
            <a:r>
              <a:rPr lang="en-US" sz="1800" dirty="0"/>
              <a:t> </a:t>
            </a:r>
            <a:r>
              <a:rPr lang="en-US" sz="1800" dirty="0" err="1"/>
              <a:t>thể</a:t>
            </a:r>
            <a:r>
              <a:rPr lang="en-US" sz="1800" dirty="0"/>
              <a:t> </a:t>
            </a:r>
            <a:r>
              <a:rPr lang="en-US" sz="1800" dirty="0" err="1"/>
              <a:t>tiếp</a:t>
            </a:r>
            <a:r>
              <a:rPr lang="en-US" sz="1800" dirty="0"/>
              <a:t> </a:t>
            </a:r>
            <a:r>
              <a:rPr lang="en-US" sz="1800" dirty="0" err="1"/>
              <a:t>cân</a:t>
            </a:r>
            <a:r>
              <a:rPr lang="en-US" sz="1800" dirty="0"/>
              <a:t> </a:t>
            </a:r>
            <a:r>
              <a:rPr lang="en-US" sz="1800" dirty="0" err="1"/>
              <a:t>với</a:t>
            </a:r>
            <a:r>
              <a:rPr lang="en-US" sz="1800" dirty="0"/>
              <a:t> </a:t>
            </a:r>
            <a:r>
              <a:rPr lang="en-US" sz="1800" dirty="0" err="1"/>
              <a:t>nhiều</a:t>
            </a:r>
            <a:r>
              <a:rPr lang="en-US" sz="1800" dirty="0"/>
              <a:t> </a:t>
            </a:r>
            <a:r>
              <a:rPr lang="en-US" sz="1800" dirty="0" err="1"/>
              <a:t>người</a:t>
            </a:r>
            <a:r>
              <a:rPr lang="en-US" sz="1800" dirty="0"/>
              <a:t> </a:t>
            </a:r>
            <a:r>
              <a:rPr lang="en-US" sz="1800" dirty="0" err="1"/>
              <a:t>dùng</a:t>
            </a:r>
            <a:r>
              <a:rPr lang="en-US" sz="1800" dirty="0"/>
              <a:t> </a:t>
            </a:r>
            <a:r>
              <a:rPr lang="en-US" sz="1800" dirty="0" err="1"/>
              <a:t>có</a:t>
            </a:r>
            <a:r>
              <a:rPr lang="en-US" sz="1800" dirty="0"/>
              <a:t> </a:t>
            </a:r>
            <a:r>
              <a:rPr lang="en-US" sz="1800" dirty="0" err="1"/>
              <a:t>thể</a:t>
            </a:r>
            <a:r>
              <a:rPr lang="en-US" sz="1800" dirty="0"/>
              <a:t> </a:t>
            </a:r>
            <a:r>
              <a:rPr lang="en-US" sz="1800" dirty="0" err="1"/>
              <a:t>đăng</a:t>
            </a:r>
            <a:r>
              <a:rPr lang="en-US" sz="1800" dirty="0"/>
              <a:t> </a:t>
            </a:r>
            <a:r>
              <a:rPr lang="en-US" sz="1800" dirty="0" err="1"/>
              <a:t>ký</a:t>
            </a:r>
            <a:r>
              <a:rPr lang="en-US" sz="1800" dirty="0"/>
              <a:t> </a:t>
            </a:r>
            <a:r>
              <a:rPr lang="en-US" sz="1800" dirty="0" err="1"/>
              <a:t>tài</a:t>
            </a:r>
            <a:r>
              <a:rPr lang="en-US" sz="1800" dirty="0"/>
              <a:t> </a:t>
            </a:r>
            <a:r>
              <a:rPr lang="en-US" sz="1800" dirty="0" err="1"/>
              <a:t>khoản</a:t>
            </a:r>
            <a:r>
              <a:rPr lang="en-US" sz="1800" dirty="0"/>
              <a:t> </a:t>
            </a:r>
            <a:r>
              <a:rPr lang="en-US" sz="1800" dirty="0" err="1"/>
              <a:t>và</a:t>
            </a:r>
            <a:r>
              <a:rPr lang="en-US" sz="1800" dirty="0"/>
              <a:t> </a:t>
            </a:r>
            <a:r>
              <a:rPr lang="en-US" sz="1800" dirty="0" err="1"/>
              <a:t>thuê</a:t>
            </a:r>
            <a:r>
              <a:rPr lang="en-US" sz="1800" dirty="0"/>
              <a:t> </a:t>
            </a:r>
            <a:r>
              <a:rPr lang="en-US" sz="1800" dirty="0" err="1"/>
              <a:t>phòng</a:t>
            </a:r>
            <a:r>
              <a:rPr lang="en-US" sz="1800" dirty="0"/>
              <a:t> </a:t>
            </a:r>
            <a:r>
              <a:rPr lang="en-US" sz="1800" dirty="0" err="1"/>
              <a:t>trực</a:t>
            </a:r>
            <a:r>
              <a:rPr lang="en-US" sz="1800" dirty="0"/>
              <a:t> </a:t>
            </a:r>
            <a:r>
              <a:rPr lang="en-US" sz="1800" dirty="0" err="1" smtClean="0"/>
              <a:t>tuyến</a:t>
            </a:r>
            <a:r>
              <a:rPr lang="en-US" sz="1800" dirty="0"/>
              <a:t>.</a:t>
            </a:r>
            <a:endParaRPr lang="en-US" sz="1800" dirty="0" smtClean="0"/>
          </a:p>
          <a:p>
            <a:r>
              <a:rPr lang="en-US" sz="1800" dirty="0" err="1"/>
              <a:t>T</a:t>
            </a:r>
            <a:r>
              <a:rPr lang="en-US" sz="1800" dirty="0" err="1" smtClean="0"/>
              <a:t>hêm</a:t>
            </a:r>
            <a:r>
              <a:rPr lang="en-US" sz="1800" dirty="0" smtClean="0"/>
              <a:t> </a:t>
            </a:r>
            <a:r>
              <a:rPr lang="en-US" sz="1800" dirty="0" err="1"/>
              <a:t>nhiều</a:t>
            </a:r>
            <a:r>
              <a:rPr lang="en-US" sz="1800" dirty="0"/>
              <a:t> </a:t>
            </a:r>
            <a:r>
              <a:rPr lang="en-US" sz="1800" dirty="0" err="1"/>
              <a:t>tính</a:t>
            </a:r>
            <a:r>
              <a:rPr lang="en-US" sz="1800" dirty="0"/>
              <a:t> </a:t>
            </a:r>
            <a:r>
              <a:rPr lang="en-US" sz="1800" dirty="0" err="1"/>
              <a:t>năng</a:t>
            </a:r>
            <a:r>
              <a:rPr lang="en-US" sz="1800" dirty="0"/>
              <a:t> </a:t>
            </a:r>
            <a:r>
              <a:rPr lang="en-US" sz="1800" dirty="0" err="1"/>
              <a:t>để</a:t>
            </a:r>
            <a:r>
              <a:rPr lang="en-US" sz="1800" dirty="0"/>
              <a:t> </a:t>
            </a:r>
            <a:r>
              <a:rPr lang="en-US" sz="1800" dirty="0" err="1"/>
              <a:t>quản</a:t>
            </a:r>
            <a:r>
              <a:rPr lang="en-US" sz="1800" dirty="0"/>
              <a:t> </a:t>
            </a:r>
            <a:r>
              <a:rPr lang="en-US" sz="1800" dirty="0" err="1"/>
              <a:t>lý</a:t>
            </a:r>
            <a:r>
              <a:rPr lang="en-US" sz="1800" dirty="0"/>
              <a:t> </a:t>
            </a:r>
            <a:r>
              <a:rPr lang="en-US" sz="1800" dirty="0" err="1"/>
              <a:t>tương</a:t>
            </a:r>
            <a:r>
              <a:rPr lang="en-US" sz="1800" dirty="0"/>
              <a:t> </a:t>
            </a:r>
            <a:r>
              <a:rPr lang="en-US" sz="1800" dirty="0" err="1"/>
              <a:t>tác</a:t>
            </a:r>
            <a:r>
              <a:rPr lang="en-US" sz="1800" dirty="0"/>
              <a:t> </a:t>
            </a:r>
            <a:r>
              <a:rPr lang="en-US" sz="1800" dirty="0" err="1"/>
              <a:t>người</a:t>
            </a:r>
            <a:r>
              <a:rPr lang="en-US" sz="1800" dirty="0"/>
              <a:t> </a:t>
            </a:r>
            <a:r>
              <a:rPr lang="en-US" sz="1800" dirty="0" err="1"/>
              <a:t>dùng</a:t>
            </a:r>
            <a:r>
              <a:rPr lang="en-US" sz="1800" dirty="0"/>
              <a:t> </a:t>
            </a:r>
            <a:r>
              <a:rPr lang="en-US" sz="1800" dirty="0" err="1"/>
              <a:t>cũng</a:t>
            </a:r>
            <a:r>
              <a:rPr lang="en-US" sz="1800" dirty="0"/>
              <a:t> </a:t>
            </a:r>
            <a:r>
              <a:rPr lang="en-US" sz="1800" dirty="0" err="1"/>
              <a:t>như</a:t>
            </a:r>
            <a:r>
              <a:rPr lang="en-US" sz="1800" dirty="0"/>
              <a:t> </a:t>
            </a:r>
            <a:r>
              <a:rPr lang="en-US" sz="1800" dirty="0" err="1"/>
              <a:t>người</a:t>
            </a:r>
            <a:r>
              <a:rPr lang="en-US" sz="1800" dirty="0"/>
              <a:t> </a:t>
            </a:r>
            <a:r>
              <a:rPr lang="en-US" sz="1800" dirty="0" err="1"/>
              <a:t>dùng</a:t>
            </a:r>
            <a:r>
              <a:rPr lang="en-US" sz="1800" dirty="0"/>
              <a:t> </a:t>
            </a:r>
            <a:r>
              <a:rPr lang="en-US" sz="1800" dirty="0" err="1"/>
              <a:t>có</a:t>
            </a:r>
            <a:r>
              <a:rPr lang="en-US" sz="1800" dirty="0"/>
              <a:t> </a:t>
            </a:r>
            <a:r>
              <a:rPr lang="en-US" sz="1800" dirty="0" err="1"/>
              <a:t>thể</a:t>
            </a:r>
            <a:r>
              <a:rPr lang="en-US" sz="1800" dirty="0"/>
              <a:t> </a:t>
            </a:r>
            <a:r>
              <a:rPr lang="en-US" sz="1800" dirty="0" err="1"/>
              <a:t>tương</a:t>
            </a:r>
            <a:r>
              <a:rPr lang="en-US" sz="1800" dirty="0"/>
              <a:t> </a:t>
            </a:r>
            <a:r>
              <a:rPr lang="en-US" sz="1800" dirty="0" err="1"/>
              <a:t>tác</a:t>
            </a:r>
            <a:r>
              <a:rPr lang="en-US" sz="1800" dirty="0"/>
              <a:t> </a:t>
            </a:r>
            <a:r>
              <a:rPr lang="en-US" sz="1800" dirty="0" err="1"/>
              <a:t>với</a:t>
            </a:r>
            <a:r>
              <a:rPr lang="en-US" sz="1800" dirty="0"/>
              <a:t> </a:t>
            </a:r>
            <a:r>
              <a:rPr lang="en-US" sz="1800" dirty="0" err="1"/>
              <a:t>hệ</a:t>
            </a:r>
            <a:r>
              <a:rPr lang="en-US" sz="1800" dirty="0"/>
              <a:t> </a:t>
            </a:r>
            <a:r>
              <a:rPr lang="en-US" sz="1800" dirty="0" err="1"/>
              <a:t>thống</a:t>
            </a:r>
            <a:r>
              <a:rPr lang="en-US" sz="1800" dirty="0"/>
              <a:t>.</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10</a:t>
            </a:fld>
            <a:endParaRPr lang="vi"/>
          </a:p>
        </p:txBody>
      </p:sp>
    </p:spTree>
    <p:extLst>
      <p:ext uri="{BB962C8B-B14F-4D97-AF65-F5344CB8AC3E}">
        <p14:creationId xmlns:p14="http://schemas.microsoft.com/office/powerpoint/2010/main" val="204456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408"/>
        <p:cNvGrpSpPr/>
        <p:nvPr/>
      </p:nvGrpSpPr>
      <p:grpSpPr>
        <a:xfrm>
          <a:off x="0" y="0"/>
          <a:ext cx="0" cy="0"/>
          <a:chOff x="0" y="0"/>
          <a:chExt cx="0" cy="0"/>
        </a:xfrm>
      </p:grpSpPr>
      <p:sp>
        <p:nvSpPr>
          <p:cNvPr id="409" name="Google Shape;409;p45"/>
          <p:cNvSpPr txBox="1">
            <a:spLocks noGrp="1"/>
          </p:cNvSpPr>
          <p:nvPr>
            <p:ph type="body" idx="1"/>
          </p:nvPr>
        </p:nvSpPr>
        <p:spPr>
          <a:xfrm>
            <a:off x="519349" y="1853856"/>
            <a:ext cx="7924995" cy="1401962"/>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Clr>
                <a:srgbClr val="000066"/>
              </a:buClr>
              <a:buSzPts val="2900"/>
              <a:buFont typeface="Arial"/>
              <a:buNone/>
            </a:pPr>
            <a:r>
              <a:rPr lang="en-US" sz="4600" dirty="0" smtClean="0">
                <a:solidFill>
                  <a:srgbClr val="E06666"/>
                </a:solidFill>
              </a:rPr>
              <a:t>CẢM ƠN THẦY CÔ</a:t>
            </a:r>
          </a:p>
          <a:p>
            <a:pPr marL="342900" lvl="0" indent="-342900" algn="ctr" rtl="0">
              <a:spcBef>
                <a:spcPts val="0"/>
              </a:spcBef>
              <a:spcAft>
                <a:spcPts val="0"/>
              </a:spcAft>
              <a:buClr>
                <a:srgbClr val="000066"/>
              </a:buClr>
              <a:buSzPts val="2900"/>
              <a:buFont typeface="Arial"/>
              <a:buNone/>
            </a:pPr>
            <a:r>
              <a:rPr lang="en-US" sz="4600" dirty="0" smtClean="0">
                <a:solidFill>
                  <a:srgbClr val="E06666"/>
                </a:solidFill>
              </a:rPr>
              <a:t>VÀ CÁC BẠN ĐÃ THEO DÕI</a:t>
            </a:r>
            <a:endParaRPr sz="4600" dirty="0">
              <a:solidFill>
                <a:srgbClr val="E06666"/>
              </a:solidFill>
            </a:endParaRPr>
          </a:p>
        </p:txBody>
      </p:sp>
      <p:sp>
        <p:nvSpPr>
          <p:cNvPr id="410" name="Google Shape;410;p45"/>
          <p:cNvSpPr txBox="1">
            <a:spLocks noGrp="1"/>
          </p:cNvSpPr>
          <p:nvPr>
            <p:ph type="sldNum" idx="12"/>
          </p:nvPr>
        </p:nvSpPr>
        <p:spPr>
          <a:xfrm>
            <a:off x="6705600" y="4669631"/>
            <a:ext cx="2133600" cy="415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vi"/>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67" name="Google Shape;167;p26"/>
          <p:cNvSpPr txBox="1">
            <a:spLocks noGrp="1"/>
          </p:cNvSpPr>
          <p:nvPr>
            <p:ph type="title" idx="4294967295"/>
          </p:nvPr>
        </p:nvSpPr>
        <p:spPr>
          <a:xfrm>
            <a:off x="1752600" y="211931"/>
            <a:ext cx="7086600" cy="708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000" dirty="0" smtClean="0">
                <a:solidFill>
                  <a:schemeClr val="accent5">
                    <a:lumMod val="50000"/>
                  </a:schemeClr>
                </a:solidFill>
              </a:rPr>
              <a:t>NỘI DUNG BÁO CÁO</a:t>
            </a:r>
            <a:endParaRPr sz="3000" dirty="0">
              <a:solidFill>
                <a:schemeClr val="accent5">
                  <a:lumMod val="50000"/>
                </a:schemeClr>
              </a:solidFill>
            </a:endParaRPr>
          </a:p>
        </p:txBody>
      </p:sp>
      <p:sp>
        <p:nvSpPr>
          <p:cNvPr id="2" name="TextBox 1"/>
          <p:cNvSpPr txBox="1"/>
          <p:nvPr/>
        </p:nvSpPr>
        <p:spPr>
          <a:xfrm>
            <a:off x="1094875" y="1431759"/>
            <a:ext cx="7447546" cy="2785378"/>
          </a:xfrm>
          <a:prstGeom prst="rect">
            <a:avLst/>
          </a:prstGeom>
          <a:noFill/>
        </p:spPr>
        <p:txBody>
          <a:bodyPr wrap="square" rtlCol="0">
            <a:spAutoFit/>
          </a:bodyPr>
          <a:lstStyle/>
          <a:p>
            <a:pPr marL="342900" indent="-342900">
              <a:buClr>
                <a:srgbClr val="0070C0"/>
              </a:buClr>
              <a:buAutoNum type="arabicPeriod"/>
            </a:pPr>
            <a:r>
              <a:rPr lang="en-US" sz="2500" dirty="0" err="1" smtClean="0">
                <a:solidFill>
                  <a:srgbClr val="0070C0"/>
                </a:solidFill>
                <a:latin typeface="Times New Roman" panose="02020603050405020304" pitchFamily="18" charset="0"/>
                <a:cs typeface="Times New Roman" panose="02020603050405020304" pitchFamily="18" charset="0"/>
              </a:rPr>
              <a:t>Đặt</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vấn</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đề</a:t>
            </a:r>
            <a:endParaRPr lang="en-US" sz="2500" dirty="0" smtClean="0">
              <a:solidFill>
                <a:srgbClr val="0070C0"/>
              </a:solidFill>
              <a:latin typeface="Times New Roman" panose="02020603050405020304" pitchFamily="18" charset="0"/>
              <a:cs typeface="Times New Roman" panose="02020603050405020304" pitchFamily="18" charset="0"/>
            </a:endParaRPr>
          </a:p>
          <a:p>
            <a:pPr marL="342900" indent="-342900">
              <a:buClr>
                <a:srgbClr val="0070C0"/>
              </a:buClr>
              <a:buAutoNum type="arabicPeriod"/>
            </a:pPr>
            <a:r>
              <a:rPr lang="en-US" sz="2500" dirty="0" err="1" smtClean="0">
                <a:solidFill>
                  <a:srgbClr val="0070C0"/>
                </a:solidFill>
                <a:latin typeface="Times New Roman" panose="02020603050405020304" pitchFamily="18" charset="0"/>
                <a:cs typeface="Times New Roman" panose="02020603050405020304" pitchFamily="18" charset="0"/>
              </a:rPr>
              <a:t>Mục</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tiêu</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đề</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tài</a:t>
            </a:r>
            <a:endParaRPr lang="en-US" sz="2500" dirty="0" smtClean="0">
              <a:solidFill>
                <a:srgbClr val="0070C0"/>
              </a:solidFill>
              <a:latin typeface="Times New Roman" panose="02020603050405020304" pitchFamily="18" charset="0"/>
              <a:cs typeface="Times New Roman" panose="02020603050405020304" pitchFamily="18" charset="0"/>
            </a:endParaRPr>
          </a:p>
          <a:p>
            <a:pPr marL="342900" indent="-342900">
              <a:buClr>
                <a:srgbClr val="0070C0"/>
              </a:buClr>
              <a:buAutoNum type="arabicPeriod"/>
            </a:pPr>
            <a:r>
              <a:rPr lang="en-US" sz="2500" dirty="0" err="1" smtClean="0">
                <a:solidFill>
                  <a:srgbClr val="0070C0"/>
                </a:solidFill>
                <a:latin typeface="Times New Roman" panose="02020603050405020304" pitchFamily="18" charset="0"/>
                <a:cs typeface="Times New Roman" panose="02020603050405020304" pitchFamily="18" charset="0"/>
              </a:rPr>
              <a:t>Công</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nghệ</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sử</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dụng</a:t>
            </a:r>
            <a:endParaRPr lang="en-US" sz="2500" dirty="0" smtClean="0">
              <a:solidFill>
                <a:srgbClr val="0070C0"/>
              </a:solidFill>
              <a:latin typeface="Times New Roman" panose="02020603050405020304" pitchFamily="18" charset="0"/>
              <a:cs typeface="Times New Roman" panose="02020603050405020304" pitchFamily="18" charset="0"/>
            </a:endParaRPr>
          </a:p>
          <a:p>
            <a:pPr marL="342900" indent="-342900">
              <a:buClr>
                <a:srgbClr val="0070C0"/>
              </a:buClr>
              <a:buAutoNum type="arabicPeriod"/>
            </a:pPr>
            <a:r>
              <a:rPr lang="en-US" sz="2500" dirty="0" err="1" smtClean="0">
                <a:solidFill>
                  <a:srgbClr val="0070C0"/>
                </a:solidFill>
                <a:latin typeface="Times New Roman" panose="02020603050405020304" pitchFamily="18" charset="0"/>
                <a:cs typeface="Times New Roman" panose="02020603050405020304" pitchFamily="18" charset="0"/>
              </a:rPr>
              <a:t>Chức</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năng</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chính</a:t>
            </a:r>
            <a:endParaRPr lang="en-US" sz="2500" dirty="0" smtClean="0">
              <a:solidFill>
                <a:srgbClr val="0070C0"/>
              </a:solidFill>
              <a:latin typeface="Times New Roman" panose="02020603050405020304" pitchFamily="18" charset="0"/>
              <a:cs typeface="Times New Roman" panose="02020603050405020304" pitchFamily="18" charset="0"/>
            </a:endParaRPr>
          </a:p>
          <a:p>
            <a:pPr marL="342900" indent="-342900">
              <a:buClr>
                <a:srgbClr val="0070C0"/>
              </a:buClr>
              <a:buAutoNum type="arabicPeriod"/>
            </a:pPr>
            <a:r>
              <a:rPr lang="en-US" sz="2500" dirty="0" err="1" smtClean="0">
                <a:solidFill>
                  <a:srgbClr val="0070C0"/>
                </a:solidFill>
                <a:latin typeface="Times New Roman" panose="02020603050405020304" pitchFamily="18" charset="0"/>
                <a:cs typeface="Times New Roman" panose="02020603050405020304" pitchFamily="18" charset="0"/>
              </a:rPr>
              <a:t>Giao</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diện</a:t>
            </a:r>
            <a:r>
              <a:rPr lang="en-US" sz="2500" dirty="0" smtClean="0">
                <a:solidFill>
                  <a:srgbClr val="0070C0"/>
                </a:solidFill>
                <a:latin typeface="Times New Roman" panose="02020603050405020304" pitchFamily="18" charset="0"/>
                <a:cs typeface="Times New Roman" panose="02020603050405020304" pitchFamily="18" charset="0"/>
              </a:rPr>
              <a:t> minh </a:t>
            </a:r>
            <a:r>
              <a:rPr lang="en-US" sz="2500" dirty="0" err="1" smtClean="0">
                <a:solidFill>
                  <a:srgbClr val="0070C0"/>
                </a:solidFill>
                <a:latin typeface="Times New Roman" panose="02020603050405020304" pitchFamily="18" charset="0"/>
                <a:cs typeface="Times New Roman" panose="02020603050405020304" pitchFamily="18" charset="0"/>
              </a:rPr>
              <a:t>họa</a:t>
            </a:r>
            <a:endParaRPr lang="en-US" sz="2500" dirty="0" smtClean="0">
              <a:solidFill>
                <a:srgbClr val="0070C0"/>
              </a:solidFill>
              <a:latin typeface="Times New Roman" panose="02020603050405020304" pitchFamily="18" charset="0"/>
              <a:cs typeface="Times New Roman" panose="02020603050405020304" pitchFamily="18" charset="0"/>
            </a:endParaRPr>
          </a:p>
          <a:p>
            <a:pPr marL="342900" indent="-342900">
              <a:buClr>
                <a:srgbClr val="0070C0"/>
              </a:buClr>
              <a:buAutoNum type="arabicPeriod"/>
            </a:pPr>
            <a:r>
              <a:rPr lang="en-US" sz="2500" dirty="0" err="1" smtClean="0">
                <a:solidFill>
                  <a:srgbClr val="0070C0"/>
                </a:solidFill>
                <a:latin typeface="Times New Roman" panose="02020603050405020304" pitchFamily="18" charset="0"/>
                <a:cs typeface="Times New Roman" panose="02020603050405020304" pitchFamily="18" charset="0"/>
              </a:rPr>
              <a:t>Kết</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luận</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và</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hướng</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phát</a:t>
            </a:r>
            <a:r>
              <a:rPr lang="en-US" sz="2500" dirty="0" smtClean="0">
                <a:solidFill>
                  <a:srgbClr val="0070C0"/>
                </a:solidFill>
                <a:latin typeface="Times New Roman" panose="02020603050405020304" pitchFamily="18" charset="0"/>
                <a:cs typeface="Times New Roman" panose="02020603050405020304" pitchFamily="18" charset="0"/>
              </a:rPr>
              <a:t> </a:t>
            </a:r>
            <a:r>
              <a:rPr lang="en-US" sz="2500" dirty="0" err="1" smtClean="0">
                <a:solidFill>
                  <a:srgbClr val="0070C0"/>
                </a:solidFill>
                <a:latin typeface="Times New Roman" panose="02020603050405020304" pitchFamily="18" charset="0"/>
                <a:cs typeface="Times New Roman" panose="02020603050405020304" pitchFamily="18" charset="0"/>
              </a:rPr>
              <a:t>triển</a:t>
            </a:r>
            <a:endParaRPr lang="en-US" sz="2500" dirty="0" smtClean="0">
              <a:solidFill>
                <a:srgbClr val="0070C0"/>
              </a:solidFill>
              <a:latin typeface="Times New Roman" panose="02020603050405020304" pitchFamily="18" charset="0"/>
              <a:cs typeface="Times New Roman" panose="02020603050405020304" pitchFamily="18" charset="0"/>
            </a:endParaRPr>
          </a:p>
          <a:p>
            <a:pPr marL="342900" indent="-342900">
              <a:buClr>
                <a:srgbClr val="0070C0"/>
              </a:buClr>
              <a:buAutoNum type="arabicPeriod"/>
            </a:pPr>
            <a:r>
              <a:rPr lang="en-US" sz="2500" dirty="0" smtClean="0">
                <a:solidFill>
                  <a:srgbClr val="0070C0"/>
                </a:solidFill>
                <a:latin typeface="Times New Roman" panose="02020603050405020304" pitchFamily="18" charset="0"/>
                <a:cs typeface="Times New Roman" panose="02020603050405020304" pitchFamily="18" charset="0"/>
              </a:rPr>
              <a:t>Demo</a:t>
            </a:r>
            <a:endParaRPr lang="en-US" sz="25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a:t>
            </a:fld>
            <a:endParaRPr lang="vi"/>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0" y="304800"/>
            <a:ext cx="9143999" cy="623454"/>
          </a:xfrm>
          <a:prstGeom prst="rect">
            <a:avLst/>
          </a:prstGeom>
        </p:spPr>
        <p:txBody>
          <a:bodyPr spcFirstLastPara="1" wrap="square" lIns="91425" tIns="45700" rIns="91425" bIns="45700" anchor="ctr" anchorCtr="0">
            <a:noAutofit/>
          </a:bodyPr>
          <a:lstStyle/>
          <a:p>
            <a:pPr marL="38100" lvl="0" algn="ctr" rtl="0">
              <a:spcBef>
                <a:spcPts val="0"/>
              </a:spcBef>
              <a:spcAft>
                <a:spcPts val="0"/>
              </a:spcAft>
              <a:buSzPts val="3000"/>
            </a:pPr>
            <a:r>
              <a:rPr lang="en-US" sz="3000" dirty="0" smtClean="0">
                <a:solidFill>
                  <a:schemeClr val="accent5">
                    <a:lumMod val="50000"/>
                  </a:schemeClr>
                </a:solidFill>
              </a:rPr>
              <a:t>1. ĐẶT VẤN ĐỀ</a:t>
            </a:r>
            <a:endParaRPr sz="3000" dirty="0">
              <a:solidFill>
                <a:schemeClr val="accent5">
                  <a:lumMod val="50000"/>
                </a:schemeClr>
              </a:solidFill>
            </a:endParaRPr>
          </a:p>
        </p:txBody>
      </p:sp>
      <p:sp>
        <p:nvSpPr>
          <p:cNvPr id="2" name="TextBox 1"/>
          <p:cNvSpPr txBox="1"/>
          <p:nvPr/>
        </p:nvSpPr>
        <p:spPr>
          <a:xfrm>
            <a:off x="3228109" y="1683327"/>
            <a:ext cx="5915891" cy="246221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hút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ở</a:t>
            </a:r>
          </a:p>
          <a:p>
            <a:pPr marL="28575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Khó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Chất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Đảm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t>.</a:t>
            </a:r>
          </a:p>
          <a:p>
            <a:pPr marL="285750" indent="-285750">
              <a:buFont typeface="Arial" panose="020B0604020202020204" pitchFamily="34" charset="0"/>
              <a:buChar char="•"/>
            </a:pPr>
            <a:endParaRPr lang="en-US" dirty="0" smtClean="0"/>
          </a:p>
        </p:txBody>
      </p:sp>
      <p:pic>
        <p:nvPicPr>
          <p:cNvPr id="1026" name="Picture 2" descr="7 tiêu chuẩn thiết kế chung cư mới nhất 2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6" y="1683327"/>
            <a:ext cx="3072533" cy="246221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a:t>
            </a:fld>
            <a:endParaRPr lang="vi"/>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0" y="225786"/>
            <a:ext cx="9144000" cy="708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sz="3000" dirty="0" smtClean="0">
                <a:solidFill>
                  <a:schemeClr val="accent5">
                    <a:lumMod val="50000"/>
                  </a:schemeClr>
                </a:solidFill>
              </a:rPr>
              <a:t>2. MỤC TIÊU ĐỀ TÀI</a:t>
            </a:r>
            <a:endParaRPr sz="3000" dirty="0">
              <a:solidFill>
                <a:schemeClr val="accent5">
                  <a:lumMod val="50000"/>
                </a:schemeClr>
              </a:solidFill>
            </a:endParaRPr>
          </a:p>
        </p:txBody>
      </p:sp>
      <p:sp>
        <p:nvSpPr>
          <p:cNvPr id="178" name="Google Shape;178;p28"/>
          <p:cNvSpPr txBox="1"/>
          <p:nvPr/>
        </p:nvSpPr>
        <p:spPr>
          <a:xfrm>
            <a:off x="180109" y="1407230"/>
            <a:ext cx="8783782" cy="2954625"/>
          </a:xfrm>
          <a:prstGeom prst="rect">
            <a:avLst/>
          </a:prstGeom>
          <a:noFill/>
          <a:ln>
            <a:noFill/>
          </a:ln>
        </p:spPr>
        <p:txBody>
          <a:bodyPr spcFirstLastPara="1" wrap="square" lIns="91425" tIns="91425" rIns="91425" bIns="91425" anchor="t" anchorCtr="0">
            <a:spAutoFit/>
          </a:bodyPr>
          <a:lstStyle/>
          <a:p>
            <a:pPr marL="285750" lvl="0" indent="-285750">
              <a:buFont typeface="Arial" panose="020B0604020202020204" pitchFamily="34" charset="0"/>
              <a:buChar char="•"/>
            </a:pPr>
            <a:r>
              <a:rPr lang="vi-VN" sz="2000" dirty="0">
                <a:latin typeface="+mj-lt"/>
              </a:rPr>
              <a:t>Tìm hiểu về các yếu tố quan trọng cần thiết để phát triển một hệ thống website quản lý chung cư nội bộ. </a:t>
            </a:r>
            <a:endParaRPr lang="en-US" sz="2000" dirty="0">
              <a:latin typeface="+mj-lt"/>
            </a:endParaRPr>
          </a:p>
          <a:p>
            <a:pPr marL="285750" lvl="0" indent="-285750">
              <a:buFont typeface="Arial" panose="020B0604020202020204" pitchFamily="34" charset="0"/>
              <a:buChar char="•"/>
            </a:pPr>
            <a:r>
              <a:rPr lang="vi-VN" sz="2000" dirty="0">
                <a:latin typeface="+mj-lt"/>
              </a:rPr>
              <a:t>Thiết kế và triển khai một hệ thống website quản lý chung cư nội bộ với các tính năng như tìm kiếm, quản lý các căn hộ, quản lý các dịch vụ, quản lý các hợp đồng thuê… </a:t>
            </a:r>
            <a:endParaRPr lang="en-US" sz="2000" dirty="0">
              <a:latin typeface="+mj-lt"/>
            </a:endParaRPr>
          </a:p>
          <a:p>
            <a:pPr marL="285750" lvl="0" indent="-285750">
              <a:buFont typeface="Arial" panose="020B0604020202020204" pitchFamily="34" charset="0"/>
              <a:buChar char="•"/>
            </a:pPr>
            <a:r>
              <a:rPr lang="vi-VN" sz="2000" dirty="0">
                <a:latin typeface="+mj-lt"/>
              </a:rPr>
              <a:t>Phân tích và đánh giá hiệu quả của hệ thống website dựa trên các tiêu chí như tính năng, giao diện, tốc độ truy cập và tương tác của người dùng.</a:t>
            </a:r>
            <a:endParaRPr lang="en-US" sz="2000" dirty="0">
              <a:latin typeface="+mj-lt"/>
            </a:endParaRPr>
          </a:p>
          <a:p>
            <a:pPr marL="285750" lvl="0" indent="-285750">
              <a:buFont typeface="Arial" panose="020B0604020202020204" pitchFamily="34" charset="0"/>
              <a:buChar char="•"/>
            </a:pPr>
            <a:r>
              <a:rPr lang="vi-VN" sz="2000" dirty="0">
                <a:latin typeface="+mj-lt"/>
              </a:rPr>
              <a:t>Đề xuất các giải pháp cải thiện hiệu quả của hệ thống website dựa trên kết quả phân tích và đánh giá. </a:t>
            </a:r>
            <a:endParaRPr lang="en-US" sz="2000" dirty="0">
              <a:latin typeface="+mj-lt"/>
            </a:endParaRPr>
          </a:p>
        </p:txBody>
      </p:sp>
      <p:sp>
        <p:nvSpPr>
          <p:cNvPr id="188" name="Google Shape;188;p28"/>
          <p:cNvSpPr txBox="1">
            <a:spLocks noGrp="1"/>
          </p:cNvSpPr>
          <p:nvPr>
            <p:ph type="sldNum" idx="12"/>
          </p:nvPr>
        </p:nvSpPr>
        <p:spPr>
          <a:xfrm>
            <a:off x="6705600" y="4669631"/>
            <a:ext cx="2133600" cy="415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vi"/>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6567"/>
            <a:ext cx="9144000" cy="708600"/>
          </a:xfrm>
        </p:spPr>
        <p:txBody>
          <a:bodyPr/>
          <a:lstStyle/>
          <a:p>
            <a:pPr algn="ctr"/>
            <a:r>
              <a:rPr lang="en-US" sz="3000" dirty="0" smtClean="0">
                <a:solidFill>
                  <a:schemeClr val="accent1">
                    <a:lumMod val="50000"/>
                  </a:schemeClr>
                </a:solidFill>
              </a:rPr>
              <a:t>3. CÔNG NGHỆ SỮ DỤNG</a:t>
            </a:r>
            <a:endParaRPr lang="en-US" sz="3000" dirty="0">
              <a:solidFill>
                <a:schemeClr val="accent1">
                  <a:lumMod val="50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5</a:t>
            </a:fld>
            <a:endParaRPr lang="vi"/>
          </a:p>
        </p:txBody>
      </p:sp>
      <p:pic>
        <p:nvPicPr>
          <p:cNvPr id="1028" name="Picture 4" descr="입문자에게 추천하는 HTML, CSS 첫걸음 | HER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33" y="1414388"/>
            <a:ext cx="2109643" cy="12158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aravel Introdu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7183" y="2375599"/>
            <a:ext cx="1645543" cy="138423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SS - FlouriBi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039" y="1141430"/>
            <a:ext cx="1057922" cy="105792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ài 1: Tìm hiểu kiểu dữ liệu trong Javascri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0551" y="1620827"/>
            <a:ext cx="1157050" cy="11570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ootstrap là gì ? Tìm hiểu về bootstra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5479" y="3484607"/>
            <a:ext cx="1070552" cy="85644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5 trang web hay để học JQuery - Passioner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7611" y="3619784"/>
            <a:ext cx="968778" cy="96877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ySQL and Moodle - ElearningWorld.or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3878" y="3484607"/>
            <a:ext cx="1486188" cy="99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6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0" y="232457"/>
            <a:ext cx="9144000" cy="708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dirty="0">
                <a:solidFill>
                  <a:schemeClr val="accent5">
                    <a:lumMod val="50000"/>
                  </a:schemeClr>
                </a:solidFill>
              </a:rPr>
              <a:t>4</a:t>
            </a:r>
            <a:r>
              <a:rPr lang="en-US" sz="3000" dirty="0" smtClean="0">
                <a:solidFill>
                  <a:schemeClr val="accent5">
                    <a:lumMod val="50000"/>
                  </a:schemeClr>
                </a:solidFill>
              </a:rPr>
              <a:t>. </a:t>
            </a:r>
            <a:r>
              <a:rPr lang="en-US" sz="3000" dirty="0" smtClean="0">
                <a:solidFill>
                  <a:schemeClr val="accent5">
                    <a:lumMod val="50000"/>
                  </a:schemeClr>
                </a:solidFill>
              </a:rPr>
              <a:t>CHỨC NĂNG CHÍNH</a:t>
            </a:r>
            <a:endParaRPr sz="3000" dirty="0">
              <a:solidFill>
                <a:schemeClr val="accent5">
                  <a:lumMod val="50000"/>
                </a:schemeClr>
              </a:solidFill>
            </a:endParaRPr>
          </a:p>
        </p:txBody>
      </p:sp>
      <p:sp>
        <p:nvSpPr>
          <p:cNvPr id="194" name="Google Shape;194;p29"/>
          <p:cNvSpPr txBox="1"/>
          <p:nvPr/>
        </p:nvSpPr>
        <p:spPr>
          <a:xfrm>
            <a:off x="1223694" y="1051749"/>
            <a:ext cx="7289924" cy="3825632"/>
          </a:xfrm>
          <a:prstGeom prst="rect">
            <a:avLst/>
          </a:prstGeom>
          <a:noFill/>
          <a:ln>
            <a:noFill/>
          </a:ln>
        </p:spPr>
        <p:txBody>
          <a:bodyPr spcFirstLastPara="1" wrap="square" lIns="91425" tIns="91425" rIns="91425" bIns="91425" anchor="t" anchorCtr="0">
            <a:spAutoFit/>
          </a:bodyPr>
          <a:lstStyle/>
          <a:p>
            <a:pPr marL="0" marR="35999" lvl="0" indent="0" algn="l" rtl="0">
              <a:lnSpc>
                <a:spcPct val="130000"/>
              </a:lnSpc>
              <a:spcBef>
                <a:spcPts val="0"/>
              </a:spcBef>
              <a:spcAft>
                <a:spcPts val="0"/>
              </a:spcAft>
              <a:buNone/>
            </a:pP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vi" sz="1800" dirty="0" smtClean="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406400" marR="35999" lvl="0" indent="-285750" algn="l" rtl="0">
              <a:lnSpc>
                <a:spcPct val="130000"/>
              </a:lnSpc>
              <a:spcBef>
                <a:spcPts val="0"/>
              </a:spcBef>
              <a:spcAft>
                <a:spcPts val="0"/>
              </a:spcAft>
              <a:buSzPts val="170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Đăng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nhập</a:t>
            </a:r>
            <a:endParaRPr lang="en-US" sz="1800" dirty="0" smtClean="0">
              <a:latin typeface="Times New Roman" panose="02020603050405020304" pitchFamily="18" charset="0"/>
              <a:cs typeface="Times New Roman" panose="02020603050405020304" pitchFamily="18" charset="0"/>
            </a:endParaRPr>
          </a:p>
          <a:p>
            <a:pPr marL="406400" marR="35999" lvl="0" indent="-285750" algn="l" rtl="0">
              <a:lnSpc>
                <a:spcPct val="130000"/>
              </a:lnSpc>
              <a:spcBef>
                <a:spcPts val="0"/>
              </a:spcBef>
              <a:spcAft>
                <a:spcPts val="0"/>
              </a:spcAft>
              <a:buSzPts val="170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Quản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tòa</a:t>
            </a:r>
            <a:endParaRPr lang="en-US" sz="1800" dirty="0" smtClean="0">
              <a:latin typeface="Times New Roman" panose="02020603050405020304" pitchFamily="18" charset="0"/>
              <a:cs typeface="Times New Roman" panose="02020603050405020304" pitchFamily="18" charset="0"/>
            </a:endParaRPr>
          </a:p>
          <a:p>
            <a:pPr marL="406400" marR="35999" lvl="0" indent="-285750" algn="l" rtl="0">
              <a:lnSpc>
                <a:spcPct val="130000"/>
              </a:lnSpc>
              <a:spcBef>
                <a:spcPts val="0"/>
              </a:spcBef>
              <a:spcAft>
                <a:spcPts val="0"/>
              </a:spcAft>
              <a:buSzPts val="170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Quản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tầng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tòa</a:t>
            </a:r>
            <a:endParaRPr lang="en-US" sz="1800" dirty="0" smtClean="0">
              <a:latin typeface="Times New Roman" panose="02020603050405020304" pitchFamily="18" charset="0"/>
              <a:cs typeface="Times New Roman" panose="02020603050405020304" pitchFamily="18" charset="0"/>
            </a:endParaRPr>
          </a:p>
          <a:p>
            <a:pPr marL="406400" marR="35999" lvl="0" indent="-285750" algn="l" rtl="0">
              <a:lnSpc>
                <a:spcPct val="130000"/>
              </a:lnSpc>
              <a:spcBef>
                <a:spcPts val="0"/>
              </a:spcBef>
              <a:spcAft>
                <a:spcPts val="0"/>
              </a:spcAft>
              <a:buSzPts val="170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Quản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phòng</a:t>
            </a:r>
            <a:endParaRPr lang="en-US" sz="1800" dirty="0" smtClean="0">
              <a:latin typeface="Times New Roman" panose="02020603050405020304" pitchFamily="18" charset="0"/>
              <a:cs typeface="Times New Roman" panose="02020603050405020304" pitchFamily="18" charset="0"/>
            </a:endParaRPr>
          </a:p>
          <a:p>
            <a:pPr marL="406400" marR="35999" lvl="0" indent="-285750" algn="l" rtl="0">
              <a:lnSpc>
                <a:spcPct val="130000"/>
              </a:lnSpc>
              <a:spcBef>
                <a:spcPts val="0"/>
              </a:spcBef>
              <a:spcAft>
                <a:spcPts val="0"/>
              </a:spcAft>
              <a:buSzPts val="170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Quản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khoản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người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dùng</a:t>
            </a:r>
            <a:endParaRPr lang="en-US" sz="1800" dirty="0" smtClean="0">
              <a:latin typeface="Times New Roman" panose="02020603050405020304" pitchFamily="18" charset="0"/>
              <a:cs typeface="Times New Roman" panose="02020603050405020304" pitchFamily="18" charset="0"/>
            </a:endParaRPr>
          </a:p>
          <a:p>
            <a:pPr marL="406400" marR="35999" lvl="0" indent="-285750" algn="l" rtl="0">
              <a:lnSpc>
                <a:spcPct val="130000"/>
              </a:lnSpc>
              <a:spcBef>
                <a:spcPts val="0"/>
              </a:spcBef>
              <a:spcAft>
                <a:spcPts val="0"/>
              </a:spcAft>
              <a:buSzPts val="170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Quản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hợp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đồng</a:t>
            </a:r>
            <a:endParaRPr lang="en-US" sz="1800" dirty="0" smtClean="0">
              <a:latin typeface="Times New Roman" panose="02020603050405020304" pitchFamily="18" charset="0"/>
              <a:cs typeface="Times New Roman" panose="02020603050405020304" pitchFamily="18" charset="0"/>
            </a:endParaRPr>
          </a:p>
          <a:p>
            <a:pPr marL="406400" marR="35999" lvl="0" indent="-285750" algn="l" rtl="0">
              <a:lnSpc>
                <a:spcPct val="130000"/>
              </a:lnSpc>
              <a:spcBef>
                <a:spcPts val="0"/>
              </a:spcBef>
              <a:spcAft>
                <a:spcPts val="0"/>
              </a:spcAft>
              <a:buSzPts val="170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Quản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hóa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đơn</a:t>
            </a:r>
            <a:endParaRPr lang="en-US" sz="1800" dirty="0" smtClean="0">
              <a:latin typeface="Times New Roman" panose="02020603050405020304" pitchFamily="18" charset="0"/>
              <a:cs typeface="Times New Roman" panose="02020603050405020304" pitchFamily="18" charset="0"/>
            </a:endParaRPr>
          </a:p>
          <a:p>
            <a:pPr marL="406400" marR="35999" lvl="0" indent="-285750" algn="l" rtl="0">
              <a:lnSpc>
                <a:spcPct val="130000"/>
              </a:lnSpc>
              <a:spcBef>
                <a:spcPts val="0"/>
              </a:spcBef>
              <a:spcAft>
                <a:spcPts val="0"/>
              </a:spcAft>
              <a:buSzPts val="170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Giải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quyết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hồi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báo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sự</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cố</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yêu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cầu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cư</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dân</a:t>
            </a:r>
            <a:endParaRPr lang="en-US" sz="1800" dirty="0" smtClean="0">
              <a:latin typeface="Times New Roman" panose="02020603050405020304" pitchFamily="18" charset="0"/>
              <a:cs typeface="Times New Roman" panose="02020603050405020304" pitchFamily="18" charset="0"/>
            </a:endParaRPr>
          </a:p>
          <a:p>
            <a:pPr marL="406400" marR="35999" lvl="0" indent="-285750" algn="l" rtl="0">
              <a:lnSpc>
                <a:spcPct val="130000"/>
              </a:lnSpc>
              <a:spcBef>
                <a:spcPts val="0"/>
              </a:spcBef>
              <a:spcAft>
                <a:spcPts val="0"/>
              </a:spcAft>
              <a:buSzPts val="170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Thông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báo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vấn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cư</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dân</a:t>
            </a:r>
            <a:endParaRPr sz="1800" dirty="0">
              <a:latin typeface="Times New Roman" panose="02020603050405020304" pitchFamily="18" charset="0"/>
              <a:cs typeface="Times New Roman" panose="02020603050405020304" pitchFamily="18" charset="0"/>
            </a:endParaRPr>
          </a:p>
        </p:txBody>
      </p:sp>
      <p:pic>
        <p:nvPicPr>
          <p:cNvPr id="197" name="Google Shape;197;p29"/>
          <p:cNvPicPr preferRelativeResize="0"/>
          <p:nvPr/>
        </p:nvPicPr>
        <p:blipFill>
          <a:blip r:embed="rId3">
            <a:alphaModFix/>
          </a:blip>
          <a:stretch>
            <a:fillRect/>
          </a:stretch>
        </p:blipFill>
        <p:spPr>
          <a:xfrm>
            <a:off x="5451765" y="1347872"/>
            <a:ext cx="1930276" cy="1907947"/>
          </a:xfrm>
          <a:prstGeom prst="rect">
            <a:avLst/>
          </a:prstGeom>
          <a:noFill/>
          <a:ln>
            <a:noFill/>
          </a:ln>
        </p:spPr>
      </p:pic>
      <p:sp>
        <p:nvSpPr>
          <p:cNvPr id="202" name="Google Shape;202;p29"/>
          <p:cNvSpPr txBox="1">
            <a:spLocks noGrp="1"/>
          </p:cNvSpPr>
          <p:nvPr>
            <p:ph type="sldNum" idx="12"/>
          </p:nvPr>
        </p:nvSpPr>
        <p:spPr>
          <a:xfrm>
            <a:off x="6705600" y="4669631"/>
            <a:ext cx="2133600" cy="415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vi"/>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0" y="232713"/>
            <a:ext cx="9144000" cy="708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000" dirty="0">
                <a:solidFill>
                  <a:schemeClr val="accent5">
                    <a:lumMod val="50000"/>
                  </a:schemeClr>
                </a:solidFill>
              </a:rPr>
              <a:t>4</a:t>
            </a:r>
            <a:r>
              <a:rPr lang="en-US" sz="3000" dirty="0" smtClean="0">
                <a:solidFill>
                  <a:schemeClr val="accent5">
                    <a:lumMod val="50000"/>
                  </a:schemeClr>
                </a:solidFill>
              </a:rPr>
              <a:t>. </a:t>
            </a:r>
            <a:r>
              <a:rPr lang="en-US" sz="3000" dirty="0" smtClean="0">
                <a:solidFill>
                  <a:schemeClr val="accent5">
                    <a:lumMod val="50000"/>
                  </a:schemeClr>
                </a:solidFill>
              </a:rPr>
              <a:t>CHỨC NĂNG CHÍNH</a:t>
            </a:r>
            <a:endParaRPr sz="3000" dirty="0">
              <a:solidFill>
                <a:schemeClr val="accent5">
                  <a:lumMod val="50000"/>
                </a:schemeClr>
              </a:solidFill>
            </a:endParaRPr>
          </a:p>
        </p:txBody>
      </p:sp>
      <p:sp>
        <p:nvSpPr>
          <p:cNvPr id="211" name="Google Shape;211;p30"/>
          <p:cNvSpPr txBox="1">
            <a:spLocks noGrp="1"/>
          </p:cNvSpPr>
          <p:nvPr>
            <p:ph type="sldNum" idx="12"/>
          </p:nvPr>
        </p:nvSpPr>
        <p:spPr>
          <a:xfrm>
            <a:off x="6705600" y="4669631"/>
            <a:ext cx="2133600" cy="415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vi"/>
              <a:t>7</a:t>
            </a:fld>
            <a:endParaRPr/>
          </a:p>
        </p:txBody>
      </p:sp>
      <p:pic>
        <p:nvPicPr>
          <p:cNvPr id="7" name="Google Shape;196;p29"/>
          <p:cNvPicPr preferRelativeResize="0"/>
          <p:nvPr/>
        </p:nvPicPr>
        <p:blipFill>
          <a:blip r:embed="rId3">
            <a:alphaModFix/>
          </a:blip>
          <a:stretch>
            <a:fillRect/>
          </a:stretch>
        </p:blipFill>
        <p:spPr>
          <a:xfrm>
            <a:off x="4601180" y="1834949"/>
            <a:ext cx="2104420" cy="1941046"/>
          </a:xfrm>
          <a:prstGeom prst="rect">
            <a:avLst/>
          </a:prstGeom>
          <a:noFill/>
          <a:ln>
            <a:noFill/>
          </a:ln>
        </p:spPr>
      </p:pic>
      <p:sp>
        <p:nvSpPr>
          <p:cNvPr id="2" name="TextBox 1"/>
          <p:cNvSpPr txBox="1"/>
          <p:nvPr/>
        </p:nvSpPr>
        <p:spPr>
          <a:xfrm>
            <a:off x="1431951" y="1635921"/>
            <a:ext cx="3169229" cy="2339102"/>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Cư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dân</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Đăng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nhập</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Quản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thông</a:t>
            </a:r>
            <a:r>
              <a:rPr lang="en-US" sz="1800" dirty="0" smtClean="0">
                <a:latin typeface="Times New Roman" panose="02020603050405020304" pitchFamily="18" charset="0"/>
                <a:cs typeface="Times New Roman" panose="02020603050405020304" pitchFamily="18" charset="0"/>
              </a:rPr>
              <a:t> tin </a:t>
            </a:r>
            <a:r>
              <a:rPr lang="en-US" sz="1800" dirty="0" err="1" smtClean="0">
                <a:latin typeface="Times New Roman" panose="02020603050405020304" pitchFamily="18" charset="0"/>
                <a:cs typeface="Times New Roman" panose="02020603050405020304" pitchFamily="18" charset="0"/>
              </a:rPr>
              <a:t>cá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nhân</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Thanh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toán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hóa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đơn</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Báo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cáo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sự</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cố</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Xem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thông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báo</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Xem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hợp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đồng</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smtClean="0">
                <a:latin typeface="Times New Roman" panose="02020603050405020304" pitchFamily="18" charset="0"/>
                <a:cs typeface="Times New Roman" panose="02020603050405020304" pitchFamily="18" charset="0"/>
              </a:rPr>
              <a:t>Xem</a:t>
            </a:r>
            <a:r>
              <a:rPr lang="en-US" sz="1800" dirty="0" smtClean="0">
                <a:latin typeface="Times New Roman" panose="02020603050405020304" pitchFamily="18" charset="0"/>
                <a:cs typeface="Times New Roman" panose="02020603050405020304" pitchFamily="18" charset="0"/>
              </a:rPr>
              <a:t> tin </a:t>
            </a:r>
            <a:r>
              <a:rPr lang="en-US" sz="1800" dirty="0" err="1" smtClean="0">
                <a:latin typeface="Times New Roman" panose="02020603050405020304" pitchFamily="18" charset="0"/>
                <a:cs typeface="Times New Roman" panose="02020603050405020304" pitchFamily="18" charset="0"/>
              </a:rPr>
              <a:t>tức</a:t>
            </a:r>
            <a:endParaRPr lang="en-US" sz="1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0" y="227069"/>
            <a:ext cx="9144000" cy="708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000" dirty="0">
                <a:solidFill>
                  <a:schemeClr val="accent5">
                    <a:lumMod val="50000"/>
                  </a:schemeClr>
                </a:solidFill>
              </a:rPr>
              <a:t>5</a:t>
            </a:r>
            <a:r>
              <a:rPr lang="en-US" sz="3000" dirty="0" smtClean="0">
                <a:solidFill>
                  <a:schemeClr val="accent5">
                    <a:lumMod val="50000"/>
                  </a:schemeClr>
                </a:solidFill>
              </a:rPr>
              <a:t>. </a:t>
            </a:r>
            <a:r>
              <a:rPr lang="en-US" sz="3000" dirty="0" smtClean="0">
                <a:solidFill>
                  <a:schemeClr val="accent5">
                    <a:lumMod val="50000"/>
                  </a:schemeClr>
                </a:solidFill>
              </a:rPr>
              <a:t>GIAO DIỆN MINH HỌA</a:t>
            </a:r>
            <a:endParaRPr sz="3000" dirty="0">
              <a:solidFill>
                <a:schemeClr val="accent5">
                  <a:lumMod val="50000"/>
                </a:schemeClr>
              </a:solidFill>
            </a:endParaRPr>
          </a:p>
        </p:txBody>
      </p:sp>
      <p:sp>
        <p:nvSpPr>
          <p:cNvPr id="218" name="Google Shape;218;p31"/>
          <p:cNvSpPr txBox="1"/>
          <p:nvPr/>
        </p:nvSpPr>
        <p:spPr>
          <a:xfrm>
            <a:off x="3089460" y="935669"/>
            <a:ext cx="3193575" cy="457834"/>
          </a:xfrm>
          <a:prstGeom prst="rect">
            <a:avLst/>
          </a:prstGeom>
          <a:noFill/>
          <a:ln>
            <a:noFill/>
          </a:ln>
        </p:spPr>
        <p:txBody>
          <a:bodyPr spcFirstLastPara="1" wrap="square" lIns="91425" tIns="91425" rIns="91425" bIns="91425" anchor="t" anchorCtr="0">
            <a:noAutofit/>
          </a:bodyPr>
          <a:lstStyle/>
          <a:p>
            <a:pPr marL="120650" lvl="0" algn="l" rtl="0">
              <a:lnSpc>
                <a:spcPct val="115000"/>
              </a:lnSpc>
              <a:spcBef>
                <a:spcPts val="0"/>
              </a:spcBef>
              <a:spcAft>
                <a:spcPts val="0"/>
              </a:spcAft>
              <a:buSzPts val="1700"/>
            </a:pPr>
            <a:r>
              <a:rPr lang="en-US" sz="2000" b="1" dirty="0" err="1" smtClean="0">
                <a:latin typeface="Times New Roman" panose="02020603050405020304" pitchFamily="18" charset="0"/>
                <a:cs typeface="Times New Roman" panose="02020603050405020304" pitchFamily="18" charset="0"/>
              </a:rPr>
              <a:t>Trang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chủ</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của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quản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lý</a:t>
            </a:r>
            <a:r>
              <a:rPr lang="en-US" sz="1700" dirty="0" smtClean="0">
                <a:latin typeface="Times New Roman" panose="02020603050405020304" pitchFamily="18" charset="0"/>
                <a:cs typeface="Times New Roman" panose="02020603050405020304" pitchFamily="18" charset="0"/>
              </a:rPr>
              <a:t>:</a:t>
            </a:r>
            <a:endParaRPr sz="1700" dirty="0">
              <a:latin typeface="Times New Roman" panose="02020603050405020304" pitchFamily="18" charset="0"/>
              <a:cs typeface="Times New Roman" panose="02020603050405020304" pitchFamily="18" charset="0"/>
            </a:endParaRPr>
          </a:p>
        </p:txBody>
      </p:sp>
      <p:sp>
        <p:nvSpPr>
          <p:cNvPr id="219" name="Google Shape;219;p31"/>
          <p:cNvSpPr txBox="1">
            <a:spLocks noGrp="1"/>
          </p:cNvSpPr>
          <p:nvPr>
            <p:ph type="sldNum" idx="12"/>
          </p:nvPr>
        </p:nvSpPr>
        <p:spPr>
          <a:xfrm>
            <a:off x="6705600" y="4669631"/>
            <a:ext cx="2133600" cy="415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vi"/>
              <a:t>8</a:t>
            </a:fld>
            <a:endParaRPr/>
          </a:p>
        </p:txBody>
      </p:sp>
      <p:pic>
        <p:nvPicPr>
          <p:cNvPr id="6" name="Picture 5"/>
          <p:cNvPicPr/>
          <p:nvPr/>
        </p:nvPicPr>
        <p:blipFill>
          <a:blip r:embed="rId3"/>
          <a:stretch>
            <a:fillRect/>
          </a:stretch>
        </p:blipFill>
        <p:spPr>
          <a:xfrm>
            <a:off x="512618" y="1394459"/>
            <a:ext cx="8326581" cy="32751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p:nvPr/>
        </p:nvSpPr>
        <p:spPr>
          <a:xfrm>
            <a:off x="0" y="298810"/>
            <a:ext cx="9143999" cy="63637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a:solidFill>
                  <a:schemeClr val="accent5">
                    <a:lumMod val="50000"/>
                  </a:schemeClr>
                </a:solidFill>
                <a:latin typeface="Times New Roman"/>
                <a:ea typeface="Times New Roman"/>
                <a:cs typeface="Times New Roman"/>
                <a:sym typeface="Times New Roman"/>
              </a:rPr>
              <a:t>5</a:t>
            </a:r>
            <a:r>
              <a:rPr lang="en-US" sz="3000" b="1" dirty="0" smtClean="0">
                <a:solidFill>
                  <a:schemeClr val="accent5">
                    <a:lumMod val="50000"/>
                  </a:schemeClr>
                </a:solidFill>
                <a:latin typeface="Times New Roman"/>
                <a:ea typeface="Times New Roman"/>
                <a:cs typeface="Times New Roman"/>
                <a:sym typeface="Times New Roman"/>
              </a:rPr>
              <a:t>. </a:t>
            </a:r>
            <a:r>
              <a:rPr lang="en-US" sz="3000" b="1" dirty="0" smtClean="0">
                <a:solidFill>
                  <a:schemeClr val="accent5">
                    <a:lumMod val="50000"/>
                  </a:schemeClr>
                </a:solidFill>
                <a:latin typeface="Times New Roman"/>
                <a:ea typeface="Times New Roman"/>
                <a:cs typeface="Times New Roman"/>
                <a:sym typeface="Times New Roman"/>
              </a:rPr>
              <a:t>GIAO DIỆN MINH HỌA</a:t>
            </a:r>
            <a:endParaRPr sz="3000" b="1" dirty="0">
              <a:solidFill>
                <a:schemeClr val="accent5">
                  <a:lumMod val="50000"/>
                </a:schemeClr>
              </a:solidFill>
              <a:latin typeface="Times New Roman"/>
              <a:ea typeface="Times New Roman"/>
              <a:cs typeface="Times New Roman"/>
              <a:sym typeface="Times New Roman"/>
            </a:endParaRPr>
          </a:p>
        </p:txBody>
      </p:sp>
      <p:sp>
        <p:nvSpPr>
          <p:cNvPr id="225" name="Google Shape;225;p32"/>
          <p:cNvSpPr txBox="1">
            <a:spLocks noGrp="1"/>
          </p:cNvSpPr>
          <p:nvPr>
            <p:ph type="sldNum" idx="12"/>
          </p:nvPr>
        </p:nvSpPr>
        <p:spPr>
          <a:xfrm>
            <a:off x="6705600" y="4669631"/>
            <a:ext cx="2133600" cy="415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vi"/>
              <a:t>9</a:t>
            </a:fld>
            <a:endParaRPr/>
          </a:p>
        </p:txBody>
      </p:sp>
      <p:sp>
        <p:nvSpPr>
          <p:cNvPr id="2" name="TextBox 1"/>
          <p:cNvSpPr txBox="1"/>
          <p:nvPr/>
        </p:nvSpPr>
        <p:spPr>
          <a:xfrm>
            <a:off x="2971799" y="978416"/>
            <a:ext cx="3200400" cy="400110"/>
          </a:xfrm>
          <a:prstGeom prst="rect">
            <a:avLst/>
          </a:prstGeom>
          <a:noFill/>
        </p:spPr>
        <p:txBody>
          <a:bodyPr wrap="square" rtlCol="0">
            <a:spAutoFit/>
          </a:bodyPr>
          <a:lstStyle/>
          <a:p>
            <a:pPr algn="ctr"/>
            <a:r>
              <a:rPr lang="en-US" sz="2000" b="1" dirty="0" err="1" smtClean="0">
                <a:latin typeface="Times New Roman" panose="02020603050405020304" pitchFamily="18" charset="0"/>
                <a:cs typeface="Times New Roman" panose="02020603050405020304" pitchFamily="18" charset="0"/>
              </a:rPr>
              <a:t>Trang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chủ</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của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cư</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dân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512617" y="1378527"/>
            <a:ext cx="8347363" cy="329110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519</Words>
  <Application>Microsoft Office PowerPoint</Application>
  <PresentationFormat>On-screen Show (16:9)</PresentationFormat>
  <Paragraphs>79</Paragraphs>
  <Slides>11</Slides>
  <Notes>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Times New Roman</vt:lpstr>
      <vt:lpstr>Simple Light</vt:lpstr>
      <vt:lpstr>Default Design</vt:lpstr>
      <vt:lpstr>HỆ THỐNG QUẢN LÝ  TÒA NHÀ CHUNG CƯ</vt:lpstr>
      <vt:lpstr>NỘI DUNG BÁO CÁO</vt:lpstr>
      <vt:lpstr>1. ĐẶT VẤN ĐỀ</vt:lpstr>
      <vt:lpstr>2. MỤC TIÊU ĐỀ TÀI</vt:lpstr>
      <vt:lpstr>3. CÔNG NGHỆ SỮ DỤNG</vt:lpstr>
      <vt:lpstr>4. CHỨC NĂNG CHÍNH</vt:lpstr>
      <vt:lpstr>4. CHỨC NĂNG CHÍNH</vt:lpstr>
      <vt:lpstr>5. GIAO DIỆN MINH HỌA</vt:lpstr>
      <vt:lpstr>PowerPoint Presentation</vt:lpstr>
      <vt:lpstr>6. KẾT LUẬN VÀ HƯỚNG PHÁT TRIỂN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TÒA NHÀ CHUNG CƯ</dc:title>
  <dc:creator>Nguyen Chien Thang</dc:creator>
  <cp:lastModifiedBy>Microsoft account</cp:lastModifiedBy>
  <cp:revision>15</cp:revision>
  <dcterms:modified xsi:type="dcterms:W3CDTF">2023-12-02T12:50:28Z</dcterms:modified>
</cp:coreProperties>
</file>