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79" r:id="rId6"/>
    <p:sldId id="259" r:id="rId7"/>
    <p:sldId id="277" r:id="rId8"/>
    <p:sldId id="280" r:id="rId9"/>
    <p:sldId id="281" r:id="rId10"/>
    <p:sldId id="262" r:id="rId11"/>
    <p:sldId id="263" r:id="rId12"/>
    <p:sldId id="278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E71F2-706B-4700-A4D3-C8BDBF80ED8F}">
  <a:tblStyle styleId="{BDAE71F2-706B-4700-A4D3-C8BDBF80E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C160D-4AE4-4817-A002-A69C8A3605F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AEBF0-2D47-4A7C-8018-F859658C113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11156-B44A-4F24-B0C8-386BD9FB0F74}" type="parTrans" cxnId="{C5AB0336-0852-4FE9-9801-C5BEEA31233F}">
      <dgm:prSet/>
      <dgm:spPr/>
      <dgm:t>
        <a:bodyPr/>
        <a:lstStyle/>
        <a:p>
          <a:endParaRPr lang="en-US"/>
        </a:p>
      </dgm:t>
    </dgm:pt>
    <dgm:pt modelId="{179919FE-96F9-460D-9D7D-139E031AF968}" type="sibTrans" cxnId="{C5AB0336-0852-4FE9-9801-C5BEEA31233F}">
      <dgm:prSet/>
      <dgm:spPr/>
      <dgm:t>
        <a:bodyPr/>
        <a:lstStyle/>
        <a:p>
          <a:endParaRPr lang="en-US"/>
        </a:p>
      </dgm:t>
    </dgm:pt>
    <dgm:pt modelId="{70B50245-4178-454C-8DD1-3B258BF42875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46443-6CD7-47CF-BE7D-0FCD56FEB554}" type="parTrans" cxnId="{9C29B3BE-15EE-4545-A56C-205821F012E7}">
      <dgm:prSet/>
      <dgm:spPr/>
      <dgm:t>
        <a:bodyPr/>
        <a:lstStyle/>
        <a:p>
          <a:endParaRPr lang="en-US"/>
        </a:p>
      </dgm:t>
    </dgm:pt>
    <dgm:pt modelId="{F207968A-B1B8-4D16-A1C6-E5E3C64FEA8F}" type="sibTrans" cxnId="{9C29B3BE-15EE-4545-A56C-205821F012E7}">
      <dgm:prSet/>
      <dgm:spPr/>
      <dgm:t>
        <a:bodyPr/>
        <a:lstStyle/>
        <a:p>
          <a:endParaRPr lang="en-US"/>
        </a:p>
      </dgm:t>
    </dgm:pt>
    <dgm:pt modelId="{67E8BE64-7BF6-41CF-91E3-BACD099F52C2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tòa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A33EF-D89B-4D7C-9315-DC3307356B24}" type="parTrans" cxnId="{1E98441A-C0C3-484B-B838-ADA624B4A584}">
      <dgm:prSet/>
      <dgm:spPr/>
      <dgm:t>
        <a:bodyPr/>
        <a:lstStyle/>
        <a:p>
          <a:endParaRPr lang="en-US"/>
        </a:p>
      </dgm:t>
    </dgm:pt>
    <dgm:pt modelId="{109B05C0-6A73-46EA-BE0D-D2187DC58D7E}" type="sibTrans" cxnId="{1E98441A-C0C3-484B-B838-ADA624B4A584}">
      <dgm:prSet/>
      <dgm:spPr/>
      <dgm:t>
        <a:bodyPr/>
        <a:lstStyle/>
        <a:p>
          <a:endParaRPr lang="en-US"/>
        </a:p>
      </dgm:t>
    </dgm:pt>
    <dgm:pt modelId="{7F0321DB-1EC2-4743-9E7D-A778A43AA694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các tầng của tòa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1794E-7166-494B-8330-11B5371BE915}" type="parTrans" cxnId="{1D495955-0A2F-4D5C-9ED1-9AF84F0058F1}">
      <dgm:prSet/>
      <dgm:spPr/>
      <dgm:t>
        <a:bodyPr/>
        <a:lstStyle/>
        <a:p>
          <a:endParaRPr lang="en-US"/>
        </a:p>
      </dgm:t>
    </dgm:pt>
    <dgm:pt modelId="{506F7CC0-47FA-4438-AC64-A0CE6D420AE9}" type="sibTrans" cxnId="{1D495955-0A2F-4D5C-9ED1-9AF84F0058F1}">
      <dgm:prSet/>
      <dgm:spPr/>
      <dgm:t>
        <a:bodyPr/>
        <a:lstStyle/>
        <a:p>
          <a:endParaRPr lang="en-US"/>
        </a:p>
      </dgm:t>
    </dgm:pt>
    <dgm:pt modelId="{932A0288-D01E-4C6F-B65D-428CF14A9A4D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189948-DBD2-459E-ADB4-C16D88E87F55}" type="parTrans" cxnId="{18D65F21-7346-4C9E-B3AE-E68544ADD149}">
      <dgm:prSet/>
      <dgm:spPr/>
      <dgm:t>
        <a:bodyPr/>
        <a:lstStyle/>
        <a:p>
          <a:endParaRPr lang="en-US"/>
        </a:p>
      </dgm:t>
    </dgm:pt>
    <dgm:pt modelId="{390181A8-3BE6-4B5B-8F8A-CE56EDE91C98}" type="sibTrans" cxnId="{18D65F21-7346-4C9E-B3AE-E68544ADD149}">
      <dgm:prSet/>
      <dgm:spPr/>
      <dgm:t>
        <a:bodyPr/>
        <a:lstStyle/>
        <a:p>
          <a:endParaRPr lang="en-US"/>
        </a:p>
      </dgm:t>
    </dgm:pt>
    <dgm:pt modelId="{313066AE-A2D2-4A8B-AFBD-6A5F03C7808F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FAB89-E9A0-430D-9950-1C777CC2721B}" type="parTrans" cxnId="{EA038D82-2E91-4108-A47A-62B234107AE3}">
      <dgm:prSet/>
      <dgm:spPr/>
      <dgm:t>
        <a:bodyPr/>
        <a:lstStyle/>
        <a:p>
          <a:endParaRPr lang="en-US"/>
        </a:p>
      </dgm:t>
    </dgm:pt>
    <dgm:pt modelId="{C2C1B3E7-5D7B-4700-97FF-2B19DCD1CB77}" type="sibTrans" cxnId="{EA038D82-2E91-4108-A47A-62B234107AE3}">
      <dgm:prSet/>
      <dgm:spPr/>
      <dgm:t>
        <a:bodyPr/>
        <a:lstStyle/>
        <a:p>
          <a:endParaRPr lang="en-US"/>
        </a:p>
      </dgm:t>
    </dgm:pt>
    <dgm:pt modelId="{676CF6B7-D91D-446C-8781-5896D54CCB72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A7F9A-2AB8-4658-A721-4DE0BB122950}" type="parTrans" cxnId="{8681CE5E-382B-4DF8-88ED-A65869B5E19E}">
      <dgm:prSet/>
      <dgm:spPr/>
      <dgm:t>
        <a:bodyPr/>
        <a:lstStyle/>
        <a:p>
          <a:endParaRPr lang="en-US"/>
        </a:p>
      </dgm:t>
    </dgm:pt>
    <dgm:pt modelId="{AC2C6EEE-E272-4E22-B47A-908016570CA6}" type="sibTrans" cxnId="{8681CE5E-382B-4DF8-88ED-A65869B5E19E}">
      <dgm:prSet/>
      <dgm:spPr/>
      <dgm:t>
        <a:bodyPr/>
        <a:lstStyle/>
        <a:p>
          <a:endParaRPr lang="en-US"/>
        </a:p>
      </dgm:t>
    </dgm:pt>
    <dgm:pt modelId="{6E4CEF4E-3440-49EA-8B1F-2CA436698366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D1CD6-B571-40A3-AFF0-7C906F3DAC75}" type="parTrans" cxnId="{5E3A31BD-CAEA-42DC-9C8D-A362E06EFAA5}">
      <dgm:prSet/>
      <dgm:spPr/>
      <dgm:t>
        <a:bodyPr/>
        <a:lstStyle/>
        <a:p>
          <a:endParaRPr lang="en-US"/>
        </a:p>
      </dgm:t>
    </dgm:pt>
    <dgm:pt modelId="{960B61CB-F554-428D-A327-60A0CF0EFA22}" type="sibTrans" cxnId="{5E3A31BD-CAEA-42DC-9C8D-A362E06EFAA5}">
      <dgm:prSet/>
      <dgm:spPr/>
      <dgm:t>
        <a:bodyPr/>
        <a:lstStyle/>
        <a:p>
          <a:endParaRPr lang="en-US"/>
        </a:p>
      </dgm:t>
    </dgm:pt>
    <dgm:pt modelId="{1760239A-6594-455B-A8E1-52BE28A2D301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E3BF76-E65E-43AA-AC8E-99D356424D2B}" type="parTrans" cxnId="{FC3E8100-8E07-4C15-AA72-5DB11FEEB4F9}">
      <dgm:prSet/>
      <dgm:spPr/>
      <dgm:t>
        <a:bodyPr/>
        <a:lstStyle/>
        <a:p>
          <a:endParaRPr lang="en-US"/>
        </a:p>
      </dgm:t>
    </dgm:pt>
    <dgm:pt modelId="{1B217609-4A46-4E29-9431-DE08AB449F36}" type="sibTrans" cxnId="{FC3E8100-8E07-4C15-AA72-5DB11FEEB4F9}">
      <dgm:prSet/>
      <dgm:spPr/>
      <dgm:t>
        <a:bodyPr/>
        <a:lstStyle/>
        <a:p>
          <a:endParaRPr lang="en-US"/>
        </a:p>
      </dgm:t>
    </dgm:pt>
    <dgm:pt modelId="{C2CDE653-5CC8-4C8E-9840-189FF33F14DF}">
      <dgm:prSet custT="1"/>
      <dgm:spPr/>
      <dgm:t>
        <a:bodyPr/>
        <a:lstStyle/>
        <a:p>
          <a:pPr rtl="0"/>
          <a:r>
            <a:rPr lang="vi-V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 báo các vấn đề cho cư dân</a:t>
          </a:r>
          <a:endParaRPr lang="vi-VN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35E0C-4B27-475D-8A13-6D640B47145E}" type="parTrans" cxnId="{855ACA86-7085-48F6-ADB2-DE6752038DAE}">
      <dgm:prSet/>
      <dgm:spPr/>
      <dgm:t>
        <a:bodyPr/>
        <a:lstStyle/>
        <a:p>
          <a:endParaRPr lang="en-US"/>
        </a:p>
      </dgm:t>
    </dgm:pt>
    <dgm:pt modelId="{7BA251EC-7FDF-4C0E-BAD6-6A38BE6AF46D}" type="sibTrans" cxnId="{855ACA86-7085-48F6-ADB2-DE6752038DAE}">
      <dgm:prSet/>
      <dgm:spPr/>
      <dgm:t>
        <a:bodyPr/>
        <a:lstStyle/>
        <a:p>
          <a:endParaRPr lang="en-US"/>
        </a:p>
      </dgm:t>
    </dgm:pt>
    <dgm:pt modelId="{6055FCC4-E5C4-4111-A338-A448F40D7E4A}" type="pres">
      <dgm:prSet presAssocID="{886C160D-4AE4-4817-A002-A69C8A3605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42C23-73F2-43FA-BB29-49D4A656895F}" type="pres">
      <dgm:prSet presAssocID="{EAEAEBF0-2D47-4A7C-8018-F859658C113C}" presName="centerShape" presStyleLbl="node0" presStyleIdx="0" presStyleCnt="1" custScaleX="120623" custScaleY="120623"/>
      <dgm:spPr/>
      <dgm:t>
        <a:bodyPr/>
        <a:lstStyle/>
        <a:p>
          <a:endParaRPr lang="en-US"/>
        </a:p>
      </dgm:t>
    </dgm:pt>
    <dgm:pt modelId="{9C129D32-9350-48BF-9BE9-750AE92F91B6}" type="pres">
      <dgm:prSet presAssocID="{FEC46443-6CD7-47CF-BE7D-0FCD56FEB554}" presName="parTrans" presStyleLbl="sibTrans2D1" presStyleIdx="0" presStyleCnt="9"/>
      <dgm:spPr/>
      <dgm:t>
        <a:bodyPr/>
        <a:lstStyle/>
        <a:p>
          <a:endParaRPr lang="en-US"/>
        </a:p>
      </dgm:t>
    </dgm:pt>
    <dgm:pt modelId="{4EB9DA22-CC34-4B77-B35F-BD566AF33849}" type="pres">
      <dgm:prSet presAssocID="{FEC46443-6CD7-47CF-BE7D-0FCD56FEB554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F3AB82DB-1E49-44FF-A3A7-85B40C1225E9}" type="pres">
      <dgm:prSet presAssocID="{70B50245-4178-454C-8DD1-3B258BF42875}" presName="node" presStyleLbl="node1" presStyleIdx="0" presStyleCnt="9" custScaleX="189061" custScaleY="126041" custRadScaleRad="92640" custRadScaleInc="-1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DEA0B-2E37-4928-BF86-A26795DCDBF5}" type="pres">
      <dgm:prSet presAssocID="{10DA33EF-D89B-4D7C-9315-DC3307356B24}" presName="parTrans" presStyleLbl="sibTrans2D1" presStyleIdx="1" presStyleCnt="9"/>
      <dgm:spPr/>
      <dgm:t>
        <a:bodyPr/>
        <a:lstStyle/>
        <a:p>
          <a:endParaRPr lang="en-US"/>
        </a:p>
      </dgm:t>
    </dgm:pt>
    <dgm:pt modelId="{EC7946BD-7140-4C24-B78E-053A161BF346}" type="pres">
      <dgm:prSet presAssocID="{10DA33EF-D89B-4D7C-9315-DC3307356B24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1C4B31C5-2348-460F-952E-81F7516C9ADF}" type="pres">
      <dgm:prSet presAssocID="{67E8BE64-7BF6-41CF-91E3-BACD099F52C2}" presName="node" presStyleLbl="node1" presStyleIdx="1" presStyleCnt="9" custScaleX="189061" custScaleY="126041" custRadScaleRad="132603" custRadScaleInc="48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9D1CA-D91B-4A10-8D98-5C0877F9F377}" type="pres">
      <dgm:prSet presAssocID="{99D1794E-7166-494B-8330-11B5371BE915}" presName="parTrans" presStyleLbl="sibTrans2D1" presStyleIdx="2" presStyleCnt="9"/>
      <dgm:spPr/>
      <dgm:t>
        <a:bodyPr/>
        <a:lstStyle/>
        <a:p>
          <a:endParaRPr lang="en-US"/>
        </a:p>
      </dgm:t>
    </dgm:pt>
    <dgm:pt modelId="{3DFA1C51-8455-4AE5-B57F-5B6574CB3916}" type="pres">
      <dgm:prSet presAssocID="{99D1794E-7166-494B-8330-11B5371BE915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B4641D54-A555-4507-9F44-437B10BD79FD}" type="pres">
      <dgm:prSet presAssocID="{7F0321DB-1EC2-4743-9E7D-A778A43AA694}" presName="node" presStyleLbl="node1" presStyleIdx="2" presStyleCnt="9" custScaleX="189061" custScaleY="126041" custRadScaleRad="160735" custRadScaleInc="-1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8D3E-F3C0-4695-B392-5EB7D444F21B}" type="pres">
      <dgm:prSet presAssocID="{B9189948-DBD2-459E-ADB4-C16D88E87F55}" presName="parTrans" presStyleLbl="sibTrans2D1" presStyleIdx="3" presStyleCnt="9"/>
      <dgm:spPr/>
      <dgm:t>
        <a:bodyPr/>
        <a:lstStyle/>
        <a:p>
          <a:endParaRPr lang="en-US"/>
        </a:p>
      </dgm:t>
    </dgm:pt>
    <dgm:pt modelId="{A083FD04-8D1B-47B7-9D8B-544F454C9B20}" type="pres">
      <dgm:prSet presAssocID="{B9189948-DBD2-459E-ADB4-C16D88E87F55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0D1B0F04-A1EF-4647-AC54-90326B01D697}" type="pres">
      <dgm:prSet presAssocID="{932A0288-D01E-4C6F-B65D-428CF14A9A4D}" presName="node" presStyleLbl="node1" presStyleIdx="3" presStyleCnt="9" custScaleX="189061" custScaleY="126041" custRadScaleRad="139021" custRadScaleInc="-70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32D5B-B9DF-4620-BFF2-754298BE92C5}" type="pres">
      <dgm:prSet presAssocID="{F4BFAB89-E9A0-430D-9950-1C777CC2721B}" presName="parTrans" presStyleLbl="sibTrans2D1" presStyleIdx="4" presStyleCnt="9"/>
      <dgm:spPr/>
      <dgm:t>
        <a:bodyPr/>
        <a:lstStyle/>
        <a:p>
          <a:endParaRPr lang="en-US"/>
        </a:p>
      </dgm:t>
    </dgm:pt>
    <dgm:pt modelId="{70255DDA-E66A-413F-B282-B8183F703449}" type="pres">
      <dgm:prSet presAssocID="{F4BFAB89-E9A0-430D-9950-1C777CC2721B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DC68A783-0955-45E1-B153-9E6248D5AEC9}" type="pres">
      <dgm:prSet presAssocID="{313066AE-A2D2-4A8B-AFBD-6A5F03C7808F}" presName="node" presStyleLbl="node1" presStyleIdx="4" presStyleCnt="9" custScaleX="189061" custScaleY="126041" custRadScaleRad="95105" custRadScaleInc="-66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F8CAE-2721-4472-8BF1-2444FCFD9D65}" type="pres">
      <dgm:prSet presAssocID="{A2DA7F9A-2AB8-4658-A721-4DE0BB122950}" presName="parTrans" presStyleLbl="sibTrans2D1" presStyleIdx="5" presStyleCnt="9"/>
      <dgm:spPr/>
      <dgm:t>
        <a:bodyPr/>
        <a:lstStyle/>
        <a:p>
          <a:endParaRPr lang="en-US"/>
        </a:p>
      </dgm:t>
    </dgm:pt>
    <dgm:pt modelId="{2CFEA3E4-570D-4232-A28C-B1B9ED802D72}" type="pres">
      <dgm:prSet presAssocID="{A2DA7F9A-2AB8-4658-A721-4DE0BB12295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6330634B-6CC4-496C-860C-97F438A5D80A}" type="pres">
      <dgm:prSet presAssocID="{676CF6B7-D91D-446C-8781-5896D54CCB72}" presName="node" presStyleLbl="node1" presStyleIdx="5" presStyleCnt="9" custScaleX="189061" custScaleY="126041" custRadScaleRad="95697" custRadScaleInc="66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CD701-C2A4-4DFA-BBA4-82F4C5957BB8}" type="pres">
      <dgm:prSet presAssocID="{611D1CD6-B571-40A3-AFF0-7C906F3DAC75}" presName="parTrans" presStyleLbl="sibTrans2D1" presStyleIdx="6" presStyleCnt="9"/>
      <dgm:spPr/>
      <dgm:t>
        <a:bodyPr/>
        <a:lstStyle/>
        <a:p>
          <a:endParaRPr lang="en-US"/>
        </a:p>
      </dgm:t>
    </dgm:pt>
    <dgm:pt modelId="{8AC7B52B-C6E8-4518-8D81-E007485E2ACF}" type="pres">
      <dgm:prSet presAssocID="{611D1CD6-B571-40A3-AFF0-7C906F3DAC75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2AD1478C-7167-40EC-BA6B-256722A319ED}" type="pres">
      <dgm:prSet presAssocID="{6E4CEF4E-3440-49EA-8B1F-2CA436698366}" presName="node" presStyleLbl="node1" presStyleIdx="6" presStyleCnt="9" custScaleX="189061" custScaleY="126041" custRadScaleRad="146008" custRadScaleInc="64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FCBB6-8656-4299-B344-174CD23C3A73}" type="pres">
      <dgm:prSet presAssocID="{5BE3BF76-E65E-43AA-AC8E-99D356424D2B}" presName="parTrans" presStyleLbl="sibTrans2D1" presStyleIdx="7" presStyleCnt="9"/>
      <dgm:spPr/>
      <dgm:t>
        <a:bodyPr/>
        <a:lstStyle/>
        <a:p>
          <a:endParaRPr lang="en-US"/>
        </a:p>
      </dgm:t>
    </dgm:pt>
    <dgm:pt modelId="{7603E1C1-0D87-4691-AC28-DE1F5387CE1C}" type="pres">
      <dgm:prSet presAssocID="{5BE3BF76-E65E-43AA-AC8E-99D356424D2B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45176F1C-4096-4E0B-93EF-A041CA99510B}" type="pres">
      <dgm:prSet presAssocID="{1760239A-6594-455B-A8E1-52BE28A2D301}" presName="node" presStyleLbl="node1" presStyleIdx="7" presStyleCnt="9" custScaleX="189061" custScaleY="126041" custRadScaleRad="160802" custRadScaleInc="-4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1C911-EC2A-4FBE-A670-5A985D5D41E1}" type="pres">
      <dgm:prSet presAssocID="{95535E0C-4B27-475D-8A13-6D640B47145E}" presName="parTrans" presStyleLbl="sibTrans2D1" presStyleIdx="8" presStyleCnt="9"/>
      <dgm:spPr/>
      <dgm:t>
        <a:bodyPr/>
        <a:lstStyle/>
        <a:p>
          <a:endParaRPr lang="en-US"/>
        </a:p>
      </dgm:t>
    </dgm:pt>
    <dgm:pt modelId="{7599890F-5020-49F7-89EC-0CB18D653424}" type="pres">
      <dgm:prSet presAssocID="{95535E0C-4B27-475D-8A13-6D640B47145E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A6FB3E15-662B-4948-97A9-89114FDC1B5D}" type="pres">
      <dgm:prSet presAssocID="{C2CDE653-5CC8-4C8E-9840-189FF33F14DF}" presName="node" presStyleLbl="node1" presStyleIdx="8" presStyleCnt="9" custScaleX="189061" custScaleY="126041" custRadScaleRad="130192" custRadScaleInc="-53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4449F-0689-4F88-88AA-F57315373725}" type="presOf" srcId="{932A0288-D01E-4C6F-B65D-428CF14A9A4D}" destId="{0D1B0F04-A1EF-4647-AC54-90326B01D697}" srcOrd="0" destOrd="0" presId="urn:microsoft.com/office/officeart/2005/8/layout/radial5"/>
    <dgm:cxn modelId="{28FCBDD5-712C-4691-A174-251D361D77F0}" type="presOf" srcId="{10DA33EF-D89B-4D7C-9315-DC3307356B24}" destId="{EC7946BD-7140-4C24-B78E-053A161BF346}" srcOrd="1" destOrd="0" presId="urn:microsoft.com/office/officeart/2005/8/layout/radial5"/>
    <dgm:cxn modelId="{9C29B3BE-15EE-4545-A56C-205821F012E7}" srcId="{EAEAEBF0-2D47-4A7C-8018-F859658C113C}" destId="{70B50245-4178-454C-8DD1-3B258BF42875}" srcOrd="0" destOrd="0" parTransId="{FEC46443-6CD7-47CF-BE7D-0FCD56FEB554}" sibTransId="{F207968A-B1B8-4D16-A1C6-E5E3C64FEA8F}"/>
    <dgm:cxn modelId="{1D495955-0A2F-4D5C-9ED1-9AF84F0058F1}" srcId="{EAEAEBF0-2D47-4A7C-8018-F859658C113C}" destId="{7F0321DB-1EC2-4743-9E7D-A778A43AA694}" srcOrd="2" destOrd="0" parTransId="{99D1794E-7166-494B-8330-11B5371BE915}" sibTransId="{506F7CC0-47FA-4438-AC64-A0CE6D420AE9}"/>
    <dgm:cxn modelId="{1E98441A-C0C3-484B-B838-ADA624B4A584}" srcId="{EAEAEBF0-2D47-4A7C-8018-F859658C113C}" destId="{67E8BE64-7BF6-41CF-91E3-BACD099F52C2}" srcOrd="1" destOrd="0" parTransId="{10DA33EF-D89B-4D7C-9315-DC3307356B24}" sibTransId="{109B05C0-6A73-46EA-BE0D-D2187DC58D7E}"/>
    <dgm:cxn modelId="{EE053FE5-3993-4762-8879-686E4650BAAC}" type="presOf" srcId="{A2DA7F9A-2AB8-4658-A721-4DE0BB122950}" destId="{2CFEA3E4-570D-4232-A28C-B1B9ED802D72}" srcOrd="1" destOrd="0" presId="urn:microsoft.com/office/officeart/2005/8/layout/radial5"/>
    <dgm:cxn modelId="{979CB36C-0E25-4CE7-A83F-E5148F70E973}" type="presOf" srcId="{67E8BE64-7BF6-41CF-91E3-BACD099F52C2}" destId="{1C4B31C5-2348-460F-952E-81F7516C9ADF}" srcOrd="0" destOrd="0" presId="urn:microsoft.com/office/officeart/2005/8/layout/radial5"/>
    <dgm:cxn modelId="{2898588E-67B6-4799-B940-9F3DA05FA7F4}" type="presOf" srcId="{FEC46443-6CD7-47CF-BE7D-0FCD56FEB554}" destId="{9C129D32-9350-48BF-9BE9-750AE92F91B6}" srcOrd="0" destOrd="0" presId="urn:microsoft.com/office/officeart/2005/8/layout/radial5"/>
    <dgm:cxn modelId="{3A5DCCDD-8A83-4544-A6CF-CBE4DA3FE9B3}" type="presOf" srcId="{99D1794E-7166-494B-8330-11B5371BE915}" destId="{7D49D1CA-D91B-4A10-8D98-5C0877F9F377}" srcOrd="0" destOrd="0" presId="urn:microsoft.com/office/officeart/2005/8/layout/radial5"/>
    <dgm:cxn modelId="{F7DE327A-F93F-4D32-9FBB-76A416E8E1C6}" type="presOf" srcId="{F4BFAB89-E9A0-430D-9950-1C777CC2721B}" destId="{73632D5B-B9DF-4620-BFF2-754298BE92C5}" srcOrd="0" destOrd="0" presId="urn:microsoft.com/office/officeart/2005/8/layout/radial5"/>
    <dgm:cxn modelId="{DE89C5DA-68CC-46F1-82BF-D83A785E2AC1}" type="presOf" srcId="{5BE3BF76-E65E-43AA-AC8E-99D356424D2B}" destId="{7603E1C1-0D87-4691-AC28-DE1F5387CE1C}" srcOrd="1" destOrd="0" presId="urn:microsoft.com/office/officeart/2005/8/layout/radial5"/>
    <dgm:cxn modelId="{EA038D82-2E91-4108-A47A-62B234107AE3}" srcId="{EAEAEBF0-2D47-4A7C-8018-F859658C113C}" destId="{313066AE-A2D2-4A8B-AFBD-6A5F03C7808F}" srcOrd="4" destOrd="0" parTransId="{F4BFAB89-E9A0-430D-9950-1C777CC2721B}" sibTransId="{C2C1B3E7-5D7B-4700-97FF-2B19DCD1CB77}"/>
    <dgm:cxn modelId="{EC816E27-A85A-4AD1-A48E-D6D169E30984}" type="presOf" srcId="{EAEAEBF0-2D47-4A7C-8018-F859658C113C}" destId="{34542C23-73F2-43FA-BB29-49D4A656895F}" srcOrd="0" destOrd="0" presId="urn:microsoft.com/office/officeart/2005/8/layout/radial5"/>
    <dgm:cxn modelId="{E49F7741-D040-4BF9-88A2-5C1D812F71BD}" type="presOf" srcId="{886C160D-4AE4-4817-A002-A69C8A3605F2}" destId="{6055FCC4-E5C4-4111-A338-A448F40D7E4A}" srcOrd="0" destOrd="0" presId="urn:microsoft.com/office/officeart/2005/8/layout/radial5"/>
    <dgm:cxn modelId="{6AFD7209-E61B-457B-9F6A-735DDA4CFCFA}" type="presOf" srcId="{1760239A-6594-455B-A8E1-52BE28A2D301}" destId="{45176F1C-4096-4E0B-93EF-A041CA99510B}" srcOrd="0" destOrd="0" presId="urn:microsoft.com/office/officeart/2005/8/layout/radial5"/>
    <dgm:cxn modelId="{FC3E8100-8E07-4C15-AA72-5DB11FEEB4F9}" srcId="{EAEAEBF0-2D47-4A7C-8018-F859658C113C}" destId="{1760239A-6594-455B-A8E1-52BE28A2D301}" srcOrd="7" destOrd="0" parTransId="{5BE3BF76-E65E-43AA-AC8E-99D356424D2B}" sibTransId="{1B217609-4A46-4E29-9431-DE08AB449F36}"/>
    <dgm:cxn modelId="{72214ECA-B090-4020-864E-A31C52D5CAF7}" type="presOf" srcId="{99D1794E-7166-494B-8330-11B5371BE915}" destId="{3DFA1C51-8455-4AE5-B57F-5B6574CB3916}" srcOrd="1" destOrd="0" presId="urn:microsoft.com/office/officeart/2005/8/layout/radial5"/>
    <dgm:cxn modelId="{B99BD1D5-A5D4-424B-827A-1FF98F0E5F94}" type="presOf" srcId="{A2DA7F9A-2AB8-4658-A721-4DE0BB122950}" destId="{BC8F8CAE-2721-4472-8BF1-2444FCFD9D65}" srcOrd="0" destOrd="0" presId="urn:microsoft.com/office/officeart/2005/8/layout/radial5"/>
    <dgm:cxn modelId="{0EC5F981-5D47-465C-ACDC-74DF566A3F9F}" type="presOf" srcId="{95535E0C-4B27-475D-8A13-6D640B47145E}" destId="{7599890F-5020-49F7-89EC-0CB18D653424}" srcOrd="1" destOrd="0" presId="urn:microsoft.com/office/officeart/2005/8/layout/radial5"/>
    <dgm:cxn modelId="{73376983-DE55-48C6-A74F-18A5A0DBF235}" type="presOf" srcId="{95535E0C-4B27-475D-8A13-6D640B47145E}" destId="{74D1C911-EC2A-4FBE-A670-5A985D5D41E1}" srcOrd="0" destOrd="0" presId="urn:microsoft.com/office/officeart/2005/8/layout/radial5"/>
    <dgm:cxn modelId="{18D65F21-7346-4C9E-B3AE-E68544ADD149}" srcId="{EAEAEBF0-2D47-4A7C-8018-F859658C113C}" destId="{932A0288-D01E-4C6F-B65D-428CF14A9A4D}" srcOrd="3" destOrd="0" parTransId="{B9189948-DBD2-459E-ADB4-C16D88E87F55}" sibTransId="{390181A8-3BE6-4B5B-8F8A-CE56EDE91C98}"/>
    <dgm:cxn modelId="{D1A69DF2-A2C4-4F64-94F5-CA07F78D57AD}" type="presOf" srcId="{676CF6B7-D91D-446C-8781-5896D54CCB72}" destId="{6330634B-6CC4-496C-860C-97F438A5D80A}" srcOrd="0" destOrd="0" presId="urn:microsoft.com/office/officeart/2005/8/layout/radial5"/>
    <dgm:cxn modelId="{8681CE5E-382B-4DF8-88ED-A65869B5E19E}" srcId="{EAEAEBF0-2D47-4A7C-8018-F859658C113C}" destId="{676CF6B7-D91D-446C-8781-5896D54CCB72}" srcOrd="5" destOrd="0" parTransId="{A2DA7F9A-2AB8-4658-A721-4DE0BB122950}" sibTransId="{AC2C6EEE-E272-4E22-B47A-908016570CA6}"/>
    <dgm:cxn modelId="{3F4E8C52-6A70-4B09-AA73-41509869AC9F}" type="presOf" srcId="{5BE3BF76-E65E-43AA-AC8E-99D356424D2B}" destId="{481FCBB6-8656-4299-B344-174CD23C3A73}" srcOrd="0" destOrd="0" presId="urn:microsoft.com/office/officeart/2005/8/layout/radial5"/>
    <dgm:cxn modelId="{3CF6E675-2F05-49B2-BFAD-D635B68CDB16}" type="presOf" srcId="{B9189948-DBD2-459E-ADB4-C16D88E87F55}" destId="{F03C8D3E-F3C0-4695-B392-5EB7D444F21B}" srcOrd="0" destOrd="0" presId="urn:microsoft.com/office/officeart/2005/8/layout/radial5"/>
    <dgm:cxn modelId="{E0630B72-982A-413E-98B8-CF4478968264}" type="presOf" srcId="{7F0321DB-1EC2-4743-9E7D-A778A43AA694}" destId="{B4641D54-A555-4507-9F44-437B10BD79FD}" srcOrd="0" destOrd="0" presId="urn:microsoft.com/office/officeart/2005/8/layout/radial5"/>
    <dgm:cxn modelId="{03DA8C34-8D90-4094-974B-D22934C845E5}" type="presOf" srcId="{10DA33EF-D89B-4D7C-9315-DC3307356B24}" destId="{574DEA0B-2E37-4928-BF86-A26795DCDBF5}" srcOrd="0" destOrd="0" presId="urn:microsoft.com/office/officeart/2005/8/layout/radial5"/>
    <dgm:cxn modelId="{C87AA9C3-6F26-4102-B1FA-30488D69E470}" type="presOf" srcId="{70B50245-4178-454C-8DD1-3B258BF42875}" destId="{F3AB82DB-1E49-44FF-A3A7-85B40C1225E9}" srcOrd="0" destOrd="0" presId="urn:microsoft.com/office/officeart/2005/8/layout/radial5"/>
    <dgm:cxn modelId="{568A806E-35E6-42AF-8A3C-0B44D2C2AB04}" type="presOf" srcId="{611D1CD6-B571-40A3-AFF0-7C906F3DAC75}" destId="{8AC7B52B-C6E8-4518-8D81-E007485E2ACF}" srcOrd="1" destOrd="0" presId="urn:microsoft.com/office/officeart/2005/8/layout/radial5"/>
    <dgm:cxn modelId="{C352188F-328D-44E9-93DB-E6738808AEE3}" type="presOf" srcId="{313066AE-A2D2-4A8B-AFBD-6A5F03C7808F}" destId="{DC68A783-0955-45E1-B153-9E6248D5AEC9}" srcOrd="0" destOrd="0" presId="urn:microsoft.com/office/officeart/2005/8/layout/radial5"/>
    <dgm:cxn modelId="{C5AB0336-0852-4FE9-9801-C5BEEA31233F}" srcId="{886C160D-4AE4-4817-A002-A69C8A3605F2}" destId="{EAEAEBF0-2D47-4A7C-8018-F859658C113C}" srcOrd="0" destOrd="0" parTransId="{D7711156-B44A-4F24-B0C8-386BD9FB0F74}" sibTransId="{179919FE-96F9-460D-9D7D-139E031AF968}"/>
    <dgm:cxn modelId="{C522AAA4-C6BF-4783-8D52-A9E9DC3E4954}" type="presOf" srcId="{611D1CD6-B571-40A3-AFF0-7C906F3DAC75}" destId="{4C2CD701-C2A4-4DFA-BBA4-82F4C5957BB8}" srcOrd="0" destOrd="0" presId="urn:microsoft.com/office/officeart/2005/8/layout/radial5"/>
    <dgm:cxn modelId="{A2343867-8BFF-4215-B094-C18B61DCB39C}" type="presOf" srcId="{6E4CEF4E-3440-49EA-8B1F-2CA436698366}" destId="{2AD1478C-7167-40EC-BA6B-256722A319ED}" srcOrd="0" destOrd="0" presId="urn:microsoft.com/office/officeart/2005/8/layout/radial5"/>
    <dgm:cxn modelId="{5E3A31BD-CAEA-42DC-9C8D-A362E06EFAA5}" srcId="{EAEAEBF0-2D47-4A7C-8018-F859658C113C}" destId="{6E4CEF4E-3440-49EA-8B1F-2CA436698366}" srcOrd="6" destOrd="0" parTransId="{611D1CD6-B571-40A3-AFF0-7C906F3DAC75}" sibTransId="{960B61CB-F554-428D-A327-60A0CF0EFA22}"/>
    <dgm:cxn modelId="{C00FAA66-677F-43F6-9EB7-89DD8D61131C}" type="presOf" srcId="{B9189948-DBD2-459E-ADB4-C16D88E87F55}" destId="{A083FD04-8D1B-47B7-9D8B-544F454C9B20}" srcOrd="1" destOrd="0" presId="urn:microsoft.com/office/officeart/2005/8/layout/radial5"/>
    <dgm:cxn modelId="{C2F30C92-02E4-498A-AD2D-A238C2A68101}" type="presOf" srcId="{C2CDE653-5CC8-4C8E-9840-189FF33F14DF}" destId="{A6FB3E15-662B-4948-97A9-89114FDC1B5D}" srcOrd="0" destOrd="0" presId="urn:microsoft.com/office/officeart/2005/8/layout/radial5"/>
    <dgm:cxn modelId="{855ACA86-7085-48F6-ADB2-DE6752038DAE}" srcId="{EAEAEBF0-2D47-4A7C-8018-F859658C113C}" destId="{C2CDE653-5CC8-4C8E-9840-189FF33F14DF}" srcOrd="8" destOrd="0" parTransId="{95535E0C-4B27-475D-8A13-6D640B47145E}" sibTransId="{7BA251EC-7FDF-4C0E-BAD6-6A38BE6AF46D}"/>
    <dgm:cxn modelId="{EA24A59F-CDC1-4E9E-BB6C-3F71410B9838}" type="presOf" srcId="{FEC46443-6CD7-47CF-BE7D-0FCD56FEB554}" destId="{4EB9DA22-CC34-4B77-B35F-BD566AF33849}" srcOrd="1" destOrd="0" presId="urn:microsoft.com/office/officeart/2005/8/layout/radial5"/>
    <dgm:cxn modelId="{4E68A82E-C0BA-45BB-B3DE-38CA3D6CB319}" type="presOf" srcId="{F4BFAB89-E9A0-430D-9950-1C777CC2721B}" destId="{70255DDA-E66A-413F-B282-B8183F703449}" srcOrd="1" destOrd="0" presId="urn:microsoft.com/office/officeart/2005/8/layout/radial5"/>
    <dgm:cxn modelId="{541927CD-2558-4642-92BD-47A4B1656B0F}" type="presParOf" srcId="{6055FCC4-E5C4-4111-A338-A448F40D7E4A}" destId="{34542C23-73F2-43FA-BB29-49D4A656895F}" srcOrd="0" destOrd="0" presId="urn:microsoft.com/office/officeart/2005/8/layout/radial5"/>
    <dgm:cxn modelId="{79D49785-FD99-4E3D-B9B2-53600E44C2B3}" type="presParOf" srcId="{6055FCC4-E5C4-4111-A338-A448F40D7E4A}" destId="{9C129D32-9350-48BF-9BE9-750AE92F91B6}" srcOrd="1" destOrd="0" presId="urn:microsoft.com/office/officeart/2005/8/layout/radial5"/>
    <dgm:cxn modelId="{EF923905-2A5A-4542-A2DF-1CBB147C9CDF}" type="presParOf" srcId="{9C129D32-9350-48BF-9BE9-750AE92F91B6}" destId="{4EB9DA22-CC34-4B77-B35F-BD566AF33849}" srcOrd="0" destOrd="0" presId="urn:microsoft.com/office/officeart/2005/8/layout/radial5"/>
    <dgm:cxn modelId="{73DAA05F-D158-4B99-9F4D-AD14CD60924F}" type="presParOf" srcId="{6055FCC4-E5C4-4111-A338-A448F40D7E4A}" destId="{F3AB82DB-1E49-44FF-A3A7-85B40C1225E9}" srcOrd="2" destOrd="0" presId="urn:microsoft.com/office/officeart/2005/8/layout/radial5"/>
    <dgm:cxn modelId="{798E785E-1F35-4C8B-BCEA-552393EFC87F}" type="presParOf" srcId="{6055FCC4-E5C4-4111-A338-A448F40D7E4A}" destId="{574DEA0B-2E37-4928-BF86-A26795DCDBF5}" srcOrd="3" destOrd="0" presId="urn:microsoft.com/office/officeart/2005/8/layout/radial5"/>
    <dgm:cxn modelId="{620B67E6-7EDF-4A29-A736-620511554A8E}" type="presParOf" srcId="{574DEA0B-2E37-4928-BF86-A26795DCDBF5}" destId="{EC7946BD-7140-4C24-B78E-053A161BF346}" srcOrd="0" destOrd="0" presId="urn:microsoft.com/office/officeart/2005/8/layout/radial5"/>
    <dgm:cxn modelId="{AFCEBAFD-572B-43DA-AA91-6DF180A5D7E2}" type="presParOf" srcId="{6055FCC4-E5C4-4111-A338-A448F40D7E4A}" destId="{1C4B31C5-2348-460F-952E-81F7516C9ADF}" srcOrd="4" destOrd="0" presId="urn:microsoft.com/office/officeart/2005/8/layout/radial5"/>
    <dgm:cxn modelId="{BEA2B54C-9515-4CB7-8328-F2019F7099F9}" type="presParOf" srcId="{6055FCC4-E5C4-4111-A338-A448F40D7E4A}" destId="{7D49D1CA-D91B-4A10-8D98-5C0877F9F377}" srcOrd="5" destOrd="0" presId="urn:microsoft.com/office/officeart/2005/8/layout/radial5"/>
    <dgm:cxn modelId="{16CA36F4-7109-4EB9-8704-CE6AAA0267F0}" type="presParOf" srcId="{7D49D1CA-D91B-4A10-8D98-5C0877F9F377}" destId="{3DFA1C51-8455-4AE5-B57F-5B6574CB3916}" srcOrd="0" destOrd="0" presId="urn:microsoft.com/office/officeart/2005/8/layout/radial5"/>
    <dgm:cxn modelId="{94433D9E-322A-4D00-8A2B-8E8F382F2D52}" type="presParOf" srcId="{6055FCC4-E5C4-4111-A338-A448F40D7E4A}" destId="{B4641D54-A555-4507-9F44-437B10BD79FD}" srcOrd="6" destOrd="0" presId="urn:microsoft.com/office/officeart/2005/8/layout/radial5"/>
    <dgm:cxn modelId="{2E677F4D-7E76-4FC9-A85B-14718F193C79}" type="presParOf" srcId="{6055FCC4-E5C4-4111-A338-A448F40D7E4A}" destId="{F03C8D3E-F3C0-4695-B392-5EB7D444F21B}" srcOrd="7" destOrd="0" presId="urn:microsoft.com/office/officeart/2005/8/layout/radial5"/>
    <dgm:cxn modelId="{A36C4256-E17D-4C82-8BDA-149C13C34AD4}" type="presParOf" srcId="{F03C8D3E-F3C0-4695-B392-5EB7D444F21B}" destId="{A083FD04-8D1B-47B7-9D8B-544F454C9B20}" srcOrd="0" destOrd="0" presId="urn:microsoft.com/office/officeart/2005/8/layout/radial5"/>
    <dgm:cxn modelId="{147555F4-17C5-4F46-BBB8-BD0ACC590775}" type="presParOf" srcId="{6055FCC4-E5C4-4111-A338-A448F40D7E4A}" destId="{0D1B0F04-A1EF-4647-AC54-90326B01D697}" srcOrd="8" destOrd="0" presId="urn:microsoft.com/office/officeart/2005/8/layout/radial5"/>
    <dgm:cxn modelId="{E8B62BF5-345F-40BE-B7A3-F8D34EA3E27E}" type="presParOf" srcId="{6055FCC4-E5C4-4111-A338-A448F40D7E4A}" destId="{73632D5B-B9DF-4620-BFF2-754298BE92C5}" srcOrd="9" destOrd="0" presId="urn:microsoft.com/office/officeart/2005/8/layout/radial5"/>
    <dgm:cxn modelId="{F92E64EF-74DF-4509-A705-A2DE973450CC}" type="presParOf" srcId="{73632D5B-B9DF-4620-BFF2-754298BE92C5}" destId="{70255DDA-E66A-413F-B282-B8183F703449}" srcOrd="0" destOrd="0" presId="urn:microsoft.com/office/officeart/2005/8/layout/radial5"/>
    <dgm:cxn modelId="{B452C821-BC19-431F-AAC3-471E4E8C4699}" type="presParOf" srcId="{6055FCC4-E5C4-4111-A338-A448F40D7E4A}" destId="{DC68A783-0955-45E1-B153-9E6248D5AEC9}" srcOrd="10" destOrd="0" presId="urn:microsoft.com/office/officeart/2005/8/layout/radial5"/>
    <dgm:cxn modelId="{8DA2679D-ED77-463B-9461-587EF0657FBC}" type="presParOf" srcId="{6055FCC4-E5C4-4111-A338-A448F40D7E4A}" destId="{BC8F8CAE-2721-4472-8BF1-2444FCFD9D65}" srcOrd="11" destOrd="0" presId="urn:microsoft.com/office/officeart/2005/8/layout/radial5"/>
    <dgm:cxn modelId="{745E5E2A-85F6-4E17-923A-6D4DFAA7F72A}" type="presParOf" srcId="{BC8F8CAE-2721-4472-8BF1-2444FCFD9D65}" destId="{2CFEA3E4-570D-4232-A28C-B1B9ED802D72}" srcOrd="0" destOrd="0" presId="urn:microsoft.com/office/officeart/2005/8/layout/radial5"/>
    <dgm:cxn modelId="{F0FC46E4-BECA-4374-B7BF-1882444E2F6C}" type="presParOf" srcId="{6055FCC4-E5C4-4111-A338-A448F40D7E4A}" destId="{6330634B-6CC4-496C-860C-97F438A5D80A}" srcOrd="12" destOrd="0" presId="urn:microsoft.com/office/officeart/2005/8/layout/radial5"/>
    <dgm:cxn modelId="{277B09B2-8958-4809-AC8B-1C053223E14C}" type="presParOf" srcId="{6055FCC4-E5C4-4111-A338-A448F40D7E4A}" destId="{4C2CD701-C2A4-4DFA-BBA4-82F4C5957BB8}" srcOrd="13" destOrd="0" presId="urn:microsoft.com/office/officeart/2005/8/layout/radial5"/>
    <dgm:cxn modelId="{A0C92133-F32A-4B84-AA70-8D76ECC2AEFC}" type="presParOf" srcId="{4C2CD701-C2A4-4DFA-BBA4-82F4C5957BB8}" destId="{8AC7B52B-C6E8-4518-8D81-E007485E2ACF}" srcOrd="0" destOrd="0" presId="urn:microsoft.com/office/officeart/2005/8/layout/radial5"/>
    <dgm:cxn modelId="{13043EA1-DD43-4661-AF0C-89CB6517997D}" type="presParOf" srcId="{6055FCC4-E5C4-4111-A338-A448F40D7E4A}" destId="{2AD1478C-7167-40EC-BA6B-256722A319ED}" srcOrd="14" destOrd="0" presId="urn:microsoft.com/office/officeart/2005/8/layout/radial5"/>
    <dgm:cxn modelId="{8DA54348-564F-4D81-8F6F-24025EC50FD6}" type="presParOf" srcId="{6055FCC4-E5C4-4111-A338-A448F40D7E4A}" destId="{481FCBB6-8656-4299-B344-174CD23C3A73}" srcOrd="15" destOrd="0" presId="urn:microsoft.com/office/officeart/2005/8/layout/radial5"/>
    <dgm:cxn modelId="{D68CC8AC-91FA-4BF5-977D-C5E15C28DDFB}" type="presParOf" srcId="{481FCBB6-8656-4299-B344-174CD23C3A73}" destId="{7603E1C1-0D87-4691-AC28-DE1F5387CE1C}" srcOrd="0" destOrd="0" presId="urn:microsoft.com/office/officeart/2005/8/layout/radial5"/>
    <dgm:cxn modelId="{1890EA43-B897-491A-B257-87A371591501}" type="presParOf" srcId="{6055FCC4-E5C4-4111-A338-A448F40D7E4A}" destId="{45176F1C-4096-4E0B-93EF-A041CA99510B}" srcOrd="16" destOrd="0" presId="urn:microsoft.com/office/officeart/2005/8/layout/radial5"/>
    <dgm:cxn modelId="{4DBB9909-D580-4168-91BE-1089EA484A7D}" type="presParOf" srcId="{6055FCC4-E5C4-4111-A338-A448F40D7E4A}" destId="{74D1C911-EC2A-4FBE-A670-5A985D5D41E1}" srcOrd="17" destOrd="0" presId="urn:microsoft.com/office/officeart/2005/8/layout/radial5"/>
    <dgm:cxn modelId="{86AB223B-0F0E-4B56-B37D-26AEAD6E7A60}" type="presParOf" srcId="{74D1C911-EC2A-4FBE-A670-5A985D5D41E1}" destId="{7599890F-5020-49F7-89EC-0CB18D653424}" srcOrd="0" destOrd="0" presId="urn:microsoft.com/office/officeart/2005/8/layout/radial5"/>
    <dgm:cxn modelId="{244FFD73-AD43-473F-B7D1-40E5FD59BD38}" type="presParOf" srcId="{6055FCC4-E5C4-4111-A338-A448F40D7E4A}" destId="{A6FB3E15-662B-4948-97A9-89114FDC1B5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C160D-4AE4-4817-A002-A69C8A3605F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AEBF0-2D47-4A7C-8018-F859658C113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11156-B44A-4F24-B0C8-386BD9FB0F74}" type="parTrans" cxnId="{C5AB0336-0852-4FE9-9801-C5BEEA31233F}">
      <dgm:prSet/>
      <dgm:spPr/>
      <dgm:t>
        <a:bodyPr/>
        <a:lstStyle/>
        <a:p>
          <a:endParaRPr lang="en-US"/>
        </a:p>
      </dgm:t>
    </dgm:pt>
    <dgm:pt modelId="{179919FE-96F9-460D-9D7D-139E031AF968}" type="sibTrans" cxnId="{C5AB0336-0852-4FE9-9801-C5BEEA31233F}">
      <dgm:prSet/>
      <dgm:spPr/>
      <dgm:t>
        <a:bodyPr/>
        <a:lstStyle/>
        <a:p>
          <a:endParaRPr lang="en-US"/>
        </a:p>
      </dgm:t>
    </dgm:pt>
    <dgm:pt modelId="{70B50245-4178-454C-8DD1-3B258BF42875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46443-6CD7-47CF-BE7D-0FCD56FEB554}" type="parTrans" cxnId="{9C29B3BE-15EE-4545-A56C-205821F012E7}">
      <dgm:prSet/>
      <dgm:spPr/>
      <dgm:t>
        <a:bodyPr/>
        <a:lstStyle/>
        <a:p>
          <a:endParaRPr lang="en-US"/>
        </a:p>
      </dgm:t>
    </dgm:pt>
    <dgm:pt modelId="{F207968A-B1B8-4D16-A1C6-E5E3C64FEA8F}" type="sibTrans" cxnId="{9C29B3BE-15EE-4545-A56C-205821F012E7}">
      <dgm:prSet/>
      <dgm:spPr/>
      <dgm:t>
        <a:bodyPr/>
        <a:lstStyle/>
        <a:p>
          <a:endParaRPr lang="en-US"/>
        </a:p>
      </dgm:t>
    </dgm:pt>
    <dgm:pt modelId="{1FA48BCA-FD24-408B-A177-1D400F3CDF66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60394-019A-4CB5-8321-2DBD539D4616}" type="parTrans" cxnId="{3125354C-37C8-4E8D-A92B-F20318402176}">
      <dgm:prSet/>
      <dgm:spPr/>
      <dgm:t>
        <a:bodyPr/>
        <a:lstStyle/>
        <a:p>
          <a:endParaRPr lang="en-US"/>
        </a:p>
      </dgm:t>
    </dgm:pt>
    <dgm:pt modelId="{3A2EA147-AE62-495E-8B3A-981E715BD5C3}" type="sibTrans" cxnId="{3125354C-37C8-4E8D-A92B-F20318402176}">
      <dgm:prSet/>
      <dgm:spPr/>
      <dgm:t>
        <a:bodyPr/>
        <a:lstStyle/>
        <a:p>
          <a:endParaRPr lang="en-US"/>
        </a:p>
      </dgm:t>
    </dgm:pt>
    <dgm:pt modelId="{4D6ACDB8-DB71-445A-8F84-7AD11CA23354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79E78E-9E37-4A46-9773-6013C64039C0}" type="parTrans" cxnId="{0F137C3D-CBCA-41C5-A4F9-F5F670C0B7EA}">
      <dgm:prSet/>
      <dgm:spPr/>
      <dgm:t>
        <a:bodyPr/>
        <a:lstStyle/>
        <a:p>
          <a:endParaRPr lang="en-US"/>
        </a:p>
      </dgm:t>
    </dgm:pt>
    <dgm:pt modelId="{F39A18D9-4610-4C21-AAD6-E62D64361F8C}" type="sibTrans" cxnId="{0F137C3D-CBCA-41C5-A4F9-F5F670C0B7EA}">
      <dgm:prSet/>
      <dgm:spPr/>
      <dgm:t>
        <a:bodyPr/>
        <a:lstStyle/>
        <a:p>
          <a:endParaRPr lang="en-US"/>
        </a:p>
      </dgm:t>
    </dgm:pt>
    <dgm:pt modelId="{37CD382F-2574-4D45-8C9F-D00A4E5C74C6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3C172C-D5BF-4278-B7F9-FDB1D0CA44B0}" type="parTrans" cxnId="{B477EC0E-1E8C-4ACF-8491-5B5DD92C365E}">
      <dgm:prSet/>
      <dgm:spPr/>
      <dgm:t>
        <a:bodyPr/>
        <a:lstStyle/>
        <a:p>
          <a:endParaRPr lang="en-US"/>
        </a:p>
      </dgm:t>
    </dgm:pt>
    <dgm:pt modelId="{FE2A5C2F-67B2-471E-9CE3-98C5F4A041D3}" type="sibTrans" cxnId="{B477EC0E-1E8C-4ACF-8491-5B5DD92C365E}">
      <dgm:prSet/>
      <dgm:spPr/>
      <dgm:t>
        <a:bodyPr/>
        <a:lstStyle/>
        <a:p>
          <a:endParaRPr lang="en-US"/>
        </a:p>
      </dgm:t>
    </dgm:pt>
    <dgm:pt modelId="{690FECAD-EEC0-40BA-BB16-A2F04A7AF3E8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55F40F-C4BC-48D9-98A4-C3430B735FC1}" type="parTrans" cxnId="{B3AC6745-424D-4D58-9992-D3D501B90B8A}">
      <dgm:prSet/>
      <dgm:spPr/>
      <dgm:t>
        <a:bodyPr/>
        <a:lstStyle/>
        <a:p>
          <a:endParaRPr lang="en-US"/>
        </a:p>
      </dgm:t>
    </dgm:pt>
    <dgm:pt modelId="{144D56E7-D185-42B5-A5EA-521CE7C33135}" type="sibTrans" cxnId="{B3AC6745-424D-4D58-9992-D3D501B90B8A}">
      <dgm:prSet/>
      <dgm:spPr/>
      <dgm:t>
        <a:bodyPr/>
        <a:lstStyle/>
        <a:p>
          <a:endParaRPr lang="en-US"/>
        </a:p>
      </dgm:t>
    </dgm:pt>
    <dgm:pt modelId="{E5391B76-A937-4DF2-84D5-85D8E4410FA3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77BB37-E75B-4CF5-96C3-1032075ED83D}" type="parTrans" cxnId="{3F396126-A2A6-46CE-8871-7DA9B59CE98B}">
      <dgm:prSet/>
      <dgm:spPr/>
      <dgm:t>
        <a:bodyPr/>
        <a:lstStyle/>
        <a:p>
          <a:endParaRPr lang="en-US"/>
        </a:p>
      </dgm:t>
    </dgm:pt>
    <dgm:pt modelId="{BA56DEBD-65A9-4AE9-B126-8C4F28354A3D}" type="sibTrans" cxnId="{3F396126-A2A6-46CE-8871-7DA9B59CE98B}">
      <dgm:prSet/>
      <dgm:spPr/>
      <dgm:t>
        <a:bodyPr/>
        <a:lstStyle/>
        <a:p>
          <a:endParaRPr lang="en-US"/>
        </a:p>
      </dgm:t>
    </dgm:pt>
    <dgm:pt modelId="{4741B3F9-9ACE-441F-96F5-F93FF1FD96B5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tức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E2813C-67C0-4992-873A-5A9AD9E19365}" type="parTrans" cxnId="{74D664F5-91CD-4D2C-9C73-D701F9E5BF4A}">
      <dgm:prSet/>
      <dgm:spPr/>
      <dgm:t>
        <a:bodyPr/>
        <a:lstStyle/>
        <a:p>
          <a:endParaRPr lang="en-US"/>
        </a:p>
      </dgm:t>
    </dgm:pt>
    <dgm:pt modelId="{CBCDB818-839C-4C7E-A171-27206B6A16A7}" type="sibTrans" cxnId="{74D664F5-91CD-4D2C-9C73-D701F9E5BF4A}">
      <dgm:prSet/>
      <dgm:spPr/>
      <dgm:t>
        <a:bodyPr/>
        <a:lstStyle/>
        <a:p>
          <a:endParaRPr lang="en-US"/>
        </a:p>
      </dgm:t>
    </dgm:pt>
    <dgm:pt modelId="{6055FCC4-E5C4-4111-A338-A448F40D7E4A}" type="pres">
      <dgm:prSet presAssocID="{886C160D-4AE4-4817-A002-A69C8A3605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42C23-73F2-43FA-BB29-49D4A656895F}" type="pres">
      <dgm:prSet presAssocID="{EAEAEBF0-2D47-4A7C-8018-F859658C113C}" presName="centerShape" presStyleLbl="node0" presStyleIdx="0" presStyleCnt="1" custScaleX="120623" custScaleY="120623"/>
      <dgm:spPr/>
      <dgm:t>
        <a:bodyPr/>
        <a:lstStyle/>
        <a:p>
          <a:endParaRPr lang="en-US"/>
        </a:p>
      </dgm:t>
    </dgm:pt>
    <dgm:pt modelId="{9C129D32-9350-48BF-9BE9-750AE92F91B6}" type="pres">
      <dgm:prSet presAssocID="{FEC46443-6CD7-47CF-BE7D-0FCD56FEB554}" presName="parTrans" presStyleLbl="sibTrans2D1" presStyleIdx="0" presStyleCnt="7"/>
      <dgm:spPr/>
      <dgm:t>
        <a:bodyPr/>
        <a:lstStyle/>
        <a:p>
          <a:endParaRPr lang="en-US"/>
        </a:p>
      </dgm:t>
    </dgm:pt>
    <dgm:pt modelId="{4EB9DA22-CC34-4B77-B35F-BD566AF33849}" type="pres">
      <dgm:prSet presAssocID="{FEC46443-6CD7-47CF-BE7D-0FCD56FEB55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3AB82DB-1E49-44FF-A3A7-85B40C1225E9}" type="pres">
      <dgm:prSet presAssocID="{70B50245-4178-454C-8DD1-3B258BF42875}" presName="node" presStyleLbl="node1" presStyleIdx="0" presStyleCnt="7" custScaleX="154153" custScaleY="102934" custRadScaleRad="95020" custRadScaleInc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63311-1CD2-46E0-860B-A87EA7E8D7E4}" type="pres">
      <dgm:prSet presAssocID="{75360394-019A-4CB5-8321-2DBD539D4616}" presName="parTrans" presStyleLbl="sibTrans2D1" presStyleIdx="1" presStyleCnt="7"/>
      <dgm:spPr/>
      <dgm:t>
        <a:bodyPr/>
        <a:lstStyle/>
        <a:p>
          <a:endParaRPr lang="en-US"/>
        </a:p>
      </dgm:t>
    </dgm:pt>
    <dgm:pt modelId="{85A66A99-4CC4-419F-92E7-E22D663C1496}" type="pres">
      <dgm:prSet presAssocID="{75360394-019A-4CB5-8321-2DBD539D461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6B3CD149-1384-47E3-8790-AD29786620B3}" type="pres">
      <dgm:prSet presAssocID="{1FA48BCA-FD24-408B-A177-1D400F3CDF66}" presName="node" presStyleLbl="node1" presStyleIdx="1" presStyleCnt="7" custScaleX="154153" custScaleY="102934" custRadScaleRad="119945" custRadScaleInc="25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ABFCA-847C-4BAC-B07E-AA2AD4EE19A3}" type="pres">
      <dgm:prSet presAssocID="{C479E78E-9E37-4A46-9773-6013C64039C0}" presName="parTrans" presStyleLbl="sibTrans2D1" presStyleIdx="2" presStyleCnt="7"/>
      <dgm:spPr/>
      <dgm:t>
        <a:bodyPr/>
        <a:lstStyle/>
        <a:p>
          <a:endParaRPr lang="en-US"/>
        </a:p>
      </dgm:t>
    </dgm:pt>
    <dgm:pt modelId="{9CB2A1E9-52D3-45F0-907A-9EF3C0CCA5AE}" type="pres">
      <dgm:prSet presAssocID="{C479E78E-9E37-4A46-9773-6013C64039C0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4728C638-85F6-4713-B54C-5D2587E1E21A}" type="pres">
      <dgm:prSet presAssocID="{4D6ACDB8-DB71-445A-8F84-7AD11CA23354}" presName="node" presStyleLbl="node1" presStyleIdx="2" presStyleCnt="7" custScaleX="154153" custScaleY="102934" custRadScaleRad="119799" custRadScaleInc="-3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70755-A8F4-4E8C-B9BB-B827F7572A45}" type="pres">
      <dgm:prSet presAssocID="{AF3C172C-D5BF-4278-B7F9-FDB1D0CA44B0}" presName="parTrans" presStyleLbl="sibTrans2D1" presStyleIdx="3" presStyleCnt="7"/>
      <dgm:spPr/>
      <dgm:t>
        <a:bodyPr/>
        <a:lstStyle/>
        <a:p>
          <a:endParaRPr lang="en-US"/>
        </a:p>
      </dgm:t>
    </dgm:pt>
    <dgm:pt modelId="{98239D5F-37BF-4AEE-8882-DA3D171FD368}" type="pres">
      <dgm:prSet presAssocID="{AF3C172C-D5BF-4278-B7F9-FDB1D0CA44B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611E43CD-72B3-4E6F-AC84-1EFE38C47198}" type="pres">
      <dgm:prSet presAssocID="{37CD382F-2574-4D45-8C9F-D00A4E5C74C6}" presName="node" presStyleLbl="node1" presStyleIdx="3" presStyleCnt="7" custScaleX="154153" custScaleY="102934" custRadScaleRad="101954" custRadScaleInc="-5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0706F-8809-4859-A201-2F818138DE58}" type="pres">
      <dgm:prSet presAssocID="{4355F40F-C4BC-48D9-98A4-C3430B735FC1}" presName="parTrans" presStyleLbl="sibTrans2D1" presStyleIdx="4" presStyleCnt="7"/>
      <dgm:spPr/>
      <dgm:t>
        <a:bodyPr/>
        <a:lstStyle/>
        <a:p>
          <a:endParaRPr lang="en-US"/>
        </a:p>
      </dgm:t>
    </dgm:pt>
    <dgm:pt modelId="{8AD29B46-CE27-4A9E-8D4A-65125994380A}" type="pres">
      <dgm:prSet presAssocID="{4355F40F-C4BC-48D9-98A4-C3430B735FC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86FAF7C-4DAC-4918-A298-1E05CDE9CFF7}" type="pres">
      <dgm:prSet presAssocID="{690FECAD-EEC0-40BA-BB16-A2F04A7AF3E8}" presName="node" presStyleLbl="node1" presStyleIdx="4" presStyleCnt="7" custScaleX="154153" custScaleY="102934" custRadScaleRad="104662" custRadScaleInc="50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7A7FF-9FDB-4EC4-A112-9AB6562C8A7B}" type="pres">
      <dgm:prSet presAssocID="{ED77BB37-E75B-4CF5-96C3-1032075ED83D}" presName="parTrans" presStyleLbl="sibTrans2D1" presStyleIdx="5" presStyleCnt="7"/>
      <dgm:spPr/>
      <dgm:t>
        <a:bodyPr/>
        <a:lstStyle/>
        <a:p>
          <a:endParaRPr lang="en-US"/>
        </a:p>
      </dgm:t>
    </dgm:pt>
    <dgm:pt modelId="{31D0E717-3307-4955-B528-F91ABBBF7CED}" type="pres">
      <dgm:prSet presAssocID="{ED77BB37-E75B-4CF5-96C3-1032075ED8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49DAA4B-1FA6-4115-AA56-E7DBAE85396A}" type="pres">
      <dgm:prSet presAssocID="{E5391B76-A937-4DF2-84D5-85D8E4410FA3}" presName="node" presStyleLbl="node1" presStyleIdx="5" presStyleCnt="7" custScaleX="154153" custScaleY="102934" custRadScaleRad="120345" custRadScaleInc="21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6952-76B9-40F8-8339-B9188B6E486F}" type="pres">
      <dgm:prSet presAssocID="{43E2813C-67C0-4992-873A-5A9AD9E19365}" presName="parTrans" presStyleLbl="sibTrans2D1" presStyleIdx="6" presStyleCnt="7"/>
      <dgm:spPr/>
      <dgm:t>
        <a:bodyPr/>
        <a:lstStyle/>
        <a:p>
          <a:endParaRPr lang="en-US"/>
        </a:p>
      </dgm:t>
    </dgm:pt>
    <dgm:pt modelId="{FEDB53A9-FBDC-4F38-BF86-77521A46B4DE}" type="pres">
      <dgm:prSet presAssocID="{43E2813C-67C0-4992-873A-5A9AD9E1936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E41CE8E-5B12-402A-A2E1-21B3CE41472A}" type="pres">
      <dgm:prSet presAssocID="{4741B3F9-9ACE-441F-96F5-F93FF1FD96B5}" presName="node" presStyleLbl="node1" presStyleIdx="6" presStyleCnt="7" custScaleX="154153" custScaleY="102934" custRadScaleRad="117250" custRadScaleInc="-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7C3D-CBCA-41C5-A4F9-F5F670C0B7EA}" srcId="{EAEAEBF0-2D47-4A7C-8018-F859658C113C}" destId="{4D6ACDB8-DB71-445A-8F84-7AD11CA23354}" srcOrd="2" destOrd="0" parTransId="{C479E78E-9E37-4A46-9773-6013C64039C0}" sibTransId="{F39A18D9-4610-4C21-AAD6-E62D64361F8C}"/>
    <dgm:cxn modelId="{D2E79A67-9DE1-4FA8-AE5B-C66B5EFE9788}" type="presOf" srcId="{690FECAD-EEC0-40BA-BB16-A2F04A7AF3E8}" destId="{F86FAF7C-4DAC-4918-A298-1E05CDE9CFF7}" srcOrd="0" destOrd="0" presId="urn:microsoft.com/office/officeart/2005/8/layout/radial5"/>
    <dgm:cxn modelId="{4C74D3EA-3E95-494F-9978-D98EC691414B}" type="presOf" srcId="{E5391B76-A937-4DF2-84D5-85D8E4410FA3}" destId="{449DAA4B-1FA6-4115-AA56-E7DBAE85396A}" srcOrd="0" destOrd="0" presId="urn:microsoft.com/office/officeart/2005/8/layout/radial5"/>
    <dgm:cxn modelId="{53C65184-832A-4978-9531-1F6FE7C12A7A}" type="presOf" srcId="{FEC46443-6CD7-47CF-BE7D-0FCD56FEB554}" destId="{4EB9DA22-CC34-4B77-B35F-BD566AF33849}" srcOrd="1" destOrd="0" presId="urn:microsoft.com/office/officeart/2005/8/layout/radial5"/>
    <dgm:cxn modelId="{434A1528-E070-4DE2-95FE-3D2282795F48}" type="presOf" srcId="{FEC46443-6CD7-47CF-BE7D-0FCD56FEB554}" destId="{9C129D32-9350-48BF-9BE9-750AE92F91B6}" srcOrd="0" destOrd="0" presId="urn:microsoft.com/office/officeart/2005/8/layout/radial5"/>
    <dgm:cxn modelId="{0F68C248-E9EF-4005-9A86-166FA2597ABF}" type="presOf" srcId="{4355F40F-C4BC-48D9-98A4-C3430B735FC1}" destId="{95F0706F-8809-4859-A201-2F818138DE58}" srcOrd="0" destOrd="0" presId="urn:microsoft.com/office/officeart/2005/8/layout/radial5"/>
    <dgm:cxn modelId="{3F396126-A2A6-46CE-8871-7DA9B59CE98B}" srcId="{EAEAEBF0-2D47-4A7C-8018-F859658C113C}" destId="{E5391B76-A937-4DF2-84D5-85D8E4410FA3}" srcOrd="5" destOrd="0" parTransId="{ED77BB37-E75B-4CF5-96C3-1032075ED83D}" sibTransId="{BA56DEBD-65A9-4AE9-B126-8C4F28354A3D}"/>
    <dgm:cxn modelId="{B477EC0E-1E8C-4ACF-8491-5B5DD92C365E}" srcId="{EAEAEBF0-2D47-4A7C-8018-F859658C113C}" destId="{37CD382F-2574-4D45-8C9F-D00A4E5C74C6}" srcOrd="3" destOrd="0" parTransId="{AF3C172C-D5BF-4278-B7F9-FDB1D0CA44B0}" sibTransId="{FE2A5C2F-67B2-471E-9CE3-98C5F4A041D3}"/>
    <dgm:cxn modelId="{845A7AC0-6670-4AD6-8E8E-793C716C0D2E}" type="presOf" srcId="{4D6ACDB8-DB71-445A-8F84-7AD11CA23354}" destId="{4728C638-85F6-4713-B54C-5D2587E1E21A}" srcOrd="0" destOrd="0" presId="urn:microsoft.com/office/officeart/2005/8/layout/radial5"/>
    <dgm:cxn modelId="{9A3857F1-2319-4CA8-AC97-CCB15EE3C6A1}" type="presOf" srcId="{C479E78E-9E37-4A46-9773-6013C64039C0}" destId="{B5AABFCA-847C-4BAC-B07E-AA2AD4EE19A3}" srcOrd="0" destOrd="0" presId="urn:microsoft.com/office/officeart/2005/8/layout/radial5"/>
    <dgm:cxn modelId="{5EE5DB0B-B7B2-442D-8AC9-336F38D3EE6D}" type="presOf" srcId="{ED77BB37-E75B-4CF5-96C3-1032075ED83D}" destId="{31D0E717-3307-4955-B528-F91ABBBF7CED}" srcOrd="1" destOrd="0" presId="urn:microsoft.com/office/officeart/2005/8/layout/radial5"/>
    <dgm:cxn modelId="{9C29B3BE-15EE-4545-A56C-205821F012E7}" srcId="{EAEAEBF0-2D47-4A7C-8018-F859658C113C}" destId="{70B50245-4178-454C-8DD1-3B258BF42875}" srcOrd="0" destOrd="0" parTransId="{FEC46443-6CD7-47CF-BE7D-0FCD56FEB554}" sibTransId="{F207968A-B1B8-4D16-A1C6-E5E3C64FEA8F}"/>
    <dgm:cxn modelId="{3803BE60-63BB-4B1E-8AD1-632F7767CE3C}" type="presOf" srcId="{75360394-019A-4CB5-8321-2DBD539D4616}" destId="{85A66A99-4CC4-419F-92E7-E22D663C1496}" srcOrd="1" destOrd="0" presId="urn:microsoft.com/office/officeart/2005/8/layout/radial5"/>
    <dgm:cxn modelId="{E8A2785B-A21D-47EA-879B-B90AC464F3DA}" type="presOf" srcId="{EAEAEBF0-2D47-4A7C-8018-F859658C113C}" destId="{34542C23-73F2-43FA-BB29-49D4A656895F}" srcOrd="0" destOrd="0" presId="urn:microsoft.com/office/officeart/2005/8/layout/radial5"/>
    <dgm:cxn modelId="{8488F944-AA5F-4E36-8ABC-A1A375C65784}" type="presOf" srcId="{1FA48BCA-FD24-408B-A177-1D400F3CDF66}" destId="{6B3CD149-1384-47E3-8790-AD29786620B3}" srcOrd="0" destOrd="0" presId="urn:microsoft.com/office/officeart/2005/8/layout/radial5"/>
    <dgm:cxn modelId="{325FB3DB-7766-4AE7-98C9-587A034365F9}" type="presOf" srcId="{886C160D-4AE4-4817-A002-A69C8A3605F2}" destId="{6055FCC4-E5C4-4111-A338-A448F40D7E4A}" srcOrd="0" destOrd="0" presId="urn:microsoft.com/office/officeart/2005/8/layout/radial5"/>
    <dgm:cxn modelId="{EB0E47D2-98D6-4C05-A877-F0D2BEA28B54}" type="presOf" srcId="{AF3C172C-D5BF-4278-B7F9-FDB1D0CA44B0}" destId="{98239D5F-37BF-4AEE-8882-DA3D171FD368}" srcOrd="1" destOrd="0" presId="urn:microsoft.com/office/officeart/2005/8/layout/radial5"/>
    <dgm:cxn modelId="{55531851-8C03-44D4-B3F4-814F88D1F639}" type="presOf" srcId="{AF3C172C-D5BF-4278-B7F9-FDB1D0CA44B0}" destId="{9CF70755-A8F4-4E8C-B9BB-B827F7572A45}" srcOrd="0" destOrd="0" presId="urn:microsoft.com/office/officeart/2005/8/layout/radial5"/>
    <dgm:cxn modelId="{9E44D9A2-AF48-45C4-8B48-9DD8F16405F6}" type="presOf" srcId="{4355F40F-C4BC-48D9-98A4-C3430B735FC1}" destId="{8AD29B46-CE27-4A9E-8D4A-65125994380A}" srcOrd="1" destOrd="0" presId="urn:microsoft.com/office/officeart/2005/8/layout/radial5"/>
    <dgm:cxn modelId="{4BD4C129-A845-4BBC-930C-7482F4782524}" type="presOf" srcId="{ED77BB37-E75B-4CF5-96C3-1032075ED83D}" destId="{A087A7FF-9FDB-4EC4-A112-9AB6562C8A7B}" srcOrd="0" destOrd="0" presId="urn:microsoft.com/office/officeart/2005/8/layout/radial5"/>
    <dgm:cxn modelId="{C5AB0336-0852-4FE9-9801-C5BEEA31233F}" srcId="{886C160D-4AE4-4817-A002-A69C8A3605F2}" destId="{EAEAEBF0-2D47-4A7C-8018-F859658C113C}" srcOrd="0" destOrd="0" parTransId="{D7711156-B44A-4F24-B0C8-386BD9FB0F74}" sibTransId="{179919FE-96F9-460D-9D7D-139E031AF968}"/>
    <dgm:cxn modelId="{56EB842C-8027-45A4-BCCA-95E35E377621}" type="presOf" srcId="{4741B3F9-9ACE-441F-96F5-F93FF1FD96B5}" destId="{0E41CE8E-5B12-402A-A2E1-21B3CE41472A}" srcOrd="0" destOrd="0" presId="urn:microsoft.com/office/officeart/2005/8/layout/radial5"/>
    <dgm:cxn modelId="{3125354C-37C8-4E8D-A92B-F20318402176}" srcId="{EAEAEBF0-2D47-4A7C-8018-F859658C113C}" destId="{1FA48BCA-FD24-408B-A177-1D400F3CDF66}" srcOrd="1" destOrd="0" parTransId="{75360394-019A-4CB5-8321-2DBD539D4616}" sibTransId="{3A2EA147-AE62-495E-8B3A-981E715BD5C3}"/>
    <dgm:cxn modelId="{F269BC82-7EFA-43B3-B73C-14D135FFC0EC}" type="presOf" srcId="{75360394-019A-4CB5-8321-2DBD539D4616}" destId="{F1663311-1CD2-46E0-860B-A87EA7E8D7E4}" srcOrd="0" destOrd="0" presId="urn:microsoft.com/office/officeart/2005/8/layout/radial5"/>
    <dgm:cxn modelId="{74D664F5-91CD-4D2C-9C73-D701F9E5BF4A}" srcId="{EAEAEBF0-2D47-4A7C-8018-F859658C113C}" destId="{4741B3F9-9ACE-441F-96F5-F93FF1FD96B5}" srcOrd="6" destOrd="0" parTransId="{43E2813C-67C0-4992-873A-5A9AD9E19365}" sibTransId="{CBCDB818-839C-4C7E-A171-27206B6A16A7}"/>
    <dgm:cxn modelId="{E8BB8E1C-77E8-4797-9533-611EFA6AC8D9}" type="presOf" srcId="{70B50245-4178-454C-8DD1-3B258BF42875}" destId="{F3AB82DB-1E49-44FF-A3A7-85B40C1225E9}" srcOrd="0" destOrd="0" presId="urn:microsoft.com/office/officeart/2005/8/layout/radial5"/>
    <dgm:cxn modelId="{42C7C12C-F6E1-40EF-9FEE-1BEE1B046475}" type="presOf" srcId="{C479E78E-9E37-4A46-9773-6013C64039C0}" destId="{9CB2A1E9-52D3-45F0-907A-9EF3C0CCA5AE}" srcOrd="1" destOrd="0" presId="urn:microsoft.com/office/officeart/2005/8/layout/radial5"/>
    <dgm:cxn modelId="{B3AC6745-424D-4D58-9992-D3D501B90B8A}" srcId="{EAEAEBF0-2D47-4A7C-8018-F859658C113C}" destId="{690FECAD-EEC0-40BA-BB16-A2F04A7AF3E8}" srcOrd="4" destOrd="0" parTransId="{4355F40F-C4BC-48D9-98A4-C3430B735FC1}" sibTransId="{144D56E7-D185-42B5-A5EA-521CE7C33135}"/>
    <dgm:cxn modelId="{2A5D82CC-F03D-4734-82C8-3F0B89C1FF50}" type="presOf" srcId="{37CD382F-2574-4D45-8C9F-D00A4E5C74C6}" destId="{611E43CD-72B3-4E6F-AC84-1EFE38C47198}" srcOrd="0" destOrd="0" presId="urn:microsoft.com/office/officeart/2005/8/layout/radial5"/>
    <dgm:cxn modelId="{DA13844D-F916-4ACC-87C6-07B87D0D714F}" type="presOf" srcId="{43E2813C-67C0-4992-873A-5A9AD9E19365}" destId="{B2366952-76B9-40F8-8339-B9188B6E486F}" srcOrd="0" destOrd="0" presId="urn:microsoft.com/office/officeart/2005/8/layout/radial5"/>
    <dgm:cxn modelId="{80CA4122-337F-4F55-A954-38A10EE20598}" type="presOf" srcId="{43E2813C-67C0-4992-873A-5A9AD9E19365}" destId="{FEDB53A9-FBDC-4F38-BF86-77521A46B4DE}" srcOrd="1" destOrd="0" presId="urn:microsoft.com/office/officeart/2005/8/layout/radial5"/>
    <dgm:cxn modelId="{E9B134B9-AB86-4F16-B18F-5546EF2BC577}" type="presParOf" srcId="{6055FCC4-E5C4-4111-A338-A448F40D7E4A}" destId="{34542C23-73F2-43FA-BB29-49D4A656895F}" srcOrd="0" destOrd="0" presId="urn:microsoft.com/office/officeart/2005/8/layout/radial5"/>
    <dgm:cxn modelId="{039A1435-C99A-43DF-955F-7E40840565CD}" type="presParOf" srcId="{6055FCC4-E5C4-4111-A338-A448F40D7E4A}" destId="{9C129D32-9350-48BF-9BE9-750AE92F91B6}" srcOrd="1" destOrd="0" presId="urn:microsoft.com/office/officeart/2005/8/layout/radial5"/>
    <dgm:cxn modelId="{C190882B-5168-4363-B7AA-1982BF59AE4E}" type="presParOf" srcId="{9C129D32-9350-48BF-9BE9-750AE92F91B6}" destId="{4EB9DA22-CC34-4B77-B35F-BD566AF33849}" srcOrd="0" destOrd="0" presId="urn:microsoft.com/office/officeart/2005/8/layout/radial5"/>
    <dgm:cxn modelId="{CB20EA0C-A6AE-4493-85BB-13A5C6EF3E33}" type="presParOf" srcId="{6055FCC4-E5C4-4111-A338-A448F40D7E4A}" destId="{F3AB82DB-1E49-44FF-A3A7-85B40C1225E9}" srcOrd="2" destOrd="0" presId="urn:microsoft.com/office/officeart/2005/8/layout/radial5"/>
    <dgm:cxn modelId="{4FCAEA7C-2F5B-4074-B5EB-4211B794AE31}" type="presParOf" srcId="{6055FCC4-E5C4-4111-A338-A448F40D7E4A}" destId="{F1663311-1CD2-46E0-860B-A87EA7E8D7E4}" srcOrd="3" destOrd="0" presId="urn:microsoft.com/office/officeart/2005/8/layout/radial5"/>
    <dgm:cxn modelId="{1CBFC255-699F-473E-AD91-31C6FC919A98}" type="presParOf" srcId="{F1663311-1CD2-46E0-860B-A87EA7E8D7E4}" destId="{85A66A99-4CC4-419F-92E7-E22D663C1496}" srcOrd="0" destOrd="0" presId="urn:microsoft.com/office/officeart/2005/8/layout/radial5"/>
    <dgm:cxn modelId="{3D2D5A02-65DB-49DF-B79A-3EBE68F21550}" type="presParOf" srcId="{6055FCC4-E5C4-4111-A338-A448F40D7E4A}" destId="{6B3CD149-1384-47E3-8790-AD29786620B3}" srcOrd="4" destOrd="0" presId="urn:microsoft.com/office/officeart/2005/8/layout/radial5"/>
    <dgm:cxn modelId="{542F844B-E07E-4251-939C-C3E4BD59D055}" type="presParOf" srcId="{6055FCC4-E5C4-4111-A338-A448F40D7E4A}" destId="{B5AABFCA-847C-4BAC-B07E-AA2AD4EE19A3}" srcOrd="5" destOrd="0" presId="urn:microsoft.com/office/officeart/2005/8/layout/radial5"/>
    <dgm:cxn modelId="{E1E847D8-2E8F-42EB-9F78-D3A3EF190C34}" type="presParOf" srcId="{B5AABFCA-847C-4BAC-B07E-AA2AD4EE19A3}" destId="{9CB2A1E9-52D3-45F0-907A-9EF3C0CCA5AE}" srcOrd="0" destOrd="0" presId="urn:microsoft.com/office/officeart/2005/8/layout/radial5"/>
    <dgm:cxn modelId="{F1FAD316-2A9F-428F-BFDB-013CF5B7ECF8}" type="presParOf" srcId="{6055FCC4-E5C4-4111-A338-A448F40D7E4A}" destId="{4728C638-85F6-4713-B54C-5D2587E1E21A}" srcOrd="6" destOrd="0" presId="urn:microsoft.com/office/officeart/2005/8/layout/radial5"/>
    <dgm:cxn modelId="{1CB07857-9691-4061-820D-780087290C94}" type="presParOf" srcId="{6055FCC4-E5C4-4111-A338-A448F40D7E4A}" destId="{9CF70755-A8F4-4E8C-B9BB-B827F7572A45}" srcOrd="7" destOrd="0" presId="urn:microsoft.com/office/officeart/2005/8/layout/radial5"/>
    <dgm:cxn modelId="{5A7EFD8D-1171-4F47-AD8C-65F35012FD46}" type="presParOf" srcId="{9CF70755-A8F4-4E8C-B9BB-B827F7572A45}" destId="{98239D5F-37BF-4AEE-8882-DA3D171FD368}" srcOrd="0" destOrd="0" presId="urn:microsoft.com/office/officeart/2005/8/layout/radial5"/>
    <dgm:cxn modelId="{2A88269B-F7C8-48DF-BEEC-8F2E2B184F9C}" type="presParOf" srcId="{6055FCC4-E5C4-4111-A338-A448F40D7E4A}" destId="{611E43CD-72B3-4E6F-AC84-1EFE38C47198}" srcOrd="8" destOrd="0" presId="urn:microsoft.com/office/officeart/2005/8/layout/radial5"/>
    <dgm:cxn modelId="{880E188C-5037-4165-8EF8-F75CD015DB9B}" type="presParOf" srcId="{6055FCC4-E5C4-4111-A338-A448F40D7E4A}" destId="{95F0706F-8809-4859-A201-2F818138DE58}" srcOrd="9" destOrd="0" presId="urn:microsoft.com/office/officeart/2005/8/layout/radial5"/>
    <dgm:cxn modelId="{1D3D1B34-EB4A-46F5-9A64-1E699CB99B65}" type="presParOf" srcId="{95F0706F-8809-4859-A201-2F818138DE58}" destId="{8AD29B46-CE27-4A9E-8D4A-65125994380A}" srcOrd="0" destOrd="0" presId="urn:microsoft.com/office/officeart/2005/8/layout/radial5"/>
    <dgm:cxn modelId="{3CC0FFC9-9833-4713-9E34-3CC7A86BE3CD}" type="presParOf" srcId="{6055FCC4-E5C4-4111-A338-A448F40D7E4A}" destId="{F86FAF7C-4DAC-4918-A298-1E05CDE9CFF7}" srcOrd="10" destOrd="0" presId="urn:microsoft.com/office/officeart/2005/8/layout/radial5"/>
    <dgm:cxn modelId="{D2623059-18E2-4FC9-8B64-8F90AE9F0BE8}" type="presParOf" srcId="{6055FCC4-E5C4-4111-A338-A448F40D7E4A}" destId="{A087A7FF-9FDB-4EC4-A112-9AB6562C8A7B}" srcOrd="11" destOrd="0" presId="urn:microsoft.com/office/officeart/2005/8/layout/radial5"/>
    <dgm:cxn modelId="{6DA6134D-764A-4977-A7A4-7545100B9B7B}" type="presParOf" srcId="{A087A7FF-9FDB-4EC4-A112-9AB6562C8A7B}" destId="{31D0E717-3307-4955-B528-F91ABBBF7CED}" srcOrd="0" destOrd="0" presId="urn:microsoft.com/office/officeart/2005/8/layout/radial5"/>
    <dgm:cxn modelId="{07544968-BBB2-4724-9E1F-C8B80D8CB0A9}" type="presParOf" srcId="{6055FCC4-E5C4-4111-A338-A448F40D7E4A}" destId="{449DAA4B-1FA6-4115-AA56-E7DBAE85396A}" srcOrd="12" destOrd="0" presId="urn:microsoft.com/office/officeart/2005/8/layout/radial5"/>
    <dgm:cxn modelId="{64185051-FA38-4D02-BAAF-732B05302567}" type="presParOf" srcId="{6055FCC4-E5C4-4111-A338-A448F40D7E4A}" destId="{B2366952-76B9-40F8-8339-B9188B6E486F}" srcOrd="13" destOrd="0" presId="urn:microsoft.com/office/officeart/2005/8/layout/radial5"/>
    <dgm:cxn modelId="{804FAFBF-2431-4DC3-9F26-AD98C1BE9F89}" type="presParOf" srcId="{B2366952-76B9-40F8-8339-B9188B6E486F}" destId="{FEDB53A9-FBDC-4F38-BF86-77521A46B4DE}" srcOrd="0" destOrd="0" presId="urn:microsoft.com/office/officeart/2005/8/layout/radial5"/>
    <dgm:cxn modelId="{5BD96B67-BD2D-4D12-BFD0-7A5334AFF986}" type="presParOf" srcId="{6055FCC4-E5C4-4111-A338-A448F40D7E4A}" destId="{0E41CE8E-5B12-402A-A2E1-21B3CE41472A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42C23-73F2-43FA-BB29-49D4A656895F}">
      <dsp:nvSpPr>
        <dsp:cNvPr id="0" name=""/>
        <dsp:cNvSpPr/>
      </dsp:nvSpPr>
      <dsp:spPr>
        <a:xfrm>
          <a:off x="3337558" y="1558706"/>
          <a:ext cx="1097283" cy="10972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8251" y="1719399"/>
        <a:ext cx="775897" cy="775897"/>
      </dsp:txXfrm>
    </dsp:sp>
    <dsp:sp modelId="{9C129D32-9350-48BF-9BE9-750AE92F91B6}">
      <dsp:nvSpPr>
        <dsp:cNvPr id="0" name=""/>
        <dsp:cNvSpPr/>
      </dsp:nvSpPr>
      <dsp:spPr>
        <a:xfrm rot="16182924">
          <a:off x="3766544" y="1161643"/>
          <a:ext cx="231752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801480" y="1270405"/>
        <a:ext cx="162226" cy="221996"/>
      </dsp:txXfrm>
    </dsp:sp>
    <dsp:sp modelId="{F3AB82DB-1E49-44FF-A3A7-85B40C1225E9}">
      <dsp:nvSpPr>
        <dsp:cNvPr id="0" name=""/>
        <dsp:cNvSpPr/>
      </dsp:nvSpPr>
      <dsp:spPr>
        <a:xfrm>
          <a:off x="3055617" y="24169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6656" y="184862"/>
        <a:ext cx="1163842" cy="775896"/>
      </dsp:txXfrm>
    </dsp:sp>
    <dsp:sp modelId="{574DEA0B-2E37-4928-BF86-A26795DCDBF5}">
      <dsp:nvSpPr>
        <dsp:cNvPr id="0" name=""/>
        <dsp:cNvSpPr/>
      </dsp:nvSpPr>
      <dsp:spPr>
        <a:xfrm rot="19180248">
          <a:off x="4407211" y="1259314"/>
          <a:ext cx="520014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20401" y="1369231"/>
        <a:ext cx="409016" cy="221996"/>
      </dsp:txXfrm>
    </dsp:sp>
    <dsp:sp modelId="{1C4B31C5-2348-460F-952E-81F7516C9ADF}">
      <dsp:nvSpPr>
        <dsp:cNvPr id="0" name=""/>
        <dsp:cNvSpPr/>
      </dsp:nvSpPr>
      <dsp:spPr>
        <a:xfrm>
          <a:off x="4737741" y="137158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tòa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8780" y="297851"/>
        <a:ext cx="1163842" cy="775896"/>
      </dsp:txXfrm>
    </dsp:sp>
    <dsp:sp modelId="{7D49D1CA-D91B-4A10-8D98-5C0877F9F377}">
      <dsp:nvSpPr>
        <dsp:cNvPr id="0" name=""/>
        <dsp:cNvSpPr/>
      </dsp:nvSpPr>
      <dsp:spPr>
        <a:xfrm rot="20980080">
          <a:off x="4703205" y="1710262"/>
          <a:ext cx="692705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04105" y="1794215"/>
        <a:ext cx="581707" cy="221996"/>
      </dsp:txXfrm>
    </dsp:sp>
    <dsp:sp modelId="{B4641D54-A555-4507-9F44-437B10BD79FD}">
      <dsp:nvSpPr>
        <dsp:cNvPr id="0" name=""/>
        <dsp:cNvSpPr/>
      </dsp:nvSpPr>
      <dsp:spPr>
        <a:xfrm>
          <a:off x="5682599" y="1081177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các tầng của tòa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3638" y="1241870"/>
        <a:ext cx="1163842" cy="775896"/>
      </dsp:txXfrm>
    </dsp:sp>
    <dsp:sp modelId="{F03C8D3E-F3C0-4695-B392-5EB7D444F21B}">
      <dsp:nvSpPr>
        <dsp:cNvPr id="0" name=""/>
        <dsp:cNvSpPr/>
      </dsp:nvSpPr>
      <dsp:spPr>
        <a:xfrm rot="949764">
          <a:off x="4608998" y="2199940"/>
          <a:ext cx="512528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611103" y="2258800"/>
        <a:ext cx="401530" cy="221996"/>
      </dsp:txXfrm>
    </dsp:sp>
    <dsp:sp modelId="{0D1B0F04-A1EF-4647-AC54-90326B01D697}">
      <dsp:nvSpPr>
        <dsp:cNvPr id="0" name=""/>
        <dsp:cNvSpPr/>
      </dsp:nvSpPr>
      <dsp:spPr>
        <a:xfrm>
          <a:off x="5278757" y="2186863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9796" y="2347556"/>
        <a:ext cx="1163842" cy="775896"/>
      </dsp:txXfrm>
    </dsp:sp>
    <dsp:sp modelId="{73632D5B-B9DF-4620-BFF2-754298BE92C5}">
      <dsp:nvSpPr>
        <dsp:cNvPr id="0" name=""/>
        <dsp:cNvSpPr/>
      </dsp:nvSpPr>
      <dsp:spPr>
        <a:xfrm rot="3397140">
          <a:off x="4188851" y="2552683"/>
          <a:ext cx="225352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04055" y="2598455"/>
        <a:ext cx="157746" cy="221996"/>
      </dsp:txXfrm>
    </dsp:sp>
    <dsp:sp modelId="{DC68A783-0955-45E1-B153-9E6248D5AEC9}">
      <dsp:nvSpPr>
        <dsp:cNvPr id="0" name=""/>
        <dsp:cNvSpPr/>
      </dsp:nvSpPr>
      <dsp:spPr>
        <a:xfrm>
          <a:off x="3930024" y="2874204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1063" y="3034897"/>
        <a:ext cx="1163842" cy="775896"/>
      </dsp:txXfrm>
    </dsp:sp>
    <dsp:sp modelId="{BC8F8CAE-2721-4472-8BF1-2444FCFD9D65}">
      <dsp:nvSpPr>
        <dsp:cNvPr id="0" name=""/>
        <dsp:cNvSpPr/>
      </dsp:nvSpPr>
      <dsp:spPr>
        <a:xfrm rot="7400700">
          <a:off x="3353317" y="2556964"/>
          <a:ext cx="230611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406923" y="2602066"/>
        <a:ext cx="161428" cy="221996"/>
      </dsp:txXfrm>
    </dsp:sp>
    <dsp:sp modelId="{6330634B-6CC4-496C-860C-97F438A5D80A}">
      <dsp:nvSpPr>
        <dsp:cNvPr id="0" name=""/>
        <dsp:cNvSpPr/>
      </dsp:nvSpPr>
      <dsp:spPr>
        <a:xfrm>
          <a:off x="2191891" y="2882941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2930" y="3043634"/>
        <a:ext cx="1163842" cy="775896"/>
      </dsp:txXfrm>
    </dsp:sp>
    <dsp:sp modelId="{4C2CD701-C2A4-4DFA-BBA4-82F4C5957BB8}">
      <dsp:nvSpPr>
        <dsp:cNvPr id="0" name=""/>
        <dsp:cNvSpPr/>
      </dsp:nvSpPr>
      <dsp:spPr>
        <a:xfrm rot="9769884">
          <a:off x="2569197" y="2240127"/>
          <a:ext cx="57687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77722" y="2297744"/>
        <a:ext cx="465875" cy="221996"/>
      </dsp:txXfrm>
    </dsp:sp>
    <dsp:sp modelId="{2AD1478C-7167-40EC-BA6B-256722A319ED}">
      <dsp:nvSpPr>
        <dsp:cNvPr id="0" name=""/>
        <dsp:cNvSpPr/>
      </dsp:nvSpPr>
      <dsp:spPr>
        <a:xfrm>
          <a:off x="752428" y="2272635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3467" y="2433328"/>
        <a:ext cx="1163842" cy="775896"/>
      </dsp:txXfrm>
    </dsp:sp>
    <dsp:sp modelId="{481FCBB6-8656-4299-B344-174CD23C3A73}">
      <dsp:nvSpPr>
        <dsp:cNvPr id="0" name=""/>
        <dsp:cNvSpPr/>
      </dsp:nvSpPr>
      <dsp:spPr>
        <a:xfrm rot="11350620">
          <a:off x="2374066" y="1733923"/>
          <a:ext cx="69155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484354" y="1816773"/>
        <a:ext cx="580555" cy="221996"/>
      </dsp:txXfrm>
    </dsp:sp>
    <dsp:sp modelId="{45176F1C-4096-4E0B-93EF-A041CA99510B}">
      <dsp:nvSpPr>
        <dsp:cNvPr id="0" name=""/>
        <dsp:cNvSpPr/>
      </dsp:nvSpPr>
      <dsp:spPr>
        <a:xfrm>
          <a:off x="433691" y="1133896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4730" y="1294589"/>
        <a:ext cx="1163842" cy="775896"/>
      </dsp:txXfrm>
    </dsp:sp>
    <dsp:sp modelId="{74D1C911-EC2A-4FBE-A670-5A985D5D41E1}">
      <dsp:nvSpPr>
        <dsp:cNvPr id="0" name=""/>
        <dsp:cNvSpPr/>
      </dsp:nvSpPr>
      <dsp:spPr>
        <a:xfrm rot="13162620">
          <a:off x="2862709" y="1286063"/>
          <a:ext cx="49645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961108" y="1395272"/>
        <a:ext cx="385455" cy="221996"/>
      </dsp:txXfrm>
    </dsp:sp>
    <dsp:sp modelId="{A6FB3E15-662B-4948-97A9-89114FDC1B5D}">
      <dsp:nvSpPr>
        <dsp:cNvPr id="0" name=""/>
        <dsp:cNvSpPr/>
      </dsp:nvSpPr>
      <dsp:spPr>
        <a:xfrm>
          <a:off x="1396216" y="190519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 báo các vấn đề cho cư dân</a:t>
          </a:r>
          <a:endParaRPr lang="vi-VN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255" y="351212"/>
        <a:ext cx="1163842" cy="77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42C23-73F2-43FA-BB29-49D4A656895F}">
      <dsp:nvSpPr>
        <dsp:cNvPr id="0" name=""/>
        <dsp:cNvSpPr/>
      </dsp:nvSpPr>
      <dsp:spPr>
        <a:xfrm>
          <a:off x="3190692" y="1421143"/>
          <a:ext cx="1431018" cy="143101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0260" y="1630711"/>
        <a:ext cx="1011882" cy="1011882"/>
      </dsp:txXfrm>
    </dsp:sp>
    <dsp:sp modelId="{9C129D32-9350-48BF-9BE9-750AE92F91B6}">
      <dsp:nvSpPr>
        <dsp:cNvPr id="0" name=""/>
        <dsp:cNvSpPr/>
      </dsp:nvSpPr>
      <dsp:spPr>
        <a:xfrm rot="16178585">
          <a:off x="3833180" y="1095408"/>
          <a:ext cx="135583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853644" y="1196417"/>
        <a:ext cx="94908" cy="242017"/>
      </dsp:txXfrm>
    </dsp:sp>
    <dsp:sp modelId="{F3AB82DB-1E49-44FF-A3A7-85B40C1225E9}">
      <dsp:nvSpPr>
        <dsp:cNvPr id="0" name=""/>
        <dsp:cNvSpPr/>
      </dsp:nvSpPr>
      <dsp:spPr>
        <a:xfrm>
          <a:off x="3073766" y="66302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4806" y="227254"/>
        <a:ext cx="1163843" cy="777143"/>
      </dsp:txXfrm>
    </dsp:sp>
    <dsp:sp modelId="{F1663311-1CD2-46E0-860B-A87EA7E8D7E4}">
      <dsp:nvSpPr>
        <dsp:cNvPr id="0" name=""/>
        <dsp:cNvSpPr/>
      </dsp:nvSpPr>
      <dsp:spPr>
        <a:xfrm rot="19672694">
          <a:off x="4584527" y="1426519"/>
          <a:ext cx="263067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90568" y="1528173"/>
        <a:ext cx="184147" cy="242017"/>
      </dsp:txXfrm>
    </dsp:sp>
    <dsp:sp modelId="{6B3CD149-1384-47E3-8790-AD29786620B3}">
      <dsp:nvSpPr>
        <dsp:cNvPr id="0" name=""/>
        <dsp:cNvSpPr/>
      </dsp:nvSpPr>
      <dsp:spPr>
        <a:xfrm>
          <a:off x="4709154" y="566333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0194" y="727285"/>
        <a:ext cx="1163843" cy="777143"/>
      </dsp:txXfrm>
    </dsp:sp>
    <dsp:sp modelId="{B5AABFCA-847C-4BAC-B07E-AA2AD4EE19A3}">
      <dsp:nvSpPr>
        <dsp:cNvPr id="0" name=""/>
        <dsp:cNvSpPr/>
      </dsp:nvSpPr>
      <dsp:spPr>
        <a:xfrm rot="283654">
          <a:off x="4702782" y="2009230"/>
          <a:ext cx="202693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2885" y="2087396"/>
        <a:ext cx="141885" cy="242017"/>
      </dsp:txXfrm>
    </dsp:sp>
    <dsp:sp modelId="{4728C638-85F6-4713-B54C-5D2587E1E21A}">
      <dsp:nvSpPr>
        <dsp:cNvPr id="0" name=""/>
        <dsp:cNvSpPr/>
      </dsp:nvSpPr>
      <dsp:spPr>
        <a:xfrm>
          <a:off x="4994176" y="1745162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5216" y="1906114"/>
        <a:ext cx="1163843" cy="777143"/>
      </dsp:txXfrm>
    </dsp:sp>
    <dsp:sp modelId="{9CF70755-A8F4-4E8C-B9BB-B827F7572A45}">
      <dsp:nvSpPr>
        <dsp:cNvPr id="0" name=""/>
        <dsp:cNvSpPr/>
      </dsp:nvSpPr>
      <dsp:spPr>
        <a:xfrm rot="3010839">
          <a:off x="4377665" y="2593011"/>
          <a:ext cx="154342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85991" y="2655901"/>
        <a:ext cx="108039" cy="242017"/>
      </dsp:txXfrm>
    </dsp:sp>
    <dsp:sp modelId="{611E43CD-72B3-4E6F-AC84-1EFE38C47198}">
      <dsp:nvSpPr>
        <dsp:cNvPr id="0" name=""/>
        <dsp:cNvSpPr/>
      </dsp:nvSpPr>
      <dsp:spPr>
        <a:xfrm>
          <a:off x="4128219" y="2840491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9259" y="3001443"/>
        <a:ext cx="1163843" cy="777143"/>
      </dsp:txXfrm>
    </dsp:sp>
    <dsp:sp modelId="{95F0706F-8809-4859-A201-2F818138DE58}">
      <dsp:nvSpPr>
        <dsp:cNvPr id="0" name=""/>
        <dsp:cNvSpPr/>
      </dsp:nvSpPr>
      <dsp:spPr>
        <a:xfrm rot="7715674">
          <a:off x="3267353" y="2622777"/>
          <a:ext cx="179774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311141" y="2682373"/>
        <a:ext cx="125842" cy="242017"/>
      </dsp:txXfrm>
    </dsp:sp>
    <dsp:sp modelId="{F86FAF7C-4DAC-4918-A298-1E05CDE9CFF7}">
      <dsp:nvSpPr>
        <dsp:cNvPr id="0" name=""/>
        <dsp:cNvSpPr/>
      </dsp:nvSpPr>
      <dsp:spPr>
        <a:xfrm>
          <a:off x="2038252" y="2896417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9292" y="3057369"/>
        <a:ext cx="1163843" cy="777143"/>
      </dsp:txXfrm>
    </dsp:sp>
    <dsp:sp modelId="{A087A7FF-9FDB-4EC4-A112-9AB6562C8A7B}">
      <dsp:nvSpPr>
        <dsp:cNvPr id="0" name=""/>
        <dsp:cNvSpPr/>
      </dsp:nvSpPr>
      <dsp:spPr>
        <a:xfrm rot="10367213">
          <a:off x="2901118" y="2048907"/>
          <a:ext cx="209706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963781" y="2125629"/>
        <a:ext cx="146794" cy="242017"/>
      </dsp:txXfrm>
    </dsp:sp>
    <dsp:sp modelId="{449DAA4B-1FA6-4115-AA56-E7DBAE85396A}">
      <dsp:nvSpPr>
        <dsp:cNvPr id="0" name=""/>
        <dsp:cNvSpPr/>
      </dsp:nvSpPr>
      <dsp:spPr>
        <a:xfrm>
          <a:off x="1172285" y="1828983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3325" y="1989935"/>
        <a:ext cx="1163843" cy="777143"/>
      </dsp:txXfrm>
    </dsp:sp>
    <dsp:sp modelId="{B2366952-76B9-40F8-8339-B9188B6E486F}">
      <dsp:nvSpPr>
        <dsp:cNvPr id="0" name=""/>
        <dsp:cNvSpPr/>
      </dsp:nvSpPr>
      <dsp:spPr>
        <a:xfrm rot="12629458">
          <a:off x="2985843" y="1462448"/>
          <a:ext cx="235768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051682" y="1561064"/>
        <a:ext cx="165038" cy="242017"/>
      </dsp:txXfrm>
    </dsp:sp>
    <dsp:sp modelId="{0E41CE8E-5B12-402A-A2E1-21B3CE41472A}">
      <dsp:nvSpPr>
        <dsp:cNvPr id="0" name=""/>
        <dsp:cNvSpPr/>
      </dsp:nvSpPr>
      <dsp:spPr>
        <a:xfrm>
          <a:off x="1466104" y="634906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tức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7144" y="795858"/>
        <a:ext cx="1163843" cy="77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04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b9e0d07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ab9e0d07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61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bc982a6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bc982a6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67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537645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5376456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8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492eb0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492eb0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5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492eb08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492eb08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7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b9e0d07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ab9e0d07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6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a492eb08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a492eb08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376456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376456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a492eb0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aa492eb0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63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19138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/>
            </a:lvl1pPr>
            <a:lvl2pPr lvl="1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716713" y="4673203"/>
            <a:ext cx="2133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00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65200" y="-1130447"/>
            <a:ext cx="3518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544750" y="1448981"/>
            <a:ext cx="453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53750" y="-532219"/>
            <a:ext cx="453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3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Times New Roman"/>
              <a:buChar char="•"/>
              <a:defRPr sz="29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Times New Roman"/>
              <a:buChar char="–"/>
              <a:defRPr sz="26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Times New Roman"/>
              <a:buChar char="•"/>
              <a:defRPr sz="22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–"/>
              <a:defRPr sz="18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»"/>
              <a:defRPr sz="18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26638" y="137294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HỆ THỐNG QUẢN LÝ </a:t>
            </a:r>
            <a:b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TÒA NHÀ CHUNG CƯ</a:t>
            </a:r>
            <a:endParaRPr dirty="0">
              <a:solidFill>
                <a:srgbClr val="14215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594050" y="2721750"/>
            <a:ext cx="8037600" cy="959700"/>
          </a:xfrm>
          <a:prstGeom prst="rect">
            <a:avLst/>
          </a:prstGeom>
          <a:noFill/>
          <a:ln>
            <a:noFill/>
          </a:ln>
          <a:effectLst>
            <a:outerShdw blurRad="57150" dist="19050" dir="5760000" algn="bl" rotWithShape="0">
              <a:srgbClr val="0B5394">
                <a:alpha val="35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999" lvl="0" indent="9034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 MANAGEMENT SYSTEM FOR APARTMENT BUILDINGS</a:t>
            </a:r>
            <a:endParaRPr dirty="0">
              <a:solidFill>
                <a:srgbClr val="CC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-153000" y="408775"/>
            <a:ext cx="92970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 dirty="0" smtClean="0">
                <a:solidFill>
                  <a:srgbClr val="0630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TỐT NGHIỆP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 dirty="0" smtClean="0">
                <a:solidFill>
                  <a:srgbClr val="0630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2000" b="1" dirty="0">
              <a:solidFill>
                <a:srgbClr val="0630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046159" y="3681450"/>
            <a:ext cx="2068791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TS.Lê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110725" y="3681450"/>
            <a:ext cx="27561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B1910143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32;p25"/>
          <p:cNvSpPr txBox="1"/>
          <p:nvPr/>
        </p:nvSpPr>
        <p:spPr>
          <a:xfrm>
            <a:off x="3578442" y="3681450"/>
            <a:ext cx="2068791" cy="9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TS.Lê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TS.Lâm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Nhựt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0" y="298810"/>
            <a:ext cx="9143999" cy="6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GIAO DIỆN MINH HỌA</a:t>
            </a:r>
            <a:endParaRPr sz="3000" b="1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971799" y="97841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2617" y="1378527"/>
            <a:ext cx="8347363" cy="3291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07" y="211931"/>
            <a:ext cx="7557655" cy="708600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. KẾT LUẬN VÀ HƯỚNG PHÁT TRIỂN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1000"/>
              </a:spcBef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>
              <a:spcBef>
                <a:spcPts val="1000"/>
              </a:spcBef>
            </a:pP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cư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spcBef>
                <a:spcPts val="1000"/>
              </a:spcBef>
            </a:pPr>
            <a:r>
              <a:rPr lang="en-US" sz="1800" dirty="0" err="1"/>
              <a:t>Đ</a:t>
            </a:r>
            <a:r>
              <a:rPr lang="en-US" sz="1800" dirty="0" err="1" smtClean="0"/>
              <a:t>áp</a:t>
            </a:r>
            <a:r>
              <a:rPr lang="en-US" sz="1800" dirty="0" smtClean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website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hoài</a:t>
            </a:r>
            <a:r>
              <a:rPr lang="en-US" sz="1800" dirty="0"/>
              <a:t> </a:t>
            </a:r>
            <a:r>
              <a:rPr lang="en-US" sz="1800" dirty="0" err="1"/>
              <a:t>hòa</a:t>
            </a:r>
            <a:r>
              <a:rPr lang="en-US" sz="1800" dirty="0"/>
              <a:t>,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114300" indent="0">
              <a:spcBef>
                <a:spcPts val="1000"/>
              </a:spcBef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>
              <a:spcBef>
                <a:spcPts val="1000"/>
              </a:spcBef>
            </a:pP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thuê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 smtClean="0"/>
              <a:t>tuyến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 err="1"/>
              <a:t>T</a:t>
            </a:r>
            <a:r>
              <a:rPr lang="en-US" sz="1800" dirty="0" err="1" smtClean="0"/>
              <a:t>hêm</a:t>
            </a:r>
            <a:r>
              <a:rPr lang="en-US" sz="1800" dirty="0" smtClean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0445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648889" y="1617636"/>
            <a:ext cx="7924995" cy="22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CẢM ƠN THẦY CÔ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VÀ CÁC BẠN 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ĐÃ THEO DÕI</a:t>
            </a:r>
            <a:endParaRPr sz="4600" dirty="0">
              <a:solidFill>
                <a:schemeClr val="accent2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 idx="4294967295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NỘI DUNG BÁO CÁO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949" y="1900991"/>
            <a:ext cx="38140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  <p:sp>
        <p:nvSpPr>
          <p:cNvPr id="6" name="Rectangle 5"/>
          <p:cNvSpPr/>
          <p:nvPr/>
        </p:nvSpPr>
        <p:spPr>
          <a:xfrm>
            <a:off x="4520950" y="1900991"/>
            <a:ext cx="43915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0" y="304800"/>
            <a:ext cx="9143999" cy="62345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1. ĐẶT VẤN ĐỀ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5821" y="1757382"/>
            <a:ext cx="6438178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7 tiêu chuẩn thiết kế chung cư mới nhất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815682"/>
            <a:ext cx="2560320" cy="20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" y="216570"/>
            <a:ext cx="9144000" cy="7086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	2. LỊCH SỬ GIẢI QUYẾT VẤN ĐỀ</a:t>
            </a:r>
            <a:endParaRPr lang="en-US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280" y="1140932"/>
            <a:ext cx="8233615" cy="3859978"/>
          </a:xfrm>
        </p:spPr>
        <p:txBody>
          <a:bodyPr/>
          <a:lstStyle/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Có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nhiều </a:t>
            </a:r>
            <a:r>
              <a:rPr lang="vi-VN" sz="2000" dirty="0">
                <a:solidFill>
                  <a:schemeClr val="tx1"/>
                </a:solidFill>
              </a:rPr>
              <a:t>vấn đề phát sinh liên quan đến quản lý chung </a:t>
            </a:r>
            <a:r>
              <a:rPr lang="vi-VN" sz="2000" dirty="0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vi-VN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</a:t>
            </a:r>
            <a:r>
              <a:rPr lang="en-US" sz="2000" dirty="0" smtClean="0">
                <a:solidFill>
                  <a:schemeClr val="tx1"/>
                </a:solidFill>
              </a:rPr>
              <a:t> V</a:t>
            </a:r>
            <a:r>
              <a:rPr lang="vi-VN" sz="2000" dirty="0" smtClean="0">
                <a:solidFill>
                  <a:schemeClr val="tx1"/>
                </a:solidFill>
              </a:rPr>
              <a:t>iệc </a:t>
            </a:r>
            <a:r>
              <a:rPr lang="vi-VN" sz="2000" dirty="0">
                <a:solidFill>
                  <a:schemeClr val="tx1"/>
                </a:solidFill>
              </a:rPr>
              <a:t>quản lý vận </a:t>
            </a:r>
            <a:r>
              <a:rPr lang="vi-VN" sz="2000" dirty="0" smtClean="0">
                <a:solidFill>
                  <a:schemeClr val="tx1"/>
                </a:solidFill>
              </a:rPr>
              <a:t>hành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vi-VN" sz="2000" dirty="0" smtClean="0">
                <a:solidFill>
                  <a:schemeClr val="tx1"/>
                </a:solidFill>
              </a:rPr>
              <a:t>ảo </a:t>
            </a:r>
            <a:r>
              <a:rPr lang="vi-VN" sz="2000" dirty="0">
                <a:solidFill>
                  <a:schemeClr val="tx1"/>
                </a:solidFill>
              </a:rPr>
              <a:t>dưỡng hệ thống kỹ </a:t>
            </a:r>
            <a:r>
              <a:rPr lang="vi-VN" sz="2000" dirty="0" smtClean="0">
                <a:solidFill>
                  <a:schemeClr val="tx1"/>
                </a:solidFill>
              </a:rPr>
              <a:t>thuật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</a:t>
            </a:r>
            <a:r>
              <a:rPr lang="en-US" sz="2000" dirty="0" smtClean="0">
                <a:solidFill>
                  <a:schemeClr val="tx1"/>
                </a:solidFill>
              </a:rPr>
              <a:t> G</a:t>
            </a:r>
            <a:r>
              <a:rPr lang="vi-VN" sz="2000" dirty="0" smtClean="0">
                <a:solidFill>
                  <a:schemeClr val="tx1"/>
                </a:solidFill>
              </a:rPr>
              <a:t>iải </a:t>
            </a:r>
            <a:r>
              <a:rPr lang="vi-VN" sz="2000" dirty="0">
                <a:solidFill>
                  <a:schemeClr val="tx1"/>
                </a:solidFill>
              </a:rPr>
              <a:t>quyết các mâu thuẫn giữa cư dân trong chung cư.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qua </a:t>
            </a:r>
            <a:r>
              <a:rPr lang="en-US" sz="2000" dirty="0" err="1" smtClean="0">
                <a:solidFill>
                  <a:schemeClr val="tx1"/>
                </a:solidFill>
              </a:rPr>
              <a:t>sổ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sách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gặp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mặt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trực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giữa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dân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nhiều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hệ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chung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chưa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đảm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bảo</a:t>
            </a:r>
            <a:r>
              <a:rPr lang="en-US" sz="2000" dirty="0" smtClean="0">
                <a:solidFill>
                  <a:schemeClr val="tx1"/>
                </a:solidFill>
              </a:rPr>
              <a:t> an </a:t>
            </a:r>
            <a:r>
              <a:rPr lang="en-US" sz="2000" dirty="0" err="1" smtClean="0">
                <a:solidFill>
                  <a:schemeClr val="tx1"/>
                </a:solidFill>
              </a:rPr>
              <a:t>toàn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gây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82880">
              <a:spcBef>
                <a:spcPts val="1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V</a:t>
            </a:r>
            <a:r>
              <a:rPr lang="vi-VN" sz="2000" dirty="0" smtClean="0">
                <a:solidFill>
                  <a:schemeClr val="tx1"/>
                </a:solidFill>
              </a:rPr>
              <a:t>iệc </a:t>
            </a:r>
            <a:r>
              <a:rPr lang="vi-VN" sz="2000" dirty="0">
                <a:solidFill>
                  <a:schemeClr val="tx1"/>
                </a:solidFill>
              </a:rPr>
              <a:t>quản lý chung cư vẫn còn nhiều thách thức và cần sự cải tiến liên </a:t>
            </a:r>
            <a:r>
              <a:rPr lang="vi-VN" sz="2000" dirty="0" smtClean="0">
                <a:solidFill>
                  <a:schemeClr val="tx1"/>
                </a:solidFill>
              </a:rPr>
              <a:t>tụ</a:t>
            </a:r>
            <a:r>
              <a:rPr lang="en-US" sz="2000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1244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0" y="225786"/>
            <a:ext cx="9144000" cy="70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MỤC TIÊU ĐỀ TÀI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80109" y="1407230"/>
            <a:ext cx="8783782" cy="315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hiểu về các yếu tố quan trọng cần thiết để phát triển một hệ thống website quản lý chung cư nội bộ.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và triển khai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tính năng như tìm kiếm, quản lý các căn hộ, quản lý các dịch vụ, quản lý các hợp đồng thuê…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và đánh giá hiệu quả của hệ thống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 các tiêu chí như tính năng, giao diện,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 của người dùng.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xuất các giải pháp cải thiện hiệu quả của hệ thống website dựa trên kết quả phân tích và đánh giá.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 hidden="1"/>
          <p:cNvSpPr/>
          <p:nvPr/>
        </p:nvSpPr>
        <p:spPr>
          <a:xfrm>
            <a:off x="1323474" y="1275347"/>
            <a:ext cx="1645920" cy="16459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567"/>
            <a:ext cx="9144000" cy="708600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. CÔNG NGHỆ SỬ DỤNG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  <p:pic>
        <p:nvPicPr>
          <p:cNvPr id="1028" name="Picture 4" descr="입문자에게 추천하는 HTML, CSS 첫걸음 | HER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45" y="1490359"/>
            <a:ext cx="2109643" cy="12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ravel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83" y="2375599"/>
            <a:ext cx="1645543" cy="138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Flouri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9" y="1141430"/>
            <a:ext cx="1057922" cy="105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ài 1: Tìm hiểu kiểu dữ liệu trong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51" y="1620827"/>
            <a:ext cx="1157050" cy="11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 là gì ? Tìm hiểu về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79" y="3484607"/>
            <a:ext cx="1070552" cy="8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5 trang web hay để học JQuery - Passion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11" y="3856660"/>
            <a:ext cx="968778" cy="9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 and Moodle - ElearningWorld.or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78" y="3484607"/>
            <a:ext cx="1486188" cy="9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0" y="247697"/>
            <a:ext cx="9144000" cy="70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CHỨC NĂNG CHÍNH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7</a:t>
            </a:fld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4213678"/>
              </p:ext>
            </p:extLst>
          </p:nvPr>
        </p:nvGraphicFramePr>
        <p:xfrm>
          <a:off x="489584" y="10287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lowchart: Document 2"/>
          <p:cNvSpPr/>
          <p:nvPr/>
        </p:nvSpPr>
        <p:spPr>
          <a:xfrm>
            <a:off x="0" y="1425633"/>
            <a:ext cx="1059180" cy="89154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0" y="232713"/>
            <a:ext cx="9144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CHỨC NĂNG CHÍNH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5072997"/>
              </p:ext>
            </p:extLst>
          </p:nvPr>
        </p:nvGraphicFramePr>
        <p:xfrm>
          <a:off x="449580" y="1028700"/>
          <a:ext cx="781240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lowchart: Document 7"/>
          <p:cNvSpPr/>
          <p:nvPr/>
        </p:nvSpPr>
        <p:spPr>
          <a:xfrm>
            <a:off x="0" y="1411778"/>
            <a:ext cx="1059180" cy="89154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1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0" y="281939"/>
            <a:ext cx="9144000" cy="66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GIAO DIỆN MINH HỌA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089460" y="935669"/>
            <a:ext cx="3193575" cy="45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9</a:t>
            </a:fld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2618" y="1394459"/>
            <a:ext cx="8326581" cy="3275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533</Words>
  <Application>Microsoft Office PowerPoint</Application>
  <PresentationFormat>On-screen Show (16:9)</PresentationFormat>
  <Paragraphs>90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Default Design</vt:lpstr>
      <vt:lpstr>HỆ THỐNG QUẢN LÝ  TÒA NHÀ CHUNG CƯ</vt:lpstr>
      <vt:lpstr>NỘI DUNG BÁO CÁO</vt:lpstr>
      <vt:lpstr>1. ĐẶT VẤN ĐỀ</vt:lpstr>
      <vt:lpstr> 2. LỊCH SỬ GIẢI QUYẾT VẤN ĐỀ</vt:lpstr>
      <vt:lpstr>3. MỤC TIÊU ĐỀ TÀI</vt:lpstr>
      <vt:lpstr>4. CÔNG NGHỆ SỬ DỤNG</vt:lpstr>
      <vt:lpstr>5. CHỨC NĂNG CHÍNH</vt:lpstr>
      <vt:lpstr>5. CHỨC NĂNG CHÍNH</vt:lpstr>
      <vt:lpstr>6. GIAO DIỆN MINH HỌA</vt:lpstr>
      <vt:lpstr>PowerPoint Presentation</vt:lpstr>
      <vt:lpstr>7.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TÒA NHÀ CHUNG CƯ</dc:title>
  <dc:creator>Nguyen Chien Thang</dc:creator>
  <cp:lastModifiedBy>Microsoft account</cp:lastModifiedBy>
  <cp:revision>31</cp:revision>
  <dcterms:modified xsi:type="dcterms:W3CDTF">2023-12-07T19:11:51Z</dcterms:modified>
</cp:coreProperties>
</file>