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4" r:id="rId5"/>
    <p:sldId id="260" r:id="rId6"/>
    <p:sldId id="266" r:id="rId7"/>
    <p:sldId id="267" r:id="rId8"/>
    <p:sldId id="268" r:id="rId9"/>
    <p:sldId id="269" r:id="rId10"/>
    <p:sldId id="270" r:id="rId11"/>
    <p:sldId id="271" r:id="rId12"/>
    <p:sldId id="272" r:id="rId13"/>
    <p:sldId id="273" r:id="rId14"/>
    <p:sldId id="261" r:id="rId15"/>
    <p:sldId id="26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0" d="100"/>
          <a:sy n="60" d="100"/>
        </p:scale>
        <p:origin x="90" y="4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D757C-7802-4507-877E-2D39616220E4}"/>
              </a:ext>
            </a:extLst>
          </p:cNvPr>
          <p:cNvSpPr>
            <a:spLocks noGrp="1"/>
          </p:cNvSpPr>
          <p:nvPr>
            <p:ph type="ctrTitle"/>
          </p:nvPr>
        </p:nvSpPr>
        <p:spPr>
          <a:xfrm>
            <a:off x="1524000" y="1122363"/>
            <a:ext cx="9144000" cy="2387600"/>
          </a:xfrm>
        </p:spPr>
        <p:txBody>
          <a:bodyPr anchor="b"/>
          <a:lstStyle>
            <a:lvl1pPr algn="ctr">
              <a:defRPr sz="6000" baseline="0">
                <a:latin typeface="LM Roman 12" panose="00000500000000000000" pitchFamily="50" charset="0"/>
              </a:defRPr>
            </a:lvl1pPr>
          </a:lstStyle>
          <a:p>
            <a:r>
              <a:rPr lang="en-US"/>
              <a:t>Click to edit Master title style</a:t>
            </a:r>
          </a:p>
        </p:txBody>
      </p:sp>
      <p:sp>
        <p:nvSpPr>
          <p:cNvPr id="3" name="Subtitle 2">
            <a:extLst>
              <a:ext uri="{FF2B5EF4-FFF2-40B4-BE49-F238E27FC236}">
                <a16:creationId xmlns:a16="http://schemas.microsoft.com/office/drawing/2014/main" id="{30F7C5E5-D724-4A83-8839-6946778A35D4}"/>
              </a:ext>
            </a:extLst>
          </p:cNvPr>
          <p:cNvSpPr>
            <a:spLocks noGrp="1"/>
          </p:cNvSpPr>
          <p:nvPr>
            <p:ph type="subTitle" idx="1"/>
          </p:nvPr>
        </p:nvSpPr>
        <p:spPr>
          <a:xfrm>
            <a:off x="1524000" y="3602038"/>
            <a:ext cx="9144000" cy="1655762"/>
          </a:xfrm>
        </p:spPr>
        <p:txBody>
          <a:bodyPr/>
          <a:lstStyle>
            <a:lvl1pPr marL="0" indent="0" algn="ctr">
              <a:buNone/>
              <a:defRPr sz="2400">
                <a:latin typeface="LM Roman 12"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787DB4-FA91-44C1-A24C-253FB42D70B6}"/>
              </a:ext>
            </a:extLst>
          </p:cNvPr>
          <p:cNvSpPr>
            <a:spLocks noGrp="1"/>
          </p:cNvSpPr>
          <p:nvPr>
            <p:ph type="dt" sz="half" idx="10"/>
          </p:nvPr>
        </p:nvSpPr>
        <p:spPr/>
        <p:txBody>
          <a:bodyPr/>
          <a:lstStyle/>
          <a:p>
            <a:fld id="{6097E298-8A86-4C53-B589-05F1F87826B8}" type="datetimeFigureOut">
              <a:rPr lang="en-US" smtClean="0"/>
              <a:t>11/17/2022</a:t>
            </a:fld>
            <a:endParaRPr lang="en-US"/>
          </a:p>
        </p:txBody>
      </p:sp>
      <p:sp>
        <p:nvSpPr>
          <p:cNvPr id="5" name="Footer Placeholder 4">
            <a:extLst>
              <a:ext uri="{FF2B5EF4-FFF2-40B4-BE49-F238E27FC236}">
                <a16:creationId xmlns:a16="http://schemas.microsoft.com/office/drawing/2014/main" id="{8635AADB-42FD-4160-B1D5-1A6A215E3D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F0F14A-5BDE-48D2-B99F-C673B68C2F74}"/>
              </a:ext>
            </a:extLst>
          </p:cNvPr>
          <p:cNvSpPr>
            <a:spLocks noGrp="1"/>
          </p:cNvSpPr>
          <p:nvPr>
            <p:ph type="sldNum" sz="quarter" idx="12"/>
          </p:nvPr>
        </p:nvSpPr>
        <p:spPr/>
        <p:txBody>
          <a:bodyPr/>
          <a:lstStyle/>
          <a:p>
            <a:fld id="{5D6CB287-ABC3-4AFB-BA60-8084A7703696}" type="slidenum">
              <a:rPr lang="en-US" smtClean="0"/>
              <a:t>‹#›</a:t>
            </a:fld>
            <a:endParaRPr lang="en-US"/>
          </a:p>
        </p:txBody>
      </p:sp>
    </p:spTree>
    <p:extLst>
      <p:ext uri="{BB962C8B-B14F-4D97-AF65-F5344CB8AC3E}">
        <p14:creationId xmlns:p14="http://schemas.microsoft.com/office/powerpoint/2010/main" val="4165528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1E4A3-03C1-4187-A30A-6D03B01F9E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7D4C3F-089B-4DC0-ADCC-1F4D8CE59D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396B31-7D38-4298-A961-F92E2A061958}"/>
              </a:ext>
            </a:extLst>
          </p:cNvPr>
          <p:cNvSpPr>
            <a:spLocks noGrp="1"/>
          </p:cNvSpPr>
          <p:nvPr>
            <p:ph type="dt" sz="half" idx="10"/>
          </p:nvPr>
        </p:nvSpPr>
        <p:spPr/>
        <p:txBody>
          <a:bodyPr/>
          <a:lstStyle/>
          <a:p>
            <a:fld id="{6097E298-8A86-4C53-B589-05F1F87826B8}" type="datetimeFigureOut">
              <a:rPr lang="en-US" smtClean="0"/>
              <a:t>11/17/2022</a:t>
            </a:fld>
            <a:endParaRPr lang="en-US"/>
          </a:p>
        </p:txBody>
      </p:sp>
      <p:sp>
        <p:nvSpPr>
          <p:cNvPr id="5" name="Footer Placeholder 4">
            <a:extLst>
              <a:ext uri="{FF2B5EF4-FFF2-40B4-BE49-F238E27FC236}">
                <a16:creationId xmlns:a16="http://schemas.microsoft.com/office/drawing/2014/main" id="{CA37B7E4-7225-4AF4-AF25-33E378F58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477DA7-E5C3-446D-8E0B-38F71DC873D0}"/>
              </a:ext>
            </a:extLst>
          </p:cNvPr>
          <p:cNvSpPr>
            <a:spLocks noGrp="1"/>
          </p:cNvSpPr>
          <p:nvPr>
            <p:ph type="sldNum" sz="quarter" idx="12"/>
          </p:nvPr>
        </p:nvSpPr>
        <p:spPr/>
        <p:txBody>
          <a:bodyPr/>
          <a:lstStyle/>
          <a:p>
            <a:fld id="{5D6CB287-ABC3-4AFB-BA60-8084A7703696}" type="slidenum">
              <a:rPr lang="en-US" smtClean="0"/>
              <a:t>‹#›</a:t>
            </a:fld>
            <a:endParaRPr lang="en-US"/>
          </a:p>
        </p:txBody>
      </p:sp>
    </p:spTree>
    <p:extLst>
      <p:ext uri="{BB962C8B-B14F-4D97-AF65-F5344CB8AC3E}">
        <p14:creationId xmlns:p14="http://schemas.microsoft.com/office/powerpoint/2010/main" val="265346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A286A1-40E5-451A-9ECA-85E5211B04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5364BE-E4FD-49A0-9FE3-E3DC269CA1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DEA355-241C-401B-89EB-36800224FE3C}"/>
              </a:ext>
            </a:extLst>
          </p:cNvPr>
          <p:cNvSpPr>
            <a:spLocks noGrp="1"/>
          </p:cNvSpPr>
          <p:nvPr>
            <p:ph type="dt" sz="half" idx="10"/>
          </p:nvPr>
        </p:nvSpPr>
        <p:spPr/>
        <p:txBody>
          <a:bodyPr/>
          <a:lstStyle/>
          <a:p>
            <a:fld id="{6097E298-8A86-4C53-B589-05F1F87826B8}" type="datetimeFigureOut">
              <a:rPr lang="en-US" smtClean="0"/>
              <a:t>11/17/2022</a:t>
            </a:fld>
            <a:endParaRPr lang="en-US"/>
          </a:p>
        </p:txBody>
      </p:sp>
      <p:sp>
        <p:nvSpPr>
          <p:cNvPr id="5" name="Footer Placeholder 4">
            <a:extLst>
              <a:ext uri="{FF2B5EF4-FFF2-40B4-BE49-F238E27FC236}">
                <a16:creationId xmlns:a16="http://schemas.microsoft.com/office/drawing/2014/main" id="{E3E16AE7-1D64-49DD-ADA8-074E2D2622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0393F3-5FB6-469A-9822-67AE7BDE3436}"/>
              </a:ext>
            </a:extLst>
          </p:cNvPr>
          <p:cNvSpPr>
            <a:spLocks noGrp="1"/>
          </p:cNvSpPr>
          <p:nvPr>
            <p:ph type="sldNum" sz="quarter" idx="12"/>
          </p:nvPr>
        </p:nvSpPr>
        <p:spPr/>
        <p:txBody>
          <a:bodyPr/>
          <a:lstStyle/>
          <a:p>
            <a:fld id="{5D6CB287-ABC3-4AFB-BA60-8084A7703696}" type="slidenum">
              <a:rPr lang="en-US" smtClean="0"/>
              <a:t>‹#›</a:t>
            </a:fld>
            <a:endParaRPr lang="en-US"/>
          </a:p>
        </p:txBody>
      </p:sp>
    </p:spTree>
    <p:extLst>
      <p:ext uri="{BB962C8B-B14F-4D97-AF65-F5344CB8AC3E}">
        <p14:creationId xmlns:p14="http://schemas.microsoft.com/office/powerpoint/2010/main" val="154236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EE941-D04C-4A0D-B2FB-25813F9A3B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135F2A-E7E0-4834-9D78-F036D6F9CC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EC5F83-088D-42A2-91D6-32A5D98234FE}"/>
              </a:ext>
            </a:extLst>
          </p:cNvPr>
          <p:cNvSpPr>
            <a:spLocks noGrp="1"/>
          </p:cNvSpPr>
          <p:nvPr>
            <p:ph type="dt" sz="half" idx="10"/>
          </p:nvPr>
        </p:nvSpPr>
        <p:spPr/>
        <p:txBody>
          <a:bodyPr/>
          <a:lstStyle/>
          <a:p>
            <a:fld id="{6097E298-8A86-4C53-B589-05F1F87826B8}" type="datetimeFigureOut">
              <a:rPr lang="en-US" smtClean="0"/>
              <a:t>11/17/2022</a:t>
            </a:fld>
            <a:endParaRPr lang="en-US"/>
          </a:p>
        </p:txBody>
      </p:sp>
      <p:sp>
        <p:nvSpPr>
          <p:cNvPr id="5" name="Footer Placeholder 4">
            <a:extLst>
              <a:ext uri="{FF2B5EF4-FFF2-40B4-BE49-F238E27FC236}">
                <a16:creationId xmlns:a16="http://schemas.microsoft.com/office/drawing/2014/main" id="{4CD11E1A-3CAC-4ECE-B62A-9F6236676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36CD3B-2063-4B78-B8A7-5ECC411D7207}"/>
              </a:ext>
            </a:extLst>
          </p:cNvPr>
          <p:cNvSpPr>
            <a:spLocks noGrp="1"/>
          </p:cNvSpPr>
          <p:nvPr>
            <p:ph type="sldNum" sz="quarter" idx="12"/>
          </p:nvPr>
        </p:nvSpPr>
        <p:spPr/>
        <p:txBody>
          <a:bodyPr/>
          <a:lstStyle/>
          <a:p>
            <a:fld id="{5D6CB287-ABC3-4AFB-BA60-8084A7703696}" type="slidenum">
              <a:rPr lang="en-US" smtClean="0"/>
              <a:t>‹#›</a:t>
            </a:fld>
            <a:endParaRPr lang="en-US"/>
          </a:p>
        </p:txBody>
      </p:sp>
    </p:spTree>
    <p:extLst>
      <p:ext uri="{BB962C8B-B14F-4D97-AF65-F5344CB8AC3E}">
        <p14:creationId xmlns:p14="http://schemas.microsoft.com/office/powerpoint/2010/main" val="1559625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EDE27-7AD3-4E28-B8E1-E93AE439B7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36134B-4DBC-442F-88D2-AC8F66DB12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9B7471-95F8-4082-A853-6772F2DF25B1}"/>
              </a:ext>
            </a:extLst>
          </p:cNvPr>
          <p:cNvSpPr>
            <a:spLocks noGrp="1"/>
          </p:cNvSpPr>
          <p:nvPr>
            <p:ph type="dt" sz="half" idx="10"/>
          </p:nvPr>
        </p:nvSpPr>
        <p:spPr/>
        <p:txBody>
          <a:bodyPr/>
          <a:lstStyle/>
          <a:p>
            <a:fld id="{6097E298-8A86-4C53-B589-05F1F87826B8}" type="datetimeFigureOut">
              <a:rPr lang="en-US" smtClean="0"/>
              <a:t>11/17/2022</a:t>
            </a:fld>
            <a:endParaRPr lang="en-US"/>
          </a:p>
        </p:txBody>
      </p:sp>
      <p:sp>
        <p:nvSpPr>
          <p:cNvPr id="5" name="Footer Placeholder 4">
            <a:extLst>
              <a:ext uri="{FF2B5EF4-FFF2-40B4-BE49-F238E27FC236}">
                <a16:creationId xmlns:a16="http://schemas.microsoft.com/office/drawing/2014/main" id="{C2BDD02B-AA4A-4693-BBD6-AC02A234E4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C63664-CE82-4634-8782-A1B5582DF34E}"/>
              </a:ext>
            </a:extLst>
          </p:cNvPr>
          <p:cNvSpPr>
            <a:spLocks noGrp="1"/>
          </p:cNvSpPr>
          <p:nvPr>
            <p:ph type="sldNum" sz="quarter" idx="12"/>
          </p:nvPr>
        </p:nvSpPr>
        <p:spPr/>
        <p:txBody>
          <a:bodyPr/>
          <a:lstStyle/>
          <a:p>
            <a:fld id="{5D6CB287-ABC3-4AFB-BA60-8084A7703696}" type="slidenum">
              <a:rPr lang="en-US" smtClean="0"/>
              <a:t>‹#›</a:t>
            </a:fld>
            <a:endParaRPr lang="en-US"/>
          </a:p>
        </p:txBody>
      </p:sp>
    </p:spTree>
    <p:extLst>
      <p:ext uri="{BB962C8B-B14F-4D97-AF65-F5344CB8AC3E}">
        <p14:creationId xmlns:p14="http://schemas.microsoft.com/office/powerpoint/2010/main" val="497143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B895-F3C4-4B72-9F70-F7CC917241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CFD48E-2EBA-40C1-9C7F-107D230C25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87CA4F-DDAF-46A1-A3E2-D8F31C8BFC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0BA0B9-FCBF-464D-A5F0-1E11C9A1D81C}"/>
              </a:ext>
            </a:extLst>
          </p:cNvPr>
          <p:cNvSpPr>
            <a:spLocks noGrp="1"/>
          </p:cNvSpPr>
          <p:nvPr>
            <p:ph type="dt" sz="half" idx="10"/>
          </p:nvPr>
        </p:nvSpPr>
        <p:spPr/>
        <p:txBody>
          <a:bodyPr/>
          <a:lstStyle/>
          <a:p>
            <a:fld id="{6097E298-8A86-4C53-B589-05F1F87826B8}" type="datetimeFigureOut">
              <a:rPr lang="en-US" smtClean="0"/>
              <a:t>11/17/2022</a:t>
            </a:fld>
            <a:endParaRPr lang="en-US"/>
          </a:p>
        </p:txBody>
      </p:sp>
      <p:sp>
        <p:nvSpPr>
          <p:cNvPr id="6" name="Footer Placeholder 5">
            <a:extLst>
              <a:ext uri="{FF2B5EF4-FFF2-40B4-BE49-F238E27FC236}">
                <a16:creationId xmlns:a16="http://schemas.microsoft.com/office/drawing/2014/main" id="{007941EF-2AC5-40BE-93DF-8C5444FCE7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34464C-3005-4E35-812D-D46499D11E26}"/>
              </a:ext>
            </a:extLst>
          </p:cNvPr>
          <p:cNvSpPr>
            <a:spLocks noGrp="1"/>
          </p:cNvSpPr>
          <p:nvPr>
            <p:ph type="sldNum" sz="quarter" idx="12"/>
          </p:nvPr>
        </p:nvSpPr>
        <p:spPr/>
        <p:txBody>
          <a:bodyPr/>
          <a:lstStyle/>
          <a:p>
            <a:fld id="{5D6CB287-ABC3-4AFB-BA60-8084A7703696}" type="slidenum">
              <a:rPr lang="en-US" smtClean="0"/>
              <a:t>‹#›</a:t>
            </a:fld>
            <a:endParaRPr lang="en-US"/>
          </a:p>
        </p:txBody>
      </p:sp>
    </p:spTree>
    <p:extLst>
      <p:ext uri="{BB962C8B-B14F-4D97-AF65-F5344CB8AC3E}">
        <p14:creationId xmlns:p14="http://schemas.microsoft.com/office/powerpoint/2010/main" val="2475540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76226-B765-48C1-ADDA-27BF0382BD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D950F1-94CE-40FE-AD11-BABAA6646B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F1A6B2-CA7F-4D51-B8ED-71F05EEB86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DE35D0-C045-485F-98E1-9265CE01F6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FDA2BD-206B-4FFF-873E-DECD371E84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BA0BAF-A9F6-4594-A6C4-F08401291772}"/>
              </a:ext>
            </a:extLst>
          </p:cNvPr>
          <p:cNvSpPr>
            <a:spLocks noGrp="1"/>
          </p:cNvSpPr>
          <p:nvPr>
            <p:ph type="dt" sz="half" idx="10"/>
          </p:nvPr>
        </p:nvSpPr>
        <p:spPr/>
        <p:txBody>
          <a:bodyPr/>
          <a:lstStyle/>
          <a:p>
            <a:fld id="{6097E298-8A86-4C53-B589-05F1F87826B8}" type="datetimeFigureOut">
              <a:rPr lang="en-US" smtClean="0"/>
              <a:t>11/17/2022</a:t>
            </a:fld>
            <a:endParaRPr lang="en-US"/>
          </a:p>
        </p:txBody>
      </p:sp>
      <p:sp>
        <p:nvSpPr>
          <p:cNvPr id="8" name="Footer Placeholder 7">
            <a:extLst>
              <a:ext uri="{FF2B5EF4-FFF2-40B4-BE49-F238E27FC236}">
                <a16:creationId xmlns:a16="http://schemas.microsoft.com/office/drawing/2014/main" id="{0131795D-BD83-47B8-A6D6-C37A9749B0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0A3534-7C1D-432A-9DF7-C96AFA8225CC}"/>
              </a:ext>
            </a:extLst>
          </p:cNvPr>
          <p:cNvSpPr>
            <a:spLocks noGrp="1"/>
          </p:cNvSpPr>
          <p:nvPr>
            <p:ph type="sldNum" sz="quarter" idx="12"/>
          </p:nvPr>
        </p:nvSpPr>
        <p:spPr/>
        <p:txBody>
          <a:bodyPr/>
          <a:lstStyle/>
          <a:p>
            <a:fld id="{5D6CB287-ABC3-4AFB-BA60-8084A7703696}" type="slidenum">
              <a:rPr lang="en-US" smtClean="0"/>
              <a:t>‹#›</a:t>
            </a:fld>
            <a:endParaRPr lang="en-US"/>
          </a:p>
        </p:txBody>
      </p:sp>
    </p:spTree>
    <p:extLst>
      <p:ext uri="{BB962C8B-B14F-4D97-AF65-F5344CB8AC3E}">
        <p14:creationId xmlns:p14="http://schemas.microsoft.com/office/powerpoint/2010/main" val="367455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8F8C0-5501-4251-8D93-3F1C81B57D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E33E71-A3A5-42C1-9F5A-8779FF313270}"/>
              </a:ext>
            </a:extLst>
          </p:cNvPr>
          <p:cNvSpPr>
            <a:spLocks noGrp="1"/>
          </p:cNvSpPr>
          <p:nvPr>
            <p:ph type="dt" sz="half" idx="10"/>
          </p:nvPr>
        </p:nvSpPr>
        <p:spPr/>
        <p:txBody>
          <a:bodyPr/>
          <a:lstStyle/>
          <a:p>
            <a:fld id="{6097E298-8A86-4C53-B589-05F1F87826B8}" type="datetimeFigureOut">
              <a:rPr lang="en-US" smtClean="0"/>
              <a:t>11/17/2022</a:t>
            </a:fld>
            <a:endParaRPr lang="en-US"/>
          </a:p>
        </p:txBody>
      </p:sp>
      <p:sp>
        <p:nvSpPr>
          <p:cNvPr id="4" name="Footer Placeholder 3">
            <a:extLst>
              <a:ext uri="{FF2B5EF4-FFF2-40B4-BE49-F238E27FC236}">
                <a16:creationId xmlns:a16="http://schemas.microsoft.com/office/drawing/2014/main" id="{64D81497-B509-4996-A425-A99256362E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F9F1A8-C7D9-4DB3-8002-89DA7721EA29}"/>
              </a:ext>
            </a:extLst>
          </p:cNvPr>
          <p:cNvSpPr>
            <a:spLocks noGrp="1"/>
          </p:cNvSpPr>
          <p:nvPr>
            <p:ph type="sldNum" sz="quarter" idx="12"/>
          </p:nvPr>
        </p:nvSpPr>
        <p:spPr/>
        <p:txBody>
          <a:bodyPr/>
          <a:lstStyle/>
          <a:p>
            <a:fld id="{5D6CB287-ABC3-4AFB-BA60-8084A7703696}" type="slidenum">
              <a:rPr lang="en-US" smtClean="0"/>
              <a:t>‹#›</a:t>
            </a:fld>
            <a:endParaRPr lang="en-US"/>
          </a:p>
        </p:txBody>
      </p:sp>
    </p:spTree>
    <p:extLst>
      <p:ext uri="{BB962C8B-B14F-4D97-AF65-F5344CB8AC3E}">
        <p14:creationId xmlns:p14="http://schemas.microsoft.com/office/powerpoint/2010/main" val="1700248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8BB2A2-B4E8-4642-97BB-7A471CA6C3B1}"/>
              </a:ext>
            </a:extLst>
          </p:cNvPr>
          <p:cNvSpPr>
            <a:spLocks noGrp="1"/>
          </p:cNvSpPr>
          <p:nvPr>
            <p:ph type="dt" sz="half" idx="10"/>
          </p:nvPr>
        </p:nvSpPr>
        <p:spPr/>
        <p:txBody>
          <a:bodyPr/>
          <a:lstStyle/>
          <a:p>
            <a:fld id="{6097E298-8A86-4C53-B589-05F1F87826B8}" type="datetimeFigureOut">
              <a:rPr lang="en-US" smtClean="0"/>
              <a:t>11/17/2022</a:t>
            </a:fld>
            <a:endParaRPr lang="en-US"/>
          </a:p>
        </p:txBody>
      </p:sp>
      <p:sp>
        <p:nvSpPr>
          <p:cNvPr id="3" name="Footer Placeholder 2">
            <a:extLst>
              <a:ext uri="{FF2B5EF4-FFF2-40B4-BE49-F238E27FC236}">
                <a16:creationId xmlns:a16="http://schemas.microsoft.com/office/drawing/2014/main" id="{3E2B9DA8-3131-4431-9AD6-046C7271CE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34BCB0-9BA0-482E-9B76-A84A5CDB645F}"/>
              </a:ext>
            </a:extLst>
          </p:cNvPr>
          <p:cNvSpPr>
            <a:spLocks noGrp="1"/>
          </p:cNvSpPr>
          <p:nvPr>
            <p:ph type="sldNum" sz="quarter" idx="12"/>
          </p:nvPr>
        </p:nvSpPr>
        <p:spPr/>
        <p:txBody>
          <a:bodyPr/>
          <a:lstStyle/>
          <a:p>
            <a:fld id="{5D6CB287-ABC3-4AFB-BA60-8084A7703696}" type="slidenum">
              <a:rPr lang="en-US" smtClean="0"/>
              <a:t>‹#›</a:t>
            </a:fld>
            <a:endParaRPr lang="en-US"/>
          </a:p>
        </p:txBody>
      </p:sp>
    </p:spTree>
    <p:extLst>
      <p:ext uri="{BB962C8B-B14F-4D97-AF65-F5344CB8AC3E}">
        <p14:creationId xmlns:p14="http://schemas.microsoft.com/office/powerpoint/2010/main" val="2493601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34426-8E34-4C14-80AB-82764A2C47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BF0EB5-30DC-45DD-BDA2-D23C47C1C6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DBDA6F-727D-49B3-B81F-8636DFC003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77CC5D-BCD6-4BE9-AFE3-CAC5F8A8A8EF}"/>
              </a:ext>
            </a:extLst>
          </p:cNvPr>
          <p:cNvSpPr>
            <a:spLocks noGrp="1"/>
          </p:cNvSpPr>
          <p:nvPr>
            <p:ph type="dt" sz="half" idx="10"/>
          </p:nvPr>
        </p:nvSpPr>
        <p:spPr/>
        <p:txBody>
          <a:bodyPr/>
          <a:lstStyle/>
          <a:p>
            <a:fld id="{6097E298-8A86-4C53-B589-05F1F87826B8}" type="datetimeFigureOut">
              <a:rPr lang="en-US" smtClean="0"/>
              <a:t>11/17/2022</a:t>
            </a:fld>
            <a:endParaRPr lang="en-US"/>
          </a:p>
        </p:txBody>
      </p:sp>
      <p:sp>
        <p:nvSpPr>
          <p:cNvPr id="6" name="Footer Placeholder 5">
            <a:extLst>
              <a:ext uri="{FF2B5EF4-FFF2-40B4-BE49-F238E27FC236}">
                <a16:creationId xmlns:a16="http://schemas.microsoft.com/office/drawing/2014/main" id="{48D55D8A-BE1E-430D-A262-2F947D9D8F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F726A0-A9E8-4BC5-87CC-59D76AB3DD59}"/>
              </a:ext>
            </a:extLst>
          </p:cNvPr>
          <p:cNvSpPr>
            <a:spLocks noGrp="1"/>
          </p:cNvSpPr>
          <p:nvPr>
            <p:ph type="sldNum" sz="quarter" idx="12"/>
          </p:nvPr>
        </p:nvSpPr>
        <p:spPr/>
        <p:txBody>
          <a:bodyPr/>
          <a:lstStyle/>
          <a:p>
            <a:fld id="{5D6CB287-ABC3-4AFB-BA60-8084A7703696}" type="slidenum">
              <a:rPr lang="en-US" smtClean="0"/>
              <a:t>‹#›</a:t>
            </a:fld>
            <a:endParaRPr lang="en-US"/>
          </a:p>
        </p:txBody>
      </p:sp>
    </p:spTree>
    <p:extLst>
      <p:ext uri="{BB962C8B-B14F-4D97-AF65-F5344CB8AC3E}">
        <p14:creationId xmlns:p14="http://schemas.microsoft.com/office/powerpoint/2010/main" val="2310275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C2A5C-A0A8-4232-8C89-5855C19591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36DD22-054D-4F1C-AE1E-ED6DC674CB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C3C262F-3EEA-4110-8D8B-E2336795EB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B6D21-4CDA-4224-94A9-9E6069918E6B}"/>
              </a:ext>
            </a:extLst>
          </p:cNvPr>
          <p:cNvSpPr>
            <a:spLocks noGrp="1"/>
          </p:cNvSpPr>
          <p:nvPr>
            <p:ph type="dt" sz="half" idx="10"/>
          </p:nvPr>
        </p:nvSpPr>
        <p:spPr/>
        <p:txBody>
          <a:bodyPr/>
          <a:lstStyle/>
          <a:p>
            <a:fld id="{6097E298-8A86-4C53-B589-05F1F87826B8}" type="datetimeFigureOut">
              <a:rPr lang="en-US" smtClean="0"/>
              <a:t>11/17/2022</a:t>
            </a:fld>
            <a:endParaRPr lang="en-US"/>
          </a:p>
        </p:txBody>
      </p:sp>
      <p:sp>
        <p:nvSpPr>
          <p:cNvPr id="6" name="Footer Placeholder 5">
            <a:extLst>
              <a:ext uri="{FF2B5EF4-FFF2-40B4-BE49-F238E27FC236}">
                <a16:creationId xmlns:a16="http://schemas.microsoft.com/office/drawing/2014/main" id="{9423464E-7978-452A-AC62-5C2A36C240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ACFC26-0EC0-4D9D-870D-8769AB16D524}"/>
              </a:ext>
            </a:extLst>
          </p:cNvPr>
          <p:cNvSpPr>
            <a:spLocks noGrp="1"/>
          </p:cNvSpPr>
          <p:nvPr>
            <p:ph type="sldNum" sz="quarter" idx="12"/>
          </p:nvPr>
        </p:nvSpPr>
        <p:spPr/>
        <p:txBody>
          <a:bodyPr/>
          <a:lstStyle/>
          <a:p>
            <a:fld id="{5D6CB287-ABC3-4AFB-BA60-8084A7703696}" type="slidenum">
              <a:rPr lang="en-US" smtClean="0"/>
              <a:t>‹#›</a:t>
            </a:fld>
            <a:endParaRPr lang="en-US"/>
          </a:p>
        </p:txBody>
      </p:sp>
    </p:spTree>
    <p:extLst>
      <p:ext uri="{BB962C8B-B14F-4D97-AF65-F5344CB8AC3E}">
        <p14:creationId xmlns:p14="http://schemas.microsoft.com/office/powerpoint/2010/main" val="3367250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F4E602-E74F-4074-B05B-19CA864F98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6547ED-A8BC-4CD2-A784-0CAFF3D0CD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0F318-C653-47DC-8FDE-71935EC584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97E298-8A86-4C53-B589-05F1F87826B8}" type="datetimeFigureOut">
              <a:rPr lang="en-US" smtClean="0"/>
              <a:t>11/17/2022</a:t>
            </a:fld>
            <a:endParaRPr lang="en-US"/>
          </a:p>
        </p:txBody>
      </p:sp>
      <p:sp>
        <p:nvSpPr>
          <p:cNvPr id="5" name="Footer Placeholder 4">
            <a:extLst>
              <a:ext uri="{FF2B5EF4-FFF2-40B4-BE49-F238E27FC236}">
                <a16:creationId xmlns:a16="http://schemas.microsoft.com/office/drawing/2014/main" id="{C7E77D47-0E5C-41D2-B499-E49B10ED70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50BA6A-E231-42B1-9F5E-8D79ED21F8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6CB287-ABC3-4AFB-BA60-8084A7703696}" type="slidenum">
              <a:rPr lang="en-US" smtClean="0"/>
              <a:t>‹#›</a:t>
            </a:fld>
            <a:endParaRPr lang="en-US"/>
          </a:p>
        </p:txBody>
      </p:sp>
    </p:spTree>
    <p:extLst>
      <p:ext uri="{BB962C8B-B14F-4D97-AF65-F5344CB8AC3E}">
        <p14:creationId xmlns:p14="http://schemas.microsoft.com/office/powerpoint/2010/main" val="1319933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15937-62C4-41F8-B3F3-A2B18A0563A6}"/>
              </a:ext>
            </a:extLst>
          </p:cNvPr>
          <p:cNvSpPr>
            <a:spLocks noGrp="1"/>
          </p:cNvSpPr>
          <p:nvPr>
            <p:ph type="ctrTitle"/>
          </p:nvPr>
        </p:nvSpPr>
        <p:spPr/>
        <p:txBody>
          <a:bodyPr/>
          <a:lstStyle/>
          <a:p>
            <a:r>
              <a:rPr lang="en-US" smtClean="0"/>
              <a:t>Ứng dụng gọi món online</a:t>
            </a:r>
            <a:endParaRPr lang="en-US"/>
          </a:p>
        </p:txBody>
      </p:sp>
      <p:sp>
        <p:nvSpPr>
          <p:cNvPr id="3" name="Subtitle 2">
            <a:extLst>
              <a:ext uri="{FF2B5EF4-FFF2-40B4-BE49-F238E27FC236}">
                <a16:creationId xmlns:a16="http://schemas.microsoft.com/office/drawing/2014/main" id="{60ED1938-BA8A-4928-A2A6-F909095BAD7C}"/>
              </a:ext>
            </a:extLst>
          </p:cNvPr>
          <p:cNvSpPr>
            <a:spLocks noGrp="1"/>
          </p:cNvSpPr>
          <p:nvPr>
            <p:ph type="subTitle" idx="1"/>
          </p:nvPr>
        </p:nvSpPr>
        <p:spPr/>
        <p:txBody>
          <a:bodyPr>
            <a:normAutofit lnSpcReduction="10000"/>
          </a:bodyPr>
          <a:lstStyle/>
          <a:p>
            <a:endParaRPr lang="en-US"/>
          </a:p>
          <a:p>
            <a:r>
              <a:rPr lang="en-US" smtClean="0"/>
              <a:t>Họ tên: Nguyễn Chiến Thắng</a:t>
            </a:r>
          </a:p>
          <a:p>
            <a:r>
              <a:rPr lang="en-US" smtClean="0"/>
              <a:t>MSSV:B1910143</a:t>
            </a:r>
          </a:p>
          <a:p>
            <a:r>
              <a:rPr lang="en-US" smtClean="0"/>
              <a:t>Nhóm: CT48401</a:t>
            </a:r>
          </a:p>
        </p:txBody>
      </p:sp>
      <p:sp>
        <p:nvSpPr>
          <p:cNvPr id="4" name="Subtitle 2">
            <a:extLst>
              <a:ext uri="{FF2B5EF4-FFF2-40B4-BE49-F238E27FC236}">
                <a16:creationId xmlns:a16="http://schemas.microsoft.com/office/drawing/2014/main" id="{E3E3B9CC-8761-41B6-A564-F342A38D15B0}"/>
              </a:ext>
            </a:extLst>
          </p:cNvPr>
          <p:cNvSpPr txBox="1">
            <a:spLocks/>
          </p:cNvSpPr>
          <p:nvPr/>
        </p:nvSpPr>
        <p:spPr>
          <a:xfrm>
            <a:off x="1524000" y="6255818"/>
            <a:ext cx="9144000" cy="4805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LM Roman 12" panose="000005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t>Học kỳ 1, 2022-2023</a:t>
            </a:r>
          </a:p>
        </p:txBody>
      </p:sp>
      <p:sp>
        <p:nvSpPr>
          <p:cNvPr id="5" name="Subtitle 2">
            <a:extLst>
              <a:ext uri="{FF2B5EF4-FFF2-40B4-BE49-F238E27FC236}">
                <a16:creationId xmlns:a16="http://schemas.microsoft.com/office/drawing/2014/main" id="{358AD394-E55B-4D74-AFD2-45033BF4480B}"/>
              </a:ext>
            </a:extLst>
          </p:cNvPr>
          <p:cNvSpPr txBox="1">
            <a:spLocks/>
          </p:cNvSpPr>
          <p:nvPr/>
        </p:nvSpPr>
        <p:spPr>
          <a:xfrm>
            <a:off x="1087016" y="142828"/>
            <a:ext cx="10017967" cy="4805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LM Roman 12" panose="000005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t>BÁO CÁO PHÁT TRIỂN ỨNG DỤNG DI ĐỘNG (CT484)</a:t>
            </a:r>
          </a:p>
        </p:txBody>
      </p:sp>
    </p:spTree>
    <p:extLst>
      <p:ext uri="{BB962C8B-B14F-4D97-AF65-F5344CB8AC3E}">
        <p14:creationId xmlns:p14="http://schemas.microsoft.com/office/powerpoint/2010/main" val="990252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4594A-8058-4F55-A3A6-4DAC8A31140C}"/>
              </a:ext>
            </a:extLst>
          </p:cNvPr>
          <p:cNvSpPr>
            <a:spLocks noGrp="1"/>
          </p:cNvSpPr>
          <p:nvPr>
            <p:ph type="title"/>
          </p:nvPr>
        </p:nvSpPr>
        <p:spPr/>
        <p:txBody>
          <a:bodyPr/>
          <a:lstStyle/>
          <a:p>
            <a:r>
              <a:rPr lang="en-US"/>
              <a:t>Kết quả thực hiện</a:t>
            </a:r>
          </a:p>
        </p:txBody>
      </p:sp>
      <p:sp>
        <p:nvSpPr>
          <p:cNvPr id="3" name="Content Placeholder 2">
            <a:extLst>
              <a:ext uri="{FF2B5EF4-FFF2-40B4-BE49-F238E27FC236}">
                <a16:creationId xmlns:a16="http://schemas.microsoft.com/office/drawing/2014/main" id="{F7A44069-7BC8-4825-9693-6901E3637ACA}"/>
              </a:ext>
            </a:extLst>
          </p:cNvPr>
          <p:cNvSpPr>
            <a:spLocks noGrp="1"/>
          </p:cNvSpPr>
          <p:nvPr>
            <p:ph idx="1"/>
          </p:nvPr>
        </p:nvSpPr>
        <p:spPr>
          <a:xfrm>
            <a:off x="838200" y="1825625"/>
            <a:ext cx="7574592" cy="4174122"/>
          </a:xfrm>
        </p:spPr>
        <p:txBody>
          <a:bodyPr>
            <a:normAutofit/>
          </a:bodyPr>
          <a:lstStyle/>
          <a:p>
            <a:r>
              <a:rPr lang="en-US" smtClean="0"/>
              <a:t>Màn hình Ở trang giới thiệu:</a:t>
            </a:r>
          </a:p>
          <a:p>
            <a:r>
              <a:rPr lang="en-US"/>
              <a:t>Ở màn hình này sẽ hiển thị </a:t>
            </a:r>
            <a:r>
              <a:rPr lang="en-US"/>
              <a:t>tên </a:t>
            </a:r>
            <a:r>
              <a:rPr lang="en-US" smtClean="0"/>
              <a:t>quán, </a:t>
            </a:r>
            <a:r>
              <a:rPr lang="en-US"/>
              <a:t>kèm theo đó là địa chỉ của nhà hàng. Khi cần liên hệ với người </a:t>
            </a:r>
            <a:r>
              <a:rPr lang="en-US"/>
              <a:t>bên </a:t>
            </a:r>
            <a:r>
              <a:rPr lang="en-US" smtClean="0"/>
              <a:t>quán thì </a:t>
            </a:r>
            <a:r>
              <a:rPr lang="en-US"/>
              <a:t>khách hàng có thể nhấn vào nút “Liên hệ” để chuyển sang màn hình thông tin liên hệ.</a:t>
            </a:r>
          </a:p>
          <a:p>
            <a:endParaRPr lang="en-US" smtClean="0"/>
          </a:p>
        </p:txBody>
      </p:sp>
      <p:pic>
        <p:nvPicPr>
          <p:cNvPr id="4" name="Picture 3"/>
          <p:cNvPicPr>
            <a:picLocks noChangeAspect="1"/>
          </p:cNvPicPr>
          <p:nvPr/>
        </p:nvPicPr>
        <p:blipFill>
          <a:blip r:embed="rId2"/>
          <a:stretch>
            <a:fillRect/>
          </a:stretch>
        </p:blipFill>
        <p:spPr>
          <a:xfrm>
            <a:off x="8412792" y="1690688"/>
            <a:ext cx="2941008" cy="4309059"/>
          </a:xfrm>
          <a:prstGeom prst="rect">
            <a:avLst/>
          </a:prstGeom>
        </p:spPr>
      </p:pic>
    </p:spTree>
    <p:extLst>
      <p:ext uri="{BB962C8B-B14F-4D97-AF65-F5344CB8AC3E}">
        <p14:creationId xmlns:p14="http://schemas.microsoft.com/office/powerpoint/2010/main" val="3466999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4594A-8058-4F55-A3A6-4DAC8A31140C}"/>
              </a:ext>
            </a:extLst>
          </p:cNvPr>
          <p:cNvSpPr>
            <a:spLocks noGrp="1"/>
          </p:cNvSpPr>
          <p:nvPr>
            <p:ph type="title"/>
          </p:nvPr>
        </p:nvSpPr>
        <p:spPr/>
        <p:txBody>
          <a:bodyPr/>
          <a:lstStyle/>
          <a:p>
            <a:r>
              <a:rPr lang="en-US"/>
              <a:t>Kết quả thực hiện</a:t>
            </a:r>
          </a:p>
        </p:txBody>
      </p:sp>
      <p:sp>
        <p:nvSpPr>
          <p:cNvPr id="3" name="Content Placeholder 2">
            <a:extLst>
              <a:ext uri="{FF2B5EF4-FFF2-40B4-BE49-F238E27FC236}">
                <a16:creationId xmlns:a16="http://schemas.microsoft.com/office/drawing/2014/main" id="{F7A44069-7BC8-4825-9693-6901E3637ACA}"/>
              </a:ext>
            </a:extLst>
          </p:cNvPr>
          <p:cNvSpPr>
            <a:spLocks noGrp="1"/>
          </p:cNvSpPr>
          <p:nvPr>
            <p:ph idx="1"/>
          </p:nvPr>
        </p:nvSpPr>
        <p:spPr>
          <a:xfrm>
            <a:off x="838199" y="1825625"/>
            <a:ext cx="8049127" cy="4174122"/>
          </a:xfrm>
        </p:spPr>
        <p:txBody>
          <a:bodyPr>
            <a:normAutofit/>
          </a:bodyPr>
          <a:lstStyle/>
          <a:p>
            <a:r>
              <a:rPr lang="en-US" smtClean="0"/>
              <a:t>Màn hình Ở trang liên hệ:</a:t>
            </a:r>
          </a:p>
          <a:p>
            <a:r>
              <a:rPr lang="en-US"/>
              <a:t>Ở màn hình liên hệ, mặc định sẽ hiển thị thông tin tên nhà hàng, kèm theo số điện </a:t>
            </a:r>
            <a:r>
              <a:rPr lang="en-US"/>
              <a:t>thoại</a:t>
            </a:r>
            <a:r>
              <a:rPr lang="en-US" smtClean="0"/>
              <a:t>.</a:t>
            </a:r>
          </a:p>
        </p:txBody>
      </p:sp>
      <p:pic>
        <p:nvPicPr>
          <p:cNvPr id="5" name="Picture 4"/>
          <p:cNvPicPr>
            <a:picLocks noChangeAspect="1"/>
          </p:cNvPicPr>
          <p:nvPr/>
        </p:nvPicPr>
        <p:blipFill>
          <a:blip r:embed="rId2"/>
          <a:stretch>
            <a:fillRect/>
          </a:stretch>
        </p:blipFill>
        <p:spPr>
          <a:xfrm>
            <a:off x="8887327" y="1690688"/>
            <a:ext cx="2466474" cy="4309059"/>
          </a:xfrm>
          <a:prstGeom prst="rect">
            <a:avLst/>
          </a:prstGeom>
        </p:spPr>
      </p:pic>
    </p:spTree>
    <p:extLst>
      <p:ext uri="{BB962C8B-B14F-4D97-AF65-F5344CB8AC3E}">
        <p14:creationId xmlns:p14="http://schemas.microsoft.com/office/powerpoint/2010/main" val="2465712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4594A-8058-4F55-A3A6-4DAC8A31140C}"/>
              </a:ext>
            </a:extLst>
          </p:cNvPr>
          <p:cNvSpPr>
            <a:spLocks noGrp="1"/>
          </p:cNvSpPr>
          <p:nvPr>
            <p:ph type="title"/>
          </p:nvPr>
        </p:nvSpPr>
        <p:spPr/>
        <p:txBody>
          <a:bodyPr/>
          <a:lstStyle/>
          <a:p>
            <a:r>
              <a:rPr lang="en-US"/>
              <a:t>Kết quả thực hiện</a:t>
            </a:r>
          </a:p>
        </p:txBody>
      </p:sp>
      <p:sp>
        <p:nvSpPr>
          <p:cNvPr id="3" name="Content Placeholder 2">
            <a:extLst>
              <a:ext uri="{FF2B5EF4-FFF2-40B4-BE49-F238E27FC236}">
                <a16:creationId xmlns:a16="http://schemas.microsoft.com/office/drawing/2014/main" id="{F7A44069-7BC8-4825-9693-6901E3637ACA}"/>
              </a:ext>
            </a:extLst>
          </p:cNvPr>
          <p:cNvSpPr>
            <a:spLocks noGrp="1"/>
          </p:cNvSpPr>
          <p:nvPr>
            <p:ph idx="1"/>
          </p:nvPr>
        </p:nvSpPr>
        <p:spPr>
          <a:xfrm>
            <a:off x="838200" y="1690688"/>
            <a:ext cx="7487654" cy="4174122"/>
          </a:xfrm>
        </p:spPr>
        <p:txBody>
          <a:bodyPr>
            <a:normAutofit/>
          </a:bodyPr>
          <a:lstStyle/>
          <a:p>
            <a:r>
              <a:rPr lang="en-US" smtClean="0"/>
              <a:t>Màn hình Ở trang liên hệ:</a:t>
            </a:r>
          </a:p>
          <a:p>
            <a:r>
              <a:rPr lang="en-US"/>
              <a:t>N</a:t>
            </a:r>
            <a:r>
              <a:rPr lang="en-US" smtClean="0"/>
              <a:t>hấn </a:t>
            </a:r>
            <a:r>
              <a:rPr lang="en-US"/>
              <a:t>vào biểu tượng tin nhắn thì sẽ hiển thị bảng đóng góp ý kiến để khách hàng có thể gửi lời ý kiến hoặc đóng góp cải thiện </a:t>
            </a:r>
            <a:r>
              <a:rPr lang="en-US"/>
              <a:t>cho </a:t>
            </a:r>
            <a:r>
              <a:rPr lang="en-US" smtClean="0"/>
              <a:t>phía quán</a:t>
            </a:r>
          </a:p>
        </p:txBody>
      </p:sp>
      <p:pic>
        <p:nvPicPr>
          <p:cNvPr id="6" name="Picture 5"/>
          <p:cNvPicPr>
            <a:picLocks noChangeAspect="1"/>
          </p:cNvPicPr>
          <p:nvPr/>
        </p:nvPicPr>
        <p:blipFill>
          <a:blip r:embed="rId2"/>
          <a:stretch>
            <a:fillRect/>
          </a:stretch>
        </p:blipFill>
        <p:spPr>
          <a:xfrm>
            <a:off x="8362826" y="1690688"/>
            <a:ext cx="2954002" cy="4174122"/>
          </a:xfrm>
          <a:prstGeom prst="rect">
            <a:avLst/>
          </a:prstGeom>
        </p:spPr>
      </p:pic>
    </p:spTree>
    <p:extLst>
      <p:ext uri="{BB962C8B-B14F-4D97-AF65-F5344CB8AC3E}">
        <p14:creationId xmlns:p14="http://schemas.microsoft.com/office/powerpoint/2010/main" val="77933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4594A-8058-4F55-A3A6-4DAC8A31140C}"/>
              </a:ext>
            </a:extLst>
          </p:cNvPr>
          <p:cNvSpPr>
            <a:spLocks noGrp="1"/>
          </p:cNvSpPr>
          <p:nvPr>
            <p:ph type="title"/>
          </p:nvPr>
        </p:nvSpPr>
        <p:spPr/>
        <p:txBody>
          <a:bodyPr/>
          <a:lstStyle/>
          <a:p>
            <a:r>
              <a:rPr lang="en-US"/>
              <a:t>Kết quả thực hiện</a:t>
            </a:r>
          </a:p>
        </p:txBody>
      </p:sp>
      <p:sp>
        <p:nvSpPr>
          <p:cNvPr id="3" name="Content Placeholder 2">
            <a:extLst>
              <a:ext uri="{FF2B5EF4-FFF2-40B4-BE49-F238E27FC236}">
                <a16:creationId xmlns:a16="http://schemas.microsoft.com/office/drawing/2014/main" id="{F7A44069-7BC8-4825-9693-6901E3637ACA}"/>
              </a:ext>
            </a:extLst>
          </p:cNvPr>
          <p:cNvSpPr>
            <a:spLocks noGrp="1"/>
          </p:cNvSpPr>
          <p:nvPr>
            <p:ph idx="1"/>
          </p:nvPr>
        </p:nvSpPr>
        <p:spPr>
          <a:xfrm>
            <a:off x="838200" y="1690688"/>
            <a:ext cx="7487654" cy="4174122"/>
          </a:xfrm>
        </p:spPr>
        <p:txBody>
          <a:bodyPr>
            <a:normAutofit/>
          </a:bodyPr>
          <a:lstStyle/>
          <a:p>
            <a:r>
              <a:rPr lang="en-US" smtClean="0"/>
              <a:t>Màn hình Ở trang liên hệ:</a:t>
            </a:r>
          </a:p>
          <a:p>
            <a:r>
              <a:rPr lang="en-US"/>
              <a:t>N</a:t>
            </a:r>
            <a:r>
              <a:rPr lang="en-US" smtClean="0"/>
              <a:t>hấn </a:t>
            </a:r>
            <a:r>
              <a:rPr lang="en-US"/>
              <a:t>biểu tượng điện thoại sẽ chuyển sang màn hình quay số của điện thoại kèm theo số điện </a:t>
            </a:r>
            <a:r>
              <a:rPr lang="en-US"/>
              <a:t>thoại </a:t>
            </a:r>
            <a:r>
              <a:rPr lang="en-US" smtClean="0"/>
              <a:t>quán để </a:t>
            </a:r>
            <a:r>
              <a:rPr lang="en-US"/>
              <a:t>khách hàng có thể gọi khi cần.</a:t>
            </a:r>
            <a:endParaRPr lang="en-US" smtClean="0"/>
          </a:p>
        </p:txBody>
      </p:sp>
      <p:pic>
        <p:nvPicPr>
          <p:cNvPr id="4" name="Picture 3"/>
          <p:cNvPicPr>
            <a:picLocks noChangeAspect="1"/>
          </p:cNvPicPr>
          <p:nvPr/>
        </p:nvPicPr>
        <p:blipFill>
          <a:blip r:embed="rId2"/>
          <a:stretch>
            <a:fillRect/>
          </a:stretch>
        </p:blipFill>
        <p:spPr>
          <a:xfrm>
            <a:off x="8325855" y="1690688"/>
            <a:ext cx="3027946" cy="4174122"/>
          </a:xfrm>
          <a:prstGeom prst="rect">
            <a:avLst/>
          </a:prstGeom>
        </p:spPr>
      </p:pic>
    </p:spTree>
    <p:extLst>
      <p:ext uri="{BB962C8B-B14F-4D97-AF65-F5344CB8AC3E}">
        <p14:creationId xmlns:p14="http://schemas.microsoft.com/office/powerpoint/2010/main" val="160578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183AF-B293-4BC1-AB26-1E73438A1CD7}"/>
              </a:ext>
            </a:extLst>
          </p:cNvPr>
          <p:cNvSpPr>
            <a:spLocks noGrp="1"/>
          </p:cNvSpPr>
          <p:nvPr>
            <p:ph type="title"/>
          </p:nvPr>
        </p:nvSpPr>
        <p:spPr/>
        <p:txBody>
          <a:bodyPr/>
          <a:lstStyle/>
          <a:p>
            <a:r>
              <a:rPr lang="en-US"/>
              <a:t>Mã nguồn</a:t>
            </a:r>
          </a:p>
        </p:txBody>
      </p:sp>
      <p:sp>
        <p:nvSpPr>
          <p:cNvPr id="3" name="Content Placeholder 2">
            <a:extLst>
              <a:ext uri="{FF2B5EF4-FFF2-40B4-BE49-F238E27FC236}">
                <a16:creationId xmlns:a16="http://schemas.microsoft.com/office/drawing/2014/main" id="{B0D8183F-1397-4EC9-B8BB-9382DF3C20A2}"/>
              </a:ext>
            </a:extLst>
          </p:cNvPr>
          <p:cNvSpPr>
            <a:spLocks noGrp="1"/>
          </p:cNvSpPr>
          <p:nvPr>
            <p:ph idx="1"/>
          </p:nvPr>
        </p:nvSpPr>
        <p:spPr/>
        <p:txBody>
          <a:bodyPr/>
          <a:lstStyle/>
          <a:p>
            <a:r>
              <a:rPr lang="en-US"/>
              <a:t>Link github đến mã nguồn dự án</a:t>
            </a:r>
          </a:p>
        </p:txBody>
      </p:sp>
    </p:spTree>
    <p:extLst>
      <p:ext uri="{BB962C8B-B14F-4D97-AF65-F5344CB8AC3E}">
        <p14:creationId xmlns:p14="http://schemas.microsoft.com/office/powerpoint/2010/main" val="448220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6FFE2-1FA1-405C-9CA4-E05F3394DC29}"/>
              </a:ext>
            </a:extLst>
          </p:cNvPr>
          <p:cNvSpPr>
            <a:spLocks noGrp="1"/>
          </p:cNvSpPr>
          <p:nvPr>
            <p:ph type="title"/>
          </p:nvPr>
        </p:nvSpPr>
        <p:spPr>
          <a:xfrm>
            <a:off x="838200" y="2492504"/>
            <a:ext cx="10515600" cy="1325563"/>
          </a:xfrm>
        </p:spPr>
        <p:txBody>
          <a:bodyPr/>
          <a:lstStyle/>
          <a:p>
            <a:pPr algn="ctr"/>
            <a:r>
              <a:rPr lang="en-US"/>
              <a:t>Cảm ơn đã lắng nghe!</a:t>
            </a:r>
          </a:p>
        </p:txBody>
      </p:sp>
    </p:spTree>
    <p:extLst>
      <p:ext uri="{BB962C8B-B14F-4D97-AF65-F5344CB8AC3E}">
        <p14:creationId xmlns:p14="http://schemas.microsoft.com/office/powerpoint/2010/main" val="908690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B9D7D-4317-4631-ACB3-6E9785874FF0}"/>
              </a:ext>
            </a:extLst>
          </p:cNvPr>
          <p:cNvSpPr>
            <a:spLocks noGrp="1"/>
          </p:cNvSpPr>
          <p:nvPr>
            <p:ph type="title"/>
          </p:nvPr>
        </p:nvSpPr>
        <p:spPr/>
        <p:txBody>
          <a:bodyPr/>
          <a:lstStyle/>
          <a:p>
            <a:r>
              <a:rPr lang="en-US"/>
              <a:t>Mô tả các chức năng ứng dụng</a:t>
            </a:r>
          </a:p>
        </p:txBody>
      </p:sp>
      <p:sp>
        <p:nvSpPr>
          <p:cNvPr id="3" name="Content Placeholder 2">
            <a:extLst>
              <a:ext uri="{FF2B5EF4-FFF2-40B4-BE49-F238E27FC236}">
                <a16:creationId xmlns:a16="http://schemas.microsoft.com/office/drawing/2014/main" id="{A20454D0-BD4E-4529-92BC-E80543E9E57E}"/>
              </a:ext>
            </a:extLst>
          </p:cNvPr>
          <p:cNvSpPr>
            <a:spLocks noGrp="1"/>
          </p:cNvSpPr>
          <p:nvPr>
            <p:ph idx="1"/>
          </p:nvPr>
        </p:nvSpPr>
        <p:spPr/>
        <p:txBody>
          <a:bodyPr/>
          <a:lstStyle/>
          <a:p>
            <a:r>
              <a:rPr lang="en-US" smtClean="0"/>
              <a:t>Gọi</a:t>
            </a:r>
            <a:r>
              <a:rPr lang="en-US" smtClean="0"/>
              <a:t> thức uống online tại nhà không cần đến quán</a:t>
            </a:r>
          </a:p>
          <a:p>
            <a:pPr marL="0" indent="0">
              <a:buNone/>
            </a:pPr>
            <a:endParaRPr lang="en-US" smtClean="0"/>
          </a:p>
          <a:p>
            <a:endParaRPr lang="en-US"/>
          </a:p>
        </p:txBody>
      </p:sp>
    </p:spTree>
    <p:extLst>
      <p:ext uri="{BB962C8B-B14F-4D97-AF65-F5344CB8AC3E}">
        <p14:creationId xmlns:p14="http://schemas.microsoft.com/office/powerpoint/2010/main" val="2752256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6936C-6939-4D3A-8CF3-5548DA3AE45A}"/>
              </a:ext>
            </a:extLst>
          </p:cNvPr>
          <p:cNvSpPr>
            <a:spLocks noGrp="1"/>
          </p:cNvSpPr>
          <p:nvPr>
            <p:ph type="title"/>
          </p:nvPr>
        </p:nvSpPr>
        <p:spPr/>
        <p:txBody>
          <a:bodyPr/>
          <a:lstStyle/>
          <a:p>
            <a:r>
              <a:rPr lang="en-US"/>
              <a:t>Cơ sở dữ liệu</a:t>
            </a:r>
          </a:p>
        </p:txBody>
      </p:sp>
      <p:sp>
        <p:nvSpPr>
          <p:cNvPr id="3" name="Content Placeholder 2">
            <a:extLst>
              <a:ext uri="{FF2B5EF4-FFF2-40B4-BE49-F238E27FC236}">
                <a16:creationId xmlns:a16="http://schemas.microsoft.com/office/drawing/2014/main" id="{6BFC6E46-C5DF-4A9B-869A-F1C70CCD874E}"/>
              </a:ext>
            </a:extLst>
          </p:cNvPr>
          <p:cNvSpPr>
            <a:spLocks noGrp="1"/>
          </p:cNvSpPr>
          <p:nvPr>
            <p:ph idx="1"/>
          </p:nvPr>
        </p:nvSpPr>
        <p:spPr/>
        <p:txBody>
          <a:bodyPr/>
          <a:lstStyle/>
          <a:p>
            <a:r>
              <a:rPr lang="en-US"/>
              <a:t>Cách tổ chức dữ liệu của ứng dụng</a:t>
            </a:r>
            <a:r>
              <a:rPr lang="en-US" smtClean="0"/>
              <a:t>.</a:t>
            </a:r>
          </a:p>
          <a:p>
            <a:pPr marL="0" indent="0">
              <a:buNone/>
            </a:pPr>
            <a:endParaRPr lang="en-US" smtClean="0"/>
          </a:p>
        </p:txBody>
      </p:sp>
      <p:pic>
        <p:nvPicPr>
          <p:cNvPr id="4" name="Picture 3"/>
          <p:cNvPicPr>
            <a:picLocks noChangeAspect="1"/>
          </p:cNvPicPr>
          <p:nvPr/>
        </p:nvPicPr>
        <p:blipFill>
          <a:blip r:embed="rId2"/>
          <a:stretch>
            <a:fillRect/>
          </a:stretch>
        </p:blipFill>
        <p:spPr>
          <a:xfrm>
            <a:off x="838200" y="2277978"/>
            <a:ext cx="10515600" cy="3898985"/>
          </a:xfrm>
          <a:prstGeom prst="rect">
            <a:avLst/>
          </a:prstGeom>
        </p:spPr>
      </p:pic>
    </p:spTree>
    <p:extLst>
      <p:ext uri="{BB962C8B-B14F-4D97-AF65-F5344CB8AC3E}">
        <p14:creationId xmlns:p14="http://schemas.microsoft.com/office/powerpoint/2010/main" val="3234745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D659C-9896-42FF-B713-BC02DFE66269}"/>
              </a:ext>
            </a:extLst>
          </p:cNvPr>
          <p:cNvSpPr>
            <a:spLocks noGrp="1"/>
          </p:cNvSpPr>
          <p:nvPr>
            <p:ph type="title"/>
          </p:nvPr>
        </p:nvSpPr>
        <p:spPr/>
        <p:txBody>
          <a:bodyPr/>
          <a:lstStyle/>
          <a:p>
            <a:r>
              <a:rPr lang="en-US"/>
              <a:t>Các thư viện sử dụng</a:t>
            </a:r>
          </a:p>
        </p:txBody>
      </p:sp>
      <p:sp>
        <p:nvSpPr>
          <p:cNvPr id="3" name="Content Placeholder 2">
            <a:extLst>
              <a:ext uri="{FF2B5EF4-FFF2-40B4-BE49-F238E27FC236}">
                <a16:creationId xmlns:a16="http://schemas.microsoft.com/office/drawing/2014/main" id="{4DE5D54E-388C-4272-9762-8D19502166C2}"/>
              </a:ext>
            </a:extLst>
          </p:cNvPr>
          <p:cNvSpPr>
            <a:spLocks noGrp="1"/>
          </p:cNvSpPr>
          <p:nvPr>
            <p:ph idx="1"/>
          </p:nvPr>
        </p:nvSpPr>
        <p:spPr>
          <a:xfrm>
            <a:off x="838200" y="1825625"/>
            <a:ext cx="10515600" cy="4351338"/>
          </a:xfrm>
        </p:spPr>
        <p:txBody>
          <a:bodyPr/>
          <a:lstStyle/>
          <a:p>
            <a:r>
              <a:rPr lang="en-US"/>
              <a:t>Liệt kê các thư viện “đặc biệt” (không được giới thiệu trong nội dung học phần) có sử dụng</a:t>
            </a:r>
          </a:p>
          <a:p>
            <a:pPr lvl="1">
              <a:buFont typeface="Courier New" panose="02070309020205020404" pitchFamily="49" charset="0"/>
              <a:buChar char="o"/>
            </a:pPr>
            <a:r>
              <a:rPr lang="en-US"/>
              <a:t>Mô tả ngắn gọn nhiệm vụ của từng thư viện đó trong dự án</a:t>
            </a:r>
          </a:p>
        </p:txBody>
      </p:sp>
    </p:spTree>
    <p:extLst>
      <p:ext uri="{BB962C8B-B14F-4D97-AF65-F5344CB8AC3E}">
        <p14:creationId xmlns:p14="http://schemas.microsoft.com/office/powerpoint/2010/main" val="1179851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4594A-8058-4F55-A3A6-4DAC8A31140C}"/>
              </a:ext>
            </a:extLst>
          </p:cNvPr>
          <p:cNvSpPr>
            <a:spLocks noGrp="1"/>
          </p:cNvSpPr>
          <p:nvPr>
            <p:ph type="title"/>
          </p:nvPr>
        </p:nvSpPr>
        <p:spPr/>
        <p:txBody>
          <a:bodyPr/>
          <a:lstStyle/>
          <a:p>
            <a:r>
              <a:rPr lang="en-US"/>
              <a:t>Kết quả thực hiện</a:t>
            </a:r>
          </a:p>
        </p:txBody>
      </p:sp>
      <p:sp>
        <p:nvSpPr>
          <p:cNvPr id="3" name="Content Placeholder 2">
            <a:extLst>
              <a:ext uri="{FF2B5EF4-FFF2-40B4-BE49-F238E27FC236}">
                <a16:creationId xmlns:a16="http://schemas.microsoft.com/office/drawing/2014/main" id="{F7A44069-7BC8-4825-9693-6901E3637ACA}"/>
              </a:ext>
            </a:extLst>
          </p:cNvPr>
          <p:cNvSpPr>
            <a:spLocks noGrp="1"/>
          </p:cNvSpPr>
          <p:nvPr>
            <p:ph idx="1"/>
          </p:nvPr>
        </p:nvSpPr>
        <p:spPr>
          <a:xfrm>
            <a:off x="838200" y="1825625"/>
            <a:ext cx="7879566" cy="3821196"/>
          </a:xfrm>
        </p:spPr>
        <p:txBody>
          <a:bodyPr>
            <a:normAutofit fontScale="77500" lnSpcReduction="20000"/>
          </a:bodyPr>
          <a:lstStyle/>
          <a:p>
            <a:r>
              <a:rPr lang="en-US" smtClean="0"/>
              <a:t>Màn Hình Chính</a:t>
            </a:r>
          </a:p>
          <a:p>
            <a:r>
              <a:rPr lang="en-US"/>
              <a:t>Ở đầu màn hình chủ ứng dụng là slider hiển thị thông tin các ưu đãi mà ứng dụng đang có, ở kế bên dưới là danh sách “Món ngon mỗi ngày” hiển thị 10 món ăn ngẫu nhiên, mỗi lần mở lại màn hình chủ sẽ load lên ngẫu nhiên 10 món khác nhau khác. Khách hàng có thể ấn vào một món bất kỳ ở màn hình chủ để vào thẳng màn hình chi tiết của món đó.</a:t>
            </a:r>
          </a:p>
          <a:p>
            <a:r>
              <a:rPr lang="en-US"/>
              <a:t>	Ở góc trái trên là thanh menu để mở ra các tùy chọn của ứng dụng bao gồm: xem danh mục, xem giới thiệu chung và xem thông tin liên </a:t>
            </a:r>
            <a:r>
              <a:rPr lang="en-US"/>
              <a:t>hệ </a:t>
            </a:r>
            <a:r>
              <a:rPr lang="en-US" smtClean="0"/>
              <a:t>đến quán.</a:t>
            </a:r>
            <a:endParaRPr lang="en-US"/>
          </a:p>
          <a:p>
            <a:pPr marL="0" indent="0">
              <a:buNone/>
            </a:pPr>
            <a:endParaRPr lang="en-US"/>
          </a:p>
        </p:txBody>
      </p:sp>
      <p:pic>
        <p:nvPicPr>
          <p:cNvPr id="4" name="Picture 3"/>
          <p:cNvPicPr>
            <a:picLocks noChangeAspect="1"/>
          </p:cNvPicPr>
          <p:nvPr/>
        </p:nvPicPr>
        <p:blipFill>
          <a:blip r:embed="rId2"/>
          <a:stretch>
            <a:fillRect/>
          </a:stretch>
        </p:blipFill>
        <p:spPr>
          <a:xfrm>
            <a:off x="8717765" y="1690688"/>
            <a:ext cx="2636035" cy="4486275"/>
          </a:xfrm>
          <a:prstGeom prst="rect">
            <a:avLst/>
          </a:prstGeom>
        </p:spPr>
      </p:pic>
    </p:spTree>
    <p:extLst>
      <p:ext uri="{BB962C8B-B14F-4D97-AF65-F5344CB8AC3E}">
        <p14:creationId xmlns:p14="http://schemas.microsoft.com/office/powerpoint/2010/main" val="1192407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4594A-8058-4F55-A3A6-4DAC8A31140C}"/>
              </a:ext>
            </a:extLst>
          </p:cNvPr>
          <p:cNvSpPr>
            <a:spLocks noGrp="1"/>
          </p:cNvSpPr>
          <p:nvPr>
            <p:ph type="title"/>
          </p:nvPr>
        </p:nvSpPr>
        <p:spPr/>
        <p:txBody>
          <a:bodyPr/>
          <a:lstStyle/>
          <a:p>
            <a:r>
              <a:rPr lang="en-US"/>
              <a:t>Kết quả thực hiện</a:t>
            </a:r>
          </a:p>
        </p:txBody>
      </p:sp>
      <p:sp>
        <p:nvSpPr>
          <p:cNvPr id="3" name="Content Placeholder 2">
            <a:extLst>
              <a:ext uri="{FF2B5EF4-FFF2-40B4-BE49-F238E27FC236}">
                <a16:creationId xmlns:a16="http://schemas.microsoft.com/office/drawing/2014/main" id="{F7A44069-7BC8-4825-9693-6901E3637ACA}"/>
              </a:ext>
            </a:extLst>
          </p:cNvPr>
          <p:cNvSpPr>
            <a:spLocks noGrp="1"/>
          </p:cNvSpPr>
          <p:nvPr>
            <p:ph idx="1"/>
          </p:nvPr>
        </p:nvSpPr>
        <p:spPr>
          <a:xfrm>
            <a:off x="838200" y="1825625"/>
            <a:ext cx="5289884" cy="4174122"/>
          </a:xfrm>
        </p:spPr>
        <p:txBody>
          <a:bodyPr>
            <a:normAutofit fontScale="92500"/>
          </a:bodyPr>
          <a:lstStyle/>
          <a:p>
            <a:r>
              <a:rPr lang="en-US" smtClean="0"/>
              <a:t>Màn hình danh mục, sản phẩm</a:t>
            </a:r>
          </a:p>
          <a:p>
            <a:r>
              <a:rPr lang="en-US"/>
              <a:t>Khi chọn phần danh mục thì ứng dụng sẽ hiển thị ra cho khách hàng danh sách cách danh mục hiện có của nhà hàng. Khi chọn vào một danh mục cụ thể thị sẽ hiển thị ra danh sách các món ăn thuộc danh mục đó</a:t>
            </a:r>
            <a:endParaRPr lang="en-US"/>
          </a:p>
        </p:txBody>
      </p:sp>
      <p:pic>
        <p:nvPicPr>
          <p:cNvPr id="7" name="Picture 6"/>
          <p:cNvPicPr>
            <a:picLocks noChangeAspect="1"/>
          </p:cNvPicPr>
          <p:nvPr/>
        </p:nvPicPr>
        <p:blipFill>
          <a:blip r:embed="rId2"/>
          <a:stretch>
            <a:fillRect/>
          </a:stretch>
        </p:blipFill>
        <p:spPr>
          <a:xfrm>
            <a:off x="6128084" y="1690688"/>
            <a:ext cx="2467234" cy="4309059"/>
          </a:xfrm>
          <a:prstGeom prst="rect">
            <a:avLst/>
          </a:prstGeom>
        </p:spPr>
      </p:pic>
      <p:pic>
        <p:nvPicPr>
          <p:cNvPr id="9" name="Picture 8"/>
          <p:cNvPicPr>
            <a:picLocks noChangeAspect="1"/>
          </p:cNvPicPr>
          <p:nvPr/>
        </p:nvPicPr>
        <p:blipFill>
          <a:blip r:embed="rId3"/>
          <a:stretch>
            <a:fillRect/>
          </a:stretch>
        </p:blipFill>
        <p:spPr>
          <a:xfrm>
            <a:off x="8595318" y="1690688"/>
            <a:ext cx="2758481" cy="4309059"/>
          </a:xfrm>
          <a:prstGeom prst="rect">
            <a:avLst/>
          </a:prstGeom>
        </p:spPr>
      </p:pic>
    </p:spTree>
    <p:extLst>
      <p:ext uri="{BB962C8B-B14F-4D97-AF65-F5344CB8AC3E}">
        <p14:creationId xmlns:p14="http://schemas.microsoft.com/office/powerpoint/2010/main" val="1088382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4594A-8058-4F55-A3A6-4DAC8A31140C}"/>
              </a:ext>
            </a:extLst>
          </p:cNvPr>
          <p:cNvSpPr>
            <a:spLocks noGrp="1"/>
          </p:cNvSpPr>
          <p:nvPr>
            <p:ph type="title"/>
          </p:nvPr>
        </p:nvSpPr>
        <p:spPr/>
        <p:txBody>
          <a:bodyPr/>
          <a:lstStyle/>
          <a:p>
            <a:r>
              <a:rPr lang="en-US"/>
              <a:t>Kết quả thực hiện</a:t>
            </a:r>
          </a:p>
        </p:txBody>
      </p:sp>
      <p:sp>
        <p:nvSpPr>
          <p:cNvPr id="3" name="Content Placeholder 2">
            <a:extLst>
              <a:ext uri="{FF2B5EF4-FFF2-40B4-BE49-F238E27FC236}">
                <a16:creationId xmlns:a16="http://schemas.microsoft.com/office/drawing/2014/main" id="{F7A44069-7BC8-4825-9693-6901E3637ACA}"/>
              </a:ext>
            </a:extLst>
          </p:cNvPr>
          <p:cNvSpPr>
            <a:spLocks noGrp="1"/>
          </p:cNvSpPr>
          <p:nvPr>
            <p:ph idx="1"/>
          </p:nvPr>
        </p:nvSpPr>
        <p:spPr>
          <a:xfrm>
            <a:off x="838200" y="1825625"/>
            <a:ext cx="7700962" cy="4174122"/>
          </a:xfrm>
        </p:spPr>
        <p:txBody>
          <a:bodyPr>
            <a:normAutofit/>
          </a:bodyPr>
          <a:lstStyle/>
          <a:p>
            <a:r>
              <a:rPr lang="en-US" smtClean="0"/>
              <a:t>Màn hình chi tiết sản phẩm</a:t>
            </a:r>
          </a:p>
          <a:p>
            <a:r>
              <a:rPr lang="en-US" smtClean="0"/>
              <a:t>Khi </a:t>
            </a:r>
            <a:r>
              <a:rPr lang="en-US"/>
              <a:t>khách hàng chọn một sản phẩm bất kì sẽ chuyển màn hình chi tiết xem thông tin chi tiết của món và bắt đầu chọn món theo số lượng cụ thể. Khi thêm thành công một món thì trên giỏ hàng nhỏ sẽ cập nhật lại tất cả số lượng món đã chọn.</a:t>
            </a:r>
          </a:p>
          <a:p>
            <a:endParaRPr lang="en-US" smtClean="0"/>
          </a:p>
        </p:txBody>
      </p:sp>
      <p:pic>
        <p:nvPicPr>
          <p:cNvPr id="5" name="Picture 4"/>
          <p:cNvPicPr>
            <a:picLocks noChangeAspect="1"/>
          </p:cNvPicPr>
          <p:nvPr/>
        </p:nvPicPr>
        <p:blipFill>
          <a:blip r:embed="rId2"/>
          <a:stretch>
            <a:fillRect/>
          </a:stretch>
        </p:blipFill>
        <p:spPr>
          <a:xfrm>
            <a:off x="8539162" y="1690688"/>
            <a:ext cx="2814638" cy="4309059"/>
          </a:xfrm>
          <a:prstGeom prst="rect">
            <a:avLst/>
          </a:prstGeom>
        </p:spPr>
      </p:pic>
    </p:spTree>
    <p:extLst>
      <p:ext uri="{BB962C8B-B14F-4D97-AF65-F5344CB8AC3E}">
        <p14:creationId xmlns:p14="http://schemas.microsoft.com/office/powerpoint/2010/main" val="776463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4594A-8058-4F55-A3A6-4DAC8A31140C}"/>
              </a:ext>
            </a:extLst>
          </p:cNvPr>
          <p:cNvSpPr>
            <a:spLocks noGrp="1"/>
          </p:cNvSpPr>
          <p:nvPr>
            <p:ph type="title"/>
          </p:nvPr>
        </p:nvSpPr>
        <p:spPr/>
        <p:txBody>
          <a:bodyPr/>
          <a:lstStyle/>
          <a:p>
            <a:r>
              <a:rPr lang="en-US"/>
              <a:t>Kết quả thực hiện</a:t>
            </a:r>
          </a:p>
        </p:txBody>
      </p:sp>
      <p:sp>
        <p:nvSpPr>
          <p:cNvPr id="3" name="Content Placeholder 2">
            <a:extLst>
              <a:ext uri="{FF2B5EF4-FFF2-40B4-BE49-F238E27FC236}">
                <a16:creationId xmlns:a16="http://schemas.microsoft.com/office/drawing/2014/main" id="{F7A44069-7BC8-4825-9693-6901E3637ACA}"/>
              </a:ext>
            </a:extLst>
          </p:cNvPr>
          <p:cNvSpPr>
            <a:spLocks noGrp="1"/>
          </p:cNvSpPr>
          <p:nvPr>
            <p:ph idx="1"/>
          </p:nvPr>
        </p:nvSpPr>
        <p:spPr>
          <a:xfrm>
            <a:off x="838200" y="1825625"/>
            <a:ext cx="5164746" cy="4174122"/>
          </a:xfrm>
        </p:spPr>
        <p:txBody>
          <a:bodyPr>
            <a:normAutofit fontScale="70000" lnSpcReduction="20000"/>
          </a:bodyPr>
          <a:lstStyle/>
          <a:p>
            <a:r>
              <a:rPr lang="en-US" smtClean="0"/>
              <a:t>Màn hình giỏ hàng</a:t>
            </a:r>
          </a:p>
          <a:p>
            <a:r>
              <a:rPr lang="en-US"/>
              <a:t>Sau khi đã chọn xong các món theo nhu cầu, khách hàng nhận vào biếu tượng giỏ hàng nhỏ để chuyển sang màn hình </a:t>
            </a:r>
            <a:r>
              <a:rPr lang="en-US"/>
              <a:t>giỏ </a:t>
            </a:r>
            <a:r>
              <a:rPr lang="en-US" smtClean="0"/>
              <a:t>hàng</a:t>
            </a:r>
          </a:p>
          <a:p>
            <a:r>
              <a:rPr lang="en-US" smtClean="0"/>
              <a:t> </a:t>
            </a:r>
            <a:r>
              <a:rPr lang="en-US"/>
              <a:t>ở đây sẽ hiển thị thông tin cụ thể từng </a:t>
            </a:r>
            <a:r>
              <a:rPr lang="en-US"/>
              <a:t>món </a:t>
            </a:r>
            <a:endParaRPr lang="en-US" smtClean="0"/>
          </a:p>
          <a:p>
            <a:r>
              <a:rPr lang="en-US" smtClean="0"/>
              <a:t>Bên </a:t>
            </a:r>
            <a:r>
              <a:rPr lang="en-US"/>
              <a:t>cạnh đó còn có </a:t>
            </a:r>
            <a:r>
              <a:rPr lang="en-US"/>
              <a:t>thể </a:t>
            </a:r>
            <a:r>
              <a:rPr lang="en-US" smtClean="0"/>
              <a:t>đổi số lượng từng món.</a:t>
            </a:r>
          </a:p>
          <a:p>
            <a:r>
              <a:rPr lang="en-US"/>
              <a:t>C</a:t>
            </a:r>
            <a:r>
              <a:rPr lang="en-US" smtClean="0"/>
              <a:t>ó </a:t>
            </a:r>
            <a:r>
              <a:rPr lang="en-US"/>
              <a:t>thể nhấn biểu tượng dấu “x” ở góc dưới của mỗi sản phẩm sẽ hiện lên thông báo rằng có muốn xóa hay không. Nhấn đồng ý thì món đó kèm theo số lượng món sẽ bị xóa khỏi giỏ hàng. </a:t>
            </a:r>
            <a:endParaRPr lang="en-US"/>
          </a:p>
        </p:txBody>
      </p:sp>
      <p:pic>
        <p:nvPicPr>
          <p:cNvPr id="4" name="Picture 3"/>
          <p:cNvPicPr>
            <a:picLocks noChangeAspect="1"/>
          </p:cNvPicPr>
          <p:nvPr/>
        </p:nvPicPr>
        <p:blipFill>
          <a:blip r:embed="rId2"/>
          <a:stretch>
            <a:fillRect/>
          </a:stretch>
        </p:blipFill>
        <p:spPr>
          <a:xfrm>
            <a:off x="6002946" y="1690688"/>
            <a:ext cx="2592371" cy="4309059"/>
          </a:xfrm>
          <a:prstGeom prst="rect">
            <a:avLst/>
          </a:prstGeom>
        </p:spPr>
      </p:pic>
      <p:pic>
        <p:nvPicPr>
          <p:cNvPr id="5" name="Picture 4"/>
          <p:cNvPicPr>
            <a:picLocks noChangeAspect="1"/>
          </p:cNvPicPr>
          <p:nvPr/>
        </p:nvPicPr>
        <p:blipFill>
          <a:blip r:embed="rId3"/>
          <a:stretch>
            <a:fillRect/>
          </a:stretch>
        </p:blipFill>
        <p:spPr>
          <a:xfrm>
            <a:off x="8595317" y="1690688"/>
            <a:ext cx="2758483" cy="4309059"/>
          </a:xfrm>
          <a:prstGeom prst="rect">
            <a:avLst/>
          </a:prstGeom>
        </p:spPr>
      </p:pic>
    </p:spTree>
    <p:extLst>
      <p:ext uri="{BB962C8B-B14F-4D97-AF65-F5344CB8AC3E}">
        <p14:creationId xmlns:p14="http://schemas.microsoft.com/office/powerpoint/2010/main" val="3695222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4594A-8058-4F55-A3A6-4DAC8A31140C}"/>
              </a:ext>
            </a:extLst>
          </p:cNvPr>
          <p:cNvSpPr>
            <a:spLocks noGrp="1"/>
          </p:cNvSpPr>
          <p:nvPr>
            <p:ph type="title"/>
          </p:nvPr>
        </p:nvSpPr>
        <p:spPr/>
        <p:txBody>
          <a:bodyPr/>
          <a:lstStyle/>
          <a:p>
            <a:r>
              <a:rPr lang="en-US"/>
              <a:t>Kết quả thực hiện</a:t>
            </a:r>
          </a:p>
        </p:txBody>
      </p:sp>
      <p:sp>
        <p:nvSpPr>
          <p:cNvPr id="3" name="Content Placeholder 2">
            <a:extLst>
              <a:ext uri="{FF2B5EF4-FFF2-40B4-BE49-F238E27FC236}">
                <a16:creationId xmlns:a16="http://schemas.microsoft.com/office/drawing/2014/main" id="{F7A44069-7BC8-4825-9693-6901E3637ACA}"/>
              </a:ext>
            </a:extLst>
          </p:cNvPr>
          <p:cNvSpPr>
            <a:spLocks noGrp="1"/>
          </p:cNvSpPr>
          <p:nvPr>
            <p:ph idx="1"/>
          </p:nvPr>
        </p:nvSpPr>
        <p:spPr>
          <a:xfrm>
            <a:off x="838200" y="1825625"/>
            <a:ext cx="5674895" cy="4174122"/>
          </a:xfrm>
        </p:spPr>
        <p:txBody>
          <a:bodyPr>
            <a:normAutofit fontScale="92500" lnSpcReduction="10000"/>
          </a:bodyPr>
          <a:lstStyle/>
          <a:p>
            <a:r>
              <a:rPr lang="en-US" smtClean="0"/>
              <a:t>Màn hình thanh toán</a:t>
            </a:r>
          </a:p>
          <a:p>
            <a:r>
              <a:rPr lang="en-US"/>
              <a:t>Ở màn hình thanh toán, khi khách hàng chưa nhập thông tin mà nhấn thanh toán thì sẽ báo lỗi yêu cầu khách hàng nhập đầy đủ thông tin theo từng trường cụ thể. Bên cạnh đó nếu email nhập không đúng định dạng hoặc số điện thoại vượt quá 10 số thì cũng sẽ báo lỗi cho khách hàng </a:t>
            </a:r>
            <a:r>
              <a:rPr lang="en-US"/>
              <a:t>biết</a:t>
            </a:r>
            <a:r>
              <a:rPr lang="en-US" smtClean="0"/>
              <a:t>.</a:t>
            </a:r>
            <a:endParaRPr lang="en-US"/>
          </a:p>
        </p:txBody>
      </p:sp>
      <p:pic>
        <p:nvPicPr>
          <p:cNvPr id="6" name="Picture 5"/>
          <p:cNvPicPr>
            <a:picLocks noChangeAspect="1"/>
          </p:cNvPicPr>
          <p:nvPr/>
        </p:nvPicPr>
        <p:blipFill>
          <a:blip r:embed="rId2"/>
          <a:stretch>
            <a:fillRect/>
          </a:stretch>
        </p:blipFill>
        <p:spPr>
          <a:xfrm>
            <a:off x="6513095" y="1690688"/>
            <a:ext cx="2530642" cy="4309059"/>
          </a:xfrm>
          <a:prstGeom prst="rect">
            <a:avLst/>
          </a:prstGeom>
        </p:spPr>
      </p:pic>
      <p:pic>
        <p:nvPicPr>
          <p:cNvPr id="7" name="Picture 6"/>
          <p:cNvPicPr>
            <a:picLocks noChangeAspect="1"/>
          </p:cNvPicPr>
          <p:nvPr/>
        </p:nvPicPr>
        <p:blipFill>
          <a:blip r:embed="rId3"/>
          <a:stretch>
            <a:fillRect/>
          </a:stretch>
        </p:blipFill>
        <p:spPr>
          <a:xfrm>
            <a:off x="9043737" y="1690688"/>
            <a:ext cx="2310064" cy="4309059"/>
          </a:xfrm>
          <a:prstGeom prst="rect">
            <a:avLst/>
          </a:prstGeom>
        </p:spPr>
      </p:pic>
    </p:spTree>
    <p:extLst>
      <p:ext uri="{BB962C8B-B14F-4D97-AF65-F5344CB8AC3E}">
        <p14:creationId xmlns:p14="http://schemas.microsoft.com/office/powerpoint/2010/main" val="3071706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atex">
      <a:majorFont>
        <a:latin typeface="LM Roman 12"/>
        <a:ea typeface=""/>
        <a:cs typeface=""/>
      </a:majorFont>
      <a:minorFont>
        <a:latin typeface="LM Roman 12"/>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03B7251-2D7D-4F63-8ADB-612E47BE8092}" vid="{C83EF312-172F-4C7C-89D0-F931E3D9EE0F}"/>
    </a:ext>
  </a:extLst>
</a:theme>
</file>

<file path=docProps/app.xml><?xml version="1.0" encoding="utf-8"?>
<Properties xmlns="http://schemas.openxmlformats.org/officeDocument/2006/extended-properties" xmlns:vt="http://schemas.openxmlformats.org/officeDocument/2006/docPropsVTypes">
  <Template>Blank Latex</Template>
  <TotalTime>181</TotalTime>
  <Words>692</Words>
  <Application>Microsoft Office PowerPoint</Application>
  <PresentationFormat>Widescreen</PresentationFormat>
  <Paragraphs>48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Courier New</vt:lpstr>
      <vt:lpstr>LM Roman 12</vt:lpstr>
      <vt:lpstr>Office Theme</vt:lpstr>
      <vt:lpstr>Ứng dụng gọi món online</vt:lpstr>
      <vt:lpstr>Mô tả các chức năng ứng dụng</vt:lpstr>
      <vt:lpstr>Cơ sở dữ liệu</vt:lpstr>
      <vt:lpstr>Các thư viện sử dụng</vt:lpstr>
      <vt:lpstr>Kết quả thực hiện</vt:lpstr>
      <vt:lpstr>Kết quả thực hiện</vt:lpstr>
      <vt:lpstr>Kết quả thực hiện</vt:lpstr>
      <vt:lpstr>Kết quả thực hiện</vt:lpstr>
      <vt:lpstr>Kết quả thực hiện</vt:lpstr>
      <vt:lpstr>Kết quả thực hiện</vt:lpstr>
      <vt:lpstr>Kết quả thực hiện</vt:lpstr>
      <vt:lpstr>Kết quả thực hiện</vt:lpstr>
      <vt:lpstr>Kết quả thực hiện</vt:lpstr>
      <vt:lpstr>Mã nguồn</vt:lpstr>
      <vt:lpstr>Cảm 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[Tên dự án]</dc:title>
  <dc:creator>Võ Quốc Bảo Bùi</dc:creator>
  <cp:lastModifiedBy>Nguyen Chien Thang</cp:lastModifiedBy>
  <cp:revision>22</cp:revision>
  <dcterms:created xsi:type="dcterms:W3CDTF">2021-11-05T01:32:45Z</dcterms:created>
  <dcterms:modified xsi:type="dcterms:W3CDTF">2022-11-17T09:09:57Z</dcterms:modified>
</cp:coreProperties>
</file>