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2" r:id="rId5"/>
    <p:sldId id="359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88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27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33CFE-6D7D-45EC-8B00-567B34F7189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411E2E1-50E5-4328-9B91-24EFE2FDC2E8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Truy cập link: https://finds.synology.com/</a:t>
          </a:r>
        </a:p>
      </dgm:t>
    </dgm:pt>
    <dgm:pt modelId="{92338017-068E-4410-9E8A-25C8CBE5330B}" type="parTrans" cxnId="{53268EC8-6D90-4271-8578-3DC73B93CE67}">
      <dgm:prSet/>
      <dgm:spPr/>
      <dgm:t>
        <a:bodyPr/>
        <a:lstStyle/>
        <a:p>
          <a:endParaRPr lang="en-US"/>
        </a:p>
      </dgm:t>
    </dgm:pt>
    <dgm:pt modelId="{211253FD-E745-4B68-8E05-A4A8DF79BC83}" type="sibTrans" cxnId="{53268EC8-6D90-4271-8578-3DC73B93CE67}">
      <dgm:prSet/>
      <dgm:spPr/>
      <dgm:t>
        <a:bodyPr/>
        <a:lstStyle/>
        <a:p>
          <a:endParaRPr lang="en-US"/>
        </a:p>
      </dgm:t>
    </dgm:pt>
    <dgm:pt modelId="{C5931F9A-C62A-4F3E-819E-AAC113DC367C}" type="pres">
      <dgm:prSet presAssocID="{58633CFE-6D7D-45EC-8B00-567B34F7189F}" presName="Name0" presStyleCnt="0">
        <dgm:presLayoutVars>
          <dgm:dir/>
          <dgm:resizeHandles val="exact"/>
        </dgm:presLayoutVars>
      </dgm:prSet>
      <dgm:spPr/>
    </dgm:pt>
    <dgm:pt modelId="{76FB39AF-3405-482D-B41D-8E0257B88D09}" type="pres">
      <dgm:prSet presAssocID="{3411E2E1-50E5-4328-9B91-24EFE2FDC2E8}" presName="node" presStyleLbl="node1" presStyleIdx="0" presStyleCnt="1" custScaleX="2000000" custScaleY="981169" custLinFactX="142386" custLinFactY="-1500000" custLinFactNeighborX="200000" custLinFactNeighborY="-1511385">
        <dgm:presLayoutVars>
          <dgm:bulletEnabled val="1"/>
        </dgm:presLayoutVars>
      </dgm:prSet>
      <dgm:spPr/>
    </dgm:pt>
  </dgm:ptLst>
  <dgm:cxnLst>
    <dgm:cxn modelId="{55519422-CA98-4182-82BD-8CF40A89C727}" type="presOf" srcId="{58633CFE-6D7D-45EC-8B00-567B34F7189F}" destId="{C5931F9A-C62A-4F3E-819E-AAC113DC367C}" srcOrd="0" destOrd="0" presId="urn:microsoft.com/office/officeart/2005/8/layout/process1"/>
    <dgm:cxn modelId="{F91EC092-CE44-40B6-A471-5E6A1F99884C}" type="presOf" srcId="{3411E2E1-50E5-4328-9B91-24EFE2FDC2E8}" destId="{76FB39AF-3405-482D-B41D-8E0257B88D09}" srcOrd="0" destOrd="0" presId="urn:microsoft.com/office/officeart/2005/8/layout/process1"/>
    <dgm:cxn modelId="{53268EC8-6D90-4271-8578-3DC73B93CE67}" srcId="{58633CFE-6D7D-45EC-8B00-567B34F7189F}" destId="{3411E2E1-50E5-4328-9B91-24EFE2FDC2E8}" srcOrd="0" destOrd="0" parTransId="{92338017-068E-4410-9E8A-25C8CBE5330B}" sibTransId="{211253FD-E745-4B68-8E05-A4A8DF79BC83}"/>
    <dgm:cxn modelId="{DE747CE2-C610-433B-896E-0689EA87B429}" type="presParOf" srcId="{C5931F9A-C62A-4F3E-819E-AAC113DC367C}" destId="{76FB39AF-3405-482D-B41D-8E0257B88D0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B39AF-3405-482D-B41D-8E0257B88D09}">
      <dsp:nvSpPr>
        <dsp:cNvPr id="0" name=""/>
        <dsp:cNvSpPr/>
      </dsp:nvSpPr>
      <dsp:spPr>
        <a:xfrm>
          <a:off x="1492" y="0"/>
          <a:ext cx="6111209" cy="1798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</a:rPr>
            <a:t>Truy cập link: https://finds.synology.com/</a:t>
          </a:r>
        </a:p>
      </dsp:txBody>
      <dsp:txXfrm>
        <a:off x="54178" y="52686"/>
        <a:ext cx="6005837" cy="1693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05/07/2024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05/07/2024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pn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Tìm hiểu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Hệ thống nas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551144"/>
            <a:ext cx="4466502" cy="2079321"/>
          </a:xfrm>
        </p:spPr>
        <p:txBody>
          <a:bodyPr/>
          <a:lstStyle/>
          <a:p>
            <a:pPr algn="ctr"/>
            <a:r>
              <a:rPr lang="en-US" sz="6600" b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br>
              <a:rPr lang="en-US" sz="66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b="1">
                <a:latin typeface="Arial" panose="020B0604020202020204" pitchFamily="34" charset="0"/>
                <a:cs typeface="Arial" panose="020B0604020202020204" pitchFamily="34" charset="0"/>
              </a:rPr>
              <a:t>ds423+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5060" y="3097848"/>
            <a:ext cx="4466504" cy="3405187"/>
          </a:xfrm>
        </p:spPr>
        <p:txBody>
          <a:bodyPr anchor="t"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Đăng nhập hệ thống.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Điều chỉnh thông tin tài khoản.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Tìm hiểu Package Center.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Menu Control Panel.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File Station.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DSM Help.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D9E4C-33E7-80F3-5A8D-1E772498A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421" y="1723787"/>
            <a:ext cx="4105848" cy="3410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2782648"/>
            <a:ext cx="11548261" cy="1188102"/>
          </a:xfrm>
        </p:spPr>
        <p:txBody>
          <a:bodyPr/>
          <a:lstStyle/>
          <a:p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I. Đăng nhập hệ thống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D2E4375-79F3-C162-F49E-08F8C668D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060364"/>
              </p:ext>
            </p:extLst>
          </p:nvPr>
        </p:nvGraphicFramePr>
        <p:xfrm>
          <a:off x="112734" y="-46566"/>
          <a:ext cx="6112702" cy="618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6C8D115-DA25-B59E-4AC9-76C22CA56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016" y="1913131"/>
            <a:ext cx="4515481" cy="35231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0FA005-A276-02DC-CF76-506D22D340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5436" y="161198"/>
            <a:ext cx="5322887" cy="3120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7E16A1-BA64-50C6-43E5-F5FDC4B755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7638" y="3766704"/>
            <a:ext cx="5322886" cy="2824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a. Thông tin tài khoản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0CC2B4-2A7A-357D-F8DF-926F6527AD02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3"/>
          <a:stretch>
            <a:fillRect/>
          </a:stretch>
        </p:blipFill>
        <p:spPr>
          <a:xfrm>
            <a:off x="3305669" y="2171524"/>
            <a:ext cx="2267266" cy="251495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7D3416-741C-40D7-9B4B-06D2A38D0E2D}"/>
              </a:ext>
            </a:extLst>
          </p:cNvPr>
          <p:cNvSpPr txBox="1"/>
          <p:nvPr/>
        </p:nvSpPr>
        <p:spPr>
          <a:xfrm>
            <a:off x="5982045" y="2218752"/>
            <a:ext cx="295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B1: Chọn icon hình người.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1576C-CFDE-143A-7EA3-A730955788E0}"/>
              </a:ext>
            </a:extLst>
          </p:cNvPr>
          <p:cNvSpPr txBox="1"/>
          <p:nvPr/>
        </p:nvSpPr>
        <p:spPr>
          <a:xfrm>
            <a:off x="5982045" y="3443801"/>
            <a:ext cx="295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B2: Chọn Options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{0DD74415-8E7A-46DB-A45D-61B310103151}tf11936837_win32</Template>
  <TotalTime>419</TotalTime>
  <Words>411</Words>
  <Application>Microsoft Office PowerPoint</Application>
  <PresentationFormat>Widescreen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Biome</vt:lpstr>
      <vt:lpstr>Calibri</vt:lpstr>
      <vt:lpstr>Custom</vt:lpstr>
      <vt:lpstr>Tìm hiểu</vt:lpstr>
      <vt:lpstr>NAS ds423+</vt:lpstr>
      <vt:lpstr>I. Đăng nhập hệ thống</vt:lpstr>
      <vt:lpstr>PowerPoint Presentation</vt:lpstr>
      <vt:lpstr>a. Thông tin tài khoản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</dc:title>
  <dc:creator>congnv@aum.edu.vn</dc:creator>
  <cp:lastModifiedBy>congnv@aum.edu.vn</cp:lastModifiedBy>
  <cp:revision>9</cp:revision>
  <dcterms:created xsi:type="dcterms:W3CDTF">2024-06-19T02:59:03Z</dcterms:created>
  <dcterms:modified xsi:type="dcterms:W3CDTF">2024-07-05T01:12:03Z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