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1.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2.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03.xml" ContentType="application/vnd.openxmlformats-officedocument.presentationml.tags+xml"/>
  <Override PartName="/ppt/tags/tag104.xml" ContentType="application/vnd.openxmlformats-officedocument.presentationml.tags+xml"/>
  <Override PartName="/ppt/notesSlides/notesSlide4.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notesSlides/notesSlide5.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notesSlides/notesSlide6.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notesSlides/notesSlide7.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notesSlides/notesSlide8.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notesSlides/notesSlide9.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notesSlides/notesSlide10.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notesSlides/notesSlide11.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notesSlides/notesSlide12.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notesSlides/notesSlide13.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notesSlides/notesSlide14.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notesSlides/notesSlide15.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notesSlides/notesSlide16.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notesSlides/notesSlide17.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notesSlides/notesSlide18.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notesSlides/notesSlide19.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notesSlides/notesSlide20.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notesSlides/notesSlide21.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notesSlides/notesSlide22.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notesSlides/notesSlide23.xml" ContentType="application/vnd.openxmlformats-officedocument.presentationml.notesSlide+xml"/>
  <Override PartName="/ppt/tags/tag143.xml" ContentType="application/vnd.openxmlformats-officedocument.presentationml.tags+xml"/>
  <Override PartName="/ppt/tags/tag144.xml" ContentType="application/vnd.openxmlformats-officedocument.presentationml.tags+xml"/>
  <Override PartName="/ppt/notesSlides/notesSlide24.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notesSlides/notesSlide25.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notesSlides/notesSlide26.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notesSlides/notesSlide27.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notesSlides/notesSlide28.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notesSlides/notesSlide29.xml" ContentType="application/vnd.openxmlformats-officedocument.presentationml.notesSlide+xml"/>
  <Override PartName="/ppt/tags/tag155.xml" ContentType="application/vnd.openxmlformats-officedocument.presentationml.tags+xml"/>
  <Override PartName="/ppt/notesSlides/notesSlide30.xml" ContentType="application/vnd.openxmlformats-officedocument.presentationml.notesSlide+xml"/>
  <Override PartName="/ppt/tags/tag156.xml" ContentType="application/vnd.openxmlformats-officedocument.presentationml.tags+xml"/>
  <Override PartName="/ppt/tags/tag157.xml" ContentType="application/vnd.openxmlformats-officedocument.presentationml.tags+xml"/>
  <Override PartName="/ppt/notesSlides/notesSlide31.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notesSlides/notesSlide32.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notesSlides/notesSlide33.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notesSlides/notesSlide34.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notesSlides/notesSlide35.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36.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notesSlides/notesSlide37.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notesSlides/notesSlide38.xml" ContentType="application/vnd.openxmlformats-officedocument.presentationml.notesSlid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77" r:id="rId2"/>
    <p:sldId id="589" r:id="rId3"/>
    <p:sldId id="590" r:id="rId4"/>
    <p:sldId id="435" r:id="rId5"/>
    <p:sldId id="508" r:id="rId6"/>
    <p:sldId id="310" r:id="rId7"/>
    <p:sldId id="552" r:id="rId8"/>
    <p:sldId id="343" r:id="rId9"/>
    <p:sldId id="554" r:id="rId10"/>
    <p:sldId id="569" r:id="rId11"/>
    <p:sldId id="577" r:id="rId12"/>
    <p:sldId id="555" r:id="rId13"/>
    <p:sldId id="575" r:id="rId14"/>
    <p:sldId id="556" r:id="rId15"/>
    <p:sldId id="572" r:id="rId16"/>
    <p:sldId id="578" r:id="rId17"/>
    <p:sldId id="557" r:id="rId18"/>
    <p:sldId id="558" r:id="rId19"/>
    <p:sldId id="559" r:id="rId20"/>
    <p:sldId id="560" r:id="rId21"/>
    <p:sldId id="573" r:id="rId22"/>
    <p:sldId id="561" r:id="rId23"/>
    <p:sldId id="562" r:id="rId24"/>
    <p:sldId id="574" r:id="rId25"/>
    <p:sldId id="579" r:id="rId26"/>
    <p:sldId id="580" r:id="rId27"/>
    <p:sldId id="581" r:id="rId28"/>
    <p:sldId id="582" r:id="rId29"/>
    <p:sldId id="583" r:id="rId30"/>
    <p:sldId id="563" r:id="rId31"/>
    <p:sldId id="565" r:id="rId32"/>
    <p:sldId id="566" r:id="rId33"/>
    <p:sldId id="567" r:id="rId34"/>
    <p:sldId id="568" r:id="rId35"/>
    <p:sldId id="584" r:id="rId36"/>
    <p:sldId id="585" r:id="rId37"/>
    <p:sldId id="587" r:id="rId38"/>
    <p:sldId id="588" r:id="rId39"/>
    <p:sldId id="564" r:id="rId40"/>
    <p:sldId id="531" r:id="rId41"/>
    <p:sldId id="591" r:id="rId42"/>
    <p:sldId id="592" r:id="rId43"/>
    <p:sldId id="593" r:id="rId44"/>
    <p:sldId id="594" r:id="rId45"/>
  </p:sldIdLst>
  <p:sldSz cx="9906000" cy="6858000" type="A4"/>
  <p:notesSz cx="6669088" cy="9928225"/>
  <p:custDataLst>
    <p:tags r:id="rId48"/>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72">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clrMru>
    <a:srgbClr val="CC0099"/>
    <a:srgbClr val="C7FDCC"/>
    <a:srgbClr val="170AC6"/>
    <a:srgbClr val="FFFFCC"/>
    <a:srgbClr val="66FFCC"/>
    <a:srgbClr val="66FFFF"/>
    <a:srgbClr val="99BCEF"/>
    <a:srgbClr val="FAA906"/>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4" autoAdjust="0"/>
    <p:restoredTop sz="85424" autoAdjust="0"/>
  </p:normalViewPr>
  <p:slideViewPr>
    <p:cSldViewPr>
      <p:cViewPr varScale="1">
        <p:scale>
          <a:sx n="62" d="100"/>
          <a:sy n="62" d="100"/>
        </p:scale>
        <p:origin x="1590" y="60"/>
      </p:cViewPr>
      <p:guideLst>
        <p:guide orient="horz" pos="2160"/>
        <p:guide pos="3172"/>
      </p:guideLst>
    </p:cSldViewPr>
  </p:slideViewPr>
  <p:notesTextViewPr>
    <p:cViewPr>
      <p:scale>
        <a:sx n="100" d="100"/>
        <a:sy n="100" d="100"/>
      </p:scale>
      <p:origin x="0" y="0"/>
    </p:cViewPr>
  </p:notesTextViewPr>
  <p:notesViewPr>
    <p:cSldViewPr>
      <p:cViewPr varScale="1">
        <p:scale>
          <a:sx n="50" d="100"/>
          <a:sy n="50" d="100"/>
        </p:scale>
        <p:origin x="-2862" y="-96"/>
      </p:cViewPr>
      <p:guideLst>
        <p:guide orient="horz" pos="3127"/>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B19BA7-661B-0A47-8D94-255DBD44DF18}" type="doc">
      <dgm:prSet loTypeId="urn:microsoft.com/office/officeart/2005/8/layout/hProcess9" loCatId="" qsTypeId="urn:microsoft.com/office/officeart/2005/8/quickstyle/simple4" qsCatId="simple" csTypeId="urn:microsoft.com/office/officeart/2005/8/colors/accent1_5" csCatId="accent1" phldr="1"/>
      <dgm:spPr/>
    </dgm:pt>
    <dgm:pt modelId="{5F993353-C910-554F-8FAC-C5D8F9D91697}">
      <dgm:prSet phldrT="[Text]" custT="1"/>
      <dgm:spPr>
        <a:solidFill>
          <a:srgbClr val="FFFFCC"/>
        </a:solidFill>
      </dgm:spPr>
      <dgm:t>
        <a:bodyPr/>
        <a:lstStyle/>
        <a:p>
          <a:r>
            <a:rPr lang="en-US" sz="2400" dirty="0" err="1">
              <a:solidFill>
                <a:schemeClr val="tx1"/>
              </a:solidFill>
            </a:rPr>
            <a:t>Lựa</a:t>
          </a:r>
          <a:r>
            <a:rPr lang="en-US" sz="2400" dirty="0">
              <a:solidFill>
                <a:schemeClr val="tx1"/>
              </a:solidFill>
            </a:rPr>
            <a:t> </a:t>
          </a:r>
          <a:r>
            <a:rPr lang="en-US" sz="2400" dirty="0" err="1">
              <a:solidFill>
                <a:schemeClr val="tx1"/>
              </a:solidFill>
            </a:rPr>
            <a:t>chọn</a:t>
          </a:r>
          <a:r>
            <a:rPr lang="en-US" sz="2400" dirty="0">
              <a:solidFill>
                <a:schemeClr val="tx1"/>
              </a:solidFill>
            </a:rPr>
            <a:t> </a:t>
          </a:r>
          <a:r>
            <a:rPr lang="en-US" sz="2400" dirty="0" err="1">
              <a:solidFill>
                <a:schemeClr val="tx1"/>
              </a:solidFill>
            </a:rPr>
            <a:t>năng</a:t>
          </a:r>
          <a:r>
            <a:rPr lang="en-US" sz="2400" dirty="0">
              <a:solidFill>
                <a:schemeClr val="tx1"/>
              </a:solidFill>
            </a:rPr>
            <a:t> </a:t>
          </a:r>
          <a:r>
            <a:rPr lang="en-US" sz="2400" dirty="0" err="1">
              <a:solidFill>
                <a:schemeClr val="tx1"/>
              </a:solidFill>
            </a:rPr>
            <a:t>lực</a:t>
          </a:r>
          <a:r>
            <a:rPr lang="en-US" sz="2400" dirty="0">
              <a:solidFill>
                <a:schemeClr val="tx1"/>
              </a:solidFill>
            </a:rPr>
            <a:t> </a:t>
          </a:r>
          <a:r>
            <a:rPr lang="en-US" sz="2400" dirty="0" err="1">
              <a:solidFill>
                <a:schemeClr val="tx1"/>
              </a:solidFill>
            </a:rPr>
            <a:t>cần</a:t>
          </a:r>
          <a:r>
            <a:rPr lang="en-US" sz="2400" dirty="0">
              <a:solidFill>
                <a:schemeClr val="tx1"/>
              </a:solidFill>
            </a:rPr>
            <a:t> test</a:t>
          </a:r>
        </a:p>
      </dgm:t>
    </dgm:pt>
    <dgm:pt modelId="{CE31A8F2-84DF-3A47-9BD0-245FA1DA66A8}" type="parTrans" cxnId="{2A4562ED-91B4-1942-9B97-FF610A1952A9}">
      <dgm:prSet/>
      <dgm:spPr/>
      <dgm:t>
        <a:bodyPr/>
        <a:lstStyle/>
        <a:p>
          <a:endParaRPr lang="en-US"/>
        </a:p>
      </dgm:t>
    </dgm:pt>
    <dgm:pt modelId="{B2D65753-76E4-C54E-94EC-01EC1B07BC7A}" type="sibTrans" cxnId="{2A4562ED-91B4-1942-9B97-FF610A1952A9}">
      <dgm:prSet/>
      <dgm:spPr/>
      <dgm:t>
        <a:bodyPr/>
        <a:lstStyle/>
        <a:p>
          <a:endParaRPr lang="en-US"/>
        </a:p>
      </dgm:t>
    </dgm:pt>
    <dgm:pt modelId="{EA90397A-2024-3747-94DB-8D824DC06ED0}">
      <dgm:prSet phldrT="[Text]" custT="1"/>
      <dgm:spPr/>
      <dgm:t>
        <a:bodyPr/>
        <a:lstStyle/>
        <a:p>
          <a:r>
            <a:rPr lang="en-US" sz="2400" dirty="0" err="1"/>
            <a:t>Xác</a:t>
          </a:r>
          <a:r>
            <a:rPr lang="en-US" sz="2400" dirty="0"/>
            <a:t> </a:t>
          </a:r>
          <a:r>
            <a:rPr lang="en-US" sz="2400" dirty="0" err="1"/>
            <a:t>định</a:t>
          </a:r>
          <a:r>
            <a:rPr lang="en-US" sz="2400" dirty="0"/>
            <a:t> </a:t>
          </a:r>
          <a:r>
            <a:rPr lang="en-US" sz="2400" dirty="0" err="1"/>
            <a:t>nội</a:t>
          </a:r>
          <a:r>
            <a:rPr lang="en-US" sz="2400" dirty="0"/>
            <a:t> dung, </a:t>
          </a:r>
          <a:r>
            <a:rPr lang="en-US" sz="2400" dirty="0" err="1"/>
            <a:t>biểu</a:t>
          </a:r>
          <a:r>
            <a:rPr lang="en-US" sz="2400" dirty="0"/>
            <a:t> </a:t>
          </a:r>
          <a:r>
            <a:rPr lang="en-US" sz="2400" dirty="0" err="1"/>
            <a:t>hiện</a:t>
          </a:r>
          <a:endParaRPr lang="en-US" sz="2400" dirty="0"/>
        </a:p>
      </dgm:t>
    </dgm:pt>
    <dgm:pt modelId="{51D7B694-EE07-7C45-B5BD-F2FAB67491DD}" type="parTrans" cxnId="{B2FD045F-B521-E744-BF27-F0C20E211020}">
      <dgm:prSet/>
      <dgm:spPr/>
      <dgm:t>
        <a:bodyPr/>
        <a:lstStyle/>
        <a:p>
          <a:endParaRPr lang="en-US"/>
        </a:p>
      </dgm:t>
    </dgm:pt>
    <dgm:pt modelId="{BBA7A938-4C38-7A48-ABEA-8999B28832D1}" type="sibTrans" cxnId="{B2FD045F-B521-E744-BF27-F0C20E211020}">
      <dgm:prSet/>
      <dgm:spPr/>
      <dgm:t>
        <a:bodyPr/>
        <a:lstStyle/>
        <a:p>
          <a:endParaRPr lang="en-US"/>
        </a:p>
      </dgm:t>
    </dgm:pt>
    <dgm:pt modelId="{DAC27D38-78A8-CE4E-8782-EFEEA3935922}">
      <dgm:prSet phldrT="[Text]" custT="1"/>
      <dgm:spPr>
        <a:solidFill>
          <a:schemeClr val="accent2">
            <a:lumMod val="20000"/>
            <a:lumOff val="80000"/>
          </a:schemeClr>
        </a:solidFill>
      </dgm:spPr>
      <dgm:t>
        <a:bodyPr/>
        <a:lstStyle/>
        <a:p>
          <a:r>
            <a:rPr lang="en-US" sz="2400" dirty="0" err="1">
              <a:solidFill>
                <a:srgbClr val="000000"/>
              </a:solidFill>
            </a:rPr>
            <a:t>Thiết</a:t>
          </a:r>
          <a:r>
            <a:rPr lang="en-US" sz="2400" dirty="0">
              <a:solidFill>
                <a:srgbClr val="000000"/>
              </a:solidFill>
            </a:rPr>
            <a:t> </a:t>
          </a:r>
          <a:r>
            <a:rPr lang="en-US" sz="2400" dirty="0" err="1">
              <a:solidFill>
                <a:srgbClr val="000000"/>
              </a:solidFill>
            </a:rPr>
            <a:t>kế</a:t>
          </a:r>
          <a:r>
            <a:rPr lang="en-US" sz="2400" dirty="0">
              <a:solidFill>
                <a:srgbClr val="000000"/>
              </a:solidFill>
            </a:rPr>
            <a:t> </a:t>
          </a:r>
          <a:r>
            <a:rPr lang="en-US" sz="2400" dirty="0" err="1">
              <a:solidFill>
                <a:srgbClr val="000000"/>
              </a:solidFill>
            </a:rPr>
            <a:t>câu</a:t>
          </a:r>
          <a:r>
            <a:rPr lang="en-US" sz="2400" dirty="0">
              <a:solidFill>
                <a:srgbClr val="000000"/>
              </a:solidFill>
            </a:rPr>
            <a:t> </a:t>
          </a:r>
          <a:r>
            <a:rPr lang="en-US" sz="2400" dirty="0" err="1">
              <a:solidFill>
                <a:srgbClr val="000000"/>
              </a:solidFill>
            </a:rPr>
            <a:t>hỏi</a:t>
          </a:r>
          <a:endParaRPr lang="en-US" sz="2400" dirty="0">
            <a:solidFill>
              <a:srgbClr val="000000"/>
            </a:solidFill>
          </a:endParaRPr>
        </a:p>
      </dgm:t>
    </dgm:pt>
    <dgm:pt modelId="{3483CD9B-314F-6E42-A50E-DD54EC0ABD2F}" type="parTrans" cxnId="{870EF153-3328-0346-A43B-2DBC61823F85}">
      <dgm:prSet/>
      <dgm:spPr/>
      <dgm:t>
        <a:bodyPr/>
        <a:lstStyle/>
        <a:p>
          <a:endParaRPr lang="en-US"/>
        </a:p>
      </dgm:t>
    </dgm:pt>
    <dgm:pt modelId="{C3831D07-72A7-6147-9BAE-F54AB451102B}" type="sibTrans" cxnId="{870EF153-3328-0346-A43B-2DBC61823F85}">
      <dgm:prSet/>
      <dgm:spPr/>
      <dgm:t>
        <a:bodyPr/>
        <a:lstStyle/>
        <a:p>
          <a:endParaRPr lang="en-US"/>
        </a:p>
      </dgm:t>
    </dgm:pt>
    <dgm:pt modelId="{E87681BD-A567-DD44-BEE6-8EBBB3CC38CB}">
      <dgm:prSet phldrT="[Text]" custT="1"/>
      <dgm:spPr>
        <a:solidFill>
          <a:srgbClr val="C7FDCC"/>
        </a:solidFill>
      </dgm:spPr>
      <dgm:t>
        <a:bodyPr/>
        <a:lstStyle/>
        <a:p>
          <a:r>
            <a:rPr lang="en-US" sz="2400" dirty="0" err="1">
              <a:solidFill>
                <a:srgbClr val="000000"/>
              </a:solidFill>
            </a:rPr>
            <a:t>Kiểm</a:t>
          </a:r>
          <a:r>
            <a:rPr lang="en-US" sz="2400" dirty="0">
              <a:solidFill>
                <a:srgbClr val="000000"/>
              </a:solidFill>
            </a:rPr>
            <a:t> </a:t>
          </a:r>
          <a:r>
            <a:rPr lang="en-US" sz="2400" dirty="0" err="1">
              <a:solidFill>
                <a:srgbClr val="000000"/>
              </a:solidFill>
            </a:rPr>
            <a:t>tra</a:t>
          </a:r>
          <a:r>
            <a:rPr lang="en-US" sz="2400" dirty="0">
              <a:solidFill>
                <a:srgbClr val="000000"/>
              </a:solidFill>
            </a:rPr>
            <a:t> </a:t>
          </a:r>
          <a:r>
            <a:rPr lang="en-US" sz="2400" dirty="0" err="1">
              <a:solidFill>
                <a:srgbClr val="000000"/>
              </a:solidFill>
            </a:rPr>
            <a:t>lại</a:t>
          </a:r>
          <a:r>
            <a:rPr lang="en-US" sz="2400" dirty="0">
              <a:solidFill>
                <a:srgbClr val="000000"/>
              </a:solidFill>
            </a:rPr>
            <a:t> </a:t>
          </a:r>
          <a:r>
            <a:rPr lang="en-US" sz="2400" dirty="0" err="1">
              <a:solidFill>
                <a:srgbClr val="000000"/>
              </a:solidFill>
            </a:rPr>
            <a:t>câu</a:t>
          </a:r>
          <a:r>
            <a:rPr lang="en-US" sz="2400" dirty="0">
              <a:solidFill>
                <a:srgbClr val="000000"/>
              </a:solidFill>
            </a:rPr>
            <a:t> </a:t>
          </a:r>
          <a:r>
            <a:rPr lang="en-US" sz="2400" dirty="0" err="1">
              <a:solidFill>
                <a:srgbClr val="000000"/>
              </a:solidFill>
            </a:rPr>
            <a:t>hỏi</a:t>
          </a:r>
          <a:r>
            <a:rPr lang="en-US" sz="2400" dirty="0">
              <a:solidFill>
                <a:srgbClr val="000000"/>
              </a:solidFill>
            </a:rPr>
            <a:t> </a:t>
          </a:r>
        </a:p>
      </dgm:t>
    </dgm:pt>
    <dgm:pt modelId="{494C7E37-1BBE-E54D-A902-B24306BF54C7}" type="parTrans" cxnId="{02EE3071-1EBC-4D47-88C2-86C1E9DA4247}">
      <dgm:prSet/>
      <dgm:spPr/>
      <dgm:t>
        <a:bodyPr/>
        <a:lstStyle/>
        <a:p>
          <a:endParaRPr lang="en-US"/>
        </a:p>
      </dgm:t>
    </dgm:pt>
    <dgm:pt modelId="{A32C090C-6233-074D-B5BC-3D7EC7BBC892}" type="sibTrans" cxnId="{02EE3071-1EBC-4D47-88C2-86C1E9DA4247}">
      <dgm:prSet/>
      <dgm:spPr/>
      <dgm:t>
        <a:bodyPr/>
        <a:lstStyle/>
        <a:p>
          <a:endParaRPr lang="en-US"/>
        </a:p>
      </dgm:t>
    </dgm:pt>
    <dgm:pt modelId="{0BC014A1-E30B-5845-B7FF-7D5C23D1CDA0}" type="pres">
      <dgm:prSet presAssocID="{52B19BA7-661B-0A47-8D94-255DBD44DF18}" presName="CompostProcess" presStyleCnt="0">
        <dgm:presLayoutVars>
          <dgm:dir/>
          <dgm:resizeHandles val="exact"/>
        </dgm:presLayoutVars>
      </dgm:prSet>
      <dgm:spPr/>
    </dgm:pt>
    <dgm:pt modelId="{77076D8A-CB0C-2C4F-897B-B32B5798A610}" type="pres">
      <dgm:prSet presAssocID="{52B19BA7-661B-0A47-8D94-255DBD44DF18}" presName="arrow" presStyleLbl="bgShp" presStyleIdx="0" presStyleCnt="1"/>
      <dgm:spPr/>
    </dgm:pt>
    <dgm:pt modelId="{DE4CC979-191D-8A45-B1E9-0C70DA3BF56C}" type="pres">
      <dgm:prSet presAssocID="{52B19BA7-661B-0A47-8D94-255DBD44DF18}" presName="linearProcess" presStyleCnt="0"/>
      <dgm:spPr/>
    </dgm:pt>
    <dgm:pt modelId="{2B500D57-F527-174F-B084-A06A14D57DF7}" type="pres">
      <dgm:prSet presAssocID="{5F993353-C910-554F-8FAC-C5D8F9D91697}" presName="textNode" presStyleLbl="node1" presStyleIdx="0" presStyleCnt="4">
        <dgm:presLayoutVars>
          <dgm:bulletEnabled val="1"/>
        </dgm:presLayoutVars>
      </dgm:prSet>
      <dgm:spPr/>
    </dgm:pt>
    <dgm:pt modelId="{AD585B69-F823-984C-9F8C-9F50D28D234C}" type="pres">
      <dgm:prSet presAssocID="{B2D65753-76E4-C54E-94EC-01EC1B07BC7A}" presName="sibTrans" presStyleCnt="0"/>
      <dgm:spPr/>
    </dgm:pt>
    <dgm:pt modelId="{9E49BA7E-3411-E346-8211-EC9BD4E0EFF3}" type="pres">
      <dgm:prSet presAssocID="{EA90397A-2024-3747-94DB-8D824DC06ED0}" presName="textNode" presStyleLbl="node1" presStyleIdx="1" presStyleCnt="4">
        <dgm:presLayoutVars>
          <dgm:bulletEnabled val="1"/>
        </dgm:presLayoutVars>
      </dgm:prSet>
      <dgm:spPr/>
    </dgm:pt>
    <dgm:pt modelId="{39F7386B-B32D-2542-9C26-29D5AB24510A}" type="pres">
      <dgm:prSet presAssocID="{BBA7A938-4C38-7A48-ABEA-8999B28832D1}" presName="sibTrans" presStyleCnt="0"/>
      <dgm:spPr/>
    </dgm:pt>
    <dgm:pt modelId="{FC2AF3C4-56DC-8F44-8D75-B5479C584568}" type="pres">
      <dgm:prSet presAssocID="{DAC27D38-78A8-CE4E-8782-EFEEA3935922}" presName="textNode" presStyleLbl="node1" presStyleIdx="2" presStyleCnt="4">
        <dgm:presLayoutVars>
          <dgm:bulletEnabled val="1"/>
        </dgm:presLayoutVars>
      </dgm:prSet>
      <dgm:spPr/>
    </dgm:pt>
    <dgm:pt modelId="{2CB3C622-BCD7-3F4D-B053-AFCB1754B548}" type="pres">
      <dgm:prSet presAssocID="{C3831D07-72A7-6147-9BAE-F54AB451102B}" presName="sibTrans" presStyleCnt="0"/>
      <dgm:spPr/>
    </dgm:pt>
    <dgm:pt modelId="{5E549ED6-F5F9-B44F-B249-0C2AB89D4F60}" type="pres">
      <dgm:prSet presAssocID="{E87681BD-A567-DD44-BEE6-8EBBB3CC38CB}" presName="textNode" presStyleLbl="node1" presStyleIdx="3" presStyleCnt="4">
        <dgm:presLayoutVars>
          <dgm:bulletEnabled val="1"/>
        </dgm:presLayoutVars>
      </dgm:prSet>
      <dgm:spPr/>
    </dgm:pt>
  </dgm:ptLst>
  <dgm:cxnLst>
    <dgm:cxn modelId="{8AC9743B-6BF4-8C44-B47D-5828B75E041B}" type="presOf" srcId="{E87681BD-A567-DD44-BEE6-8EBBB3CC38CB}" destId="{5E549ED6-F5F9-B44F-B249-0C2AB89D4F60}" srcOrd="0" destOrd="0" presId="urn:microsoft.com/office/officeart/2005/8/layout/hProcess9"/>
    <dgm:cxn modelId="{CBE8769F-19CC-DE4E-8AA7-670FAA96AFD6}" type="presOf" srcId="{5F993353-C910-554F-8FAC-C5D8F9D91697}" destId="{2B500D57-F527-174F-B084-A06A14D57DF7}" srcOrd="0" destOrd="0" presId="urn:microsoft.com/office/officeart/2005/8/layout/hProcess9"/>
    <dgm:cxn modelId="{32216C63-C30A-F847-A46F-832B88AB3F0D}" type="presOf" srcId="{52B19BA7-661B-0A47-8D94-255DBD44DF18}" destId="{0BC014A1-E30B-5845-B7FF-7D5C23D1CDA0}" srcOrd="0" destOrd="0" presId="urn:microsoft.com/office/officeart/2005/8/layout/hProcess9"/>
    <dgm:cxn modelId="{02EE3071-1EBC-4D47-88C2-86C1E9DA4247}" srcId="{52B19BA7-661B-0A47-8D94-255DBD44DF18}" destId="{E87681BD-A567-DD44-BEE6-8EBBB3CC38CB}" srcOrd="3" destOrd="0" parTransId="{494C7E37-1BBE-E54D-A902-B24306BF54C7}" sibTransId="{A32C090C-6233-074D-B5BC-3D7EC7BBC892}"/>
    <dgm:cxn modelId="{B2FD045F-B521-E744-BF27-F0C20E211020}" srcId="{52B19BA7-661B-0A47-8D94-255DBD44DF18}" destId="{EA90397A-2024-3747-94DB-8D824DC06ED0}" srcOrd="1" destOrd="0" parTransId="{51D7B694-EE07-7C45-B5BD-F2FAB67491DD}" sibTransId="{BBA7A938-4C38-7A48-ABEA-8999B28832D1}"/>
    <dgm:cxn modelId="{2A4562ED-91B4-1942-9B97-FF610A1952A9}" srcId="{52B19BA7-661B-0A47-8D94-255DBD44DF18}" destId="{5F993353-C910-554F-8FAC-C5D8F9D91697}" srcOrd="0" destOrd="0" parTransId="{CE31A8F2-84DF-3A47-9BD0-245FA1DA66A8}" sibTransId="{B2D65753-76E4-C54E-94EC-01EC1B07BC7A}"/>
    <dgm:cxn modelId="{1440FD32-D10A-C746-A1EA-207F8F354EAD}" type="presOf" srcId="{DAC27D38-78A8-CE4E-8782-EFEEA3935922}" destId="{FC2AF3C4-56DC-8F44-8D75-B5479C584568}" srcOrd="0" destOrd="0" presId="urn:microsoft.com/office/officeart/2005/8/layout/hProcess9"/>
    <dgm:cxn modelId="{4A6B1EFD-B54C-F647-AF4F-4ED8DFA4BC16}" type="presOf" srcId="{EA90397A-2024-3747-94DB-8D824DC06ED0}" destId="{9E49BA7E-3411-E346-8211-EC9BD4E0EFF3}" srcOrd="0" destOrd="0" presId="urn:microsoft.com/office/officeart/2005/8/layout/hProcess9"/>
    <dgm:cxn modelId="{870EF153-3328-0346-A43B-2DBC61823F85}" srcId="{52B19BA7-661B-0A47-8D94-255DBD44DF18}" destId="{DAC27D38-78A8-CE4E-8782-EFEEA3935922}" srcOrd="2" destOrd="0" parTransId="{3483CD9B-314F-6E42-A50E-DD54EC0ABD2F}" sibTransId="{C3831D07-72A7-6147-9BAE-F54AB451102B}"/>
    <dgm:cxn modelId="{8BF9534C-58A3-6147-97A4-FC0EBF1F4293}" type="presParOf" srcId="{0BC014A1-E30B-5845-B7FF-7D5C23D1CDA0}" destId="{77076D8A-CB0C-2C4F-897B-B32B5798A610}" srcOrd="0" destOrd="0" presId="urn:microsoft.com/office/officeart/2005/8/layout/hProcess9"/>
    <dgm:cxn modelId="{E345D0FF-0CF5-A34C-8791-D813EB6CB93E}" type="presParOf" srcId="{0BC014A1-E30B-5845-B7FF-7D5C23D1CDA0}" destId="{DE4CC979-191D-8A45-B1E9-0C70DA3BF56C}" srcOrd="1" destOrd="0" presId="urn:microsoft.com/office/officeart/2005/8/layout/hProcess9"/>
    <dgm:cxn modelId="{E6C2A40F-C253-FF4C-A55A-50F27C109ECA}" type="presParOf" srcId="{DE4CC979-191D-8A45-B1E9-0C70DA3BF56C}" destId="{2B500D57-F527-174F-B084-A06A14D57DF7}" srcOrd="0" destOrd="0" presId="urn:microsoft.com/office/officeart/2005/8/layout/hProcess9"/>
    <dgm:cxn modelId="{9D596566-A57F-FD43-B126-FE627ECBF428}" type="presParOf" srcId="{DE4CC979-191D-8A45-B1E9-0C70DA3BF56C}" destId="{AD585B69-F823-984C-9F8C-9F50D28D234C}" srcOrd="1" destOrd="0" presId="urn:microsoft.com/office/officeart/2005/8/layout/hProcess9"/>
    <dgm:cxn modelId="{CA3886CC-09CC-C148-815D-519C852CE357}" type="presParOf" srcId="{DE4CC979-191D-8A45-B1E9-0C70DA3BF56C}" destId="{9E49BA7E-3411-E346-8211-EC9BD4E0EFF3}" srcOrd="2" destOrd="0" presId="urn:microsoft.com/office/officeart/2005/8/layout/hProcess9"/>
    <dgm:cxn modelId="{C5A570FD-B5DD-9D4C-ABF7-812AD317A31F}" type="presParOf" srcId="{DE4CC979-191D-8A45-B1E9-0C70DA3BF56C}" destId="{39F7386B-B32D-2542-9C26-29D5AB24510A}" srcOrd="3" destOrd="0" presId="urn:microsoft.com/office/officeart/2005/8/layout/hProcess9"/>
    <dgm:cxn modelId="{77069F95-1F7F-3B43-B09B-9C4F6614A49B}" type="presParOf" srcId="{DE4CC979-191D-8A45-B1E9-0C70DA3BF56C}" destId="{FC2AF3C4-56DC-8F44-8D75-B5479C584568}" srcOrd="4" destOrd="0" presId="urn:microsoft.com/office/officeart/2005/8/layout/hProcess9"/>
    <dgm:cxn modelId="{75B98EE4-1C3B-1948-A134-03447012CE49}" type="presParOf" srcId="{DE4CC979-191D-8A45-B1E9-0C70DA3BF56C}" destId="{2CB3C622-BCD7-3F4D-B053-AFCB1754B548}" srcOrd="5" destOrd="0" presId="urn:microsoft.com/office/officeart/2005/8/layout/hProcess9"/>
    <dgm:cxn modelId="{4D2EF6D9-4839-7447-91F5-3FB8D4B375B8}" type="presParOf" srcId="{DE4CC979-191D-8A45-B1E9-0C70DA3BF56C}" destId="{5E549ED6-F5F9-B44F-B249-0C2AB89D4F60}"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076D8A-CB0C-2C4F-897B-B32B5798A610}">
      <dsp:nvSpPr>
        <dsp:cNvPr id="0" name=""/>
        <dsp:cNvSpPr/>
      </dsp:nvSpPr>
      <dsp:spPr>
        <a:xfrm>
          <a:off x="649604" y="0"/>
          <a:ext cx="7362190" cy="4402667"/>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B500D57-F527-174F-B084-A06A14D57DF7}">
      <dsp:nvSpPr>
        <dsp:cNvPr id="0" name=""/>
        <dsp:cNvSpPr/>
      </dsp:nvSpPr>
      <dsp:spPr>
        <a:xfrm>
          <a:off x="2960" y="1320800"/>
          <a:ext cx="1923439" cy="1761066"/>
        </a:xfrm>
        <a:prstGeom prst="roundRect">
          <a:avLst/>
        </a:prstGeom>
        <a:solidFill>
          <a:srgbClr val="FFFFCC"/>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a:solidFill>
                <a:schemeClr val="tx1"/>
              </a:solidFill>
            </a:rPr>
            <a:t>Lựa</a:t>
          </a:r>
          <a:r>
            <a:rPr lang="en-US" sz="2400" kern="1200" dirty="0">
              <a:solidFill>
                <a:schemeClr val="tx1"/>
              </a:solidFill>
            </a:rPr>
            <a:t> </a:t>
          </a:r>
          <a:r>
            <a:rPr lang="en-US" sz="2400" kern="1200" dirty="0" err="1">
              <a:solidFill>
                <a:schemeClr val="tx1"/>
              </a:solidFill>
            </a:rPr>
            <a:t>chọn</a:t>
          </a:r>
          <a:r>
            <a:rPr lang="en-US" sz="2400" kern="1200" dirty="0">
              <a:solidFill>
                <a:schemeClr val="tx1"/>
              </a:solidFill>
            </a:rPr>
            <a:t> </a:t>
          </a:r>
          <a:r>
            <a:rPr lang="en-US" sz="2400" kern="1200" dirty="0" err="1">
              <a:solidFill>
                <a:schemeClr val="tx1"/>
              </a:solidFill>
            </a:rPr>
            <a:t>năng</a:t>
          </a:r>
          <a:r>
            <a:rPr lang="en-US" sz="2400" kern="1200" dirty="0">
              <a:solidFill>
                <a:schemeClr val="tx1"/>
              </a:solidFill>
            </a:rPr>
            <a:t> </a:t>
          </a:r>
          <a:r>
            <a:rPr lang="en-US" sz="2400" kern="1200" dirty="0" err="1">
              <a:solidFill>
                <a:schemeClr val="tx1"/>
              </a:solidFill>
            </a:rPr>
            <a:t>lực</a:t>
          </a:r>
          <a:r>
            <a:rPr lang="en-US" sz="2400" kern="1200" dirty="0">
              <a:solidFill>
                <a:schemeClr val="tx1"/>
              </a:solidFill>
            </a:rPr>
            <a:t> </a:t>
          </a:r>
          <a:r>
            <a:rPr lang="en-US" sz="2400" kern="1200" dirty="0" err="1">
              <a:solidFill>
                <a:schemeClr val="tx1"/>
              </a:solidFill>
            </a:rPr>
            <a:t>cần</a:t>
          </a:r>
          <a:r>
            <a:rPr lang="en-US" sz="2400" kern="1200" dirty="0">
              <a:solidFill>
                <a:schemeClr val="tx1"/>
              </a:solidFill>
            </a:rPr>
            <a:t> test</a:t>
          </a:r>
        </a:p>
      </dsp:txBody>
      <dsp:txXfrm>
        <a:off x="88928" y="1406768"/>
        <a:ext cx="1751503" cy="1589130"/>
      </dsp:txXfrm>
    </dsp:sp>
    <dsp:sp modelId="{9E49BA7E-3411-E346-8211-EC9BD4E0EFF3}">
      <dsp:nvSpPr>
        <dsp:cNvPr id="0" name=""/>
        <dsp:cNvSpPr/>
      </dsp:nvSpPr>
      <dsp:spPr>
        <a:xfrm>
          <a:off x="2246973" y="1320800"/>
          <a:ext cx="1923439" cy="1761066"/>
        </a:xfrm>
        <a:prstGeom prst="roundRect">
          <a:avLst/>
        </a:prstGeom>
        <a:gradFill rotWithShape="0">
          <a:gsLst>
            <a:gs pos="0">
              <a:schemeClr val="accent1">
                <a:alpha val="90000"/>
                <a:hueOff val="0"/>
                <a:satOff val="0"/>
                <a:lumOff val="0"/>
                <a:alphaOff val="-13333"/>
                <a:shade val="51000"/>
                <a:satMod val="130000"/>
              </a:schemeClr>
            </a:gs>
            <a:gs pos="80000">
              <a:schemeClr val="accent1">
                <a:alpha val="90000"/>
                <a:hueOff val="0"/>
                <a:satOff val="0"/>
                <a:lumOff val="0"/>
                <a:alphaOff val="-13333"/>
                <a:shade val="93000"/>
                <a:satMod val="130000"/>
              </a:schemeClr>
            </a:gs>
            <a:gs pos="100000">
              <a:schemeClr val="accent1">
                <a:alpha val="90000"/>
                <a:hueOff val="0"/>
                <a:satOff val="0"/>
                <a:lumOff val="0"/>
                <a:alphaOff val="-13333"/>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a:t>Xác</a:t>
          </a:r>
          <a:r>
            <a:rPr lang="en-US" sz="2400" kern="1200" dirty="0"/>
            <a:t> </a:t>
          </a:r>
          <a:r>
            <a:rPr lang="en-US" sz="2400" kern="1200" dirty="0" err="1"/>
            <a:t>định</a:t>
          </a:r>
          <a:r>
            <a:rPr lang="en-US" sz="2400" kern="1200" dirty="0"/>
            <a:t> </a:t>
          </a:r>
          <a:r>
            <a:rPr lang="en-US" sz="2400" kern="1200" dirty="0" err="1"/>
            <a:t>nội</a:t>
          </a:r>
          <a:r>
            <a:rPr lang="en-US" sz="2400" kern="1200" dirty="0"/>
            <a:t> dung, </a:t>
          </a:r>
          <a:r>
            <a:rPr lang="en-US" sz="2400" kern="1200" dirty="0" err="1"/>
            <a:t>biểu</a:t>
          </a:r>
          <a:r>
            <a:rPr lang="en-US" sz="2400" kern="1200" dirty="0"/>
            <a:t> </a:t>
          </a:r>
          <a:r>
            <a:rPr lang="en-US" sz="2400" kern="1200" dirty="0" err="1"/>
            <a:t>hiện</a:t>
          </a:r>
          <a:endParaRPr lang="en-US" sz="2400" kern="1200" dirty="0"/>
        </a:p>
      </dsp:txBody>
      <dsp:txXfrm>
        <a:off x="2332941" y="1406768"/>
        <a:ext cx="1751503" cy="1589130"/>
      </dsp:txXfrm>
    </dsp:sp>
    <dsp:sp modelId="{FC2AF3C4-56DC-8F44-8D75-B5479C584568}">
      <dsp:nvSpPr>
        <dsp:cNvPr id="0" name=""/>
        <dsp:cNvSpPr/>
      </dsp:nvSpPr>
      <dsp:spPr>
        <a:xfrm>
          <a:off x="4490986" y="1320800"/>
          <a:ext cx="1923439" cy="1761066"/>
        </a:xfrm>
        <a:prstGeom prst="roundRect">
          <a:avLst/>
        </a:prstGeom>
        <a:solidFill>
          <a:schemeClr val="accent2">
            <a:lumMod val="20000"/>
            <a:lumOff val="8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a:solidFill>
                <a:srgbClr val="000000"/>
              </a:solidFill>
            </a:rPr>
            <a:t>Thiết</a:t>
          </a:r>
          <a:r>
            <a:rPr lang="en-US" sz="2400" kern="1200" dirty="0">
              <a:solidFill>
                <a:srgbClr val="000000"/>
              </a:solidFill>
            </a:rPr>
            <a:t> </a:t>
          </a:r>
          <a:r>
            <a:rPr lang="en-US" sz="2400" kern="1200" dirty="0" err="1">
              <a:solidFill>
                <a:srgbClr val="000000"/>
              </a:solidFill>
            </a:rPr>
            <a:t>kế</a:t>
          </a:r>
          <a:r>
            <a:rPr lang="en-US" sz="2400" kern="1200" dirty="0">
              <a:solidFill>
                <a:srgbClr val="000000"/>
              </a:solidFill>
            </a:rPr>
            <a:t> </a:t>
          </a:r>
          <a:r>
            <a:rPr lang="en-US" sz="2400" kern="1200" dirty="0" err="1">
              <a:solidFill>
                <a:srgbClr val="000000"/>
              </a:solidFill>
            </a:rPr>
            <a:t>câu</a:t>
          </a:r>
          <a:r>
            <a:rPr lang="en-US" sz="2400" kern="1200" dirty="0">
              <a:solidFill>
                <a:srgbClr val="000000"/>
              </a:solidFill>
            </a:rPr>
            <a:t> </a:t>
          </a:r>
          <a:r>
            <a:rPr lang="en-US" sz="2400" kern="1200" dirty="0" err="1">
              <a:solidFill>
                <a:srgbClr val="000000"/>
              </a:solidFill>
            </a:rPr>
            <a:t>hỏi</a:t>
          </a:r>
          <a:endParaRPr lang="en-US" sz="2400" kern="1200" dirty="0">
            <a:solidFill>
              <a:srgbClr val="000000"/>
            </a:solidFill>
          </a:endParaRPr>
        </a:p>
      </dsp:txBody>
      <dsp:txXfrm>
        <a:off x="4576954" y="1406768"/>
        <a:ext cx="1751503" cy="1589130"/>
      </dsp:txXfrm>
    </dsp:sp>
    <dsp:sp modelId="{5E549ED6-F5F9-B44F-B249-0C2AB89D4F60}">
      <dsp:nvSpPr>
        <dsp:cNvPr id="0" name=""/>
        <dsp:cNvSpPr/>
      </dsp:nvSpPr>
      <dsp:spPr>
        <a:xfrm>
          <a:off x="6734999" y="1320800"/>
          <a:ext cx="1923439" cy="1761066"/>
        </a:xfrm>
        <a:prstGeom prst="roundRect">
          <a:avLst/>
        </a:prstGeom>
        <a:solidFill>
          <a:srgbClr val="C7FDCC"/>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a:solidFill>
                <a:srgbClr val="000000"/>
              </a:solidFill>
            </a:rPr>
            <a:t>Kiểm</a:t>
          </a:r>
          <a:r>
            <a:rPr lang="en-US" sz="2400" kern="1200" dirty="0">
              <a:solidFill>
                <a:srgbClr val="000000"/>
              </a:solidFill>
            </a:rPr>
            <a:t> </a:t>
          </a:r>
          <a:r>
            <a:rPr lang="en-US" sz="2400" kern="1200" dirty="0" err="1">
              <a:solidFill>
                <a:srgbClr val="000000"/>
              </a:solidFill>
            </a:rPr>
            <a:t>tra</a:t>
          </a:r>
          <a:r>
            <a:rPr lang="en-US" sz="2400" kern="1200" dirty="0">
              <a:solidFill>
                <a:srgbClr val="000000"/>
              </a:solidFill>
            </a:rPr>
            <a:t> </a:t>
          </a:r>
          <a:r>
            <a:rPr lang="en-US" sz="2400" kern="1200" dirty="0" err="1">
              <a:solidFill>
                <a:srgbClr val="000000"/>
              </a:solidFill>
            </a:rPr>
            <a:t>lại</a:t>
          </a:r>
          <a:r>
            <a:rPr lang="en-US" sz="2400" kern="1200" dirty="0">
              <a:solidFill>
                <a:srgbClr val="000000"/>
              </a:solidFill>
            </a:rPr>
            <a:t> </a:t>
          </a:r>
          <a:r>
            <a:rPr lang="en-US" sz="2400" kern="1200" dirty="0" err="1">
              <a:solidFill>
                <a:srgbClr val="000000"/>
              </a:solidFill>
            </a:rPr>
            <a:t>câu</a:t>
          </a:r>
          <a:r>
            <a:rPr lang="en-US" sz="2400" kern="1200" dirty="0">
              <a:solidFill>
                <a:srgbClr val="000000"/>
              </a:solidFill>
            </a:rPr>
            <a:t> </a:t>
          </a:r>
          <a:r>
            <a:rPr lang="en-US" sz="2400" kern="1200" dirty="0" err="1">
              <a:solidFill>
                <a:srgbClr val="000000"/>
              </a:solidFill>
            </a:rPr>
            <a:t>hỏi</a:t>
          </a:r>
          <a:r>
            <a:rPr lang="en-US" sz="2400" kern="1200" dirty="0">
              <a:solidFill>
                <a:srgbClr val="000000"/>
              </a:solidFill>
            </a:rPr>
            <a:t> </a:t>
          </a:r>
        </a:p>
      </dsp:txBody>
      <dsp:txXfrm>
        <a:off x="6820967" y="1406768"/>
        <a:ext cx="1751503" cy="158913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61" name="Rectangle 5"/>
          <p:cNvSpPr>
            <a:spLocks noGrp="1" noChangeArrowheads="1"/>
          </p:cNvSpPr>
          <p:nvPr>
            <p:ph type="sldNum" sz="quarter" idx="3"/>
          </p:nvPr>
        </p:nvSpPr>
        <p:spPr bwMode="auto">
          <a:xfrm>
            <a:off x="3777606" y="9430091"/>
            <a:ext cx="2889938" cy="496411"/>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6D5B7E00-8849-40D0-9D29-F703B82B91F1}" type="slidenum">
              <a:rPr lang="en-US"/>
              <a:pPr/>
              <a:t>‹#›</a:t>
            </a:fld>
            <a:endParaRPr lang="en-US"/>
          </a:p>
        </p:txBody>
      </p:sp>
    </p:spTree>
    <p:extLst>
      <p:ext uri="{BB962C8B-B14F-4D97-AF65-F5344CB8AC3E}">
        <p14:creationId xmlns:p14="http://schemas.microsoft.com/office/powerpoint/2010/main" val="20843010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228" cy="49575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7413" y="0"/>
            <a:ext cx="2890228" cy="495755"/>
          </a:xfrm>
          <a:prstGeom prst="rect">
            <a:avLst/>
          </a:prstGeom>
        </p:spPr>
        <p:txBody>
          <a:bodyPr vert="horz" lIns="91440" tIns="45720" rIns="91440" bIns="45720" rtlCol="0"/>
          <a:lstStyle>
            <a:lvl1pPr algn="r">
              <a:defRPr sz="1200"/>
            </a:lvl1pPr>
          </a:lstStyle>
          <a:p>
            <a:fld id="{FB95C94E-CA74-4DD2-AE13-EC32CCB72B1E}" type="datetimeFigureOut">
              <a:rPr lang="en-US" smtClean="0"/>
              <a:pPr/>
              <a:t>4/1/2016</a:t>
            </a:fld>
            <a:endParaRPr lang="en-US"/>
          </a:p>
        </p:txBody>
      </p:sp>
      <p:sp>
        <p:nvSpPr>
          <p:cNvPr id="4" name="Slide Image Placeholder 3"/>
          <p:cNvSpPr>
            <a:spLocks noGrp="1" noRot="1" noChangeAspect="1"/>
          </p:cNvSpPr>
          <p:nvPr>
            <p:ph type="sldImg" idx="2"/>
          </p:nvPr>
        </p:nvSpPr>
        <p:spPr>
          <a:xfrm>
            <a:off x="646113" y="744538"/>
            <a:ext cx="5376862" cy="3724275"/>
          </a:xfrm>
          <a:prstGeom prst="rect">
            <a:avLst/>
          </a:prstGeom>
          <a:noFill/>
          <a:ln w="12700">
            <a:solidFill>
              <a:prstClr val="black"/>
            </a:solidFill>
          </a:ln>
        </p:spPr>
        <p:txBody>
          <a:bodyPr vert="horz" lIns="91440" tIns="45720" rIns="91440" bIns="45720" rtlCol="0" anchor="ctr"/>
          <a:lstStyle/>
          <a:p>
            <a:endParaRPr lang="en-US">
              <a:latin typeface="Arial"/>
            </a:endParaRPr>
          </a:p>
        </p:txBody>
      </p:sp>
      <p:sp>
        <p:nvSpPr>
          <p:cNvPr id="5" name="Notes Placeholder 4"/>
          <p:cNvSpPr>
            <a:spLocks noGrp="1"/>
          </p:cNvSpPr>
          <p:nvPr>
            <p:ph type="body" sz="quarter" idx="3"/>
          </p:nvPr>
        </p:nvSpPr>
        <p:spPr>
          <a:xfrm>
            <a:off x="667200" y="4716237"/>
            <a:ext cx="5334691" cy="44667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830"/>
            <a:ext cx="2890228" cy="4957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7413" y="9430830"/>
            <a:ext cx="2890228" cy="495755"/>
          </a:xfrm>
          <a:prstGeom prst="rect">
            <a:avLst/>
          </a:prstGeom>
        </p:spPr>
        <p:txBody>
          <a:bodyPr vert="horz" lIns="91440" tIns="45720" rIns="91440" bIns="45720" rtlCol="0" anchor="b"/>
          <a:lstStyle>
            <a:lvl1pPr algn="r">
              <a:defRPr sz="1200"/>
            </a:lvl1pPr>
          </a:lstStyle>
          <a:p>
            <a:fld id="{96DE08CF-6EB1-4A91-BD55-CD5AA99F08D2}" type="slidenum">
              <a:rPr lang="en-US" smtClean="0"/>
              <a:pPr/>
              <a:t>‹#›</a:t>
            </a:fld>
            <a:endParaRPr lang="en-US"/>
          </a:p>
        </p:txBody>
      </p:sp>
    </p:spTree>
    <p:extLst>
      <p:ext uri="{BB962C8B-B14F-4D97-AF65-F5344CB8AC3E}">
        <p14:creationId xmlns:p14="http://schemas.microsoft.com/office/powerpoint/2010/main" val="440523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xfrm>
            <a:off x="646113" y="744538"/>
            <a:ext cx="5376862" cy="3724275"/>
          </a:xfrm>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6BB74AA7-95B4-4BAF-8D03-326EDF675A13}" type="slidenum">
              <a:rPr lang="vi-VN" smtClean="0"/>
              <a:pPr>
                <a:defRPr/>
              </a:pPr>
              <a:t>5</a:t>
            </a:fld>
            <a:endParaRPr lang="vi-V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26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27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28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31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32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6</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34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35</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r>
              <a:rPr lang="en-IE" sz="1200" i="1" kern="1200" dirty="0">
                <a:solidFill>
                  <a:schemeClr val="tx1"/>
                </a:solidFill>
                <a:effectLst/>
                <a:latin typeface="+mn-lt"/>
                <a:ea typeface="+mn-ea"/>
                <a:cs typeface="+mn-cs"/>
              </a:rPr>
              <a:t>Replace 'Right answer' with the correct answer, and each 'Wrong answer' with a plausible alternative. Add hints or feedback for each wrong answer too.</a:t>
            </a:r>
            <a:endParaRPr lang="en-US"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36</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r>
              <a:rPr lang="en-US" dirty="0" err="1">
                <a:latin typeface="Arial"/>
              </a:rPr>
              <a:t>Mất</a:t>
            </a:r>
            <a:r>
              <a:rPr lang="en-US" baseline="0" dirty="0">
                <a:latin typeface="Arial"/>
              </a:rPr>
              <a:t> </a:t>
            </a:r>
            <a:r>
              <a:rPr lang="en-US" baseline="0" dirty="0" err="1">
                <a:latin typeface="Arial"/>
              </a:rPr>
              <a:t>đuôi</a:t>
            </a:r>
            <a:r>
              <a:rPr lang="en-US" baseline="0" dirty="0">
                <a:latin typeface="Arial"/>
              </a:rPr>
              <a:t>: </a:t>
            </a:r>
            <a:r>
              <a:rPr lang="en-IE" sz="1200" i="1" kern="1200" dirty="0">
                <a:solidFill>
                  <a:schemeClr val="tx1"/>
                </a:solidFill>
                <a:effectLst/>
                <a:latin typeface="+mn-lt"/>
                <a:ea typeface="+mn-ea"/>
                <a:cs typeface="+mn-cs"/>
              </a:rPr>
              <a:t>Enter two right and two wrong answers.</a:t>
            </a:r>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37</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r>
              <a:rPr lang="en-US" dirty="0" err="1">
                <a:latin typeface="Arial"/>
              </a:rPr>
              <a:t>Mất</a:t>
            </a:r>
            <a:r>
              <a:rPr lang="en-US" baseline="0" dirty="0">
                <a:latin typeface="Arial"/>
              </a:rPr>
              <a:t> </a:t>
            </a:r>
            <a:r>
              <a:rPr lang="en-US" baseline="0" dirty="0" err="1">
                <a:latin typeface="Arial"/>
              </a:rPr>
              <a:t>đuôi</a:t>
            </a:r>
            <a:r>
              <a:rPr lang="en-US" baseline="0" dirty="0">
                <a:latin typeface="Arial"/>
              </a:rPr>
              <a:t>. 3 </a:t>
            </a:r>
            <a:r>
              <a:rPr lang="en-US" baseline="0" dirty="0" err="1">
                <a:latin typeface="Arial"/>
              </a:rPr>
              <a:t>dòng</a:t>
            </a:r>
            <a:r>
              <a:rPr lang="en-US" baseline="0" dirty="0">
                <a:latin typeface="Arial"/>
              </a:rPr>
              <a:t> </a:t>
            </a:r>
            <a:r>
              <a:rPr lang="en-US" baseline="0" dirty="0" err="1">
                <a:latin typeface="Arial"/>
              </a:rPr>
              <a:t>cuối</a:t>
            </a:r>
            <a:r>
              <a:rPr lang="en-US" baseline="0" dirty="0">
                <a:latin typeface="Arial"/>
              </a:rPr>
              <a:t> </a:t>
            </a:r>
            <a:r>
              <a:rPr lang="en-US" baseline="0" dirty="0" err="1">
                <a:latin typeface="Arial"/>
              </a:rPr>
              <a:t>là</a:t>
            </a:r>
            <a:r>
              <a:rPr lang="en-US" baseline="0" dirty="0">
                <a:latin typeface="Arial"/>
              </a:rPr>
              <a:t> </a:t>
            </a:r>
            <a:r>
              <a:rPr lang="en-US" baseline="0" dirty="0" err="1">
                <a:latin typeface="Arial"/>
              </a:rPr>
              <a:t>của</a:t>
            </a:r>
            <a:r>
              <a:rPr lang="en-US" baseline="0" dirty="0">
                <a:latin typeface="Arial"/>
              </a:rPr>
              <a:t> MC.</a:t>
            </a:r>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38</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39</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r>
              <a:rPr lang="en-US"/>
              <a:t>OFF</a:t>
            </a:r>
          </a:p>
        </p:txBody>
      </p:sp>
      <p:sp>
        <p:nvSpPr>
          <p:cNvPr id="4" name="Slide Number Placeholder 3"/>
          <p:cNvSpPr>
            <a:spLocks noGrp="1"/>
          </p:cNvSpPr>
          <p:nvPr>
            <p:ph type="sldNum" sz="quarter" idx="10"/>
          </p:nvPr>
        </p:nvSpPr>
        <p:spPr/>
        <p:txBody>
          <a:bodyPr/>
          <a:lstStyle/>
          <a:p>
            <a:fld id="{03D87640-ECC8-4133-825F-2DA993C2FC35}" type="slidenum">
              <a:rPr lang="en-US" smtClean="0"/>
              <a:pPr/>
              <a:t>40</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r>
              <a:rPr lang="en-US" dirty="0"/>
              <a:t>OFF</a:t>
            </a:r>
          </a:p>
        </p:txBody>
      </p:sp>
      <p:sp>
        <p:nvSpPr>
          <p:cNvPr id="4" name="Slide Number Placeholder 3"/>
          <p:cNvSpPr>
            <a:spLocks noGrp="1"/>
          </p:cNvSpPr>
          <p:nvPr>
            <p:ph type="sldNum" sz="quarter" idx="10"/>
          </p:nvPr>
        </p:nvSpPr>
        <p:spPr/>
        <p:txBody>
          <a:bodyPr/>
          <a:lstStyle/>
          <a:p>
            <a:fld id="{03D87640-ECC8-4133-825F-2DA993C2FC35}" type="slidenum">
              <a:rPr lang="en-US" smtClean="0"/>
              <a:pPr/>
              <a:t>41</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r>
              <a:rPr lang="en-US" dirty="0"/>
              <a:t>OFF</a:t>
            </a:r>
          </a:p>
        </p:txBody>
      </p:sp>
      <p:sp>
        <p:nvSpPr>
          <p:cNvPr id="4" name="Slide Number Placeholder 3"/>
          <p:cNvSpPr>
            <a:spLocks noGrp="1"/>
          </p:cNvSpPr>
          <p:nvPr>
            <p:ph type="sldNum" sz="quarter" idx="10"/>
          </p:nvPr>
        </p:nvSpPr>
        <p:spPr/>
        <p:txBody>
          <a:bodyPr/>
          <a:lstStyle/>
          <a:p>
            <a:fld id="{03D87640-ECC8-4133-825F-2DA993C2FC35}" type="slidenum">
              <a:rPr lang="en-US" smtClean="0"/>
              <a:pPr/>
              <a:t>42</a:t>
            </a:fld>
            <a:endParaRPr lang="en-US"/>
          </a:p>
        </p:txBody>
      </p:sp>
    </p:spTree>
    <p:extLst>
      <p:ext uri="{BB962C8B-B14F-4D97-AF65-F5344CB8AC3E}">
        <p14:creationId xmlns:p14="http://schemas.microsoft.com/office/powerpoint/2010/main" val="42112002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r>
              <a:rPr lang="en-US" dirty="0"/>
              <a:t>OFF</a:t>
            </a:r>
          </a:p>
        </p:txBody>
      </p:sp>
      <p:sp>
        <p:nvSpPr>
          <p:cNvPr id="4" name="Slide Number Placeholder 3"/>
          <p:cNvSpPr>
            <a:spLocks noGrp="1"/>
          </p:cNvSpPr>
          <p:nvPr>
            <p:ph type="sldNum" sz="quarter" idx="10"/>
          </p:nvPr>
        </p:nvSpPr>
        <p:spPr/>
        <p:txBody>
          <a:bodyPr/>
          <a:lstStyle/>
          <a:p>
            <a:fld id="{03D87640-ECC8-4133-825F-2DA993C2FC35}" type="slidenum">
              <a:rPr lang="en-US" smtClean="0"/>
              <a:pPr/>
              <a:t>43</a:t>
            </a:fld>
            <a:endParaRPr lang="en-US"/>
          </a:p>
        </p:txBody>
      </p:sp>
    </p:spTree>
    <p:extLst>
      <p:ext uri="{BB962C8B-B14F-4D97-AF65-F5344CB8AC3E}">
        <p14:creationId xmlns:p14="http://schemas.microsoft.com/office/powerpoint/2010/main" val="4256660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5.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1.emf"/><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oleObject" Target="../embeddings/oleObject3.bin"/><Relationship Id="rId5" Type="http://schemas.openxmlformats.org/officeDocument/2006/relationships/tags" Target="../tags/tag12.xml"/><Relationship Id="rId10" Type="http://schemas.openxmlformats.org/officeDocument/2006/relationships/image" Target="../media/image3.jpeg"/><Relationship Id="rId4" Type="http://schemas.openxmlformats.org/officeDocument/2006/relationships/tags" Target="../tags/tag11.xml"/><Relationship Id="rId9"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7.xml"/><Relationship Id="rId7" Type="http://schemas.openxmlformats.org/officeDocument/2006/relationships/tags" Target="../tags/tag71.xml"/><Relationship Id="rId2" Type="http://schemas.openxmlformats.org/officeDocument/2006/relationships/tags" Target="../tags/tag66.xml"/><Relationship Id="rId1" Type="http://schemas.openxmlformats.org/officeDocument/2006/relationships/vmlDrawing" Target="../drawings/vmlDrawing11.vml"/><Relationship Id="rId6" Type="http://schemas.openxmlformats.org/officeDocument/2006/relationships/tags" Target="../tags/tag70.xml"/><Relationship Id="rId5" Type="http://schemas.openxmlformats.org/officeDocument/2006/relationships/tags" Target="../tags/tag69.xml"/><Relationship Id="rId10" Type="http://schemas.openxmlformats.org/officeDocument/2006/relationships/image" Target="../media/image1.emf"/><Relationship Id="rId4" Type="http://schemas.openxmlformats.org/officeDocument/2006/relationships/tags" Target="../tags/tag68.xml"/><Relationship Id="rId9" Type="http://schemas.openxmlformats.org/officeDocument/2006/relationships/oleObject" Target="../embeddings/oleObject12.bin"/></Relationships>
</file>

<file path=ppt/slideLayouts/_rels/slideLayout1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vmlDrawing" Target="../drawings/vmlDrawing12.vml"/><Relationship Id="rId6" Type="http://schemas.openxmlformats.org/officeDocument/2006/relationships/tags" Target="../tags/tag76.xml"/><Relationship Id="rId5" Type="http://schemas.openxmlformats.org/officeDocument/2006/relationships/tags" Target="../tags/tag75.xml"/><Relationship Id="rId10" Type="http://schemas.openxmlformats.org/officeDocument/2006/relationships/image" Target="../media/image1.emf"/><Relationship Id="rId4" Type="http://schemas.openxmlformats.org/officeDocument/2006/relationships/tags" Target="../tags/tag74.xml"/><Relationship Id="rId9" Type="http://schemas.openxmlformats.org/officeDocument/2006/relationships/oleObject" Target="../embeddings/oleObject13.bin"/></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79.xml"/><Relationship Id="rId7" Type="http://schemas.openxmlformats.org/officeDocument/2006/relationships/tags" Target="../tags/tag83.xml"/><Relationship Id="rId2" Type="http://schemas.openxmlformats.org/officeDocument/2006/relationships/tags" Target="../tags/tag78.xml"/><Relationship Id="rId1" Type="http://schemas.openxmlformats.org/officeDocument/2006/relationships/vmlDrawing" Target="../drawings/vmlDrawing13.vml"/><Relationship Id="rId6" Type="http://schemas.openxmlformats.org/officeDocument/2006/relationships/tags" Target="../tags/tag82.xml"/><Relationship Id="rId5" Type="http://schemas.openxmlformats.org/officeDocument/2006/relationships/tags" Target="../tags/tag81.xml"/><Relationship Id="rId10" Type="http://schemas.openxmlformats.org/officeDocument/2006/relationships/image" Target="../media/image1.emf"/><Relationship Id="rId4" Type="http://schemas.openxmlformats.org/officeDocument/2006/relationships/tags" Target="../tags/tag80.xml"/><Relationship Id="rId9" Type="http://schemas.openxmlformats.org/officeDocument/2006/relationships/oleObject" Target="../embeddings/oleObject14.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17.xml"/><Relationship Id="rId7"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9"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tags" Target="../tags/tag25.xml"/><Relationship Id="rId5" Type="http://schemas.openxmlformats.org/officeDocument/2006/relationships/tags" Target="../tags/tag24.xml"/><Relationship Id="rId10" Type="http://schemas.openxmlformats.org/officeDocument/2006/relationships/image" Target="../media/image1.emf"/><Relationship Id="rId4" Type="http://schemas.openxmlformats.org/officeDocument/2006/relationships/tags" Target="../tags/tag23.xml"/><Relationship Id="rId9" Type="http://schemas.openxmlformats.org/officeDocument/2006/relationships/oleObject" Target="../embeddings/oleObject5.bin"/></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vmlDrawing" Target="../drawings/vmlDrawing5.vml"/><Relationship Id="rId6" Type="http://schemas.openxmlformats.org/officeDocument/2006/relationships/tags" Target="../tags/tag31.xml"/><Relationship Id="rId11" Type="http://schemas.openxmlformats.org/officeDocument/2006/relationships/image" Target="../media/image1.emf"/><Relationship Id="rId5" Type="http://schemas.openxmlformats.org/officeDocument/2006/relationships/tags" Target="../tags/tag30.xml"/><Relationship Id="rId10" Type="http://schemas.openxmlformats.org/officeDocument/2006/relationships/oleObject" Target="../embeddings/oleObject6.bin"/><Relationship Id="rId4" Type="http://schemas.openxmlformats.org/officeDocument/2006/relationships/tags" Target="../tags/tag29.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image" Target="../media/image1.emf"/><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oleObject" Target="../embeddings/oleObject7.bin"/><Relationship Id="rId2" Type="http://schemas.openxmlformats.org/officeDocument/2006/relationships/tags" Target="../tags/tag34.xml"/><Relationship Id="rId1" Type="http://schemas.openxmlformats.org/officeDocument/2006/relationships/vmlDrawing" Target="../drawings/vmlDrawing6.vml"/><Relationship Id="rId6" Type="http://schemas.openxmlformats.org/officeDocument/2006/relationships/tags" Target="../tags/tag38.xml"/><Relationship Id="rId11" Type="http://schemas.openxmlformats.org/officeDocument/2006/relationships/slideMaster" Target="../slideMasters/slideMaster1.xml"/><Relationship Id="rId5" Type="http://schemas.openxmlformats.org/officeDocument/2006/relationships/tags" Target="../tags/tag37.xml"/><Relationship Id="rId10" Type="http://schemas.openxmlformats.org/officeDocument/2006/relationships/tags" Target="../tags/tag42.xml"/><Relationship Id="rId4" Type="http://schemas.openxmlformats.org/officeDocument/2006/relationships/tags" Target="../tags/tag36.xml"/><Relationship Id="rId9" Type="http://schemas.openxmlformats.org/officeDocument/2006/relationships/tags" Target="../tags/tag41.xml"/></Relationships>
</file>

<file path=ppt/slideLayouts/_rels/slideLayout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44.xml"/><Relationship Id="rId7"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vmlDrawing" Target="../drawings/vmlDrawing7.v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9"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9.xml"/><Relationship Id="rId7" Type="http://schemas.openxmlformats.org/officeDocument/2006/relationships/oleObject" Target="../embeddings/oleObject9.bin"/><Relationship Id="rId2" Type="http://schemas.openxmlformats.org/officeDocument/2006/relationships/tags" Target="../tags/tag48.xml"/><Relationship Id="rId1" Type="http://schemas.openxmlformats.org/officeDocument/2006/relationships/vmlDrawing" Target="../drawings/vmlDrawing8.vml"/><Relationship Id="rId6" Type="http://schemas.openxmlformats.org/officeDocument/2006/relationships/slideMaster" Target="../slideMasters/slideMaster1.xml"/><Relationship Id="rId5" Type="http://schemas.openxmlformats.org/officeDocument/2006/relationships/tags" Target="../tags/tag51.xml"/><Relationship Id="rId4" Type="http://schemas.openxmlformats.org/officeDocument/2006/relationships/tags" Target="../tags/tag50.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58.xml"/><Relationship Id="rId3" Type="http://schemas.openxmlformats.org/officeDocument/2006/relationships/tags" Target="../tags/tag53.xml"/><Relationship Id="rId7" Type="http://schemas.openxmlformats.org/officeDocument/2006/relationships/tags" Target="../tags/tag57.xml"/><Relationship Id="rId2" Type="http://schemas.openxmlformats.org/officeDocument/2006/relationships/tags" Target="../tags/tag52.xml"/><Relationship Id="rId1" Type="http://schemas.openxmlformats.org/officeDocument/2006/relationships/vmlDrawing" Target="../drawings/vmlDrawing9.vml"/><Relationship Id="rId6" Type="http://schemas.openxmlformats.org/officeDocument/2006/relationships/tags" Target="../tags/tag56.xml"/><Relationship Id="rId11" Type="http://schemas.openxmlformats.org/officeDocument/2006/relationships/image" Target="../media/image1.emf"/><Relationship Id="rId5" Type="http://schemas.openxmlformats.org/officeDocument/2006/relationships/tags" Target="../tags/tag55.xml"/><Relationship Id="rId10" Type="http://schemas.openxmlformats.org/officeDocument/2006/relationships/oleObject" Target="../embeddings/oleObject10.bin"/><Relationship Id="rId4" Type="http://schemas.openxmlformats.org/officeDocument/2006/relationships/tags" Target="../tags/tag54.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vmlDrawing" Target="../drawings/vmlDrawing10.vml"/><Relationship Id="rId6" Type="http://schemas.openxmlformats.org/officeDocument/2006/relationships/tags" Target="../tags/tag63.xml"/><Relationship Id="rId11" Type="http://schemas.openxmlformats.org/officeDocument/2006/relationships/image" Target="../media/image1.emf"/><Relationship Id="rId5" Type="http://schemas.openxmlformats.org/officeDocument/2006/relationships/tags" Target="../tags/tag62.xml"/><Relationship Id="rId10" Type="http://schemas.openxmlformats.org/officeDocument/2006/relationships/oleObject" Target="../embeddings/oleObject11.bin"/><Relationship Id="rId4" Type="http://schemas.openxmlformats.org/officeDocument/2006/relationships/tags" Target="../tags/tag61.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0">
          <a:blip r:embed="rId10" cstate="print"/>
          <a:srcRect/>
          <a:stretch>
            <a:fillRect/>
          </a:stretch>
        </a:blipFill>
        <a:effectLst/>
      </p:bgPr>
    </p:bg>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22668" name="think-cell Slide" r:id="rId11" imgW="270" imgH="270" progId="TCLayout.ActiveDocument.1">
                  <p:embed/>
                </p:oleObj>
              </mc:Choice>
              <mc:Fallback>
                <p:oleObj name="think-cell Slide" r:id="rId11" imgW="270" imgH="270" progId="TCLayout.ActiveDocument.1">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129" name="Group 57"/>
          <p:cNvGrpSpPr>
            <a:grpSpLocks/>
          </p:cNvGrpSpPr>
          <p:nvPr>
            <p:custDataLst>
              <p:tags r:id="rId3"/>
            </p:custDataLst>
          </p:nvPr>
        </p:nvGrpSpPr>
        <p:grpSpPr bwMode="auto">
          <a:xfrm>
            <a:off x="0" y="6245226"/>
            <a:ext cx="9906000" cy="612775"/>
            <a:chOff x="0" y="3934"/>
            <a:chExt cx="5760" cy="386"/>
          </a:xfrm>
        </p:grpSpPr>
        <p:sp>
          <p:nvSpPr>
            <p:cNvPr id="3127" name="Rectangle 55"/>
            <p:cNvSpPr>
              <a:spLocks noChangeArrowheads="1"/>
            </p:cNvSpPr>
            <p:nvPr userDrawn="1"/>
          </p:nvSpPr>
          <p:spPr bwMode="gray">
            <a:xfrm>
              <a:off x="0" y="4064"/>
              <a:ext cx="5760" cy="256"/>
            </a:xfrm>
            <a:prstGeom prst="rect">
              <a:avLst/>
            </a:prstGeom>
            <a:solidFill>
              <a:schemeClr val="tx2"/>
            </a:solidFill>
            <a:ln w="9525">
              <a:noFill/>
              <a:miter lim="800000"/>
              <a:headEnd/>
              <a:tailEnd/>
            </a:ln>
            <a:effectLst/>
          </p:spPr>
          <p:txBody>
            <a:bodyPr wrap="none" anchor="ctr"/>
            <a:lstStyle/>
            <a:p>
              <a:endParaRPr lang="en-US"/>
            </a:p>
          </p:txBody>
        </p:sp>
        <p:sp>
          <p:nvSpPr>
            <p:cNvPr id="3128" name="Freeform 56"/>
            <p:cNvSpPr>
              <a:spLocks/>
            </p:cNvSpPr>
            <p:nvPr userDrawn="1"/>
          </p:nvSpPr>
          <p:spPr bwMode="gray">
            <a:xfrm>
              <a:off x="4425" y="3934"/>
              <a:ext cx="1335" cy="194"/>
            </a:xfrm>
            <a:custGeom>
              <a:avLst/>
              <a:gdLst/>
              <a:ahLst/>
              <a:cxnLst>
                <a:cxn ang="0">
                  <a:pos x="0" y="137"/>
                </a:cxn>
                <a:cxn ang="0">
                  <a:pos x="229" y="0"/>
                </a:cxn>
                <a:cxn ang="0">
                  <a:pos x="1335" y="2"/>
                </a:cxn>
                <a:cxn ang="0">
                  <a:pos x="1335" y="194"/>
                </a:cxn>
                <a:cxn ang="0">
                  <a:pos x="87" y="194"/>
                </a:cxn>
                <a:cxn ang="0">
                  <a:pos x="0" y="137"/>
                </a:cxn>
              </a:cxnLst>
              <a:rect l="0" t="0" r="r" b="b"/>
              <a:pathLst>
                <a:path w="1335" h="194">
                  <a:moveTo>
                    <a:pt x="0" y="137"/>
                  </a:moveTo>
                  <a:lnTo>
                    <a:pt x="229" y="0"/>
                  </a:lnTo>
                  <a:lnTo>
                    <a:pt x="1335" y="2"/>
                  </a:lnTo>
                  <a:lnTo>
                    <a:pt x="1335" y="194"/>
                  </a:lnTo>
                  <a:lnTo>
                    <a:pt x="87" y="194"/>
                  </a:lnTo>
                  <a:lnTo>
                    <a:pt x="0" y="137"/>
                  </a:lnTo>
                  <a:close/>
                </a:path>
              </a:pathLst>
            </a:custGeom>
            <a:solidFill>
              <a:schemeClr val="tx2"/>
            </a:solidFill>
            <a:ln w="9525">
              <a:noFill/>
              <a:round/>
              <a:headEnd/>
              <a:tailEnd/>
            </a:ln>
            <a:effectLst/>
          </p:spPr>
          <p:txBody>
            <a:bodyPr/>
            <a:lstStyle/>
            <a:p>
              <a:endParaRPr lang="en-US"/>
            </a:p>
          </p:txBody>
        </p:sp>
      </p:grpSp>
      <p:sp>
        <p:nvSpPr>
          <p:cNvPr id="3076" name="Rectangle 4"/>
          <p:cNvSpPr>
            <a:spLocks noGrp="1" noChangeArrowheads="1"/>
          </p:cNvSpPr>
          <p:nvPr>
            <p:ph type="dt" sz="half" idx="2"/>
            <p:custDataLst>
              <p:tags r:id="rId4"/>
            </p:custDataLst>
          </p:nvPr>
        </p:nvSpPr>
        <p:spPr>
          <a:xfrm>
            <a:off x="495300" y="6477001"/>
            <a:ext cx="2311400" cy="244475"/>
          </a:xfrm>
        </p:spPr>
        <p:txBody>
          <a:bodyPr/>
          <a:lstStyle>
            <a:lvl1pPr>
              <a:defRPr/>
            </a:lvl1pPr>
          </a:lstStyle>
          <a:p>
            <a:endParaRPr lang="en-US"/>
          </a:p>
        </p:txBody>
      </p:sp>
      <p:sp>
        <p:nvSpPr>
          <p:cNvPr id="3077" name="Rectangle 5"/>
          <p:cNvSpPr>
            <a:spLocks noGrp="1" noChangeArrowheads="1"/>
          </p:cNvSpPr>
          <p:nvPr>
            <p:ph type="ftr" sz="quarter" idx="3"/>
            <p:custDataLst>
              <p:tags r:id="rId5"/>
            </p:custDataLst>
          </p:nvPr>
        </p:nvSpPr>
        <p:spPr>
          <a:xfrm>
            <a:off x="6356350" y="6477001"/>
            <a:ext cx="3136900" cy="244475"/>
          </a:xfrm>
        </p:spPr>
        <p:txBody>
          <a:bodyPr/>
          <a:lstStyle>
            <a:lvl1pPr>
              <a:defRPr b="0"/>
            </a:lvl1pPr>
          </a:lstStyle>
          <a:p>
            <a:endParaRPr lang="en-US"/>
          </a:p>
        </p:txBody>
      </p:sp>
      <p:sp>
        <p:nvSpPr>
          <p:cNvPr id="3078" name="Rectangle 6"/>
          <p:cNvSpPr>
            <a:spLocks noGrp="1" noChangeArrowheads="1"/>
          </p:cNvSpPr>
          <p:nvPr>
            <p:ph type="sldNum" sz="quarter" idx="4"/>
            <p:custDataLst>
              <p:tags r:id="rId6"/>
            </p:custDataLst>
          </p:nvPr>
        </p:nvSpPr>
        <p:spPr>
          <a:xfrm>
            <a:off x="3714750" y="6477001"/>
            <a:ext cx="2311400" cy="244475"/>
          </a:xfrm>
        </p:spPr>
        <p:txBody>
          <a:bodyPr/>
          <a:lstStyle>
            <a:lvl1pPr>
              <a:defRPr/>
            </a:lvl1pPr>
          </a:lstStyle>
          <a:p>
            <a:fld id="{8CF42B78-5351-48EE-8B62-0AD1D8E4C4C1}" type="slidenum">
              <a:rPr lang="en-US"/>
              <a:pPr/>
              <a:t>‹#›</a:t>
            </a:fld>
            <a:endParaRPr lang="en-US"/>
          </a:p>
        </p:txBody>
      </p:sp>
      <p:sp>
        <p:nvSpPr>
          <p:cNvPr id="3075" name="Rectangle 3"/>
          <p:cNvSpPr>
            <a:spLocks noGrp="1" noChangeArrowheads="1"/>
          </p:cNvSpPr>
          <p:nvPr>
            <p:ph type="subTitle" idx="1"/>
            <p:custDataLst>
              <p:tags r:id="rId7"/>
            </p:custDataLst>
          </p:nvPr>
        </p:nvSpPr>
        <p:spPr bwMode="black">
          <a:xfrm>
            <a:off x="1485900" y="5638800"/>
            <a:ext cx="7264400" cy="381000"/>
          </a:xfrm>
        </p:spPr>
        <p:txBody>
          <a:bodyPr/>
          <a:lstStyle>
            <a:lvl1pPr marL="0" indent="0" algn="ctr">
              <a:buFont typeface="Wingdings" pitchFamily="2" charset="2"/>
              <a:buNone/>
              <a:defRPr sz="1600" b="1">
                <a:solidFill>
                  <a:schemeClr val="folHlink"/>
                </a:solidFill>
              </a:defRPr>
            </a:lvl1pPr>
          </a:lstStyle>
          <a:p>
            <a:r>
              <a:rPr lang="en-US"/>
              <a:t>Click to edit Master subtitle style</a:t>
            </a:r>
          </a:p>
        </p:txBody>
      </p:sp>
      <p:sp>
        <p:nvSpPr>
          <p:cNvPr id="3074" name="Rectangle 2"/>
          <p:cNvSpPr>
            <a:spLocks noGrp="1" noChangeArrowheads="1"/>
          </p:cNvSpPr>
          <p:nvPr>
            <p:ph type="ctrTitle"/>
            <p:custDataLst>
              <p:tags r:id="rId8"/>
            </p:custDataLst>
          </p:nvPr>
        </p:nvSpPr>
        <p:spPr>
          <a:xfrm>
            <a:off x="990600" y="4953000"/>
            <a:ext cx="8007350" cy="762000"/>
          </a:xfrm>
        </p:spPr>
        <p:txBody>
          <a:bodyPr/>
          <a:lstStyle>
            <a:lvl1pPr algn="ctr">
              <a:defRPr sz="4000">
                <a:solidFill>
                  <a:schemeClr val="bg1"/>
                </a:solidFill>
              </a:defRPr>
            </a:lvl1p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28812" name="think-cell Slide" r:id="rId9" imgW="270" imgH="270" progId="TCLayout.ActiveDocument.1">
                  <p:embed/>
                </p:oleObj>
              </mc:Choice>
              <mc:Fallback>
                <p:oleObj name="think-cell Slide" r:id="rId9" imgW="270" imgH="270" progId="TCLayout.ActiveDocument.1">
                  <p:embed/>
                  <p:pic>
                    <p:nvPicPr>
                      <p:cNvPr id="0" name="Picture 2"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a:t>Click to edit Master title style</a:t>
            </a:r>
          </a:p>
        </p:txBody>
      </p:sp>
      <p:sp>
        <p:nvSpPr>
          <p:cNvPr id="3" name="Vertical Text Placeholder 2"/>
          <p:cNvSpPr>
            <a:spLocks noGrp="1"/>
          </p:cNvSpPr>
          <p:nvPr>
            <p:ph type="body" orient="vert" idx="1"/>
            <p:custDataLst>
              <p:tags r:id="rId4"/>
            </p:custDataLst>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custDataLst>
              <p:tags r:id="rId5"/>
            </p:custDataLst>
          </p:nvPr>
        </p:nvSpPr>
        <p:spPr/>
        <p:txBody>
          <a:bodyPr/>
          <a:lstStyle>
            <a:lvl1pPr>
              <a:defRPr/>
            </a:lvl1pPr>
          </a:lstStyle>
          <a:p>
            <a:endParaRPr lang="en-US"/>
          </a:p>
        </p:txBody>
      </p:sp>
      <p:sp>
        <p:nvSpPr>
          <p:cNvPr id="6" name="Slide Number Placeholder 5"/>
          <p:cNvSpPr>
            <a:spLocks noGrp="1"/>
          </p:cNvSpPr>
          <p:nvPr>
            <p:ph type="sldNum" sz="quarter" idx="12"/>
            <p:custDataLst>
              <p:tags r:id="rId6"/>
            </p:custDataLst>
          </p:nvPr>
        </p:nvSpPr>
        <p:spPr/>
        <p:txBody>
          <a:bodyPr/>
          <a:lstStyle>
            <a:lvl1pPr>
              <a:defRPr/>
            </a:lvl1pPr>
          </a:lstStyle>
          <a:p>
            <a:fld id="{06E8AB5E-BC6F-41EE-B06B-135F97AFC118}" type="slidenum">
              <a:rPr lang="en-US"/>
              <a:pPr/>
              <a:t>‹#›</a:t>
            </a:fld>
            <a:endParaRPr lang="en-US"/>
          </a:p>
        </p:txBody>
      </p:sp>
      <p:sp>
        <p:nvSpPr>
          <p:cNvPr id="7" name="Footer Placeholder 4"/>
          <p:cNvSpPr>
            <a:spLocks noGrp="1"/>
          </p:cNvSpPr>
          <p:nvPr>
            <p:ph type="ftr" sz="quarter" idx="11"/>
            <p:custDataLst>
              <p:tags r:id="rId7"/>
            </p:custDataLst>
          </p:nvPr>
        </p:nvSpPr>
        <p:spPr>
          <a:xfrm>
            <a:off x="7346950" y="6477000"/>
            <a:ext cx="2063750" cy="228600"/>
          </a:xfrm>
        </p:spPr>
        <p:txBody>
          <a:bodyPr/>
          <a:lstStyle>
            <a:lvl1pPr>
              <a:defRPr/>
            </a:lvl1pPr>
          </a:lstStyle>
          <a:p>
            <a:r>
              <a:rPr lang="en-US"/>
              <a:t>http://www.bcpromo.vn</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31884" name="think-cell Slide" r:id="rId9" imgW="270" imgH="270" progId="TCLayout.ActiveDocument.1">
                  <p:embed/>
                </p:oleObj>
              </mc:Choice>
              <mc:Fallback>
                <p:oleObj name="think-cell Slide" r:id="rId9" imgW="270" imgH="270" progId="TCLayout.ActiveDocument.1">
                  <p:embed/>
                  <p:pic>
                    <p:nvPicPr>
                      <p:cNvPr id="0" name="Picture 2"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Vertical Title 1"/>
          <p:cNvSpPr>
            <a:spLocks noGrp="1"/>
          </p:cNvSpPr>
          <p:nvPr>
            <p:ph type="title" orient="vert"/>
            <p:custDataLst>
              <p:tags r:id="rId3"/>
            </p:custDataLst>
          </p:nvPr>
        </p:nvSpPr>
        <p:spPr>
          <a:xfrm>
            <a:off x="7181850" y="503238"/>
            <a:ext cx="2228850" cy="5897562"/>
          </a:xfrm>
        </p:spPr>
        <p:txBody>
          <a:bodyPr vert="eaVert"/>
          <a:lstStyle/>
          <a:p>
            <a:r>
              <a:rPr lang="en-US"/>
              <a:t>Click to edit Master title style</a:t>
            </a:r>
          </a:p>
        </p:txBody>
      </p:sp>
      <p:sp>
        <p:nvSpPr>
          <p:cNvPr id="3" name="Vertical Text Placeholder 2"/>
          <p:cNvSpPr>
            <a:spLocks noGrp="1"/>
          </p:cNvSpPr>
          <p:nvPr>
            <p:ph type="body" orient="vert" idx="1"/>
            <p:custDataLst>
              <p:tags r:id="rId4"/>
            </p:custDataLst>
          </p:nvPr>
        </p:nvSpPr>
        <p:spPr>
          <a:xfrm>
            <a:off x="495300" y="503238"/>
            <a:ext cx="652145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custDataLst>
              <p:tags r:id="rId5"/>
            </p:custDataLst>
          </p:nvPr>
        </p:nvSpPr>
        <p:spPr/>
        <p:txBody>
          <a:bodyPr/>
          <a:lstStyle>
            <a:lvl1pPr>
              <a:defRPr/>
            </a:lvl1pPr>
          </a:lstStyle>
          <a:p>
            <a:endParaRPr lang="en-US"/>
          </a:p>
        </p:txBody>
      </p:sp>
      <p:sp>
        <p:nvSpPr>
          <p:cNvPr id="6" name="Slide Number Placeholder 5"/>
          <p:cNvSpPr>
            <a:spLocks noGrp="1"/>
          </p:cNvSpPr>
          <p:nvPr>
            <p:ph type="sldNum" sz="quarter" idx="12"/>
            <p:custDataLst>
              <p:tags r:id="rId6"/>
            </p:custDataLst>
          </p:nvPr>
        </p:nvSpPr>
        <p:spPr/>
        <p:txBody>
          <a:bodyPr/>
          <a:lstStyle>
            <a:lvl1pPr>
              <a:defRPr/>
            </a:lvl1pPr>
          </a:lstStyle>
          <a:p>
            <a:fld id="{00E76AEE-8C56-47CC-A134-D36219FB0CF5}" type="slidenum">
              <a:rPr lang="en-US"/>
              <a:pPr/>
              <a:t>‹#›</a:t>
            </a:fld>
            <a:endParaRPr lang="en-US"/>
          </a:p>
        </p:txBody>
      </p:sp>
      <p:sp>
        <p:nvSpPr>
          <p:cNvPr id="7" name="Footer Placeholder 4"/>
          <p:cNvSpPr>
            <a:spLocks noGrp="1"/>
          </p:cNvSpPr>
          <p:nvPr>
            <p:ph type="ftr" sz="quarter" idx="11"/>
            <p:custDataLst>
              <p:tags r:id="rId7"/>
            </p:custDataLst>
          </p:nvPr>
        </p:nvSpPr>
        <p:spPr>
          <a:xfrm>
            <a:off x="7346950" y="6477000"/>
            <a:ext cx="2063750" cy="228600"/>
          </a:xfrm>
        </p:spPr>
        <p:txBody>
          <a:bodyPr/>
          <a:lstStyle>
            <a:lvl1pPr>
              <a:defRPr/>
            </a:lvl1pPr>
          </a:lstStyle>
          <a:p>
            <a:r>
              <a:rPr lang="en-US"/>
              <a:t>http://www.bcpromo.vn</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33932" name="think-cell Slide" r:id="rId9" imgW="270" imgH="270" progId="TCLayout.ActiveDocument.1">
                  <p:embed/>
                </p:oleObj>
              </mc:Choice>
              <mc:Fallback>
                <p:oleObj name="think-cell Slide" r:id="rId9" imgW="270" imgH="270" progId="TCLayout.ActiveDocument.1">
                  <p:embed/>
                  <p:pic>
                    <p:nvPicPr>
                      <p:cNvPr id="0" name="Picture 2"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a:xfrm>
            <a:off x="825500" y="503238"/>
            <a:ext cx="8502650" cy="563562"/>
          </a:xfrm>
        </p:spPr>
        <p:txBody>
          <a:bodyPr/>
          <a:lstStyle/>
          <a:p>
            <a:r>
              <a:rPr lang="en-US"/>
              <a:t>Click to edit Master title style</a:t>
            </a:r>
          </a:p>
        </p:txBody>
      </p:sp>
      <p:sp>
        <p:nvSpPr>
          <p:cNvPr id="3" name="Table Placeholder 2"/>
          <p:cNvSpPr>
            <a:spLocks noGrp="1"/>
          </p:cNvSpPr>
          <p:nvPr>
            <p:ph type="tbl" idx="1"/>
            <p:custDataLst>
              <p:tags r:id="rId4"/>
            </p:custDataLst>
          </p:nvPr>
        </p:nvSpPr>
        <p:spPr>
          <a:xfrm>
            <a:off x="495300" y="1371600"/>
            <a:ext cx="8915400" cy="5029200"/>
          </a:xfrm>
        </p:spPr>
        <p:txBody>
          <a:bodyPr/>
          <a:lstStyle/>
          <a:p>
            <a:r>
              <a:rPr lang="en-US"/>
              <a:t>Click icon to add table</a:t>
            </a:r>
          </a:p>
        </p:txBody>
      </p:sp>
      <p:sp>
        <p:nvSpPr>
          <p:cNvPr id="4" name="Date Placeholder 3"/>
          <p:cNvSpPr>
            <a:spLocks noGrp="1"/>
          </p:cNvSpPr>
          <p:nvPr>
            <p:ph type="dt" sz="half" idx="10"/>
            <p:custDataLst>
              <p:tags r:id="rId5"/>
            </p:custDataLst>
          </p:nvPr>
        </p:nvSpPr>
        <p:spPr>
          <a:xfrm>
            <a:off x="495300" y="6562725"/>
            <a:ext cx="1981200" cy="228600"/>
          </a:xfrm>
        </p:spPr>
        <p:txBody>
          <a:bodyPr/>
          <a:lstStyle>
            <a:lvl1pPr>
              <a:defRPr/>
            </a:lvl1pPr>
          </a:lstStyle>
          <a:p>
            <a:endParaRPr lang="en-US"/>
          </a:p>
        </p:txBody>
      </p:sp>
      <p:sp>
        <p:nvSpPr>
          <p:cNvPr id="6" name="Slide Number Placeholder 5"/>
          <p:cNvSpPr>
            <a:spLocks noGrp="1"/>
          </p:cNvSpPr>
          <p:nvPr>
            <p:ph type="sldNum" sz="quarter" idx="12"/>
            <p:custDataLst>
              <p:tags r:id="rId6"/>
            </p:custDataLst>
          </p:nvPr>
        </p:nvSpPr>
        <p:spPr>
          <a:xfrm>
            <a:off x="4069027" y="6551613"/>
            <a:ext cx="2311400" cy="228600"/>
          </a:xfrm>
        </p:spPr>
        <p:txBody>
          <a:bodyPr/>
          <a:lstStyle>
            <a:lvl1pPr>
              <a:defRPr/>
            </a:lvl1pPr>
          </a:lstStyle>
          <a:p>
            <a:fld id="{3A5BA64B-88D4-49F6-9DDE-D3CD30C873A2}" type="slidenum">
              <a:rPr lang="en-US"/>
              <a:pPr/>
              <a:t>‹#›</a:t>
            </a:fld>
            <a:endParaRPr lang="en-US"/>
          </a:p>
        </p:txBody>
      </p:sp>
      <p:sp>
        <p:nvSpPr>
          <p:cNvPr id="7" name="Footer Placeholder 4"/>
          <p:cNvSpPr>
            <a:spLocks noGrp="1"/>
          </p:cNvSpPr>
          <p:nvPr>
            <p:ph type="ftr" sz="quarter" idx="11"/>
            <p:custDataLst>
              <p:tags r:id="rId7"/>
            </p:custDataLst>
          </p:nvPr>
        </p:nvSpPr>
        <p:spPr>
          <a:xfrm>
            <a:off x="7346950" y="6477000"/>
            <a:ext cx="2063750" cy="228600"/>
          </a:xfrm>
        </p:spPr>
        <p:txBody>
          <a:bodyPr/>
          <a:lstStyle>
            <a:lvl1pPr>
              <a:defRPr/>
            </a:lvl1pPr>
          </a:lstStyle>
          <a:p>
            <a:r>
              <a:rPr lang="en-US"/>
              <a:t>http://www.bcpromo.vn</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5553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29836" name="think-cell Slide" r:id="rId8" imgW="270" imgH="270" progId="TCLayout.ActiveDocument.1">
                  <p:embed/>
                </p:oleObj>
              </mc:Choice>
              <mc:Fallback>
                <p:oleObj name="think-cell Slide" r:id="rId8" imgW="270" imgH="270" progId="TCLayout.ActiveDocument.1">
                  <p:embed/>
                  <p:pic>
                    <p:nvPicPr>
                      <p:cNvPr id="0" name="Picture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a:t>Click to edit Master title style</a:t>
            </a:r>
          </a:p>
        </p:txBody>
      </p:sp>
      <p:sp>
        <p:nvSpPr>
          <p:cNvPr id="3" name="Content Placeholder 2"/>
          <p:cNvSpPr>
            <a:spLocks noGrp="1"/>
          </p:cNvSpPr>
          <p:nvPr>
            <p:ph idx="1"/>
            <p:custDataLst>
              <p:tags r:id="rId4"/>
            </p:custDataLst>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custDataLst>
              <p:tags r:id="rId5"/>
            </p:custDataLst>
          </p:nvPr>
        </p:nvSpPr>
        <p:spPr/>
        <p:txBody>
          <a:bodyPr/>
          <a:lstStyle>
            <a:lvl1pPr>
              <a:defRPr/>
            </a:lvl1pPr>
          </a:lstStyle>
          <a:p>
            <a:endParaRPr lang="en-US"/>
          </a:p>
        </p:txBody>
      </p:sp>
      <p:sp>
        <p:nvSpPr>
          <p:cNvPr id="6" name="Slide Number Placeholder 5"/>
          <p:cNvSpPr>
            <a:spLocks noGrp="1"/>
          </p:cNvSpPr>
          <p:nvPr>
            <p:ph type="sldNum" sz="quarter" idx="12"/>
            <p:custDataLst>
              <p:tags r:id="rId6"/>
            </p:custDataLst>
          </p:nvPr>
        </p:nvSpPr>
        <p:spPr/>
        <p:txBody>
          <a:bodyPr/>
          <a:lstStyle>
            <a:lvl1pPr>
              <a:defRPr/>
            </a:lvl1pPr>
          </a:lstStyle>
          <a:p>
            <a:fld id="{5A6ED219-782D-4CEC-A74E-8A9361A081C1}" type="slidenum">
              <a:rPr lang="en-US"/>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21644" name="think-cell Slide" r:id="rId9" imgW="270" imgH="270" progId="TCLayout.ActiveDocument.1">
                  <p:embed/>
                </p:oleObj>
              </mc:Choice>
              <mc:Fallback>
                <p:oleObj name="think-cell Slide" r:id="rId9" imgW="270" imgH="270" progId="TCLayout.ActiveDocument.1">
                  <p:embed/>
                  <p:pic>
                    <p:nvPicPr>
                      <p:cNvPr id="0" name="Picture 2"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a:xfrm>
            <a:off x="782506" y="4406901"/>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custDataLst>
              <p:tags r:id="rId4"/>
            </p:custDataLst>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custDataLst>
              <p:tags r:id="rId5"/>
            </p:custDataLst>
          </p:nvPr>
        </p:nvSpPr>
        <p:spPr/>
        <p:txBody>
          <a:bodyPr/>
          <a:lstStyle>
            <a:lvl1pPr>
              <a:defRPr/>
            </a:lvl1pPr>
          </a:lstStyle>
          <a:p>
            <a:endParaRPr lang="en-US"/>
          </a:p>
        </p:txBody>
      </p:sp>
      <p:sp>
        <p:nvSpPr>
          <p:cNvPr id="6" name="Slide Number Placeholder 5"/>
          <p:cNvSpPr>
            <a:spLocks noGrp="1"/>
          </p:cNvSpPr>
          <p:nvPr>
            <p:ph type="sldNum" sz="quarter" idx="12"/>
            <p:custDataLst>
              <p:tags r:id="rId6"/>
            </p:custDataLst>
          </p:nvPr>
        </p:nvSpPr>
        <p:spPr/>
        <p:txBody>
          <a:bodyPr/>
          <a:lstStyle>
            <a:lvl1pPr>
              <a:defRPr/>
            </a:lvl1pPr>
          </a:lstStyle>
          <a:p>
            <a:fld id="{5135A3BE-B232-48A0-A755-DBF62333CFA1}" type="slidenum">
              <a:rPr lang="en-US"/>
              <a:pPr/>
              <a:t>‹#›</a:t>
            </a:fld>
            <a:endParaRPr lang="en-US"/>
          </a:p>
        </p:txBody>
      </p:sp>
      <p:sp>
        <p:nvSpPr>
          <p:cNvPr id="7" name="Footer Placeholder 4"/>
          <p:cNvSpPr>
            <a:spLocks noGrp="1"/>
          </p:cNvSpPr>
          <p:nvPr>
            <p:ph type="ftr" sz="quarter" idx="11"/>
            <p:custDataLst>
              <p:tags r:id="rId7"/>
            </p:custDataLst>
          </p:nvPr>
        </p:nvSpPr>
        <p:spPr>
          <a:xfrm>
            <a:off x="7346950" y="6477000"/>
            <a:ext cx="2063750" cy="228600"/>
          </a:xfrm>
        </p:spPr>
        <p:txBody>
          <a:bodyPr/>
          <a:lstStyle>
            <a:lvl1pPr>
              <a:defRPr/>
            </a:lvl1pPr>
          </a:lstStyle>
          <a:p>
            <a:r>
              <a:rPr lang="en-US"/>
              <a:t>http://www.bcpromo.vn</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25740" name="think-cell Slide" r:id="rId10" imgW="270" imgH="270" progId="TCLayout.ActiveDocument.1">
                  <p:embed/>
                </p:oleObj>
              </mc:Choice>
              <mc:Fallback>
                <p:oleObj name="think-cell Slide" r:id="rId10" imgW="270" imgH="270" progId="TCLayout.ActiveDocument.1">
                  <p:embed/>
                  <p:pic>
                    <p:nvPicPr>
                      <p:cNvPr id="0" name="Picture 2"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a:t>Click to edit Master title style</a:t>
            </a:r>
          </a:p>
        </p:txBody>
      </p:sp>
      <p:sp>
        <p:nvSpPr>
          <p:cNvPr id="3" name="Content Placeholder 2"/>
          <p:cNvSpPr>
            <a:spLocks noGrp="1"/>
          </p:cNvSpPr>
          <p:nvPr>
            <p:ph sz="half" idx="1"/>
            <p:custDataLst>
              <p:tags r:id="rId4"/>
            </p:custDataLst>
          </p:nvPr>
        </p:nvSpPr>
        <p:spPr>
          <a:xfrm>
            <a:off x="495300" y="1371600"/>
            <a:ext cx="4375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custDataLst>
              <p:tags r:id="rId5"/>
            </p:custDataLst>
          </p:nvPr>
        </p:nvSpPr>
        <p:spPr>
          <a:xfrm>
            <a:off x="5035550" y="1371600"/>
            <a:ext cx="4375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custDataLst>
              <p:tags r:id="rId6"/>
            </p:custDataLst>
          </p:nvPr>
        </p:nvSpPr>
        <p:spPr/>
        <p:txBody>
          <a:bodyPr/>
          <a:lstStyle>
            <a:lvl1pPr>
              <a:defRPr/>
            </a:lvl1pPr>
          </a:lstStyle>
          <a:p>
            <a:endParaRPr lang="en-US"/>
          </a:p>
        </p:txBody>
      </p:sp>
      <p:sp>
        <p:nvSpPr>
          <p:cNvPr id="7" name="Slide Number Placeholder 6"/>
          <p:cNvSpPr>
            <a:spLocks noGrp="1"/>
          </p:cNvSpPr>
          <p:nvPr>
            <p:ph type="sldNum" sz="quarter" idx="12"/>
            <p:custDataLst>
              <p:tags r:id="rId7"/>
            </p:custDataLst>
          </p:nvPr>
        </p:nvSpPr>
        <p:spPr/>
        <p:txBody>
          <a:bodyPr/>
          <a:lstStyle>
            <a:lvl1pPr>
              <a:defRPr/>
            </a:lvl1pPr>
          </a:lstStyle>
          <a:p>
            <a:fld id="{B1DC16EA-5BFE-4196-A47E-3967F896283B}" type="slidenum">
              <a:rPr lang="en-US"/>
              <a:pPr/>
              <a:t>‹#›</a:t>
            </a:fld>
            <a:endParaRPr lang="en-US"/>
          </a:p>
        </p:txBody>
      </p:sp>
      <p:sp>
        <p:nvSpPr>
          <p:cNvPr id="8" name="Footer Placeholder 4"/>
          <p:cNvSpPr>
            <a:spLocks noGrp="1"/>
          </p:cNvSpPr>
          <p:nvPr>
            <p:ph type="ftr" sz="quarter" idx="11"/>
            <p:custDataLst>
              <p:tags r:id="rId8"/>
            </p:custDataLst>
          </p:nvPr>
        </p:nvSpPr>
        <p:spPr>
          <a:xfrm>
            <a:off x="7346950" y="6477000"/>
            <a:ext cx="2063750" cy="228600"/>
          </a:xfrm>
        </p:spPr>
        <p:txBody>
          <a:bodyPr/>
          <a:lstStyle>
            <a:lvl1pPr>
              <a:defRPr/>
            </a:lvl1pPr>
          </a:lstStyle>
          <a:p>
            <a:r>
              <a:rPr lang="en-US"/>
              <a:t>http://www.bcpromo.vn</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27788" name="think-cell Slide" r:id="rId12" imgW="270" imgH="270" progId="TCLayout.ActiveDocument.1">
                  <p:embed/>
                </p:oleObj>
              </mc:Choice>
              <mc:Fallback>
                <p:oleObj name="think-cell Slide" r:id="rId12" imgW="270" imgH="270" progId="TCLayout.ActiveDocument.1">
                  <p:embed/>
                  <p:pic>
                    <p:nvPicPr>
                      <p:cNvPr id="0" name="Picture 2"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a:xfrm>
            <a:off x="495300" y="274638"/>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custDataLst>
              <p:tags r:id="rId4"/>
            </p:custDataLst>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custDataLst>
              <p:tags r:id="rId5"/>
            </p:custDataLst>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custDataLst>
              <p:tags r:id="rId6"/>
            </p:custDataLst>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custDataLst>
              <p:tags r:id="rId7"/>
            </p:custDataLst>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custDataLst>
              <p:tags r:id="rId8"/>
            </p:custDataLst>
          </p:nvPr>
        </p:nvSpPr>
        <p:spPr/>
        <p:txBody>
          <a:bodyPr/>
          <a:lstStyle>
            <a:lvl1pPr>
              <a:defRPr/>
            </a:lvl1pPr>
          </a:lstStyle>
          <a:p>
            <a:endParaRPr lang="en-US"/>
          </a:p>
        </p:txBody>
      </p:sp>
      <p:sp>
        <p:nvSpPr>
          <p:cNvPr id="9" name="Slide Number Placeholder 8"/>
          <p:cNvSpPr>
            <a:spLocks noGrp="1"/>
          </p:cNvSpPr>
          <p:nvPr>
            <p:ph type="sldNum" sz="quarter" idx="12"/>
            <p:custDataLst>
              <p:tags r:id="rId9"/>
            </p:custDataLst>
          </p:nvPr>
        </p:nvSpPr>
        <p:spPr/>
        <p:txBody>
          <a:bodyPr/>
          <a:lstStyle>
            <a:lvl1pPr>
              <a:defRPr/>
            </a:lvl1pPr>
          </a:lstStyle>
          <a:p>
            <a:fld id="{AF4622D1-6136-44D7-AC77-B418B420B839}" type="slidenum">
              <a:rPr lang="en-US"/>
              <a:pPr/>
              <a:t>‹#›</a:t>
            </a:fld>
            <a:endParaRPr lang="en-US"/>
          </a:p>
        </p:txBody>
      </p:sp>
      <p:sp>
        <p:nvSpPr>
          <p:cNvPr id="10" name="Footer Placeholder 4"/>
          <p:cNvSpPr>
            <a:spLocks noGrp="1"/>
          </p:cNvSpPr>
          <p:nvPr>
            <p:ph type="ftr" sz="quarter" idx="11"/>
            <p:custDataLst>
              <p:tags r:id="rId10"/>
            </p:custDataLst>
          </p:nvPr>
        </p:nvSpPr>
        <p:spPr>
          <a:xfrm>
            <a:off x="7346950" y="6477000"/>
            <a:ext cx="2063750" cy="228600"/>
          </a:xfrm>
        </p:spPr>
        <p:txBody>
          <a:bodyPr/>
          <a:lstStyle>
            <a:lvl1pPr>
              <a:defRPr/>
            </a:lvl1pPr>
          </a:lstStyle>
          <a:p>
            <a:r>
              <a:rPr lang="en-US"/>
              <a:t>http://www.bcpromo.vn</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23692" name="think-cell Slide" r:id="rId8" imgW="270" imgH="270" progId="TCLayout.ActiveDocument.1">
                  <p:embed/>
                </p:oleObj>
              </mc:Choice>
              <mc:Fallback>
                <p:oleObj name="think-cell Slide" r:id="rId8" imgW="270" imgH="270" progId="TCLayout.ActiveDocument.1">
                  <p:embed/>
                  <p:pic>
                    <p:nvPicPr>
                      <p:cNvPr id="0" name="Picture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a:t>Click to edit Master title style</a:t>
            </a:r>
          </a:p>
        </p:txBody>
      </p:sp>
      <p:sp>
        <p:nvSpPr>
          <p:cNvPr id="3" name="Date Placeholder 2"/>
          <p:cNvSpPr>
            <a:spLocks noGrp="1"/>
          </p:cNvSpPr>
          <p:nvPr>
            <p:ph type="dt" sz="half" idx="10"/>
            <p:custDataLst>
              <p:tags r:id="rId4"/>
            </p:custDataLst>
          </p:nvPr>
        </p:nvSpPr>
        <p:spPr/>
        <p:txBody>
          <a:bodyPr/>
          <a:lstStyle>
            <a:lvl1pPr>
              <a:defRPr/>
            </a:lvl1pPr>
          </a:lstStyle>
          <a:p>
            <a:endParaRPr lang="en-US"/>
          </a:p>
        </p:txBody>
      </p:sp>
      <p:sp>
        <p:nvSpPr>
          <p:cNvPr id="4" name="Footer Placeholder 3"/>
          <p:cNvSpPr>
            <a:spLocks noGrp="1"/>
          </p:cNvSpPr>
          <p:nvPr>
            <p:ph type="ftr" sz="quarter" idx="11"/>
            <p:custDataLst>
              <p:tags r:id="rId5"/>
            </p:custDataLst>
          </p:nvPr>
        </p:nvSpPr>
        <p:spPr/>
        <p:txBody>
          <a:bodyPr/>
          <a:lstStyle>
            <a:lvl1pPr>
              <a:defRPr/>
            </a:lvl1pPr>
          </a:lstStyle>
          <a:p>
            <a:r>
              <a:rPr lang="en-US"/>
              <a:t>www.themegallery.com</a:t>
            </a:r>
          </a:p>
        </p:txBody>
      </p:sp>
      <p:sp>
        <p:nvSpPr>
          <p:cNvPr id="5" name="Slide Number Placeholder 4"/>
          <p:cNvSpPr>
            <a:spLocks noGrp="1"/>
          </p:cNvSpPr>
          <p:nvPr>
            <p:ph type="sldNum" sz="quarter" idx="12"/>
            <p:custDataLst>
              <p:tags r:id="rId6"/>
            </p:custDataLst>
          </p:nvPr>
        </p:nvSpPr>
        <p:spPr/>
        <p:txBody>
          <a:bodyPr/>
          <a:lstStyle>
            <a:lvl1pPr>
              <a:defRPr/>
            </a:lvl1pPr>
          </a:lstStyle>
          <a:p>
            <a:fld id="{ECD9CEC3-1879-4EFE-A4C0-1AA740AEE7D6}" type="slidenum">
              <a:rPr lang="en-US"/>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34956" name="think-cell Slide" r:id="rId7" imgW="270" imgH="270" progId="TCLayout.ActiveDocument.1">
                  <p:embed/>
                </p:oleObj>
              </mc:Choice>
              <mc:Fallback>
                <p:oleObj name="think-cell Slide" r:id="rId7" imgW="270" imgH="270" progId="TCLayout.ActiveDocument.1">
                  <p:embed/>
                  <p:pic>
                    <p:nvPicPr>
                      <p:cNvPr id="0" name="Picture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p:cNvSpPr>
            <a:spLocks noGrp="1"/>
          </p:cNvSpPr>
          <p:nvPr>
            <p:ph type="dt" sz="half" idx="10"/>
            <p:custDataLst>
              <p:tags r:id="rId3"/>
            </p:custDataLst>
          </p:nvPr>
        </p:nvSpPr>
        <p:spPr/>
        <p:txBody>
          <a:bodyPr/>
          <a:lstStyle>
            <a:lvl1pPr>
              <a:defRPr/>
            </a:lvl1pPr>
          </a:lstStyle>
          <a:p>
            <a:endParaRPr lang="en-US"/>
          </a:p>
        </p:txBody>
      </p:sp>
      <p:sp>
        <p:nvSpPr>
          <p:cNvPr id="3" name="Footer Placeholder 2"/>
          <p:cNvSpPr>
            <a:spLocks noGrp="1"/>
          </p:cNvSpPr>
          <p:nvPr>
            <p:ph type="ftr" sz="quarter" idx="11"/>
            <p:custDataLst>
              <p:tags r:id="rId4"/>
            </p:custDataLst>
          </p:nvPr>
        </p:nvSpPr>
        <p:spPr/>
        <p:txBody>
          <a:bodyPr/>
          <a:lstStyle>
            <a:lvl1pPr>
              <a:defRPr/>
            </a:lvl1pPr>
          </a:lstStyle>
          <a:p>
            <a:r>
              <a:rPr lang="en-US"/>
              <a:t>www.themegallery.com</a:t>
            </a:r>
          </a:p>
        </p:txBody>
      </p:sp>
      <p:sp>
        <p:nvSpPr>
          <p:cNvPr id="4" name="Slide Number Placeholder 3"/>
          <p:cNvSpPr>
            <a:spLocks noGrp="1"/>
          </p:cNvSpPr>
          <p:nvPr>
            <p:ph type="sldNum" sz="quarter" idx="12"/>
            <p:custDataLst>
              <p:tags r:id="rId5"/>
            </p:custDataLst>
          </p:nvPr>
        </p:nvSpPr>
        <p:spPr/>
        <p:txBody>
          <a:bodyPr/>
          <a:lstStyle>
            <a:lvl1pPr>
              <a:defRPr/>
            </a:lvl1pPr>
          </a:lstStyle>
          <a:p>
            <a:fld id="{12AA9F7B-D539-4E37-B991-60E4A1ECB05F}" type="slidenum">
              <a:rPr lang="en-US"/>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26764" name="think-cell Slide" r:id="rId10" imgW="270" imgH="270" progId="TCLayout.ActiveDocument.1">
                  <p:embed/>
                </p:oleObj>
              </mc:Choice>
              <mc:Fallback>
                <p:oleObj name="think-cell Slide" r:id="rId10" imgW="270" imgH="270" progId="TCLayout.ActiveDocument.1">
                  <p:embed/>
                  <p:pic>
                    <p:nvPicPr>
                      <p:cNvPr id="0" name="Picture 2"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a:xfrm>
            <a:off x="495300" y="273050"/>
            <a:ext cx="325900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custDataLst>
              <p:tags r:id="rId4"/>
            </p:custDataLst>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custDataLst>
              <p:tags r:id="rId5"/>
            </p:custDataLst>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custDataLst>
              <p:tags r:id="rId6"/>
            </p:custDataLst>
          </p:nvPr>
        </p:nvSpPr>
        <p:spPr/>
        <p:txBody>
          <a:bodyPr/>
          <a:lstStyle>
            <a:lvl1pPr>
              <a:defRPr/>
            </a:lvl1pPr>
          </a:lstStyle>
          <a:p>
            <a:endParaRPr lang="en-US"/>
          </a:p>
        </p:txBody>
      </p:sp>
      <p:sp>
        <p:nvSpPr>
          <p:cNvPr id="7" name="Slide Number Placeholder 6"/>
          <p:cNvSpPr>
            <a:spLocks noGrp="1"/>
          </p:cNvSpPr>
          <p:nvPr>
            <p:ph type="sldNum" sz="quarter" idx="12"/>
            <p:custDataLst>
              <p:tags r:id="rId7"/>
            </p:custDataLst>
          </p:nvPr>
        </p:nvSpPr>
        <p:spPr/>
        <p:txBody>
          <a:bodyPr/>
          <a:lstStyle>
            <a:lvl1pPr>
              <a:defRPr/>
            </a:lvl1pPr>
          </a:lstStyle>
          <a:p>
            <a:fld id="{40233398-7A51-40C4-8992-DD79B1975A52}" type="slidenum">
              <a:rPr lang="en-US"/>
              <a:pPr/>
              <a:t>‹#›</a:t>
            </a:fld>
            <a:endParaRPr lang="en-US"/>
          </a:p>
        </p:txBody>
      </p:sp>
      <p:sp>
        <p:nvSpPr>
          <p:cNvPr id="8" name="Footer Placeholder 4"/>
          <p:cNvSpPr>
            <a:spLocks noGrp="1"/>
          </p:cNvSpPr>
          <p:nvPr>
            <p:ph type="ftr" sz="quarter" idx="11"/>
            <p:custDataLst>
              <p:tags r:id="rId8"/>
            </p:custDataLst>
          </p:nvPr>
        </p:nvSpPr>
        <p:spPr>
          <a:xfrm>
            <a:off x="7346950" y="6477000"/>
            <a:ext cx="2063750" cy="228600"/>
          </a:xfrm>
        </p:spPr>
        <p:txBody>
          <a:bodyPr/>
          <a:lstStyle>
            <a:lvl1pPr>
              <a:defRPr/>
            </a:lvl1pPr>
          </a:lstStyle>
          <a:p>
            <a:r>
              <a:rPr lang="en-US"/>
              <a:t>http://www.bcpromo.vn</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32908" name="think-cell Slide" r:id="rId10" imgW="270" imgH="270" progId="TCLayout.ActiveDocument.1">
                  <p:embed/>
                </p:oleObj>
              </mc:Choice>
              <mc:Fallback>
                <p:oleObj name="think-cell Slide" r:id="rId10" imgW="270" imgH="270" progId="TCLayout.ActiveDocument.1">
                  <p:embed/>
                  <p:pic>
                    <p:nvPicPr>
                      <p:cNvPr id="0" name="Picture 2"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a:xfrm>
            <a:off x="1941645"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custDataLst>
              <p:tags r:id="rId4"/>
            </p:custDataLst>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custDataLst>
              <p:tags r:id="rId5"/>
            </p:custDataLst>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custDataLst>
              <p:tags r:id="rId6"/>
            </p:custDataLst>
          </p:nvPr>
        </p:nvSpPr>
        <p:spPr/>
        <p:txBody>
          <a:bodyPr/>
          <a:lstStyle>
            <a:lvl1pPr>
              <a:defRPr/>
            </a:lvl1pPr>
          </a:lstStyle>
          <a:p>
            <a:endParaRPr lang="en-US"/>
          </a:p>
        </p:txBody>
      </p:sp>
      <p:sp>
        <p:nvSpPr>
          <p:cNvPr id="7" name="Slide Number Placeholder 6"/>
          <p:cNvSpPr>
            <a:spLocks noGrp="1"/>
          </p:cNvSpPr>
          <p:nvPr>
            <p:ph type="sldNum" sz="quarter" idx="12"/>
            <p:custDataLst>
              <p:tags r:id="rId7"/>
            </p:custDataLst>
          </p:nvPr>
        </p:nvSpPr>
        <p:spPr/>
        <p:txBody>
          <a:bodyPr/>
          <a:lstStyle>
            <a:lvl1pPr>
              <a:defRPr/>
            </a:lvl1pPr>
          </a:lstStyle>
          <a:p>
            <a:fld id="{048857E0-370B-4B11-A6BC-2399ED1176ED}" type="slidenum">
              <a:rPr lang="en-US"/>
              <a:pPr/>
              <a:t>‹#›</a:t>
            </a:fld>
            <a:endParaRPr lang="en-US"/>
          </a:p>
        </p:txBody>
      </p:sp>
      <p:sp>
        <p:nvSpPr>
          <p:cNvPr id="8" name="Footer Placeholder 4"/>
          <p:cNvSpPr>
            <a:spLocks noGrp="1"/>
          </p:cNvSpPr>
          <p:nvPr>
            <p:ph type="ftr" sz="quarter" idx="11"/>
            <p:custDataLst>
              <p:tags r:id="rId8"/>
            </p:custDataLst>
          </p:nvPr>
        </p:nvSpPr>
        <p:spPr>
          <a:xfrm>
            <a:off x="7346950" y="6477000"/>
            <a:ext cx="2063750" cy="228600"/>
          </a:xfrm>
        </p:spPr>
        <p:txBody>
          <a:bodyPr/>
          <a:lstStyle>
            <a:lvl1pPr>
              <a:defRPr/>
            </a:lvl1pPr>
          </a:lstStyle>
          <a:p>
            <a:r>
              <a:rPr lang="en-US"/>
              <a:t>http://www.bcpromo.vn</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4.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ags" Target="../tags/tag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5" Type="http://schemas.openxmlformats.org/officeDocument/2006/relationships/oleObject" Target="../embeddings/oleObject2.bin"/><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vmlDrawing" Target="../drawings/vmlDrawing1.v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22"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16"/>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1379" name="think-cell Slide" r:id="rId23" imgW="270" imgH="270" progId="TCLayout.ActiveDocument.1">
                  <p:embed/>
                </p:oleObj>
              </mc:Choice>
              <mc:Fallback>
                <p:oleObj name="think-cell Slide" r:id="rId23" imgW="270" imgH="270" progId="TCLayout.ActiveDocument.1">
                  <p:embed/>
                  <p:pic>
                    <p:nvPicPr>
                      <p:cNvPr id="0" name="Picture 86" hidden="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9" name="Object 85"/>
          <p:cNvGraphicFramePr>
            <a:graphicFrameLocks noChangeAspect="1"/>
          </p:cNvGraphicFramePr>
          <p:nvPr>
            <p:custDataLst>
              <p:tags r:id="rId17"/>
            </p:custDataLst>
          </p:nvPr>
        </p:nvGraphicFramePr>
        <p:xfrm>
          <a:off x="0" y="0"/>
          <a:ext cx="9906000" cy="1066800"/>
        </p:xfrm>
        <a:graphic>
          <a:graphicData uri="http://schemas.openxmlformats.org/presentationml/2006/ole">
            <mc:AlternateContent xmlns:mc="http://schemas.openxmlformats.org/markup-compatibility/2006">
              <mc:Choice xmlns:v="urn:schemas-microsoft-com:vml" Requires="v">
                <p:oleObj spid="_x0000_s1380" name="Image" r:id="rId25" imgW="12977778" imgH="1955556" progId="">
                  <p:embed/>
                </p:oleObj>
              </mc:Choice>
              <mc:Fallback>
                <p:oleObj name="Image" r:id="rId25" imgW="12977778" imgH="1955556" progId="">
                  <p:embed/>
                  <p:pic>
                    <p:nvPicPr>
                      <p:cNvPr id="0" name="Picture 8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0"/>
                        <a:ext cx="9906000" cy="1066800"/>
                      </a:xfrm>
                      <a:prstGeom prst="rect">
                        <a:avLst/>
                      </a:prstGeom>
                      <a:noFill/>
                      <a:ln>
                        <a:noFill/>
                      </a:ln>
                      <a:effectLst/>
                      <a:extLst>
                        <a:ext uri="{909E8E84-426E-40DD-AFC4-6F175D3DCCD1}">
                          <a14:hiddenFill xmlns:a14="http://schemas.microsoft.com/office/drawing/2010/main">
                            <a:solidFill>
                              <a:srgbClr val="4987E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C0C0C0">
                                  <a:alpha val="74998"/>
                                </a:srgbClr>
                              </a:outerShdw>
                            </a:effectLst>
                          </a14:hiddenEffects>
                        </a:ext>
                      </a:extLst>
                    </p:spPr>
                  </p:pic>
                </p:oleObj>
              </mc:Fallback>
            </mc:AlternateContent>
          </a:graphicData>
        </a:graphic>
      </p:graphicFrame>
      <p:sp>
        <p:nvSpPr>
          <p:cNvPr id="1027" name="Rectangle 3"/>
          <p:cNvSpPr>
            <a:spLocks noGrp="1" noChangeArrowheads="1"/>
          </p:cNvSpPr>
          <p:nvPr>
            <p:ph type="body" idx="1"/>
            <p:custDataLst>
              <p:tags r:id="rId18"/>
            </p:custDataLst>
          </p:nvPr>
        </p:nvSpPr>
        <p:spPr bwMode="auto">
          <a:xfrm>
            <a:off x="495300" y="1371600"/>
            <a:ext cx="89154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custDataLst>
              <p:tags r:id="rId19"/>
            </p:custDataLst>
          </p:nvPr>
        </p:nvSpPr>
        <p:spPr bwMode="gray">
          <a:xfrm>
            <a:off x="495300" y="6562725"/>
            <a:ext cx="1981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bg1"/>
                </a:solidFill>
              </a:defRPr>
            </a:lvl1pPr>
          </a:lstStyle>
          <a:p>
            <a:endParaRPr lang="en-US"/>
          </a:p>
        </p:txBody>
      </p:sp>
      <p:sp>
        <p:nvSpPr>
          <p:cNvPr id="1029" name="Rectangle 5"/>
          <p:cNvSpPr>
            <a:spLocks noGrp="1" noChangeArrowheads="1"/>
          </p:cNvSpPr>
          <p:nvPr>
            <p:ph type="ftr" sz="quarter" idx="3"/>
            <p:custDataLst>
              <p:tags r:id="rId20"/>
            </p:custDataLst>
          </p:nvPr>
        </p:nvSpPr>
        <p:spPr bwMode="gray">
          <a:xfrm>
            <a:off x="7346950" y="6477000"/>
            <a:ext cx="20637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solidFill>
                  <a:schemeClr val="bg1"/>
                </a:solidFill>
              </a:defRPr>
            </a:lvl1pPr>
          </a:lstStyle>
          <a:p>
            <a:r>
              <a:rPr lang="en-US"/>
              <a:t>www.themegallery.com</a:t>
            </a:r>
          </a:p>
        </p:txBody>
      </p:sp>
      <p:sp>
        <p:nvSpPr>
          <p:cNvPr id="1030" name="Rectangle 6"/>
          <p:cNvSpPr>
            <a:spLocks noGrp="1" noChangeArrowheads="1"/>
          </p:cNvSpPr>
          <p:nvPr>
            <p:ph type="sldNum" sz="quarter" idx="4"/>
            <p:custDataLst>
              <p:tags r:id="rId21"/>
            </p:custDataLst>
          </p:nvPr>
        </p:nvSpPr>
        <p:spPr bwMode="gray">
          <a:xfrm>
            <a:off x="4069027" y="6551613"/>
            <a:ext cx="2311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chemeClr val="bg1"/>
                </a:solidFill>
              </a:defRPr>
            </a:lvl1pPr>
          </a:lstStyle>
          <a:p>
            <a:fld id="{AA2511FF-E788-4C7D-81D5-4A96AEC7F75E}" type="slidenum">
              <a:rPr lang="en-US"/>
              <a:pPr/>
              <a:t>‹#›</a:t>
            </a:fld>
            <a:endParaRPr lang="en-US"/>
          </a:p>
        </p:txBody>
      </p:sp>
      <p:sp>
        <p:nvSpPr>
          <p:cNvPr id="1026" name="Rectangle 2"/>
          <p:cNvSpPr>
            <a:spLocks noGrp="1" noChangeArrowheads="1"/>
          </p:cNvSpPr>
          <p:nvPr>
            <p:ph type="title"/>
            <p:custDataLst>
              <p:tags r:id="rId22"/>
            </p:custDataLst>
          </p:nvPr>
        </p:nvSpPr>
        <p:spPr bwMode="gray">
          <a:xfrm>
            <a:off x="825500" y="503238"/>
            <a:ext cx="850265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hf sldNum="0" hdr="0" dt="0"/>
  <p:txStyles>
    <p:titleStyle>
      <a:lvl1pPr algn="l" rtl="0" eaLnBrk="1" fontAlgn="base" hangingPunct="1">
        <a:spcBef>
          <a:spcPct val="0"/>
        </a:spcBef>
        <a:spcAft>
          <a:spcPct val="0"/>
        </a:spcAft>
        <a:defRPr sz="2800" b="1">
          <a:solidFill>
            <a:schemeClr val="tx1"/>
          </a:solidFill>
          <a:latin typeface="+mj-lt"/>
          <a:ea typeface="+mj-ea"/>
          <a:cs typeface="+mj-cs"/>
        </a:defRPr>
      </a:lvl1pPr>
      <a:lvl2pPr algn="l" rtl="0" eaLnBrk="1" fontAlgn="base" hangingPunct="1">
        <a:spcBef>
          <a:spcPct val="0"/>
        </a:spcBef>
        <a:spcAft>
          <a:spcPct val="0"/>
        </a:spcAft>
        <a:defRPr sz="2800" b="1">
          <a:solidFill>
            <a:schemeClr val="tx1"/>
          </a:solidFill>
          <a:latin typeface="Arial" charset="0"/>
        </a:defRPr>
      </a:lvl2pPr>
      <a:lvl3pPr algn="l" rtl="0" eaLnBrk="1" fontAlgn="base" hangingPunct="1">
        <a:spcBef>
          <a:spcPct val="0"/>
        </a:spcBef>
        <a:spcAft>
          <a:spcPct val="0"/>
        </a:spcAft>
        <a:defRPr sz="2800" b="1">
          <a:solidFill>
            <a:schemeClr val="tx1"/>
          </a:solidFill>
          <a:latin typeface="Arial" charset="0"/>
        </a:defRPr>
      </a:lvl3pPr>
      <a:lvl4pPr algn="l" rtl="0" eaLnBrk="1" fontAlgn="base" hangingPunct="1">
        <a:spcBef>
          <a:spcPct val="0"/>
        </a:spcBef>
        <a:spcAft>
          <a:spcPct val="0"/>
        </a:spcAft>
        <a:defRPr sz="2800" b="1">
          <a:solidFill>
            <a:schemeClr val="tx1"/>
          </a:solidFill>
          <a:latin typeface="Arial" charset="0"/>
        </a:defRPr>
      </a:lvl4pPr>
      <a:lvl5pPr algn="l" rtl="0" eaLnBrk="1" fontAlgn="base" hangingPunct="1">
        <a:spcBef>
          <a:spcPct val="0"/>
        </a:spcBef>
        <a:spcAft>
          <a:spcPct val="0"/>
        </a:spcAft>
        <a:defRPr sz="2800" b="1">
          <a:solidFill>
            <a:schemeClr val="tx1"/>
          </a:solidFill>
          <a:latin typeface="Arial" charset="0"/>
        </a:defRPr>
      </a:lvl5pPr>
      <a:lvl6pPr marL="457200" algn="l" rtl="0" eaLnBrk="1" fontAlgn="base" hangingPunct="1">
        <a:spcBef>
          <a:spcPct val="0"/>
        </a:spcBef>
        <a:spcAft>
          <a:spcPct val="0"/>
        </a:spcAft>
        <a:defRPr sz="2800" b="1">
          <a:solidFill>
            <a:schemeClr val="tx1"/>
          </a:solidFill>
          <a:latin typeface="Arial" charset="0"/>
        </a:defRPr>
      </a:lvl6pPr>
      <a:lvl7pPr marL="914400" algn="l" rtl="0" eaLnBrk="1" fontAlgn="base" hangingPunct="1">
        <a:spcBef>
          <a:spcPct val="0"/>
        </a:spcBef>
        <a:spcAft>
          <a:spcPct val="0"/>
        </a:spcAft>
        <a:defRPr sz="2800" b="1">
          <a:solidFill>
            <a:schemeClr val="tx1"/>
          </a:solidFill>
          <a:latin typeface="Arial" charset="0"/>
        </a:defRPr>
      </a:lvl7pPr>
      <a:lvl8pPr marL="1371600" algn="l" rtl="0" eaLnBrk="1" fontAlgn="base" hangingPunct="1">
        <a:spcBef>
          <a:spcPct val="0"/>
        </a:spcBef>
        <a:spcAft>
          <a:spcPct val="0"/>
        </a:spcAft>
        <a:defRPr sz="2800" b="1">
          <a:solidFill>
            <a:schemeClr val="tx1"/>
          </a:solidFill>
          <a:latin typeface="Arial" charset="0"/>
        </a:defRPr>
      </a:lvl8pPr>
      <a:lvl9pPr marL="1828800" algn="l" rtl="0" eaLnBrk="1" fontAlgn="base" hangingPunct="1">
        <a:spcBef>
          <a:spcPct val="0"/>
        </a:spcBef>
        <a:spcAft>
          <a:spcPct val="0"/>
        </a:spcAft>
        <a:defRPr sz="2800" b="1">
          <a:solidFill>
            <a:schemeClr val="tx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5.xml"/><Relationship Id="rId7" Type="http://schemas.openxmlformats.org/officeDocument/2006/relationships/oleObject" Target="../embeddings/oleObject15.bin"/><Relationship Id="rId2" Type="http://schemas.openxmlformats.org/officeDocument/2006/relationships/tags" Target="../tags/tag84.xml"/><Relationship Id="rId1" Type="http://schemas.openxmlformats.org/officeDocument/2006/relationships/vmlDrawing" Target="../drawings/vmlDrawing14.vml"/><Relationship Id="rId6" Type="http://schemas.openxmlformats.org/officeDocument/2006/relationships/notesSlide" Target="../notesSlides/notesSlide1.xml"/><Relationship Id="rId5" Type="http://schemas.openxmlformats.org/officeDocument/2006/relationships/slideLayout" Target="../slideLayouts/slideLayout1.xml"/><Relationship Id="rId10" Type="http://schemas.openxmlformats.org/officeDocument/2006/relationships/image" Target="../media/image5.png"/><Relationship Id="rId4" Type="http://schemas.openxmlformats.org/officeDocument/2006/relationships/tags" Target="../tags/tag86.xml"/><Relationship Id="rId9"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tags" Target="../tags/tag108.xml"/><Relationship Id="rId7" Type="http://schemas.openxmlformats.org/officeDocument/2006/relationships/image" Target="../media/image1.emf"/><Relationship Id="rId2" Type="http://schemas.openxmlformats.org/officeDocument/2006/relationships/tags" Target="../tags/tag107.xml"/><Relationship Id="rId1" Type="http://schemas.openxmlformats.org/officeDocument/2006/relationships/vmlDrawing" Target="../drawings/vmlDrawing20.vml"/><Relationship Id="rId6" Type="http://schemas.openxmlformats.org/officeDocument/2006/relationships/oleObject" Target="../embeddings/oleObject21.bin"/><Relationship Id="rId5" Type="http://schemas.openxmlformats.org/officeDocument/2006/relationships/notesSlide" Target="../notesSlides/notesSlide6.xml"/><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tags" Target="../tags/tag110.xml"/><Relationship Id="rId7" Type="http://schemas.openxmlformats.org/officeDocument/2006/relationships/image" Target="../media/image1.emf"/><Relationship Id="rId2" Type="http://schemas.openxmlformats.org/officeDocument/2006/relationships/tags" Target="../tags/tag109.xml"/><Relationship Id="rId1" Type="http://schemas.openxmlformats.org/officeDocument/2006/relationships/vmlDrawing" Target="../drawings/vmlDrawing21.vml"/><Relationship Id="rId6" Type="http://schemas.openxmlformats.org/officeDocument/2006/relationships/oleObject" Target="../embeddings/oleObject22.bin"/><Relationship Id="rId5" Type="http://schemas.openxmlformats.org/officeDocument/2006/relationships/notesSlide" Target="../notesSlides/notesSlide7.xml"/><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tags" Target="../tags/tag112.xml"/><Relationship Id="rId7" Type="http://schemas.openxmlformats.org/officeDocument/2006/relationships/image" Target="../media/image1.emf"/><Relationship Id="rId2" Type="http://schemas.openxmlformats.org/officeDocument/2006/relationships/tags" Target="../tags/tag111.xml"/><Relationship Id="rId1" Type="http://schemas.openxmlformats.org/officeDocument/2006/relationships/vmlDrawing" Target="../drawings/vmlDrawing22.vml"/><Relationship Id="rId6" Type="http://schemas.openxmlformats.org/officeDocument/2006/relationships/oleObject" Target="../embeddings/oleObject23.bin"/><Relationship Id="rId5" Type="http://schemas.openxmlformats.org/officeDocument/2006/relationships/notesSlide" Target="../notesSlides/notesSlide8.xml"/><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tags" Target="../tags/tag114.xml"/><Relationship Id="rId7" Type="http://schemas.openxmlformats.org/officeDocument/2006/relationships/image" Target="../media/image1.emf"/><Relationship Id="rId2" Type="http://schemas.openxmlformats.org/officeDocument/2006/relationships/tags" Target="../tags/tag113.xml"/><Relationship Id="rId1" Type="http://schemas.openxmlformats.org/officeDocument/2006/relationships/vmlDrawing" Target="../drawings/vmlDrawing23.vml"/><Relationship Id="rId6" Type="http://schemas.openxmlformats.org/officeDocument/2006/relationships/oleObject" Target="../embeddings/oleObject24.bin"/><Relationship Id="rId5" Type="http://schemas.openxmlformats.org/officeDocument/2006/relationships/notesSlide" Target="../notesSlides/notesSlide9.xml"/><Relationship Id="rId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tags" Target="../tags/tag116.xml"/><Relationship Id="rId7" Type="http://schemas.openxmlformats.org/officeDocument/2006/relationships/image" Target="../media/image1.emf"/><Relationship Id="rId2" Type="http://schemas.openxmlformats.org/officeDocument/2006/relationships/tags" Target="../tags/tag115.xml"/><Relationship Id="rId1" Type="http://schemas.openxmlformats.org/officeDocument/2006/relationships/vmlDrawing" Target="../drawings/vmlDrawing24.vml"/><Relationship Id="rId6" Type="http://schemas.openxmlformats.org/officeDocument/2006/relationships/oleObject" Target="../embeddings/oleObject25.bin"/><Relationship Id="rId5" Type="http://schemas.openxmlformats.org/officeDocument/2006/relationships/notesSlide" Target="../notesSlides/notesSlide10.xml"/><Relationship Id="rId4"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tags" Target="../tags/tag118.xml"/><Relationship Id="rId7" Type="http://schemas.openxmlformats.org/officeDocument/2006/relationships/image" Target="../media/image1.emf"/><Relationship Id="rId2" Type="http://schemas.openxmlformats.org/officeDocument/2006/relationships/tags" Target="../tags/tag117.xml"/><Relationship Id="rId1" Type="http://schemas.openxmlformats.org/officeDocument/2006/relationships/vmlDrawing" Target="../drawings/vmlDrawing25.vml"/><Relationship Id="rId6" Type="http://schemas.openxmlformats.org/officeDocument/2006/relationships/oleObject" Target="../embeddings/oleObject26.bin"/><Relationship Id="rId5" Type="http://schemas.openxmlformats.org/officeDocument/2006/relationships/notesSlide" Target="../notesSlides/notesSlide11.xml"/><Relationship Id="rId4"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tags" Target="../tags/tag120.xml"/><Relationship Id="rId7" Type="http://schemas.openxmlformats.org/officeDocument/2006/relationships/image" Target="../media/image1.emf"/><Relationship Id="rId2" Type="http://schemas.openxmlformats.org/officeDocument/2006/relationships/tags" Target="../tags/tag119.xml"/><Relationship Id="rId1" Type="http://schemas.openxmlformats.org/officeDocument/2006/relationships/vmlDrawing" Target="../drawings/vmlDrawing26.vml"/><Relationship Id="rId6" Type="http://schemas.openxmlformats.org/officeDocument/2006/relationships/oleObject" Target="../embeddings/oleObject27.bin"/><Relationship Id="rId5" Type="http://schemas.openxmlformats.org/officeDocument/2006/relationships/notesSlide" Target="../notesSlides/notesSlide12.xml"/><Relationship Id="rId4"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tags" Target="../tags/tag122.xml"/><Relationship Id="rId7" Type="http://schemas.openxmlformats.org/officeDocument/2006/relationships/image" Target="../media/image1.emf"/><Relationship Id="rId2" Type="http://schemas.openxmlformats.org/officeDocument/2006/relationships/tags" Target="../tags/tag121.xml"/><Relationship Id="rId1" Type="http://schemas.openxmlformats.org/officeDocument/2006/relationships/vmlDrawing" Target="../drawings/vmlDrawing27.vml"/><Relationship Id="rId6" Type="http://schemas.openxmlformats.org/officeDocument/2006/relationships/oleObject" Target="../embeddings/oleObject28.bin"/><Relationship Id="rId5" Type="http://schemas.openxmlformats.org/officeDocument/2006/relationships/notesSlide" Target="../notesSlides/notesSlide13.xml"/><Relationship Id="rId4"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tags" Target="../tags/tag124.xml"/><Relationship Id="rId7" Type="http://schemas.openxmlformats.org/officeDocument/2006/relationships/image" Target="../media/image1.emf"/><Relationship Id="rId2" Type="http://schemas.openxmlformats.org/officeDocument/2006/relationships/tags" Target="../tags/tag123.xml"/><Relationship Id="rId1" Type="http://schemas.openxmlformats.org/officeDocument/2006/relationships/vmlDrawing" Target="../drawings/vmlDrawing28.vml"/><Relationship Id="rId6" Type="http://schemas.openxmlformats.org/officeDocument/2006/relationships/oleObject" Target="../embeddings/oleObject29.bin"/><Relationship Id="rId5" Type="http://schemas.openxmlformats.org/officeDocument/2006/relationships/notesSlide" Target="../notesSlides/notesSlide14.xml"/><Relationship Id="rId4"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tags" Target="../tags/tag126.xml"/><Relationship Id="rId7" Type="http://schemas.openxmlformats.org/officeDocument/2006/relationships/image" Target="../media/image1.emf"/><Relationship Id="rId2" Type="http://schemas.openxmlformats.org/officeDocument/2006/relationships/tags" Target="../tags/tag125.xml"/><Relationship Id="rId1" Type="http://schemas.openxmlformats.org/officeDocument/2006/relationships/vmlDrawing" Target="../drawings/vmlDrawing29.vml"/><Relationship Id="rId6" Type="http://schemas.openxmlformats.org/officeDocument/2006/relationships/oleObject" Target="../embeddings/oleObject30.bin"/><Relationship Id="rId5" Type="http://schemas.openxmlformats.org/officeDocument/2006/relationships/notesSlide" Target="../notesSlides/notesSlide15.xml"/><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128.xml"/><Relationship Id="rId7" Type="http://schemas.openxmlformats.org/officeDocument/2006/relationships/image" Target="../media/image1.emf"/><Relationship Id="rId2" Type="http://schemas.openxmlformats.org/officeDocument/2006/relationships/tags" Target="../tags/tag127.xml"/><Relationship Id="rId1" Type="http://schemas.openxmlformats.org/officeDocument/2006/relationships/vmlDrawing" Target="../drawings/vmlDrawing30.vml"/><Relationship Id="rId6" Type="http://schemas.openxmlformats.org/officeDocument/2006/relationships/oleObject" Target="../embeddings/oleObject31.bin"/><Relationship Id="rId5" Type="http://schemas.openxmlformats.org/officeDocument/2006/relationships/notesSlide" Target="../notesSlides/notesSlide16.xml"/><Relationship Id="rId4"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tags" Target="../tags/tag130.xml"/><Relationship Id="rId7" Type="http://schemas.openxmlformats.org/officeDocument/2006/relationships/image" Target="../media/image1.emf"/><Relationship Id="rId2" Type="http://schemas.openxmlformats.org/officeDocument/2006/relationships/tags" Target="../tags/tag129.xml"/><Relationship Id="rId1" Type="http://schemas.openxmlformats.org/officeDocument/2006/relationships/vmlDrawing" Target="../drawings/vmlDrawing31.vml"/><Relationship Id="rId6" Type="http://schemas.openxmlformats.org/officeDocument/2006/relationships/oleObject" Target="../embeddings/oleObject32.bin"/><Relationship Id="rId5" Type="http://schemas.openxmlformats.org/officeDocument/2006/relationships/notesSlide" Target="../notesSlides/notesSlide17.xml"/><Relationship Id="rId4"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tags" Target="../tags/tag132.xml"/><Relationship Id="rId7" Type="http://schemas.openxmlformats.org/officeDocument/2006/relationships/image" Target="../media/image1.emf"/><Relationship Id="rId2" Type="http://schemas.openxmlformats.org/officeDocument/2006/relationships/tags" Target="../tags/tag131.xml"/><Relationship Id="rId1" Type="http://schemas.openxmlformats.org/officeDocument/2006/relationships/vmlDrawing" Target="../drawings/vmlDrawing32.vml"/><Relationship Id="rId6" Type="http://schemas.openxmlformats.org/officeDocument/2006/relationships/oleObject" Target="../embeddings/oleObject33.bin"/><Relationship Id="rId5" Type="http://schemas.openxmlformats.org/officeDocument/2006/relationships/notesSlide" Target="../notesSlides/notesSlide18.xml"/><Relationship Id="rId4"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tags" Target="../tags/tag134.xml"/><Relationship Id="rId7" Type="http://schemas.openxmlformats.org/officeDocument/2006/relationships/image" Target="../media/image1.emf"/><Relationship Id="rId2" Type="http://schemas.openxmlformats.org/officeDocument/2006/relationships/tags" Target="../tags/tag133.xml"/><Relationship Id="rId1" Type="http://schemas.openxmlformats.org/officeDocument/2006/relationships/vmlDrawing" Target="../drawings/vmlDrawing33.vml"/><Relationship Id="rId6" Type="http://schemas.openxmlformats.org/officeDocument/2006/relationships/oleObject" Target="../embeddings/oleObject34.bin"/><Relationship Id="rId5" Type="http://schemas.openxmlformats.org/officeDocument/2006/relationships/notesSlide" Target="../notesSlides/notesSlide19.xml"/><Relationship Id="rId4"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tags" Target="../tags/tag136.xml"/><Relationship Id="rId7" Type="http://schemas.openxmlformats.org/officeDocument/2006/relationships/image" Target="../media/image1.emf"/><Relationship Id="rId2" Type="http://schemas.openxmlformats.org/officeDocument/2006/relationships/tags" Target="../tags/tag135.xml"/><Relationship Id="rId1" Type="http://schemas.openxmlformats.org/officeDocument/2006/relationships/vmlDrawing" Target="../drawings/vmlDrawing34.vml"/><Relationship Id="rId6" Type="http://schemas.openxmlformats.org/officeDocument/2006/relationships/oleObject" Target="../embeddings/oleObject35.bin"/><Relationship Id="rId5" Type="http://schemas.openxmlformats.org/officeDocument/2006/relationships/notesSlide" Target="../notesSlides/notesSlide20.xml"/><Relationship Id="rId4"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138.xml"/><Relationship Id="rId7" Type="http://schemas.openxmlformats.org/officeDocument/2006/relationships/image" Target="../media/image1.emf"/><Relationship Id="rId2" Type="http://schemas.openxmlformats.org/officeDocument/2006/relationships/tags" Target="../tags/tag137.xml"/><Relationship Id="rId1" Type="http://schemas.openxmlformats.org/officeDocument/2006/relationships/vmlDrawing" Target="../drawings/vmlDrawing35.vml"/><Relationship Id="rId6" Type="http://schemas.openxmlformats.org/officeDocument/2006/relationships/oleObject" Target="../embeddings/oleObject36.bin"/><Relationship Id="rId5" Type="http://schemas.openxmlformats.org/officeDocument/2006/relationships/notesSlide" Target="../notesSlides/notesSlide21.xml"/><Relationship Id="rId4"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tags" Target="../tags/tag140.xml"/><Relationship Id="rId7" Type="http://schemas.openxmlformats.org/officeDocument/2006/relationships/image" Target="../media/image1.emf"/><Relationship Id="rId2" Type="http://schemas.openxmlformats.org/officeDocument/2006/relationships/tags" Target="../tags/tag139.xml"/><Relationship Id="rId1" Type="http://schemas.openxmlformats.org/officeDocument/2006/relationships/vmlDrawing" Target="../drawings/vmlDrawing36.vml"/><Relationship Id="rId6" Type="http://schemas.openxmlformats.org/officeDocument/2006/relationships/oleObject" Target="../embeddings/oleObject37.bin"/><Relationship Id="rId5" Type="http://schemas.openxmlformats.org/officeDocument/2006/relationships/notesSlide" Target="../notesSlides/notesSlide22.xml"/><Relationship Id="rId4"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tags" Target="../tags/tag142.xml"/><Relationship Id="rId7" Type="http://schemas.openxmlformats.org/officeDocument/2006/relationships/image" Target="../media/image1.emf"/><Relationship Id="rId2" Type="http://schemas.openxmlformats.org/officeDocument/2006/relationships/tags" Target="../tags/tag141.xml"/><Relationship Id="rId1" Type="http://schemas.openxmlformats.org/officeDocument/2006/relationships/vmlDrawing" Target="../drawings/vmlDrawing37.vml"/><Relationship Id="rId6" Type="http://schemas.openxmlformats.org/officeDocument/2006/relationships/oleObject" Target="../embeddings/oleObject38.bin"/><Relationship Id="rId5" Type="http://schemas.openxmlformats.org/officeDocument/2006/relationships/notesSlide" Target="../notesSlides/notesSlide23.xml"/><Relationship Id="rId4"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tags" Target="../tags/tag144.xml"/><Relationship Id="rId7" Type="http://schemas.openxmlformats.org/officeDocument/2006/relationships/image" Target="../media/image1.emf"/><Relationship Id="rId2" Type="http://schemas.openxmlformats.org/officeDocument/2006/relationships/tags" Target="../tags/tag143.xml"/><Relationship Id="rId1" Type="http://schemas.openxmlformats.org/officeDocument/2006/relationships/vmlDrawing" Target="../drawings/vmlDrawing38.vml"/><Relationship Id="rId6" Type="http://schemas.openxmlformats.org/officeDocument/2006/relationships/oleObject" Target="../embeddings/oleObject39.bin"/><Relationship Id="rId5" Type="http://schemas.openxmlformats.org/officeDocument/2006/relationships/notesSlide" Target="../notesSlides/notesSlide24.xml"/><Relationship Id="rId4"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tags" Target="../tags/tag146.xml"/><Relationship Id="rId7" Type="http://schemas.openxmlformats.org/officeDocument/2006/relationships/image" Target="../media/image1.emf"/><Relationship Id="rId2" Type="http://schemas.openxmlformats.org/officeDocument/2006/relationships/tags" Target="../tags/tag145.xml"/><Relationship Id="rId1" Type="http://schemas.openxmlformats.org/officeDocument/2006/relationships/vmlDrawing" Target="../drawings/vmlDrawing39.vml"/><Relationship Id="rId6" Type="http://schemas.openxmlformats.org/officeDocument/2006/relationships/oleObject" Target="../embeddings/oleObject40.bin"/><Relationship Id="rId5" Type="http://schemas.openxmlformats.org/officeDocument/2006/relationships/notesSlide" Target="../notesSlides/notesSlide25.xml"/><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slides/_rels/slide30.xml.rels><?xml version="1.0" encoding="UTF-8" standalone="yes"?>
<Relationships xmlns="http://schemas.openxmlformats.org/package/2006/relationships"><Relationship Id="rId3" Type="http://schemas.openxmlformats.org/officeDocument/2006/relationships/tags" Target="../tags/tag148.xml"/><Relationship Id="rId7" Type="http://schemas.openxmlformats.org/officeDocument/2006/relationships/image" Target="../media/image1.emf"/><Relationship Id="rId2" Type="http://schemas.openxmlformats.org/officeDocument/2006/relationships/tags" Target="../tags/tag147.xml"/><Relationship Id="rId1" Type="http://schemas.openxmlformats.org/officeDocument/2006/relationships/vmlDrawing" Target="../drawings/vmlDrawing40.vml"/><Relationship Id="rId6" Type="http://schemas.openxmlformats.org/officeDocument/2006/relationships/oleObject" Target="../embeddings/oleObject41.bin"/><Relationship Id="rId5" Type="http://schemas.openxmlformats.org/officeDocument/2006/relationships/notesSlide" Target="../notesSlides/notesSlide26.xml"/><Relationship Id="rId4"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tags" Target="../tags/tag150.xml"/><Relationship Id="rId7" Type="http://schemas.openxmlformats.org/officeDocument/2006/relationships/image" Target="../media/image1.emf"/><Relationship Id="rId2" Type="http://schemas.openxmlformats.org/officeDocument/2006/relationships/tags" Target="../tags/tag149.xml"/><Relationship Id="rId1" Type="http://schemas.openxmlformats.org/officeDocument/2006/relationships/vmlDrawing" Target="../drawings/vmlDrawing41.vml"/><Relationship Id="rId6" Type="http://schemas.openxmlformats.org/officeDocument/2006/relationships/oleObject" Target="../embeddings/oleObject42.bin"/><Relationship Id="rId5" Type="http://schemas.openxmlformats.org/officeDocument/2006/relationships/notesSlide" Target="../notesSlides/notesSlide27.xml"/><Relationship Id="rId4"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package" Target="../embeddings/Microsoft_Word_Document.docx"/><Relationship Id="rId3" Type="http://schemas.openxmlformats.org/officeDocument/2006/relationships/tags" Target="../tags/tag152.xml"/><Relationship Id="rId7" Type="http://schemas.openxmlformats.org/officeDocument/2006/relationships/image" Target="../media/image1.emf"/><Relationship Id="rId2" Type="http://schemas.openxmlformats.org/officeDocument/2006/relationships/tags" Target="../tags/tag151.xml"/><Relationship Id="rId1" Type="http://schemas.openxmlformats.org/officeDocument/2006/relationships/vmlDrawing" Target="../drawings/vmlDrawing42.vml"/><Relationship Id="rId6" Type="http://schemas.openxmlformats.org/officeDocument/2006/relationships/oleObject" Target="../embeddings/oleObject43.bin"/><Relationship Id="rId5" Type="http://schemas.openxmlformats.org/officeDocument/2006/relationships/notesSlide" Target="../notesSlides/notesSlide28.xml"/><Relationship Id="rId4" Type="http://schemas.openxmlformats.org/officeDocument/2006/relationships/slideLayout" Target="../slideLayouts/slideLayout7.xml"/><Relationship Id="rId9" Type="http://schemas.openxmlformats.org/officeDocument/2006/relationships/image" Target="../media/image21.emf"/></Relationships>
</file>

<file path=ppt/slides/_rels/slide33.xml.rels><?xml version="1.0" encoding="UTF-8" standalone="yes"?>
<Relationships xmlns="http://schemas.openxmlformats.org/package/2006/relationships"><Relationship Id="rId8" Type="http://schemas.openxmlformats.org/officeDocument/2006/relationships/package" Target="../embeddings/Microsoft_Word_Document1.docx"/><Relationship Id="rId3" Type="http://schemas.openxmlformats.org/officeDocument/2006/relationships/tags" Target="../tags/tag154.xml"/><Relationship Id="rId7" Type="http://schemas.openxmlformats.org/officeDocument/2006/relationships/image" Target="../media/image1.emf"/><Relationship Id="rId2" Type="http://schemas.openxmlformats.org/officeDocument/2006/relationships/tags" Target="../tags/tag153.xml"/><Relationship Id="rId1" Type="http://schemas.openxmlformats.org/officeDocument/2006/relationships/vmlDrawing" Target="../drawings/vmlDrawing43.vml"/><Relationship Id="rId6" Type="http://schemas.openxmlformats.org/officeDocument/2006/relationships/oleObject" Target="../embeddings/oleObject44.bin"/><Relationship Id="rId5" Type="http://schemas.openxmlformats.org/officeDocument/2006/relationships/notesSlide" Target="../notesSlides/notesSlide29.xml"/><Relationship Id="rId4" Type="http://schemas.openxmlformats.org/officeDocument/2006/relationships/slideLayout" Target="../slideLayouts/slideLayout7.xml"/><Relationship Id="rId9"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5.xml"/><Relationship Id="rId1" Type="http://schemas.openxmlformats.org/officeDocument/2006/relationships/vmlDrawing" Target="../drawings/vmlDrawing44.vml"/><Relationship Id="rId6" Type="http://schemas.openxmlformats.org/officeDocument/2006/relationships/image" Target="../media/image1.emf"/><Relationship Id="rId5" Type="http://schemas.openxmlformats.org/officeDocument/2006/relationships/oleObject" Target="../embeddings/oleObject45.bin"/><Relationship Id="rId4"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tags" Target="../tags/tag157.xml"/><Relationship Id="rId7" Type="http://schemas.openxmlformats.org/officeDocument/2006/relationships/image" Target="../media/image1.emf"/><Relationship Id="rId2" Type="http://schemas.openxmlformats.org/officeDocument/2006/relationships/tags" Target="../tags/tag156.xml"/><Relationship Id="rId1" Type="http://schemas.openxmlformats.org/officeDocument/2006/relationships/vmlDrawing" Target="../drawings/vmlDrawing45.vml"/><Relationship Id="rId6" Type="http://schemas.openxmlformats.org/officeDocument/2006/relationships/oleObject" Target="../embeddings/oleObject46.bin"/><Relationship Id="rId5" Type="http://schemas.openxmlformats.org/officeDocument/2006/relationships/notesSlide" Target="../notesSlides/notesSlide31.xml"/><Relationship Id="rId4"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tags" Target="../tags/tag159.xml"/><Relationship Id="rId7" Type="http://schemas.openxmlformats.org/officeDocument/2006/relationships/image" Target="../media/image1.emf"/><Relationship Id="rId2" Type="http://schemas.openxmlformats.org/officeDocument/2006/relationships/tags" Target="../tags/tag158.xml"/><Relationship Id="rId1" Type="http://schemas.openxmlformats.org/officeDocument/2006/relationships/vmlDrawing" Target="../drawings/vmlDrawing46.vml"/><Relationship Id="rId6" Type="http://schemas.openxmlformats.org/officeDocument/2006/relationships/oleObject" Target="../embeddings/oleObject47.bin"/><Relationship Id="rId5" Type="http://schemas.openxmlformats.org/officeDocument/2006/relationships/notesSlide" Target="../notesSlides/notesSlide32.xml"/><Relationship Id="rId4"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tags" Target="../tags/tag161.xml"/><Relationship Id="rId7" Type="http://schemas.openxmlformats.org/officeDocument/2006/relationships/image" Target="../media/image1.emf"/><Relationship Id="rId2" Type="http://schemas.openxmlformats.org/officeDocument/2006/relationships/tags" Target="../tags/tag160.xml"/><Relationship Id="rId1" Type="http://schemas.openxmlformats.org/officeDocument/2006/relationships/vmlDrawing" Target="../drawings/vmlDrawing47.vml"/><Relationship Id="rId6" Type="http://schemas.openxmlformats.org/officeDocument/2006/relationships/oleObject" Target="../embeddings/oleObject48.bin"/><Relationship Id="rId5" Type="http://schemas.openxmlformats.org/officeDocument/2006/relationships/notesSlide" Target="../notesSlides/notesSlide33.xml"/><Relationship Id="rId4"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tags" Target="../tags/tag163.xml"/><Relationship Id="rId7" Type="http://schemas.openxmlformats.org/officeDocument/2006/relationships/image" Target="../media/image1.emf"/><Relationship Id="rId2" Type="http://schemas.openxmlformats.org/officeDocument/2006/relationships/tags" Target="../tags/tag162.xml"/><Relationship Id="rId1" Type="http://schemas.openxmlformats.org/officeDocument/2006/relationships/vmlDrawing" Target="../drawings/vmlDrawing48.vml"/><Relationship Id="rId6" Type="http://schemas.openxmlformats.org/officeDocument/2006/relationships/oleObject" Target="../embeddings/oleObject49.bin"/><Relationship Id="rId5" Type="http://schemas.openxmlformats.org/officeDocument/2006/relationships/notesSlide" Target="../notesSlides/notesSlide34.xml"/><Relationship Id="rId4"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tags" Target="../tags/tag165.xml"/><Relationship Id="rId7" Type="http://schemas.openxmlformats.org/officeDocument/2006/relationships/image" Target="../media/image1.emf"/><Relationship Id="rId2" Type="http://schemas.openxmlformats.org/officeDocument/2006/relationships/tags" Target="../tags/tag164.xml"/><Relationship Id="rId1" Type="http://schemas.openxmlformats.org/officeDocument/2006/relationships/vmlDrawing" Target="../drawings/vmlDrawing49.vml"/><Relationship Id="rId6" Type="http://schemas.openxmlformats.org/officeDocument/2006/relationships/oleObject" Target="../embeddings/oleObject50.bin"/><Relationship Id="rId5" Type="http://schemas.openxmlformats.org/officeDocument/2006/relationships/notesSlide" Target="../notesSlides/notesSlide35.xml"/><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image" Target="../media/image14.png"/><Relationship Id="rId2" Type="http://schemas.openxmlformats.org/officeDocument/2006/relationships/tags" Target="../tags/tag87.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7.xml"/><Relationship Id="rId7" Type="http://schemas.openxmlformats.org/officeDocument/2006/relationships/oleObject" Target="../embeddings/oleObject51.bin"/><Relationship Id="rId2" Type="http://schemas.openxmlformats.org/officeDocument/2006/relationships/tags" Target="../tags/tag166.xml"/><Relationship Id="rId1" Type="http://schemas.openxmlformats.org/officeDocument/2006/relationships/vmlDrawing" Target="../drawings/vmlDrawing50.vml"/><Relationship Id="rId6" Type="http://schemas.openxmlformats.org/officeDocument/2006/relationships/notesSlide" Target="../notesSlides/notesSlide36.xml"/><Relationship Id="rId5" Type="http://schemas.openxmlformats.org/officeDocument/2006/relationships/slideLayout" Target="../slideLayouts/slideLayout2.xml"/><Relationship Id="rId10" Type="http://schemas.openxmlformats.org/officeDocument/2006/relationships/hyperlink" Target="mailto:nguyenngocbao@vnpt.vn" TargetMode="External"/><Relationship Id="rId4" Type="http://schemas.openxmlformats.org/officeDocument/2006/relationships/tags" Target="../tags/tag168.xml"/><Relationship Id="rId9" Type="http://schemas.openxmlformats.org/officeDocument/2006/relationships/hyperlink" Target="mailto:hoangthibichthuy@vnpt.vn" TargetMode="External"/></Relationships>
</file>

<file path=ppt/slides/_rels/slide4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70.xml"/><Relationship Id="rId7" Type="http://schemas.openxmlformats.org/officeDocument/2006/relationships/oleObject" Target="../embeddings/oleObject52.bin"/><Relationship Id="rId2" Type="http://schemas.openxmlformats.org/officeDocument/2006/relationships/tags" Target="../tags/tag169.xml"/><Relationship Id="rId1" Type="http://schemas.openxmlformats.org/officeDocument/2006/relationships/vmlDrawing" Target="../drawings/vmlDrawing51.vml"/><Relationship Id="rId6" Type="http://schemas.openxmlformats.org/officeDocument/2006/relationships/notesSlide" Target="../notesSlides/notesSlide37.xml"/><Relationship Id="rId5" Type="http://schemas.openxmlformats.org/officeDocument/2006/relationships/slideLayout" Target="../slideLayouts/slideLayout2.xml"/><Relationship Id="rId4" Type="http://schemas.openxmlformats.org/officeDocument/2006/relationships/tags" Target="../tags/tag171.xml"/></Relationships>
</file>

<file path=ppt/slides/_rels/slide4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73.xml"/><Relationship Id="rId7" Type="http://schemas.openxmlformats.org/officeDocument/2006/relationships/oleObject" Target="../embeddings/oleObject52.bin"/><Relationship Id="rId2" Type="http://schemas.openxmlformats.org/officeDocument/2006/relationships/tags" Target="../tags/tag172.xml"/><Relationship Id="rId1" Type="http://schemas.openxmlformats.org/officeDocument/2006/relationships/vmlDrawing" Target="../drawings/vmlDrawing52.vml"/><Relationship Id="rId6" Type="http://schemas.openxmlformats.org/officeDocument/2006/relationships/notesSlide" Target="../notesSlides/notesSlide38.xml"/><Relationship Id="rId5" Type="http://schemas.openxmlformats.org/officeDocument/2006/relationships/slideLayout" Target="../slideLayouts/slideLayout2.xml"/><Relationship Id="rId4" Type="http://schemas.openxmlformats.org/officeDocument/2006/relationships/tags" Target="../tags/tag174.xml"/></Relationships>
</file>

<file path=ppt/slides/_rels/slide4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76.xml"/><Relationship Id="rId7" Type="http://schemas.openxmlformats.org/officeDocument/2006/relationships/oleObject" Target="../embeddings/oleObject52.bin"/><Relationship Id="rId2" Type="http://schemas.openxmlformats.org/officeDocument/2006/relationships/tags" Target="../tags/tag175.xml"/><Relationship Id="rId1" Type="http://schemas.openxmlformats.org/officeDocument/2006/relationships/vmlDrawing" Target="../drawings/vmlDrawing53.vml"/><Relationship Id="rId6" Type="http://schemas.openxmlformats.org/officeDocument/2006/relationships/notesSlide" Target="../notesSlides/notesSlide39.xml"/><Relationship Id="rId5" Type="http://schemas.openxmlformats.org/officeDocument/2006/relationships/slideLayout" Target="../slideLayouts/slideLayout2.xml"/><Relationship Id="rId4" Type="http://schemas.openxmlformats.org/officeDocument/2006/relationships/tags" Target="../tags/tag177.xml"/></Relationships>
</file>

<file path=ppt/slides/_rels/slide4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http://www.google.com.vn/url?sa=i&amp;rct=j&amp;q=thank+you&amp;source=images&amp;cd=&amp;cad=rja&amp;docid=gbEJBfVIbxET7M&amp;tbnid=KzsG6LBzP3ej1M:&amp;ved=0CAUQjRw&amp;url=http://braemarfsc.org/2012/12/26/2082/&amp;ei=tC1JUdOZM5CUiAeF94GQBQ&amp;bvm=bv.44011176,d.aGc&amp;psig=AFQjCNEfhu-ZKZrrrOWRLBfgdR9I0UPXdg&amp;ust=1363836651852296"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tags" Target="../tags/tag100.xml"/><Relationship Id="rId18" Type="http://schemas.openxmlformats.org/officeDocument/2006/relationships/image" Target="../media/image15.png"/><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tags" Target="../tags/tag99.xml"/><Relationship Id="rId17" Type="http://schemas.openxmlformats.org/officeDocument/2006/relationships/image" Target="../media/image1.emf"/><Relationship Id="rId2" Type="http://schemas.openxmlformats.org/officeDocument/2006/relationships/tags" Target="../tags/tag89.xml"/><Relationship Id="rId16" Type="http://schemas.openxmlformats.org/officeDocument/2006/relationships/oleObject" Target="../embeddings/oleObject17.bin"/><Relationship Id="rId1" Type="http://schemas.openxmlformats.org/officeDocument/2006/relationships/vmlDrawing" Target="../drawings/vmlDrawing16.vml"/><Relationship Id="rId6" Type="http://schemas.openxmlformats.org/officeDocument/2006/relationships/tags" Target="../tags/tag93.xml"/><Relationship Id="rId11" Type="http://schemas.openxmlformats.org/officeDocument/2006/relationships/tags" Target="../tags/tag98.xml"/><Relationship Id="rId5" Type="http://schemas.openxmlformats.org/officeDocument/2006/relationships/tags" Target="../tags/tag92.xml"/><Relationship Id="rId15" Type="http://schemas.openxmlformats.org/officeDocument/2006/relationships/notesSlide" Target="../notesSlides/notesSlide2.xml"/><Relationship Id="rId10" Type="http://schemas.openxmlformats.org/officeDocument/2006/relationships/tags" Target="../tags/tag97.xml"/><Relationship Id="rId4" Type="http://schemas.openxmlformats.org/officeDocument/2006/relationships/tags" Target="../tags/tag91.xml"/><Relationship Id="rId9" Type="http://schemas.openxmlformats.org/officeDocument/2006/relationships/tags" Target="../tags/tag96.xml"/><Relationship Id="rId1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102.xml"/><Relationship Id="rId7" Type="http://schemas.openxmlformats.org/officeDocument/2006/relationships/image" Target="../media/image1.emf"/><Relationship Id="rId2" Type="http://schemas.openxmlformats.org/officeDocument/2006/relationships/tags" Target="../tags/tag101.xml"/><Relationship Id="rId1" Type="http://schemas.openxmlformats.org/officeDocument/2006/relationships/vmlDrawing" Target="../drawings/vmlDrawing17.vml"/><Relationship Id="rId6" Type="http://schemas.openxmlformats.org/officeDocument/2006/relationships/oleObject" Target="../embeddings/oleObject18.bin"/><Relationship Id="rId5" Type="http://schemas.openxmlformats.org/officeDocument/2006/relationships/notesSlide" Target="../notesSlides/notesSlide3.xml"/><Relationship Id="rId4"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tags" Target="../tags/tag104.xml"/><Relationship Id="rId7" Type="http://schemas.openxmlformats.org/officeDocument/2006/relationships/image" Target="../media/image1.emf"/><Relationship Id="rId2" Type="http://schemas.openxmlformats.org/officeDocument/2006/relationships/tags" Target="../tags/tag103.xml"/><Relationship Id="rId1" Type="http://schemas.openxmlformats.org/officeDocument/2006/relationships/vmlDrawing" Target="../drawings/vmlDrawing18.vml"/><Relationship Id="rId6" Type="http://schemas.openxmlformats.org/officeDocument/2006/relationships/oleObject" Target="../embeddings/oleObject19.bin"/><Relationship Id="rId5" Type="http://schemas.openxmlformats.org/officeDocument/2006/relationships/notesSlide" Target="../notesSlides/notesSlide4.xml"/><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image" Target="../media/image1.emf"/><Relationship Id="rId2" Type="http://schemas.openxmlformats.org/officeDocument/2006/relationships/tags" Target="../tags/tag105.xml"/><Relationship Id="rId1" Type="http://schemas.openxmlformats.org/officeDocument/2006/relationships/vmlDrawing" Target="../drawings/vmlDrawing19.vml"/><Relationship Id="rId6" Type="http://schemas.openxmlformats.org/officeDocument/2006/relationships/oleObject" Target="../embeddings/oleObject20.bin"/><Relationship Id="rId5" Type="http://schemas.openxmlformats.org/officeDocument/2006/relationships/notesSlide" Target="../notesSlides/notesSlide5.xml"/><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30860" name="think-cell Slide" r:id="rId7" imgW="270" imgH="270" progId="TCLayout.ActiveDocument.1">
                  <p:embed/>
                </p:oleObj>
              </mc:Choice>
              <mc:Fallback>
                <p:oleObj name="think-cell Slide" r:id="rId7" imgW="270" imgH="270" progId="TCLayout.ActiveDocument.1">
                  <p:embed/>
                  <p:pic>
                    <p:nvPicPr>
                      <p:cNvPr id="0" name="Picture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780" name="Rectangle 4"/>
          <p:cNvSpPr>
            <a:spLocks noGrp="1" noChangeArrowheads="1"/>
          </p:cNvSpPr>
          <p:nvPr>
            <p:ph type="ctrTitle"/>
            <p:custDataLst>
              <p:tags r:id="rId3"/>
            </p:custDataLst>
          </p:nvPr>
        </p:nvSpPr>
        <p:spPr>
          <a:xfrm>
            <a:off x="0" y="4953000"/>
            <a:ext cx="9906000" cy="990600"/>
          </a:xfrm>
        </p:spPr>
        <p:txBody>
          <a:bodyPr/>
          <a:lstStyle/>
          <a:p>
            <a:r>
              <a:rPr lang="en-US" sz="2800" dirty="0">
                <a:ln w="10541" cmpd="sng">
                  <a:solidFill>
                    <a:schemeClr val="accent1">
                      <a:shade val="88000"/>
                      <a:satMod val="110000"/>
                    </a:schemeClr>
                  </a:solidFill>
                  <a:prstDash val="solid"/>
                </a:ln>
                <a:latin typeface="Segoe UI" pitchFamily="34" charset="0"/>
                <a:ea typeface="Segoe UI" pitchFamily="34" charset="0"/>
                <a:cs typeface="Segoe UI" pitchFamily="34" charset="0"/>
              </a:rPr>
              <a:t>HƯỚNG DẪN XÂY DỰNG NGÂN HÀNG CÂU HỎI THEO TỪ ĐIỂN NĂNG LỰC </a:t>
            </a:r>
            <a:r>
              <a:rPr lang="en-US" sz="2800" dirty="0" err="1">
                <a:ln w="10541" cmpd="sng">
                  <a:solidFill>
                    <a:schemeClr val="accent1">
                      <a:shade val="88000"/>
                      <a:satMod val="110000"/>
                    </a:schemeClr>
                  </a:solidFill>
                  <a:prstDash val="solid"/>
                </a:ln>
                <a:latin typeface="Segoe UI" pitchFamily="34" charset="0"/>
                <a:ea typeface="Segoe UI" pitchFamily="34" charset="0"/>
                <a:cs typeface="Segoe UI" pitchFamily="34" charset="0"/>
              </a:rPr>
              <a:t>TỔNG</a:t>
            </a:r>
            <a:r>
              <a:rPr lang="en-US" sz="2800" dirty="0">
                <a:ln w="10541" cmpd="sng">
                  <a:solidFill>
                    <a:schemeClr val="accent1">
                      <a:shade val="88000"/>
                      <a:satMod val="110000"/>
                    </a:schemeClr>
                  </a:solidFill>
                  <a:prstDash val="solid"/>
                </a:ln>
                <a:latin typeface="Segoe UI" pitchFamily="34" charset="0"/>
                <a:ea typeface="Segoe UI" pitchFamily="34" charset="0"/>
                <a:cs typeface="Segoe UI" pitchFamily="34" charset="0"/>
              </a:rPr>
              <a:t> CÔNG TY </a:t>
            </a:r>
            <a:r>
              <a:rPr lang="en-US" sz="2800" dirty="0" err="1">
                <a:ln w="10541" cmpd="sng">
                  <a:solidFill>
                    <a:schemeClr val="accent1">
                      <a:shade val="88000"/>
                      <a:satMod val="110000"/>
                    </a:schemeClr>
                  </a:solidFill>
                  <a:prstDash val="solid"/>
                </a:ln>
                <a:latin typeface="Segoe UI" pitchFamily="34" charset="0"/>
                <a:ea typeface="Segoe UI" pitchFamily="34" charset="0"/>
                <a:cs typeface="Segoe UI" pitchFamily="34" charset="0"/>
              </a:rPr>
              <a:t>HẠ</a:t>
            </a:r>
            <a:r>
              <a:rPr lang="en-US" sz="2800" dirty="0">
                <a:ln w="10541" cmpd="sng">
                  <a:solidFill>
                    <a:schemeClr val="accent1">
                      <a:shade val="88000"/>
                      <a:satMod val="110000"/>
                    </a:schemeClr>
                  </a:solidFill>
                  <a:prstDash val="solid"/>
                </a:ln>
                <a:latin typeface="Segoe UI" pitchFamily="34" charset="0"/>
                <a:ea typeface="Segoe UI" pitchFamily="34" charset="0"/>
                <a:cs typeface="Segoe UI" pitchFamily="34" charset="0"/>
              </a:rPr>
              <a:t> </a:t>
            </a:r>
            <a:r>
              <a:rPr lang="en-US" sz="2800" dirty="0" err="1">
                <a:ln w="10541" cmpd="sng">
                  <a:solidFill>
                    <a:schemeClr val="accent1">
                      <a:shade val="88000"/>
                      <a:satMod val="110000"/>
                    </a:schemeClr>
                  </a:solidFill>
                  <a:prstDash val="solid"/>
                </a:ln>
                <a:latin typeface="Segoe UI" pitchFamily="34" charset="0"/>
                <a:ea typeface="Segoe UI" pitchFamily="34" charset="0"/>
                <a:cs typeface="Segoe UI" pitchFamily="34" charset="0"/>
              </a:rPr>
              <a:t>TẦNG</a:t>
            </a:r>
            <a:r>
              <a:rPr lang="en-US" sz="2800" dirty="0">
                <a:ln w="10541" cmpd="sng">
                  <a:solidFill>
                    <a:schemeClr val="accent1">
                      <a:shade val="88000"/>
                      <a:satMod val="110000"/>
                    </a:schemeClr>
                  </a:solidFill>
                  <a:prstDash val="solid"/>
                </a:ln>
                <a:latin typeface="Segoe UI" pitchFamily="34" charset="0"/>
                <a:ea typeface="Segoe UI" pitchFamily="34" charset="0"/>
                <a:cs typeface="Segoe UI" pitchFamily="34" charset="0"/>
              </a:rPr>
              <a:t> MẠNG</a:t>
            </a:r>
          </a:p>
        </p:txBody>
      </p:sp>
      <p:sp>
        <p:nvSpPr>
          <p:cNvPr id="4" name="Rectangle 3"/>
          <p:cNvSpPr/>
          <p:nvPr>
            <p:custDataLst>
              <p:tags r:id="rId4"/>
            </p:custDataLst>
          </p:nvPr>
        </p:nvSpPr>
        <p:spPr>
          <a:xfrm>
            <a:off x="0" y="0"/>
            <a:ext cx="2311400"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82000" y="0"/>
            <a:ext cx="1524000" cy="1524000"/>
          </a:xfrm>
          <a:prstGeom prst="rect">
            <a:avLst/>
          </a:prstGeom>
        </p:spPr>
      </p:pic>
      <p:pic>
        <p:nvPicPr>
          <p:cNvPr id="7"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0"/>
            <a:ext cx="1380309" cy="1387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53699"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228600" y="304800"/>
            <a:ext cx="850265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(1).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Lựa</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chọn</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năng</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lực</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cần</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đánh</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giá</a:t>
            </a:r>
            <a:endPar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173107680"/>
              </p:ext>
            </p:extLst>
          </p:nvPr>
        </p:nvGraphicFramePr>
        <p:xfrm>
          <a:off x="152400" y="990597"/>
          <a:ext cx="9525000" cy="5181600"/>
        </p:xfrm>
        <a:graphic>
          <a:graphicData uri="http://schemas.openxmlformats.org/drawingml/2006/table">
            <a:tbl>
              <a:tblPr firstRow="1" bandRow="1">
                <a:tableStyleId>{F5AB1C69-6EDB-4FF4-983F-18BD219EF322}</a:tableStyleId>
              </a:tblPr>
              <a:tblGrid>
                <a:gridCol w="609600">
                  <a:extLst>
                    <a:ext uri="{9D8B030D-6E8A-4147-A177-3AD203B41FA5}">
                      <a16:colId xmlns:a16="http://schemas.microsoft.com/office/drawing/2014/main" val="20000"/>
                    </a:ext>
                  </a:extLst>
                </a:gridCol>
                <a:gridCol w="957943">
                  <a:extLst>
                    <a:ext uri="{9D8B030D-6E8A-4147-A177-3AD203B41FA5}">
                      <a16:colId xmlns:a16="http://schemas.microsoft.com/office/drawing/2014/main" val="20001"/>
                    </a:ext>
                  </a:extLst>
                </a:gridCol>
                <a:gridCol w="3080657">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gridCol w="1371600">
                  <a:extLst>
                    <a:ext uri="{9D8B030D-6E8A-4147-A177-3AD203B41FA5}">
                      <a16:colId xmlns:a16="http://schemas.microsoft.com/office/drawing/2014/main" val="20006"/>
                    </a:ext>
                  </a:extLst>
                </a:gridCol>
              </a:tblGrid>
              <a:tr h="374759">
                <a:tc rowSpan="2">
                  <a:txBody>
                    <a:bodyPr/>
                    <a:lstStyle/>
                    <a:p>
                      <a:pPr algn="ctr"/>
                      <a:r>
                        <a:rPr lang="en-US" sz="1600" b="0" dirty="0">
                          <a:solidFill>
                            <a:schemeClr val="tx1"/>
                          </a:solidFill>
                        </a:rPr>
                        <a:t>TT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a:r>
                        <a:rPr lang="en-US" sz="1600" b="0" dirty="0" err="1">
                          <a:solidFill>
                            <a:schemeClr val="tx1"/>
                          </a:solidFill>
                        </a:rPr>
                        <a:t>Mã</a:t>
                      </a:r>
                      <a:r>
                        <a:rPr lang="en-US" sz="1600" b="0" dirty="0">
                          <a:solidFill>
                            <a:schemeClr val="tx1"/>
                          </a:solidFill>
                        </a:rPr>
                        <a:t> NL</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a:r>
                        <a:rPr lang="en-US" sz="1600" b="0" dirty="0" err="1">
                          <a:solidFill>
                            <a:schemeClr val="tx1"/>
                          </a:solidFill>
                        </a:rPr>
                        <a:t>Tên</a:t>
                      </a:r>
                      <a:r>
                        <a:rPr lang="en-US" sz="1600" b="0" dirty="0">
                          <a:solidFill>
                            <a:schemeClr val="tx1"/>
                          </a:solidFill>
                        </a:rPr>
                        <a:t> </a:t>
                      </a:r>
                      <a:r>
                        <a:rPr lang="en-US" sz="1600" b="0" dirty="0" err="1">
                          <a:solidFill>
                            <a:schemeClr val="tx1"/>
                          </a:solidFill>
                        </a:rPr>
                        <a:t>năng</a:t>
                      </a:r>
                      <a:r>
                        <a:rPr lang="en-US" sz="1600" b="0" dirty="0">
                          <a:solidFill>
                            <a:schemeClr val="tx1"/>
                          </a:solidFill>
                        </a:rPr>
                        <a:t> </a:t>
                      </a:r>
                      <a:r>
                        <a:rPr lang="en-US" sz="1600" b="0" dirty="0" err="1">
                          <a:solidFill>
                            <a:schemeClr val="tx1"/>
                          </a:solidFill>
                        </a:rPr>
                        <a:t>lực</a:t>
                      </a:r>
                      <a:endParaRPr lang="en-US" sz="1600" b="0"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gridSpan="4">
                  <a:txBody>
                    <a:bodyPr/>
                    <a:lstStyle/>
                    <a:p>
                      <a:pPr algn="ctr"/>
                      <a:r>
                        <a:rPr lang="en-US" sz="1600" b="0" dirty="0" err="1">
                          <a:solidFill>
                            <a:schemeClr val="tx1"/>
                          </a:solidFill>
                        </a:rPr>
                        <a:t>Phương</a:t>
                      </a:r>
                      <a:r>
                        <a:rPr lang="en-US" sz="1600" b="0" dirty="0">
                          <a:solidFill>
                            <a:schemeClr val="tx1"/>
                          </a:solidFill>
                        </a:rPr>
                        <a:t> </a:t>
                      </a:r>
                      <a:r>
                        <a:rPr lang="en-US" sz="1600" b="0" dirty="0" err="1">
                          <a:solidFill>
                            <a:schemeClr val="tx1"/>
                          </a:solidFill>
                        </a:rPr>
                        <a:t>pháp</a:t>
                      </a:r>
                      <a:r>
                        <a:rPr lang="en-US" sz="1600" b="0" dirty="0">
                          <a:solidFill>
                            <a:schemeClr val="tx1"/>
                          </a:solidFill>
                        </a:rPr>
                        <a:t> </a:t>
                      </a:r>
                      <a:r>
                        <a:rPr lang="en-US" sz="1600" b="0" dirty="0" err="1">
                          <a:solidFill>
                            <a:schemeClr val="tx1"/>
                          </a:solidFill>
                        </a:rPr>
                        <a:t>đánh</a:t>
                      </a:r>
                      <a:r>
                        <a:rPr lang="en-US" sz="1600" b="0" dirty="0">
                          <a:solidFill>
                            <a:schemeClr val="tx1"/>
                          </a:solidFill>
                        </a:rPr>
                        <a:t> </a:t>
                      </a:r>
                      <a:r>
                        <a:rPr lang="en-US" sz="1600" b="0" dirty="0" err="1">
                          <a:solidFill>
                            <a:schemeClr val="tx1"/>
                          </a:solidFill>
                        </a:rPr>
                        <a:t>giá</a:t>
                      </a:r>
                      <a:endParaRPr lang="en-US" sz="1600" b="0"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4759">
                <a:tc vMerge="1">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b="1" dirty="0">
                          <a:solidFill>
                            <a:srgbClr val="FF0000"/>
                          </a:solidFill>
                        </a:rPr>
                        <a:t>Test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b="0" dirty="0" err="1">
                          <a:solidFill>
                            <a:schemeClr val="bg1">
                              <a:lumMod val="75000"/>
                            </a:schemeClr>
                          </a:solidFill>
                        </a:rPr>
                        <a:t>Phỏng</a:t>
                      </a:r>
                      <a:r>
                        <a:rPr lang="en-US" sz="1600" b="0" dirty="0">
                          <a:solidFill>
                            <a:schemeClr val="bg1">
                              <a:lumMod val="75000"/>
                            </a:schemeClr>
                          </a:solidFill>
                        </a:rPr>
                        <a:t> </a:t>
                      </a:r>
                      <a:r>
                        <a:rPr lang="en-US" sz="1600" b="0" dirty="0" err="1">
                          <a:solidFill>
                            <a:schemeClr val="bg1">
                              <a:lumMod val="75000"/>
                            </a:schemeClr>
                          </a:solidFill>
                        </a:rPr>
                        <a:t>vấn</a:t>
                      </a:r>
                      <a:endParaRPr lang="en-US" sz="1600" b="0" dirty="0">
                        <a:solidFill>
                          <a:schemeClr val="bg1">
                            <a:lumMod val="75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b="0" dirty="0" err="1">
                          <a:solidFill>
                            <a:schemeClr val="tx1"/>
                          </a:solidFill>
                        </a:rPr>
                        <a:t>Quan</a:t>
                      </a:r>
                      <a:r>
                        <a:rPr lang="en-US" sz="1600" b="0" dirty="0">
                          <a:solidFill>
                            <a:schemeClr val="tx1"/>
                          </a:solidFill>
                        </a:rPr>
                        <a:t> </a:t>
                      </a:r>
                      <a:r>
                        <a:rPr lang="en-US" sz="1600" b="0" dirty="0" err="1">
                          <a:solidFill>
                            <a:schemeClr val="tx1"/>
                          </a:solidFill>
                        </a:rPr>
                        <a:t>sát</a:t>
                      </a:r>
                      <a:endParaRPr lang="en-US" sz="1600" b="0"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b="0" dirty="0" err="1">
                          <a:solidFill>
                            <a:schemeClr val="tx1"/>
                          </a:solidFill>
                        </a:rPr>
                        <a:t>Kết</a:t>
                      </a:r>
                      <a:r>
                        <a:rPr lang="en-US" sz="1600" b="0" dirty="0">
                          <a:solidFill>
                            <a:schemeClr val="tx1"/>
                          </a:solidFill>
                        </a:rPr>
                        <a:t> </a:t>
                      </a:r>
                      <a:r>
                        <a:rPr lang="en-US" sz="1600" b="0" dirty="0" err="1">
                          <a:solidFill>
                            <a:schemeClr val="tx1"/>
                          </a:solidFill>
                        </a:rPr>
                        <a:t>quả</a:t>
                      </a:r>
                      <a:r>
                        <a:rPr lang="en-US" sz="1600" b="0" dirty="0">
                          <a:solidFill>
                            <a:schemeClr val="tx1"/>
                          </a:solidFill>
                        </a:rPr>
                        <a:t> CV</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585240">
                <a:tc>
                  <a:txBody>
                    <a:bodyPr/>
                    <a:lstStyle/>
                    <a:p>
                      <a:pPr algn="ctr"/>
                      <a:r>
                        <a:rPr lang="en-US" sz="1600" dirty="0">
                          <a:solidFill>
                            <a:schemeClr val="tx1"/>
                          </a:solidFill>
                        </a:rPr>
                        <a:t>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a:solidFill>
                            <a:schemeClr val="tx1"/>
                          </a:solidFill>
                        </a:rPr>
                        <a:t>C001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err="1">
                          <a:solidFill>
                            <a:schemeClr val="tx1"/>
                          </a:solidFill>
                        </a:rPr>
                        <a:t>Hiểu</a:t>
                      </a:r>
                      <a:r>
                        <a:rPr lang="en-US" sz="1600" dirty="0">
                          <a:solidFill>
                            <a:schemeClr val="tx1"/>
                          </a:solidFill>
                        </a:rPr>
                        <a:t> </a:t>
                      </a:r>
                      <a:r>
                        <a:rPr lang="en-US" sz="1600" dirty="0" err="1">
                          <a:solidFill>
                            <a:schemeClr val="tx1"/>
                          </a:solidFill>
                        </a:rPr>
                        <a:t>biết</a:t>
                      </a:r>
                      <a:r>
                        <a:rPr lang="en-US" sz="1600" dirty="0">
                          <a:solidFill>
                            <a:schemeClr val="tx1"/>
                          </a:solidFill>
                        </a:rPr>
                        <a:t> </a:t>
                      </a:r>
                      <a:r>
                        <a:rPr lang="en-US" sz="1600" dirty="0" err="1">
                          <a:solidFill>
                            <a:schemeClr val="tx1"/>
                          </a:solidFill>
                        </a:rPr>
                        <a:t>hoạt</a:t>
                      </a:r>
                      <a:r>
                        <a:rPr lang="en-US" sz="1600" dirty="0">
                          <a:solidFill>
                            <a:schemeClr val="tx1"/>
                          </a:solidFill>
                        </a:rPr>
                        <a:t> </a:t>
                      </a:r>
                      <a:r>
                        <a:rPr lang="en-US" sz="1600" dirty="0" err="1">
                          <a:solidFill>
                            <a:schemeClr val="tx1"/>
                          </a:solidFill>
                        </a:rPr>
                        <a:t>động</a:t>
                      </a:r>
                      <a:r>
                        <a:rPr lang="en-US" sz="1600" dirty="0">
                          <a:solidFill>
                            <a:schemeClr val="tx1"/>
                          </a:solidFill>
                        </a:rPr>
                        <a:t> </a:t>
                      </a:r>
                      <a:r>
                        <a:rPr lang="en-US" sz="1600" dirty="0" err="1">
                          <a:solidFill>
                            <a:schemeClr val="tx1"/>
                          </a:solidFill>
                        </a:rPr>
                        <a:t>của</a:t>
                      </a:r>
                      <a:r>
                        <a:rPr lang="en-US" sz="1600" dirty="0">
                          <a:solidFill>
                            <a:schemeClr val="tx1"/>
                          </a:solidFill>
                        </a:rPr>
                        <a:t> </a:t>
                      </a:r>
                      <a:r>
                        <a:rPr lang="en-US" sz="1600" dirty="0" err="1">
                          <a:solidFill>
                            <a:schemeClr val="tx1"/>
                          </a:solidFill>
                        </a:rPr>
                        <a:t>Tổng</a:t>
                      </a:r>
                      <a:r>
                        <a:rPr lang="en-US" sz="1600" baseline="0" dirty="0">
                          <a:solidFill>
                            <a:schemeClr val="tx1"/>
                          </a:solidFill>
                        </a:rPr>
                        <a:t> </a:t>
                      </a:r>
                      <a:r>
                        <a:rPr lang="en-US" sz="1600" baseline="0" dirty="0" err="1">
                          <a:solidFill>
                            <a:schemeClr val="tx1"/>
                          </a:solidFill>
                        </a:rPr>
                        <a:t>c</a:t>
                      </a:r>
                      <a:r>
                        <a:rPr lang="en-US" sz="1600" dirty="0" err="1">
                          <a:solidFill>
                            <a:schemeClr val="tx1"/>
                          </a:solidFill>
                        </a:rPr>
                        <a:t>ông</a:t>
                      </a:r>
                      <a:r>
                        <a:rPr lang="en-US" sz="1600" dirty="0">
                          <a:solidFill>
                            <a:schemeClr val="tx1"/>
                          </a:solidFill>
                        </a:rPr>
                        <a:t> ty</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b="1" dirty="0">
                          <a:solidFill>
                            <a:srgbClr val="FF0000"/>
                          </a:solidFill>
                        </a:rPr>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bg1">
                              <a:lumMod val="75000"/>
                            </a:schemeClr>
                          </a:solidFill>
                        </a:rPr>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27808">
                <a:tc>
                  <a:txBody>
                    <a:bodyPr/>
                    <a:lstStyle/>
                    <a:p>
                      <a:pPr algn="ctr"/>
                      <a:r>
                        <a:rPr lang="en-US" sz="1600" dirty="0">
                          <a:solidFill>
                            <a:schemeClr val="tx1"/>
                          </a:solidFill>
                        </a:rPr>
                        <a:t>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a:solidFill>
                            <a:schemeClr val="tx1"/>
                          </a:solidFill>
                        </a:rPr>
                        <a:t>C003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err="1">
                          <a:solidFill>
                            <a:schemeClr val="tx1"/>
                          </a:solidFill>
                        </a:rPr>
                        <a:t>Thích</a:t>
                      </a:r>
                      <a:r>
                        <a:rPr lang="en-US" sz="1600" dirty="0">
                          <a:solidFill>
                            <a:schemeClr val="tx1"/>
                          </a:solidFill>
                        </a:rPr>
                        <a:t> </a:t>
                      </a:r>
                      <a:r>
                        <a:rPr lang="en-US" sz="1600" dirty="0" err="1">
                          <a:solidFill>
                            <a:schemeClr val="tx1"/>
                          </a:solidFill>
                        </a:rPr>
                        <a:t>ứng</a:t>
                      </a:r>
                      <a:r>
                        <a:rPr lang="en-US" sz="1600" dirty="0">
                          <a:solidFill>
                            <a:schemeClr val="tx1"/>
                          </a:solidFill>
                        </a:rPr>
                        <a:t> </a:t>
                      </a:r>
                      <a:r>
                        <a:rPr lang="en-US" sz="1600" dirty="0" err="1">
                          <a:solidFill>
                            <a:schemeClr val="tx1"/>
                          </a:solidFill>
                        </a:rPr>
                        <a:t>sự</a:t>
                      </a:r>
                      <a:r>
                        <a:rPr lang="en-US" sz="1600" dirty="0">
                          <a:solidFill>
                            <a:schemeClr val="tx1"/>
                          </a:solidFill>
                        </a:rPr>
                        <a:t> </a:t>
                      </a:r>
                      <a:r>
                        <a:rPr lang="en-US" sz="1600" dirty="0" err="1">
                          <a:solidFill>
                            <a:schemeClr val="tx1"/>
                          </a:solidFill>
                        </a:rPr>
                        <a:t>thay</a:t>
                      </a:r>
                      <a:r>
                        <a:rPr lang="en-US" sz="1600" dirty="0">
                          <a:solidFill>
                            <a:schemeClr val="tx1"/>
                          </a:solidFill>
                        </a:rPr>
                        <a:t> </a:t>
                      </a:r>
                      <a:r>
                        <a:rPr lang="en-US" sz="1600" dirty="0" err="1">
                          <a:solidFill>
                            <a:schemeClr val="tx1"/>
                          </a:solidFill>
                        </a:rPr>
                        <a:t>đổi</a:t>
                      </a:r>
                      <a:endParaRPr lang="en-US" sz="1600"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b="1" dirty="0">
                          <a:solidFill>
                            <a:srgbClr val="FF0000"/>
                          </a:solidFill>
                        </a:rPr>
                        <a:t>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bg1">
                              <a:lumMod val="75000"/>
                            </a:schemeClr>
                          </a:solidFill>
                        </a:rPr>
                        <a:t>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74759">
                <a:tc>
                  <a:txBody>
                    <a:bodyPr/>
                    <a:lstStyle/>
                    <a:p>
                      <a:pPr algn="ctr"/>
                      <a:r>
                        <a:rPr lang="en-US" sz="1600" dirty="0">
                          <a:solidFill>
                            <a:schemeClr val="tx1"/>
                          </a:solidFill>
                        </a:rPr>
                        <a:t>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err="1">
                          <a:solidFill>
                            <a:schemeClr val="tx1"/>
                          </a:solidFill>
                        </a:rPr>
                        <a:t>M001</a:t>
                      </a:r>
                      <a:endParaRPr lang="en-US" sz="1600"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err="1">
                          <a:solidFill>
                            <a:schemeClr val="tx1"/>
                          </a:solidFill>
                        </a:rPr>
                        <a:t>Lậ</a:t>
                      </a:r>
                      <a:r>
                        <a:rPr lang="en-US" sz="1600" baseline="0" dirty="0" err="1">
                          <a:solidFill>
                            <a:schemeClr val="tx1"/>
                          </a:solidFill>
                        </a:rPr>
                        <a:t>p</a:t>
                      </a:r>
                      <a:r>
                        <a:rPr lang="en-US" sz="1600" baseline="0" dirty="0">
                          <a:solidFill>
                            <a:schemeClr val="tx1"/>
                          </a:solidFill>
                        </a:rPr>
                        <a:t> </a:t>
                      </a:r>
                      <a:r>
                        <a:rPr lang="en-US" sz="1600" baseline="0" dirty="0" err="1">
                          <a:solidFill>
                            <a:schemeClr val="tx1"/>
                          </a:solidFill>
                        </a:rPr>
                        <a:t>kế</a:t>
                      </a:r>
                      <a:r>
                        <a:rPr lang="en-US" sz="1600" baseline="0" dirty="0">
                          <a:solidFill>
                            <a:schemeClr val="tx1"/>
                          </a:solidFill>
                        </a:rPr>
                        <a:t> </a:t>
                      </a:r>
                      <a:r>
                        <a:rPr lang="en-US" sz="1600" baseline="0" dirty="0" err="1">
                          <a:solidFill>
                            <a:schemeClr val="tx1"/>
                          </a:solidFill>
                        </a:rPr>
                        <a:t>hoạch</a:t>
                      </a:r>
                      <a:endParaRPr lang="en-US" sz="1600"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b="1" dirty="0">
                          <a:solidFill>
                            <a:srgbClr val="FF0000"/>
                          </a:solidFill>
                        </a:rPr>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bg1">
                              <a:lumMod val="75000"/>
                            </a:schemeClr>
                          </a:solidFill>
                        </a:rPr>
                        <a:t>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374759">
                <a:tc>
                  <a:txBody>
                    <a:bodyPr/>
                    <a:lstStyle/>
                    <a:p>
                      <a:pPr algn="ctr"/>
                      <a:r>
                        <a:rPr lang="en-US" sz="1600" dirty="0">
                          <a:solidFill>
                            <a:schemeClr val="tx1"/>
                          </a:solidFill>
                        </a:rPr>
                        <a:t>4</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a:solidFill>
                            <a:schemeClr val="tx1"/>
                          </a:solidFill>
                        </a:rPr>
                        <a:t>P008</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err="1">
                          <a:solidFill>
                            <a:schemeClr val="tx1"/>
                          </a:solidFill>
                        </a:rPr>
                        <a:t>Ngoại</a:t>
                      </a:r>
                      <a:r>
                        <a:rPr lang="en-US" sz="1600" dirty="0">
                          <a:solidFill>
                            <a:schemeClr val="tx1"/>
                          </a:solidFill>
                        </a:rPr>
                        <a:t> </a:t>
                      </a:r>
                      <a:r>
                        <a:rPr lang="en-US" sz="1600" dirty="0" err="1">
                          <a:solidFill>
                            <a:schemeClr val="tx1"/>
                          </a:solidFill>
                        </a:rPr>
                        <a:t>ngữ</a:t>
                      </a:r>
                      <a:endParaRPr lang="en-US" sz="1600"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b="1" dirty="0">
                          <a:solidFill>
                            <a:srgbClr val="FF0000"/>
                          </a:solidFill>
                        </a:rPr>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bg1">
                              <a:lumMod val="75000"/>
                            </a:schemeClr>
                          </a:solidFill>
                        </a:rPr>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374759">
                <a:tc>
                  <a:txBody>
                    <a:bodyPr/>
                    <a:lstStyle/>
                    <a:p>
                      <a:pPr algn="ctr"/>
                      <a:r>
                        <a:rPr lang="en-US" sz="1600" dirty="0">
                          <a:solidFill>
                            <a:schemeClr val="tx1"/>
                          </a:solidFill>
                        </a:rPr>
                        <a:t>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a:solidFill>
                            <a:schemeClr val="tx1"/>
                          </a:solidFill>
                        </a:rPr>
                        <a:t>P002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err="1">
                          <a:solidFill>
                            <a:schemeClr val="tx1"/>
                          </a:solidFill>
                        </a:rPr>
                        <a:t>Đàm</a:t>
                      </a:r>
                      <a:r>
                        <a:rPr lang="en-US" sz="1600" dirty="0">
                          <a:solidFill>
                            <a:schemeClr val="tx1"/>
                          </a:solidFill>
                        </a:rPr>
                        <a:t> </a:t>
                      </a:r>
                      <a:r>
                        <a:rPr lang="en-US" sz="1600" dirty="0" err="1">
                          <a:solidFill>
                            <a:schemeClr val="tx1"/>
                          </a:solidFill>
                        </a:rPr>
                        <a:t>phán</a:t>
                      </a:r>
                      <a:r>
                        <a:rPr lang="en-US" sz="1600" dirty="0">
                          <a:solidFill>
                            <a:schemeClr val="tx1"/>
                          </a:solidFill>
                        </a:rPr>
                        <a:t>, </a:t>
                      </a:r>
                      <a:r>
                        <a:rPr lang="en-US" sz="1600" dirty="0" err="1">
                          <a:solidFill>
                            <a:schemeClr val="tx1"/>
                          </a:solidFill>
                        </a:rPr>
                        <a:t>thuyết</a:t>
                      </a:r>
                      <a:r>
                        <a:rPr lang="en-US" sz="1600" dirty="0">
                          <a:solidFill>
                            <a:schemeClr val="tx1"/>
                          </a:solidFill>
                        </a:rPr>
                        <a:t> </a:t>
                      </a:r>
                      <a:r>
                        <a:rPr lang="en-US" sz="1600" dirty="0" err="1">
                          <a:solidFill>
                            <a:schemeClr val="tx1"/>
                          </a:solidFill>
                        </a:rPr>
                        <a:t>phục</a:t>
                      </a:r>
                      <a:endParaRPr lang="en-US" sz="1600"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b="1" dirty="0">
                          <a:solidFill>
                            <a:srgbClr val="FF0000"/>
                          </a:solidFill>
                        </a:rPr>
                        <a:t>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bg1">
                              <a:lumMod val="75000"/>
                            </a:schemeClr>
                          </a:solidFill>
                        </a:rPr>
                        <a:t>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585240">
                <a:tc>
                  <a:txBody>
                    <a:bodyPr/>
                    <a:lstStyle/>
                    <a:p>
                      <a:pPr algn="ctr"/>
                      <a:r>
                        <a:rPr lang="en-US" sz="1600" dirty="0">
                          <a:solidFill>
                            <a:schemeClr val="tx1"/>
                          </a:solidFill>
                        </a:rPr>
                        <a:t>6</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a:solidFill>
                            <a:schemeClr val="tx1"/>
                          </a:solidFill>
                        </a:rPr>
                        <a:t>F003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err="1">
                          <a:solidFill>
                            <a:schemeClr val="tx1"/>
                          </a:solidFill>
                        </a:rPr>
                        <a:t>Đánh</a:t>
                      </a:r>
                      <a:r>
                        <a:rPr lang="en-US" sz="1600" dirty="0">
                          <a:solidFill>
                            <a:schemeClr val="tx1"/>
                          </a:solidFill>
                        </a:rPr>
                        <a:t> </a:t>
                      </a:r>
                      <a:r>
                        <a:rPr lang="en-US" sz="1600" dirty="0" err="1">
                          <a:solidFill>
                            <a:schemeClr val="tx1"/>
                          </a:solidFill>
                        </a:rPr>
                        <a:t>giá</a:t>
                      </a:r>
                      <a:r>
                        <a:rPr lang="en-US" sz="1600" dirty="0">
                          <a:solidFill>
                            <a:schemeClr val="tx1"/>
                          </a:solidFill>
                        </a:rPr>
                        <a:t> </a:t>
                      </a:r>
                      <a:r>
                        <a:rPr lang="en-US" sz="1600" dirty="0" err="1">
                          <a:solidFill>
                            <a:schemeClr val="tx1"/>
                          </a:solidFill>
                        </a:rPr>
                        <a:t>kết</a:t>
                      </a:r>
                      <a:r>
                        <a:rPr lang="en-US" sz="1600" dirty="0">
                          <a:solidFill>
                            <a:schemeClr val="tx1"/>
                          </a:solidFill>
                        </a:rPr>
                        <a:t> </a:t>
                      </a:r>
                      <a:r>
                        <a:rPr lang="en-US" sz="1600" dirty="0" err="1">
                          <a:solidFill>
                            <a:schemeClr val="tx1"/>
                          </a:solidFill>
                        </a:rPr>
                        <a:t>quả</a:t>
                      </a:r>
                      <a:r>
                        <a:rPr lang="en-US" sz="1600" dirty="0">
                          <a:solidFill>
                            <a:schemeClr val="tx1"/>
                          </a:solidFill>
                        </a:rPr>
                        <a:t> </a:t>
                      </a:r>
                      <a:r>
                        <a:rPr lang="en-US" sz="1600" dirty="0" err="1">
                          <a:solidFill>
                            <a:schemeClr val="tx1"/>
                          </a:solidFill>
                        </a:rPr>
                        <a:t>thực</a:t>
                      </a:r>
                      <a:r>
                        <a:rPr lang="en-US" sz="1600" dirty="0">
                          <a:solidFill>
                            <a:schemeClr val="tx1"/>
                          </a:solidFill>
                        </a:rPr>
                        <a:t> </a:t>
                      </a:r>
                      <a:r>
                        <a:rPr lang="en-US" sz="1600" dirty="0" err="1">
                          <a:solidFill>
                            <a:schemeClr val="tx1"/>
                          </a:solidFill>
                        </a:rPr>
                        <a:t>hiện</a:t>
                      </a:r>
                      <a:r>
                        <a:rPr lang="en-US" sz="1600" dirty="0">
                          <a:solidFill>
                            <a:schemeClr val="tx1"/>
                          </a:solidFill>
                        </a:rPr>
                        <a:t> </a:t>
                      </a:r>
                      <a:r>
                        <a:rPr lang="en-US" sz="1600" dirty="0" err="1">
                          <a:solidFill>
                            <a:schemeClr val="tx1"/>
                          </a:solidFill>
                        </a:rPr>
                        <a:t>và</a:t>
                      </a:r>
                      <a:r>
                        <a:rPr lang="en-US" sz="1600" dirty="0">
                          <a:solidFill>
                            <a:schemeClr val="tx1"/>
                          </a:solidFill>
                        </a:rPr>
                        <a:t> </a:t>
                      </a:r>
                      <a:r>
                        <a:rPr lang="en-US" sz="1600" dirty="0" err="1">
                          <a:solidFill>
                            <a:schemeClr val="tx1"/>
                          </a:solidFill>
                        </a:rPr>
                        <a:t>thù</a:t>
                      </a:r>
                      <a:r>
                        <a:rPr lang="en-US" sz="1600" dirty="0">
                          <a:solidFill>
                            <a:schemeClr val="tx1"/>
                          </a:solidFill>
                        </a:rPr>
                        <a:t> </a:t>
                      </a:r>
                      <a:r>
                        <a:rPr lang="en-US" sz="1600" dirty="0" err="1">
                          <a:solidFill>
                            <a:schemeClr val="tx1"/>
                          </a:solidFill>
                        </a:rPr>
                        <a:t>lao</a:t>
                      </a:r>
                      <a:r>
                        <a:rPr lang="en-US" sz="1600" dirty="0">
                          <a:solidFill>
                            <a:schemeClr val="tx1"/>
                          </a:solidFill>
                        </a:rPr>
                        <a:t> </a:t>
                      </a:r>
                      <a:r>
                        <a:rPr lang="en-US" sz="1600" dirty="0" err="1">
                          <a:solidFill>
                            <a:schemeClr val="tx1"/>
                          </a:solidFill>
                        </a:rPr>
                        <a:t>lao</a:t>
                      </a:r>
                      <a:r>
                        <a:rPr lang="en-US" sz="1600" dirty="0">
                          <a:solidFill>
                            <a:schemeClr val="tx1"/>
                          </a:solidFill>
                        </a:rPr>
                        <a:t> </a:t>
                      </a:r>
                      <a:r>
                        <a:rPr lang="en-US" sz="1600" dirty="0" err="1">
                          <a:solidFill>
                            <a:schemeClr val="tx1"/>
                          </a:solidFill>
                        </a:rPr>
                        <a:t>động</a:t>
                      </a:r>
                      <a:endParaRPr lang="en-US" sz="1600"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b="1" dirty="0">
                          <a:solidFill>
                            <a:srgbClr val="FF0000"/>
                          </a:solidFill>
                        </a:rPr>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bg1">
                              <a:lumMod val="75000"/>
                            </a:schemeClr>
                          </a:solidFill>
                        </a:rPr>
                        <a:t>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585240">
                <a:tc>
                  <a:txBody>
                    <a:bodyPr/>
                    <a:lstStyle/>
                    <a:p>
                      <a:pPr algn="ctr"/>
                      <a:r>
                        <a:rPr lang="en-US" sz="1600" dirty="0">
                          <a:solidFill>
                            <a:schemeClr val="tx1"/>
                          </a:solidFill>
                        </a:rPr>
                        <a:t>7</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a:solidFill>
                            <a:schemeClr val="tx1"/>
                          </a:solidFill>
                        </a:rPr>
                        <a:t>F013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err="1">
                          <a:solidFill>
                            <a:schemeClr val="tx1"/>
                          </a:solidFill>
                        </a:rPr>
                        <a:t>Quản</a:t>
                      </a:r>
                      <a:r>
                        <a:rPr lang="en-US" sz="1600" dirty="0">
                          <a:solidFill>
                            <a:schemeClr val="tx1"/>
                          </a:solidFill>
                        </a:rPr>
                        <a:t> </a:t>
                      </a:r>
                      <a:r>
                        <a:rPr lang="en-US" sz="1600" dirty="0" err="1">
                          <a:solidFill>
                            <a:schemeClr val="tx1"/>
                          </a:solidFill>
                        </a:rPr>
                        <a:t>lý</a:t>
                      </a:r>
                      <a:r>
                        <a:rPr lang="en-US" sz="1600" dirty="0">
                          <a:solidFill>
                            <a:schemeClr val="tx1"/>
                          </a:solidFill>
                        </a:rPr>
                        <a:t> </a:t>
                      </a:r>
                      <a:r>
                        <a:rPr lang="en-US" sz="1600" dirty="0" err="1">
                          <a:solidFill>
                            <a:schemeClr val="tx1"/>
                          </a:solidFill>
                        </a:rPr>
                        <a:t>hệ</a:t>
                      </a:r>
                      <a:r>
                        <a:rPr lang="en-US" sz="1600" dirty="0">
                          <a:solidFill>
                            <a:schemeClr val="tx1"/>
                          </a:solidFill>
                        </a:rPr>
                        <a:t> </a:t>
                      </a:r>
                      <a:r>
                        <a:rPr lang="en-US" sz="1600" dirty="0" err="1">
                          <a:solidFill>
                            <a:schemeClr val="tx1"/>
                          </a:solidFill>
                        </a:rPr>
                        <a:t>thống</a:t>
                      </a:r>
                      <a:r>
                        <a:rPr lang="en-US" sz="1600" baseline="0" dirty="0">
                          <a:solidFill>
                            <a:schemeClr val="tx1"/>
                          </a:solidFill>
                        </a:rPr>
                        <a:t> CNTT </a:t>
                      </a:r>
                      <a:r>
                        <a:rPr lang="en-US" sz="1600" baseline="0" dirty="0" err="1">
                          <a:solidFill>
                            <a:schemeClr val="tx1"/>
                          </a:solidFill>
                        </a:rPr>
                        <a:t>trong</a:t>
                      </a:r>
                      <a:r>
                        <a:rPr lang="en-US" sz="1600" baseline="0" dirty="0">
                          <a:solidFill>
                            <a:schemeClr val="tx1"/>
                          </a:solidFill>
                        </a:rPr>
                        <a:t> </a:t>
                      </a:r>
                      <a:r>
                        <a:rPr lang="en-US" sz="1600" baseline="0" dirty="0" err="1">
                          <a:solidFill>
                            <a:schemeClr val="tx1"/>
                          </a:solidFill>
                        </a:rPr>
                        <a:t>doanh</a:t>
                      </a:r>
                      <a:r>
                        <a:rPr lang="en-US" sz="1600" baseline="0" dirty="0">
                          <a:solidFill>
                            <a:schemeClr val="tx1"/>
                          </a:solidFill>
                        </a:rPr>
                        <a:t> </a:t>
                      </a:r>
                      <a:r>
                        <a:rPr lang="en-US" sz="1600" baseline="0" dirty="0" err="1">
                          <a:solidFill>
                            <a:schemeClr val="tx1"/>
                          </a:solidFill>
                        </a:rPr>
                        <a:t>nghiệp</a:t>
                      </a:r>
                      <a:endParaRPr lang="en-US" sz="1600"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b="1" dirty="0">
                          <a:solidFill>
                            <a:srgbClr val="FF0000"/>
                          </a:solidFill>
                        </a:rPr>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bg1">
                              <a:lumMod val="75000"/>
                            </a:schemeClr>
                          </a:solidFill>
                        </a:rPr>
                        <a:t>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374759">
                <a:tc>
                  <a:txBody>
                    <a:bodyPr/>
                    <a:lstStyle/>
                    <a:p>
                      <a:pPr algn="ctr"/>
                      <a:r>
                        <a:rPr lang="en-US" sz="1600" dirty="0">
                          <a:solidFill>
                            <a:schemeClr val="tx1"/>
                          </a:solidFill>
                        </a:rPr>
                        <a:t>8</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a:solidFill>
                            <a:schemeClr val="tx1"/>
                          </a:solidFill>
                        </a:rPr>
                        <a:t>F018</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err="1">
                          <a:solidFill>
                            <a:schemeClr val="tx1"/>
                          </a:solidFill>
                        </a:rPr>
                        <a:t>Văn</a:t>
                      </a:r>
                      <a:r>
                        <a:rPr lang="en-US" sz="1600" dirty="0">
                          <a:solidFill>
                            <a:schemeClr val="tx1"/>
                          </a:solidFill>
                        </a:rPr>
                        <a:t> </a:t>
                      </a:r>
                      <a:r>
                        <a:rPr lang="en-US" sz="1600" dirty="0" err="1">
                          <a:solidFill>
                            <a:schemeClr val="tx1"/>
                          </a:solidFill>
                        </a:rPr>
                        <a:t>thư</a:t>
                      </a:r>
                      <a:r>
                        <a:rPr lang="en-US" sz="1600" dirty="0">
                          <a:solidFill>
                            <a:schemeClr val="tx1"/>
                          </a:solidFill>
                        </a:rPr>
                        <a:t>, </a:t>
                      </a:r>
                      <a:r>
                        <a:rPr lang="en-US" sz="1600" dirty="0" err="1">
                          <a:solidFill>
                            <a:schemeClr val="tx1"/>
                          </a:solidFill>
                        </a:rPr>
                        <a:t>lưu</a:t>
                      </a:r>
                      <a:r>
                        <a:rPr lang="en-US" sz="1600" dirty="0">
                          <a:solidFill>
                            <a:schemeClr val="tx1"/>
                          </a:solidFill>
                        </a:rPr>
                        <a:t> </a:t>
                      </a:r>
                      <a:r>
                        <a:rPr lang="en-US" sz="1600" dirty="0" err="1">
                          <a:solidFill>
                            <a:schemeClr val="tx1"/>
                          </a:solidFill>
                        </a:rPr>
                        <a:t>trữ</a:t>
                      </a:r>
                      <a:endParaRPr lang="en-US" sz="1600"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b="1" dirty="0">
                          <a:solidFill>
                            <a:srgbClr val="FF0000"/>
                          </a:solidFill>
                        </a:rPr>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bg1">
                              <a:lumMod val="75000"/>
                            </a:schemeClr>
                          </a:solidFill>
                        </a:rPr>
                        <a:t>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X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r h="374759">
                <a:tc>
                  <a:txBody>
                    <a:bodyPr/>
                    <a:lstStyle/>
                    <a:p>
                      <a:pPr algn="ctr"/>
                      <a:r>
                        <a:rPr lang="en-US" sz="1600" dirty="0">
                          <a:solidFill>
                            <a:schemeClr val="tx1"/>
                          </a:solidFill>
                        </a:rPr>
                        <a:t>9</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a:solidFill>
                            <a:schemeClr val="tx1"/>
                          </a:solidFill>
                        </a:rPr>
                        <a:t>F020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err="1">
                          <a:solidFill>
                            <a:schemeClr val="tx1"/>
                          </a:solidFill>
                        </a:rPr>
                        <a:t>Sửa</a:t>
                      </a:r>
                      <a:r>
                        <a:rPr lang="en-US" sz="1600" dirty="0">
                          <a:solidFill>
                            <a:schemeClr val="tx1"/>
                          </a:solidFill>
                        </a:rPr>
                        <a:t> </a:t>
                      </a:r>
                      <a:r>
                        <a:rPr lang="en-US" sz="1600" dirty="0" err="1">
                          <a:solidFill>
                            <a:schemeClr val="tx1"/>
                          </a:solidFill>
                        </a:rPr>
                        <a:t>chữa</a:t>
                      </a:r>
                      <a:r>
                        <a:rPr lang="en-US" sz="1600" dirty="0">
                          <a:solidFill>
                            <a:schemeClr val="tx1"/>
                          </a:solidFill>
                        </a:rPr>
                        <a:t>, </a:t>
                      </a:r>
                      <a:r>
                        <a:rPr lang="en-US" sz="1600" dirty="0" err="1">
                          <a:solidFill>
                            <a:schemeClr val="tx1"/>
                          </a:solidFill>
                        </a:rPr>
                        <a:t>bảo</a:t>
                      </a:r>
                      <a:r>
                        <a:rPr lang="en-US" sz="1600" dirty="0">
                          <a:solidFill>
                            <a:schemeClr val="tx1"/>
                          </a:solidFill>
                        </a:rPr>
                        <a:t> </a:t>
                      </a:r>
                      <a:r>
                        <a:rPr lang="en-US" sz="1600" dirty="0" err="1">
                          <a:solidFill>
                            <a:schemeClr val="tx1"/>
                          </a:solidFill>
                        </a:rPr>
                        <a:t>dưỡng</a:t>
                      </a:r>
                      <a:r>
                        <a:rPr lang="en-US" sz="1600" dirty="0">
                          <a:solidFill>
                            <a:schemeClr val="tx1"/>
                          </a:solidFill>
                        </a:rPr>
                        <a:t> </a:t>
                      </a:r>
                      <a:r>
                        <a:rPr lang="en-US" sz="1600" dirty="0" err="1">
                          <a:solidFill>
                            <a:schemeClr val="tx1"/>
                          </a:solidFill>
                        </a:rPr>
                        <a:t>xe</a:t>
                      </a:r>
                      <a:endParaRPr lang="en-US" sz="1600"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b="1" dirty="0">
                          <a:solidFill>
                            <a:srgbClr val="FF0000"/>
                          </a:solidFill>
                        </a:rPr>
                        <a:t>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bg1">
                              <a:lumMod val="75000"/>
                            </a:schemeClr>
                          </a:solidFill>
                        </a:rPr>
                        <a:t>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0"/>
                  </a:ext>
                </a:extLst>
              </a:tr>
              <a:tr h="374759">
                <a:tc>
                  <a:txBody>
                    <a:bodyPr/>
                    <a:lstStyle/>
                    <a:p>
                      <a:pPr algn="ctr"/>
                      <a:r>
                        <a:rPr lang="en-US" sz="1600" dirty="0">
                          <a:solidFill>
                            <a:schemeClr val="tx1"/>
                          </a:solidFill>
                        </a:rPr>
                        <a:t>10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a:solidFill>
                            <a:schemeClr val="tx1"/>
                          </a:solidFill>
                        </a:rPr>
                        <a:t>F025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err="1">
                          <a:solidFill>
                            <a:schemeClr val="tx1"/>
                          </a:solidFill>
                        </a:rPr>
                        <a:t>Quản</a:t>
                      </a:r>
                      <a:r>
                        <a:rPr lang="en-US" sz="1600" dirty="0">
                          <a:solidFill>
                            <a:schemeClr val="tx1"/>
                          </a:solidFill>
                        </a:rPr>
                        <a:t> </a:t>
                      </a:r>
                      <a:r>
                        <a:rPr lang="en-US" sz="1600" dirty="0" err="1">
                          <a:solidFill>
                            <a:schemeClr val="tx1"/>
                          </a:solidFill>
                        </a:rPr>
                        <a:t>lý</a:t>
                      </a:r>
                      <a:r>
                        <a:rPr lang="en-US" sz="1600" dirty="0">
                          <a:solidFill>
                            <a:schemeClr val="tx1"/>
                          </a:solidFill>
                        </a:rPr>
                        <a:t> </a:t>
                      </a:r>
                      <a:r>
                        <a:rPr lang="en-US" sz="1600" dirty="0" err="1">
                          <a:solidFill>
                            <a:schemeClr val="tx1"/>
                          </a:solidFill>
                        </a:rPr>
                        <a:t>tài</a:t>
                      </a:r>
                      <a:r>
                        <a:rPr lang="en-US" sz="1600" dirty="0">
                          <a:solidFill>
                            <a:schemeClr val="tx1"/>
                          </a:solidFill>
                        </a:rPr>
                        <a:t> </a:t>
                      </a:r>
                      <a:r>
                        <a:rPr lang="en-US" sz="1600" dirty="0" err="1">
                          <a:solidFill>
                            <a:schemeClr val="tx1"/>
                          </a:solidFill>
                        </a:rPr>
                        <a:t>chính</a:t>
                      </a:r>
                      <a:endParaRPr lang="en-US" sz="1600"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b="1" dirty="0">
                          <a:solidFill>
                            <a:srgbClr val="FF0000"/>
                          </a:solidFill>
                        </a:rPr>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bg1">
                              <a:lumMod val="75000"/>
                            </a:schemeClr>
                          </a:solidFill>
                        </a:rPr>
                        <a:t>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4" name="TextBox 3"/>
          <p:cNvSpPr txBox="1"/>
          <p:nvPr/>
        </p:nvSpPr>
        <p:spPr>
          <a:xfrm>
            <a:off x="152400" y="6172200"/>
            <a:ext cx="9525000" cy="646331"/>
          </a:xfrm>
          <a:prstGeom prst="rect">
            <a:avLst/>
          </a:prstGeom>
          <a:noFill/>
        </p:spPr>
        <p:txBody>
          <a:bodyPr wrap="square" rtlCol="0">
            <a:spAutoFit/>
          </a:bodyPr>
          <a:lstStyle/>
          <a:p>
            <a:r>
              <a:rPr lang="en-US" dirty="0"/>
              <a:t>(*). </a:t>
            </a:r>
            <a:r>
              <a:rPr lang="en-US" dirty="0" err="1"/>
              <a:t>Ghi</a:t>
            </a:r>
            <a:r>
              <a:rPr lang="en-US" dirty="0"/>
              <a:t> </a:t>
            </a:r>
            <a:r>
              <a:rPr lang="en-US" dirty="0" err="1"/>
              <a:t>chú</a:t>
            </a:r>
            <a:r>
              <a:rPr lang="en-US" dirty="0"/>
              <a:t>:          X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phương</a:t>
            </a:r>
            <a:r>
              <a:rPr lang="en-US" dirty="0"/>
              <a:t> </a:t>
            </a:r>
            <a:r>
              <a:rPr lang="en-US" dirty="0" err="1"/>
              <a:t>pháp</a:t>
            </a:r>
            <a:r>
              <a:rPr lang="en-US" dirty="0"/>
              <a:t> </a:t>
            </a:r>
            <a:r>
              <a:rPr lang="en-US" dirty="0" err="1"/>
              <a:t>đánh</a:t>
            </a:r>
            <a:r>
              <a:rPr lang="en-US" dirty="0"/>
              <a:t> </a:t>
            </a:r>
            <a:r>
              <a:rPr lang="en-US" dirty="0" err="1"/>
              <a:t>giá</a:t>
            </a:r>
            <a:r>
              <a:rPr lang="en-US" dirty="0"/>
              <a:t> </a:t>
            </a:r>
            <a:r>
              <a:rPr lang="en-US" dirty="0" err="1"/>
              <a:t>tương</a:t>
            </a:r>
            <a:r>
              <a:rPr lang="en-US" dirty="0"/>
              <a:t> </a:t>
            </a:r>
            <a:r>
              <a:rPr lang="en-US" dirty="0" err="1"/>
              <a:t>ứng</a:t>
            </a:r>
            <a:r>
              <a:rPr lang="en-US" dirty="0"/>
              <a:t>), </a:t>
            </a:r>
          </a:p>
          <a:p>
            <a:r>
              <a:rPr lang="en-US" dirty="0"/>
              <a:t>		O (</a:t>
            </a:r>
            <a:r>
              <a:rPr lang="en-US" dirty="0" err="1"/>
              <a:t>không</a:t>
            </a:r>
            <a:r>
              <a:rPr lang="en-US" dirty="0"/>
              <a:t> NÊN </a:t>
            </a:r>
            <a:r>
              <a:rPr lang="en-US" dirty="0" err="1"/>
              <a:t>sử</a:t>
            </a:r>
            <a:r>
              <a:rPr lang="en-US" dirty="0"/>
              <a:t> </a:t>
            </a:r>
            <a:r>
              <a:rPr lang="en-US" dirty="0" err="1"/>
              <a:t>dụng</a:t>
            </a:r>
            <a:r>
              <a:rPr lang="en-US" dirty="0"/>
              <a:t> </a:t>
            </a:r>
            <a:r>
              <a:rPr lang="en-US" dirty="0" err="1"/>
              <a:t>phương</a:t>
            </a:r>
            <a:r>
              <a:rPr lang="en-US" dirty="0"/>
              <a:t> </a:t>
            </a:r>
            <a:r>
              <a:rPr lang="en-US" dirty="0" err="1"/>
              <a:t>pháp</a:t>
            </a:r>
            <a:r>
              <a:rPr lang="en-US" dirty="0"/>
              <a:t> </a:t>
            </a:r>
            <a:r>
              <a:rPr lang="en-US" dirty="0" err="1"/>
              <a:t>đánh</a:t>
            </a:r>
            <a:r>
              <a:rPr lang="en-US" dirty="0"/>
              <a:t> </a:t>
            </a:r>
            <a:r>
              <a:rPr lang="en-US" dirty="0" err="1"/>
              <a:t>giá</a:t>
            </a:r>
            <a:r>
              <a:rPr lang="en-US" dirty="0"/>
              <a:t> </a:t>
            </a:r>
            <a:r>
              <a:rPr lang="en-US" dirty="0" err="1"/>
              <a:t>tương</a:t>
            </a:r>
            <a:r>
              <a:rPr lang="en-US" dirty="0"/>
              <a:t> </a:t>
            </a:r>
            <a:r>
              <a:rPr lang="en-US" dirty="0" err="1"/>
              <a:t>ứng</a:t>
            </a:r>
            <a:r>
              <a:rPr lang="en-US" dirty="0"/>
              <a:t>)</a:t>
            </a:r>
          </a:p>
        </p:txBody>
      </p:sp>
    </p:spTree>
    <p:extLst>
      <p:ext uri="{BB962C8B-B14F-4D97-AF65-F5344CB8AC3E}">
        <p14:creationId xmlns:p14="http://schemas.microsoft.com/office/powerpoint/2010/main" val="245098691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59819"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228600" y="304800"/>
            <a:ext cx="850265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(1).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Lựa</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chọn</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năng</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lực</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cần</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đánh</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giá</a:t>
            </a:r>
            <a:endPar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endParaRPr>
          </a:p>
        </p:txBody>
      </p:sp>
      <p:sp>
        <p:nvSpPr>
          <p:cNvPr id="2" name="Rectangle 1"/>
          <p:cNvSpPr/>
          <p:nvPr/>
        </p:nvSpPr>
        <p:spPr>
          <a:xfrm>
            <a:off x="457200" y="1143000"/>
            <a:ext cx="9144000" cy="6247864"/>
          </a:xfrm>
          <a:prstGeom prst="rect">
            <a:avLst/>
          </a:prstGeom>
        </p:spPr>
        <p:txBody>
          <a:bodyPr wrap="square">
            <a:spAutoFit/>
          </a:bodyPr>
          <a:lstStyle/>
          <a:p>
            <a:r>
              <a:rPr lang="en-US" sz="3200" dirty="0" err="1">
                <a:solidFill>
                  <a:srgbClr val="FF0000"/>
                </a:solidFill>
              </a:rPr>
              <a:t>BÀI</a:t>
            </a:r>
            <a:r>
              <a:rPr lang="en-US" sz="3200" dirty="0">
                <a:solidFill>
                  <a:srgbClr val="FF0000"/>
                </a:solidFill>
              </a:rPr>
              <a:t> </a:t>
            </a:r>
            <a:r>
              <a:rPr lang="en-US" sz="3200" dirty="0" err="1">
                <a:solidFill>
                  <a:srgbClr val="FF0000"/>
                </a:solidFill>
              </a:rPr>
              <a:t>TẬP</a:t>
            </a:r>
            <a:r>
              <a:rPr lang="en-US" sz="3200" dirty="0">
                <a:solidFill>
                  <a:srgbClr val="FF0000"/>
                </a:solidFill>
              </a:rPr>
              <a:t> 1: </a:t>
            </a:r>
          </a:p>
          <a:p>
            <a:endParaRPr lang="en-US" sz="3200" dirty="0">
              <a:solidFill>
                <a:srgbClr val="FF0000"/>
              </a:solidFill>
            </a:endParaRPr>
          </a:p>
          <a:p>
            <a:pPr marL="514350" indent="-514350">
              <a:lnSpc>
                <a:spcPct val="150000"/>
              </a:lnSpc>
              <a:buAutoNum type="arabicPeriod"/>
            </a:pPr>
            <a:r>
              <a:rPr lang="en-US" sz="3200" dirty="0" err="1">
                <a:solidFill>
                  <a:srgbClr val="0070C0"/>
                </a:solidFill>
              </a:rPr>
              <a:t>Xác</a:t>
            </a:r>
            <a:r>
              <a:rPr lang="en-US" sz="3200" dirty="0">
                <a:solidFill>
                  <a:srgbClr val="0070C0"/>
                </a:solidFill>
              </a:rPr>
              <a:t> </a:t>
            </a:r>
            <a:r>
              <a:rPr lang="en-US" sz="3200" dirty="0" err="1">
                <a:solidFill>
                  <a:srgbClr val="0070C0"/>
                </a:solidFill>
              </a:rPr>
              <a:t>định</a:t>
            </a:r>
            <a:r>
              <a:rPr lang="en-US" sz="3200" dirty="0">
                <a:solidFill>
                  <a:srgbClr val="0070C0"/>
                </a:solidFill>
              </a:rPr>
              <a:t> </a:t>
            </a:r>
            <a:r>
              <a:rPr lang="en-US" sz="3200" dirty="0" err="1">
                <a:solidFill>
                  <a:srgbClr val="0070C0"/>
                </a:solidFill>
              </a:rPr>
              <a:t>các</a:t>
            </a:r>
            <a:r>
              <a:rPr lang="en-US" sz="3200" dirty="0">
                <a:solidFill>
                  <a:srgbClr val="0070C0"/>
                </a:solidFill>
              </a:rPr>
              <a:t> PP </a:t>
            </a:r>
            <a:r>
              <a:rPr lang="en-US" sz="3200" dirty="0" err="1">
                <a:solidFill>
                  <a:srgbClr val="0070C0"/>
                </a:solidFill>
              </a:rPr>
              <a:t>ĐG</a:t>
            </a:r>
            <a:r>
              <a:rPr lang="en-US" sz="3200" dirty="0">
                <a:solidFill>
                  <a:srgbClr val="0070C0"/>
                </a:solidFill>
              </a:rPr>
              <a:t> </a:t>
            </a:r>
            <a:r>
              <a:rPr lang="en-US" sz="3200" dirty="0" err="1">
                <a:solidFill>
                  <a:srgbClr val="0070C0"/>
                </a:solidFill>
              </a:rPr>
              <a:t>cho</a:t>
            </a:r>
            <a:r>
              <a:rPr lang="en-US" sz="3200" dirty="0">
                <a:solidFill>
                  <a:srgbClr val="0070C0"/>
                </a:solidFill>
              </a:rPr>
              <a:t> </a:t>
            </a:r>
            <a:r>
              <a:rPr lang="en-US" sz="3200" dirty="0" err="1">
                <a:solidFill>
                  <a:srgbClr val="0070C0"/>
                </a:solidFill>
              </a:rPr>
              <a:t>các</a:t>
            </a:r>
            <a:r>
              <a:rPr lang="en-US" sz="3200" dirty="0">
                <a:solidFill>
                  <a:srgbClr val="0070C0"/>
                </a:solidFill>
              </a:rPr>
              <a:t> NL CM ở </a:t>
            </a:r>
            <a:r>
              <a:rPr lang="en-US" sz="3200" dirty="0" err="1">
                <a:solidFill>
                  <a:srgbClr val="0070C0"/>
                </a:solidFill>
              </a:rPr>
              <a:t>vị</a:t>
            </a:r>
            <a:r>
              <a:rPr lang="en-US" sz="3200" dirty="0">
                <a:solidFill>
                  <a:srgbClr val="0070C0"/>
                </a:solidFill>
              </a:rPr>
              <a:t> </a:t>
            </a:r>
            <a:r>
              <a:rPr lang="en-US" sz="3200" dirty="0" err="1">
                <a:solidFill>
                  <a:srgbClr val="0070C0"/>
                </a:solidFill>
              </a:rPr>
              <a:t>trí</a:t>
            </a:r>
            <a:r>
              <a:rPr lang="en-US" sz="3200" dirty="0">
                <a:solidFill>
                  <a:srgbClr val="0070C0"/>
                </a:solidFill>
              </a:rPr>
              <a:t> </a:t>
            </a:r>
            <a:r>
              <a:rPr lang="en-US" sz="3200" dirty="0" err="1">
                <a:solidFill>
                  <a:srgbClr val="0070C0"/>
                </a:solidFill>
              </a:rPr>
              <a:t>của</a:t>
            </a:r>
            <a:r>
              <a:rPr lang="en-US" sz="3200" dirty="0">
                <a:solidFill>
                  <a:srgbClr val="0070C0"/>
                </a:solidFill>
              </a:rPr>
              <a:t> </a:t>
            </a:r>
            <a:r>
              <a:rPr lang="en-US" sz="3200" dirty="0" err="1">
                <a:solidFill>
                  <a:srgbClr val="0070C0"/>
                </a:solidFill>
              </a:rPr>
              <a:t>bạn</a:t>
            </a:r>
            <a:r>
              <a:rPr lang="en-US" sz="3200" dirty="0">
                <a:solidFill>
                  <a:srgbClr val="0070C0"/>
                </a:solidFill>
              </a:rPr>
              <a:t>;</a:t>
            </a:r>
          </a:p>
          <a:p>
            <a:pPr marL="514350" indent="-514350">
              <a:lnSpc>
                <a:spcPct val="150000"/>
              </a:lnSpc>
              <a:buAutoNum type="arabicPeriod"/>
            </a:pPr>
            <a:r>
              <a:rPr lang="en-US" sz="3200" dirty="0" err="1">
                <a:solidFill>
                  <a:srgbClr val="0070C0"/>
                </a:solidFill>
              </a:rPr>
              <a:t>Xác</a:t>
            </a:r>
            <a:r>
              <a:rPr lang="en-US" sz="3200" dirty="0">
                <a:solidFill>
                  <a:srgbClr val="0070C0"/>
                </a:solidFill>
              </a:rPr>
              <a:t> </a:t>
            </a:r>
            <a:r>
              <a:rPr lang="en-US" sz="3200" dirty="0" err="1">
                <a:solidFill>
                  <a:srgbClr val="0070C0"/>
                </a:solidFill>
              </a:rPr>
              <a:t>định</a:t>
            </a:r>
            <a:r>
              <a:rPr lang="en-US" sz="3200" dirty="0">
                <a:solidFill>
                  <a:srgbClr val="0070C0"/>
                </a:solidFill>
              </a:rPr>
              <a:t> NL CM </a:t>
            </a:r>
            <a:r>
              <a:rPr lang="en-US" sz="3200" dirty="0" err="1">
                <a:solidFill>
                  <a:srgbClr val="0070C0"/>
                </a:solidFill>
              </a:rPr>
              <a:t>cần</a:t>
            </a:r>
            <a:r>
              <a:rPr lang="en-US" sz="3200" dirty="0">
                <a:solidFill>
                  <a:srgbClr val="0070C0"/>
                </a:solidFill>
              </a:rPr>
              <a:t> </a:t>
            </a:r>
            <a:r>
              <a:rPr lang="en-US" sz="3200" dirty="0" err="1">
                <a:solidFill>
                  <a:srgbClr val="0070C0"/>
                </a:solidFill>
              </a:rPr>
              <a:t>ĐG</a:t>
            </a:r>
            <a:r>
              <a:rPr lang="en-US" sz="3200" dirty="0">
                <a:solidFill>
                  <a:srgbClr val="0070C0"/>
                </a:solidFill>
              </a:rPr>
              <a:t> </a:t>
            </a:r>
            <a:r>
              <a:rPr lang="en-US" sz="3200" dirty="0" err="1">
                <a:solidFill>
                  <a:srgbClr val="0070C0"/>
                </a:solidFill>
              </a:rPr>
              <a:t>bằng</a:t>
            </a:r>
            <a:r>
              <a:rPr lang="en-US" sz="3200" dirty="0">
                <a:solidFill>
                  <a:srgbClr val="0070C0"/>
                </a:solidFill>
              </a:rPr>
              <a:t> </a:t>
            </a:r>
            <a:r>
              <a:rPr lang="en-US" sz="3200" dirty="0" err="1">
                <a:solidFill>
                  <a:srgbClr val="0070C0"/>
                </a:solidFill>
              </a:rPr>
              <a:t>NHCH</a:t>
            </a:r>
            <a:r>
              <a:rPr lang="en-US" sz="3200" dirty="0">
                <a:solidFill>
                  <a:srgbClr val="0070C0"/>
                </a:solidFill>
              </a:rPr>
              <a:t>;</a:t>
            </a:r>
          </a:p>
          <a:p>
            <a:pPr marL="514350" indent="-514350">
              <a:lnSpc>
                <a:spcPct val="150000"/>
              </a:lnSpc>
              <a:buAutoNum type="arabicPeriod"/>
            </a:pPr>
            <a:r>
              <a:rPr lang="en-US" sz="3200" dirty="0" err="1">
                <a:solidFill>
                  <a:srgbClr val="0070C0"/>
                </a:solidFill>
              </a:rPr>
              <a:t>Xác</a:t>
            </a:r>
            <a:r>
              <a:rPr lang="en-US" sz="3200" dirty="0">
                <a:solidFill>
                  <a:srgbClr val="0070C0"/>
                </a:solidFill>
              </a:rPr>
              <a:t> </a:t>
            </a:r>
            <a:r>
              <a:rPr lang="en-US" sz="3200" dirty="0" err="1">
                <a:solidFill>
                  <a:srgbClr val="0070C0"/>
                </a:solidFill>
              </a:rPr>
              <a:t>định</a:t>
            </a:r>
            <a:r>
              <a:rPr lang="en-US" sz="3200" dirty="0">
                <a:solidFill>
                  <a:srgbClr val="0070C0"/>
                </a:solidFill>
              </a:rPr>
              <a:t> </a:t>
            </a:r>
            <a:r>
              <a:rPr lang="en-US" sz="3200" dirty="0" err="1">
                <a:solidFill>
                  <a:srgbClr val="0070C0"/>
                </a:solidFill>
              </a:rPr>
              <a:t>các</a:t>
            </a:r>
            <a:r>
              <a:rPr lang="en-US" sz="3200" dirty="0">
                <a:solidFill>
                  <a:srgbClr val="0070C0"/>
                </a:solidFill>
              </a:rPr>
              <a:t> </a:t>
            </a:r>
            <a:r>
              <a:rPr lang="en-US" sz="3200" dirty="0" err="1">
                <a:solidFill>
                  <a:srgbClr val="0070C0"/>
                </a:solidFill>
              </a:rPr>
              <a:t>biểu</a:t>
            </a:r>
            <a:r>
              <a:rPr lang="en-US" sz="3200" dirty="0">
                <a:solidFill>
                  <a:srgbClr val="0070C0"/>
                </a:solidFill>
              </a:rPr>
              <a:t> </a:t>
            </a:r>
            <a:r>
              <a:rPr lang="en-US" sz="3200" dirty="0" err="1">
                <a:solidFill>
                  <a:srgbClr val="0070C0"/>
                </a:solidFill>
              </a:rPr>
              <a:t>hiện</a:t>
            </a:r>
            <a:r>
              <a:rPr lang="en-US" sz="3200" dirty="0">
                <a:solidFill>
                  <a:srgbClr val="0070C0"/>
                </a:solidFill>
              </a:rPr>
              <a:t> </a:t>
            </a:r>
            <a:r>
              <a:rPr lang="en-US" sz="3200" dirty="0" err="1">
                <a:solidFill>
                  <a:srgbClr val="0070C0"/>
                </a:solidFill>
              </a:rPr>
              <a:t>của</a:t>
            </a:r>
            <a:r>
              <a:rPr lang="en-US" sz="3200" dirty="0">
                <a:solidFill>
                  <a:srgbClr val="0070C0"/>
                </a:solidFill>
              </a:rPr>
              <a:t> NL CM </a:t>
            </a:r>
            <a:r>
              <a:rPr lang="en-US" sz="3200" dirty="0" err="1">
                <a:solidFill>
                  <a:srgbClr val="0070C0"/>
                </a:solidFill>
              </a:rPr>
              <a:t>cần</a:t>
            </a:r>
            <a:r>
              <a:rPr lang="en-US" sz="3200" dirty="0">
                <a:solidFill>
                  <a:srgbClr val="0070C0"/>
                </a:solidFill>
              </a:rPr>
              <a:t> XD </a:t>
            </a:r>
            <a:r>
              <a:rPr lang="en-US" sz="3200" dirty="0" err="1">
                <a:solidFill>
                  <a:srgbClr val="0070C0"/>
                </a:solidFill>
              </a:rPr>
              <a:t>NHCH</a:t>
            </a:r>
            <a:r>
              <a:rPr lang="en-US" sz="3200" dirty="0">
                <a:solidFill>
                  <a:srgbClr val="0070C0"/>
                </a:solidFill>
              </a:rPr>
              <a:t>. </a:t>
            </a:r>
          </a:p>
          <a:p>
            <a:pPr marL="514350" indent="-514350">
              <a:buAutoNum type="arabicPeriod"/>
            </a:pPr>
            <a:endParaRPr lang="en-US" sz="3200" dirty="0">
              <a:solidFill>
                <a:srgbClr val="FF0000"/>
              </a:solidFill>
            </a:endParaRPr>
          </a:p>
          <a:p>
            <a:endParaRPr lang="en-US" sz="3200" dirty="0">
              <a:solidFill>
                <a:srgbClr val="FF0000"/>
              </a:solidFill>
            </a:endParaRPr>
          </a:p>
          <a:p>
            <a:endParaRPr lang="en-US" sz="3200" dirty="0">
              <a:solidFill>
                <a:srgbClr val="FF0000"/>
              </a:solidFill>
            </a:endParaRPr>
          </a:p>
        </p:txBody>
      </p:sp>
    </p:spTree>
    <p:extLst>
      <p:ext uri="{BB962C8B-B14F-4D97-AF65-F5344CB8AC3E}">
        <p14:creationId xmlns:p14="http://schemas.microsoft.com/office/powerpoint/2010/main" val="30069787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34272"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228600" y="304800"/>
            <a:ext cx="850265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(2).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Xác</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định</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nội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dung,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kiến</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thức</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cần</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đánh</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giá</a:t>
            </a:r>
            <a:endPar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endParaRPr>
          </a:p>
        </p:txBody>
      </p:sp>
      <p:sp>
        <p:nvSpPr>
          <p:cNvPr id="2" name="Rectangle 1"/>
          <p:cNvSpPr/>
          <p:nvPr/>
        </p:nvSpPr>
        <p:spPr>
          <a:xfrm>
            <a:off x="0" y="1204736"/>
            <a:ext cx="9906000" cy="4850559"/>
          </a:xfrm>
          <a:prstGeom prst="rect">
            <a:avLst/>
          </a:prstGeom>
        </p:spPr>
        <p:txBody>
          <a:bodyPr wrap="square">
            <a:spAutoFit/>
          </a:bodyPr>
          <a:lstStyle/>
          <a:p>
            <a:pPr marL="285750" lvl="0" indent="-285750">
              <a:lnSpc>
                <a:spcPct val="120000"/>
              </a:lnSpc>
              <a:spcBef>
                <a:spcPts val="600"/>
              </a:spcBef>
              <a:spcAft>
                <a:spcPts val="600"/>
              </a:spcAft>
              <a:buFont typeface="Arial"/>
              <a:buChar char="•"/>
            </a:pPr>
            <a:r>
              <a:rPr lang="vi-VN" dirty="0">
                <a:solidFill>
                  <a:srgbClr val="0070C0"/>
                </a:solidFill>
              </a:rPr>
              <a:t>Căn cứ kết quả bước 1 trên, cần thực hiện việc nghiên cứu kỹ từ điển của năng lực đó để hiểu rõ bản chất của năng lực thông qua </a:t>
            </a:r>
            <a:r>
              <a:rPr lang="vi-VN" b="1" dirty="0">
                <a:solidFill>
                  <a:srgbClr val="FF0000"/>
                </a:solidFill>
              </a:rPr>
              <a:t>định nghĩa và các biểu hiện</a:t>
            </a:r>
            <a:r>
              <a:rPr lang="vi-VN" dirty="0">
                <a:solidFill>
                  <a:srgbClr val="0070C0"/>
                </a:solidFill>
              </a:rPr>
              <a:t>; tìm ra được các biểu hiện năng lực nào thiên về yêu cầu hiểu biết hoặc thông tin cập nhật liên quan. Từ đó xác định ra </a:t>
            </a:r>
            <a:r>
              <a:rPr lang="vi-VN" i="1" dirty="0">
                <a:solidFill>
                  <a:srgbClr val="FF0000"/>
                </a:solidFill>
              </a:rPr>
              <a:t>nội dung, mảng kiến thức cần kiểm tra để làm cơ sở xây dựng câu hỏi phù hợp với từng biểu hiện năng lực trong từng cấp độ.</a:t>
            </a:r>
            <a:r>
              <a:rPr lang="en-US" i="1" dirty="0">
                <a:solidFill>
                  <a:srgbClr val="FF0000"/>
                </a:solidFill>
              </a:rPr>
              <a:t> </a:t>
            </a:r>
          </a:p>
          <a:p>
            <a:pPr marL="285750" lvl="0" indent="-285750">
              <a:lnSpc>
                <a:spcPct val="120000"/>
              </a:lnSpc>
              <a:spcBef>
                <a:spcPts val="600"/>
              </a:spcBef>
              <a:spcAft>
                <a:spcPts val="600"/>
              </a:spcAft>
              <a:buFont typeface="Arial"/>
              <a:buChar char="•"/>
            </a:pPr>
            <a:r>
              <a:rPr lang="vi-VN" dirty="0">
                <a:solidFill>
                  <a:srgbClr val="0070C0"/>
                </a:solidFill>
              </a:rPr>
              <a:t>Lưu ý nội dung kiểm tra thường trọng tâm thẳng vào các biểu hiện năng lực nhưng đôi khi thì nên </a:t>
            </a:r>
            <a:r>
              <a:rPr lang="vi-VN" i="1" dirty="0">
                <a:solidFill>
                  <a:srgbClr val="FF0000"/>
                </a:solidFill>
              </a:rPr>
              <a:t>kiểm tra các nội dung kiến thức xoay quanh nội dung trong biểu hiện đó </a:t>
            </a:r>
            <a:r>
              <a:rPr lang="vi-VN" dirty="0">
                <a:solidFill>
                  <a:srgbClr val="0070C0"/>
                </a:solidFill>
              </a:rPr>
              <a:t>để khẳng định rằng người được kiểm tra hiểu rõ kiến thức trong biểu hiện này. </a:t>
            </a:r>
            <a:endParaRPr lang="en-US" dirty="0">
              <a:solidFill>
                <a:srgbClr val="0070C0"/>
              </a:solidFill>
            </a:endParaRPr>
          </a:p>
          <a:p>
            <a:pPr marL="285750" lvl="0" indent="-285750">
              <a:lnSpc>
                <a:spcPct val="120000"/>
              </a:lnSpc>
              <a:spcBef>
                <a:spcPts val="600"/>
              </a:spcBef>
              <a:spcAft>
                <a:spcPts val="600"/>
              </a:spcAft>
              <a:buFont typeface="Arial"/>
              <a:buChar char="•"/>
            </a:pPr>
            <a:r>
              <a:rPr lang="en-US" dirty="0" err="1">
                <a:solidFill>
                  <a:srgbClr val="0070C0"/>
                </a:solidFill>
              </a:rPr>
              <a:t>Tìm</a:t>
            </a:r>
            <a:r>
              <a:rPr lang="en-US" dirty="0">
                <a:solidFill>
                  <a:srgbClr val="0070C0"/>
                </a:solidFill>
              </a:rPr>
              <a:t> </a:t>
            </a:r>
            <a:r>
              <a:rPr lang="en-US" dirty="0" err="1">
                <a:solidFill>
                  <a:srgbClr val="0070C0"/>
                </a:solidFill>
              </a:rPr>
              <a:t>kiếm</a:t>
            </a:r>
            <a:r>
              <a:rPr lang="en-US" dirty="0">
                <a:solidFill>
                  <a:srgbClr val="0070C0"/>
                </a:solidFill>
              </a:rPr>
              <a:t>, </a:t>
            </a:r>
            <a:r>
              <a:rPr lang="en-US" dirty="0" err="1">
                <a:solidFill>
                  <a:srgbClr val="0070C0"/>
                </a:solidFill>
              </a:rPr>
              <a:t>nghiên</a:t>
            </a:r>
            <a:r>
              <a:rPr lang="en-US" dirty="0">
                <a:solidFill>
                  <a:srgbClr val="0070C0"/>
                </a:solidFill>
              </a:rPr>
              <a:t> </a:t>
            </a:r>
            <a:r>
              <a:rPr lang="en-US" dirty="0" err="1">
                <a:solidFill>
                  <a:srgbClr val="0070C0"/>
                </a:solidFill>
              </a:rPr>
              <a:t>cứu</a:t>
            </a:r>
            <a:r>
              <a:rPr lang="en-US" dirty="0">
                <a:solidFill>
                  <a:srgbClr val="0070C0"/>
                </a:solidFill>
              </a:rPr>
              <a:t> </a:t>
            </a:r>
            <a:r>
              <a:rPr lang="en-US" dirty="0" err="1">
                <a:solidFill>
                  <a:srgbClr val="0070C0"/>
                </a:solidFill>
              </a:rPr>
              <a:t>tài</a:t>
            </a:r>
            <a:r>
              <a:rPr lang="en-US" dirty="0">
                <a:solidFill>
                  <a:srgbClr val="0070C0"/>
                </a:solidFill>
              </a:rPr>
              <a:t> </a:t>
            </a:r>
            <a:r>
              <a:rPr lang="en-US" dirty="0" err="1">
                <a:solidFill>
                  <a:srgbClr val="0070C0"/>
                </a:solidFill>
              </a:rPr>
              <a:t>liệu</a:t>
            </a:r>
            <a:r>
              <a:rPr lang="en-US" dirty="0">
                <a:solidFill>
                  <a:srgbClr val="0070C0"/>
                </a:solidFill>
              </a:rPr>
              <a:t> </a:t>
            </a:r>
            <a:r>
              <a:rPr lang="en-US" dirty="0" err="1">
                <a:solidFill>
                  <a:srgbClr val="0070C0"/>
                </a:solidFill>
              </a:rPr>
              <a:t>tham</a:t>
            </a:r>
            <a:r>
              <a:rPr lang="en-US" dirty="0">
                <a:solidFill>
                  <a:srgbClr val="0070C0"/>
                </a:solidFill>
              </a:rPr>
              <a:t> </a:t>
            </a:r>
            <a:r>
              <a:rPr lang="en-US" dirty="0" err="1">
                <a:solidFill>
                  <a:srgbClr val="0070C0"/>
                </a:solidFill>
              </a:rPr>
              <a:t>khảo</a:t>
            </a:r>
            <a:r>
              <a:rPr lang="en-US" dirty="0">
                <a:solidFill>
                  <a:srgbClr val="0070C0"/>
                </a:solidFill>
              </a:rPr>
              <a:t> (</a:t>
            </a:r>
            <a:r>
              <a:rPr lang="en-US" dirty="0" err="1">
                <a:solidFill>
                  <a:srgbClr val="0070C0"/>
                </a:solidFill>
              </a:rPr>
              <a:t>TLTK</a:t>
            </a:r>
            <a:r>
              <a:rPr lang="en-US" dirty="0">
                <a:solidFill>
                  <a:srgbClr val="0070C0"/>
                </a:solidFill>
              </a:rPr>
              <a:t>), </a:t>
            </a:r>
            <a:r>
              <a:rPr lang="en-US" dirty="0" err="1">
                <a:solidFill>
                  <a:srgbClr val="0070C0"/>
                </a:solidFill>
              </a:rPr>
              <a:t>xây</a:t>
            </a:r>
            <a:r>
              <a:rPr lang="en-US" dirty="0">
                <a:solidFill>
                  <a:srgbClr val="0070C0"/>
                </a:solidFill>
              </a:rPr>
              <a:t> </a:t>
            </a:r>
            <a:r>
              <a:rPr lang="en-US" dirty="0" err="1">
                <a:solidFill>
                  <a:srgbClr val="0070C0"/>
                </a:solidFill>
              </a:rPr>
              <a:t>dựng</a:t>
            </a:r>
            <a:r>
              <a:rPr lang="en-US" dirty="0">
                <a:solidFill>
                  <a:srgbClr val="0070C0"/>
                </a:solidFill>
              </a:rPr>
              <a:t> List </a:t>
            </a:r>
            <a:r>
              <a:rPr lang="en-US" dirty="0" err="1">
                <a:solidFill>
                  <a:srgbClr val="0070C0"/>
                </a:solidFill>
              </a:rPr>
              <a:t>TLTK</a:t>
            </a:r>
            <a:r>
              <a:rPr lang="en-US" dirty="0">
                <a:solidFill>
                  <a:srgbClr val="0070C0"/>
                </a:solidFill>
              </a:rPr>
              <a:t> </a:t>
            </a:r>
            <a:r>
              <a:rPr lang="en-US" dirty="0" err="1">
                <a:solidFill>
                  <a:srgbClr val="0070C0"/>
                </a:solidFill>
              </a:rPr>
              <a:t>để</a:t>
            </a:r>
            <a:r>
              <a:rPr lang="en-US" dirty="0">
                <a:solidFill>
                  <a:srgbClr val="0070C0"/>
                </a:solidFill>
              </a:rPr>
              <a:t>:</a:t>
            </a:r>
          </a:p>
          <a:p>
            <a:pPr marL="742950" lvl="1" indent="-285750">
              <a:lnSpc>
                <a:spcPct val="120000"/>
              </a:lnSpc>
              <a:spcBef>
                <a:spcPts val="600"/>
              </a:spcBef>
              <a:spcAft>
                <a:spcPts val="600"/>
              </a:spcAft>
              <a:buFont typeface="Arial"/>
              <a:buChar char="•"/>
            </a:pPr>
            <a:r>
              <a:rPr lang="en-US" sz="1600" dirty="0" err="1">
                <a:solidFill>
                  <a:srgbClr val="00B0F0"/>
                </a:solidFill>
              </a:rPr>
              <a:t>Xây</a:t>
            </a:r>
            <a:r>
              <a:rPr lang="en-US" sz="1600" dirty="0">
                <a:solidFill>
                  <a:srgbClr val="00B0F0"/>
                </a:solidFill>
              </a:rPr>
              <a:t> </a:t>
            </a:r>
            <a:r>
              <a:rPr lang="en-US" sz="1600" dirty="0" err="1">
                <a:solidFill>
                  <a:srgbClr val="00B0F0"/>
                </a:solidFill>
              </a:rPr>
              <a:t>dựng</a:t>
            </a:r>
            <a:r>
              <a:rPr lang="en-US" sz="1600" dirty="0">
                <a:solidFill>
                  <a:srgbClr val="00B0F0"/>
                </a:solidFill>
              </a:rPr>
              <a:t> </a:t>
            </a:r>
            <a:r>
              <a:rPr lang="en-US" sz="1600" dirty="0" err="1">
                <a:solidFill>
                  <a:srgbClr val="00B0F0"/>
                </a:solidFill>
              </a:rPr>
              <a:t>ngân</a:t>
            </a:r>
            <a:r>
              <a:rPr lang="en-US" sz="1600" dirty="0">
                <a:solidFill>
                  <a:srgbClr val="00B0F0"/>
                </a:solidFill>
              </a:rPr>
              <a:t> </a:t>
            </a:r>
            <a:r>
              <a:rPr lang="en-US" sz="1600" dirty="0" err="1">
                <a:solidFill>
                  <a:srgbClr val="00B0F0"/>
                </a:solidFill>
              </a:rPr>
              <a:t>hàng</a:t>
            </a:r>
            <a:r>
              <a:rPr lang="en-US" sz="1600" dirty="0">
                <a:solidFill>
                  <a:srgbClr val="00B0F0"/>
                </a:solidFill>
              </a:rPr>
              <a:t> </a:t>
            </a:r>
            <a:r>
              <a:rPr lang="en-US" sz="1600" dirty="0" err="1">
                <a:solidFill>
                  <a:srgbClr val="00B0F0"/>
                </a:solidFill>
              </a:rPr>
              <a:t>câu</a:t>
            </a:r>
            <a:r>
              <a:rPr lang="en-US" sz="1600" dirty="0">
                <a:solidFill>
                  <a:srgbClr val="00B0F0"/>
                </a:solidFill>
              </a:rPr>
              <a:t> </a:t>
            </a:r>
            <a:r>
              <a:rPr lang="en-US" sz="1600" dirty="0" err="1">
                <a:solidFill>
                  <a:srgbClr val="00B0F0"/>
                </a:solidFill>
              </a:rPr>
              <a:t>hỏi</a:t>
            </a:r>
            <a:r>
              <a:rPr lang="en-US" sz="1600" dirty="0">
                <a:solidFill>
                  <a:srgbClr val="00B0F0"/>
                </a:solidFill>
              </a:rPr>
              <a:t> (</a:t>
            </a:r>
            <a:r>
              <a:rPr lang="en-US" sz="1600" dirty="0" err="1">
                <a:solidFill>
                  <a:srgbClr val="00B0F0"/>
                </a:solidFill>
              </a:rPr>
              <a:t>XDNHCH</a:t>
            </a:r>
            <a:r>
              <a:rPr lang="en-US" sz="1600" dirty="0">
                <a:solidFill>
                  <a:srgbClr val="00B0F0"/>
                </a:solidFill>
              </a:rPr>
              <a:t>) </a:t>
            </a:r>
            <a:r>
              <a:rPr lang="en-US" sz="1600" dirty="0" err="1">
                <a:solidFill>
                  <a:srgbClr val="00B0F0"/>
                </a:solidFill>
              </a:rPr>
              <a:t>theo</a:t>
            </a:r>
            <a:r>
              <a:rPr lang="en-US" sz="1600" dirty="0">
                <a:solidFill>
                  <a:srgbClr val="00B0F0"/>
                </a:solidFill>
              </a:rPr>
              <a:t> </a:t>
            </a:r>
            <a:r>
              <a:rPr lang="en-US" sz="1600" dirty="0" err="1">
                <a:solidFill>
                  <a:srgbClr val="00B0F0"/>
                </a:solidFill>
              </a:rPr>
              <a:t>yêu</a:t>
            </a:r>
            <a:r>
              <a:rPr lang="en-US" sz="1600" dirty="0">
                <a:solidFill>
                  <a:srgbClr val="00B0F0"/>
                </a:solidFill>
              </a:rPr>
              <a:t> </a:t>
            </a:r>
            <a:r>
              <a:rPr lang="en-US" sz="1600" dirty="0" err="1">
                <a:solidFill>
                  <a:srgbClr val="00B0F0"/>
                </a:solidFill>
              </a:rPr>
              <a:t>cầu</a:t>
            </a:r>
            <a:r>
              <a:rPr lang="en-US" sz="1600" dirty="0">
                <a:solidFill>
                  <a:srgbClr val="00B0F0"/>
                </a:solidFill>
              </a:rPr>
              <a:t>;</a:t>
            </a:r>
          </a:p>
          <a:p>
            <a:pPr marL="742950" lvl="1" indent="-285750">
              <a:lnSpc>
                <a:spcPct val="120000"/>
              </a:lnSpc>
              <a:spcBef>
                <a:spcPts val="600"/>
              </a:spcBef>
              <a:spcAft>
                <a:spcPts val="600"/>
              </a:spcAft>
              <a:buFont typeface="Arial"/>
              <a:buChar char="•"/>
            </a:pPr>
            <a:r>
              <a:rPr lang="en-US" sz="1600" dirty="0" err="1">
                <a:solidFill>
                  <a:srgbClr val="00B0F0"/>
                </a:solidFill>
              </a:rPr>
              <a:t>Làm</a:t>
            </a:r>
            <a:r>
              <a:rPr lang="en-US" sz="1600" dirty="0">
                <a:solidFill>
                  <a:srgbClr val="00B0F0"/>
                </a:solidFill>
              </a:rPr>
              <a:t> </a:t>
            </a:r>
            <a:r>
              <a:rPr lang="en-US" sz="1600" dirty="0" err="1">
                <a:solidFill>
                  <a:srgbClr val="00B0F0"/>
                </a:solidFill>
              </a:rPr>
              <a:t>sở</a:t>
            </a:r>
            <a:r>
              <a:rPr lang="en-US" sz="1600" dirty="0">
                <a:solidFill>
                  <a:srgbClr val="00B0F0"/>
                </a:solidFill>
              </a:rPr>
              <a:t> </a:t>
            </a:r>
            <a:r>
              <a:rPr lang="en-US" sz="1600" dirty="0" err="1">
                <a:solidFill>
                  <a:srgbClr val="00B0F0"/>
                </a:solidFill>
              </a:rPr>
              <a:t>cứ</a:t>
            </a:r>
            <a:r>
              <a:rPr lang="en-US" sz="1600" dirty="0">
                <a:solidFill>
                  <a:srgbClr val="00B0F0"/>
                </a:solidFill>
              </a:rPr>
              <a:t> </a:t>
            </a:r>
            <a:r>
              <a:rPr lang="en-US" sz="1600" dirty="0" err="1">
                <a:solidFill>
                  <a:srgbClr val="00B0F0"/>
                </a:solidFill>
              </a:rPr>
              <a:t>để</a:t>
            </a:r>
            <a:r>
              <a:rPr lang="en-US" sz="1600" dirty="0">
                <a:solidFill>
                  <a:srgbClr val="00B0F0"/>
                </a:solidFill>
              </a:rPr>
              <a:t> </a:t>
            </a:r>
            <a:r>
              <a:rPr lang="en-US" sz="1600" dirty="0" err="1">
                <a:solidFill>
                  <a:srgbClr val="00B0F0"/>
                </a:solidFill>
              </a:rPr>
              <a:t>kiểm</a:t>
            </a:r>
            <a:r>
              <a:rPr lang="en-US" sz="1600" dirty="0">
                <a:solidFill>
                  <a:srgbClr val="00B0F0"/>
                </a:solidFill>
              </a:rPr>
              <a:t> </a:t>
            </a:r>
            <a:r>
              <a:rPr lang="en-US" sz="1600" dirty="0" err="1">
                <a:solidFill>
                  <a:srgbClr val="00B0F0"/>
                </a:solidFill>
              </a:rPr>
              <a:t>định</a:t>
            </a:r>
            <a:r>
              <a:rPr lang="en-US" sz="1600" dirty="0">
                <a:solidFill>
                  <a:srgbClr val="00B0F0"/>
                </a:solidFill>
              </a:rPr>
              <a:t> </a:t>
            </a:r>
            <a:r>
              <a:rPr lang="en-US" sz="1600" dirty="0" err="1">
                <a:solidFill>
                  <a:srgbClr val="00B0F0"/>
                </a:solidFill>
              </a:rPr>
              <a:t>đề</a:t>
            </a:r>
            <a:r>
              <a:rPr lang="en-US" sz="1600" dirty="0">
                <a:solidFill>
                  <a:srgbClr val="00B0F0"/>
                </a:solidFill>
              </a:rPr>
              <a:t> </a:t>
            </a:r>
            <a:r>
              <a:rPr lang="en-US" sz="1600" dirty="0" err="1">
                <a:solidFill>
                  <a:srgbClr val="00B0F0"/>
                </a:solidFill>
              </a:rPr>
              <a:t>thi</a:t>
            </a:r>
            <a:r>
              <a:rPr lang="en-US" sz="1600" dirty="0">
                <a:solidFill>
                  <a:srgbClr val="00B0F0"/>
                </a:solidFill>
              </a:rPr>
              <a:t>, </a:t>
            </a:r>
            <a:r>
              <a:rPr lang="en-US" sz="1600" dirty="0" err="1">
                <a:solidFill>
                  <a:srgbClr val="00B0F0"/>
                </a:solidFill>
              </a:rPr>
              <a:t>giải</a:t>
            </a:r>
            <a:r>
              <a:rPr lang="en-US" sz="1600" dirty="0">
                <a:solidFill>
                  <a:srgbClr val="00B0F0"/>
                </a:solidFill>
              </a:rPr>
              <a:t> </a:t>
            </a:r>
            <a:r>
              <a:rPr lang="en-US" sz="1600" dirty="0" err="1">
                <a:solidFill>
                  <a:srgbClr val="00B0F0"/>
                </a:solidFill>
              </a:rPr>
              <a:t>đáp</a:t>
            </a:r>
            <a:r>
              <a:rPr lang="en-US" sz="1600" dirty="0">
                <a:solidFill>
                  <a:srgbClr val="00B0F0"/>
                </a:solidFill>
              </a:rPr>
              <a:t> </a:t>
            </a:r>
            <a:r>
              <a:rPr lang="en-US" sz="1600" dirty="0" err="1">
                <a:solidFill>
                  <a:srgbClr val="00B0F0"/>
                </a:solidFill>
              </a:rPr>
              <a:t>thắc</a:t>
            </a:r>
            <a:r>
              <a:rPr lang="en-US" sz="1600" dirty="0">
                <a:solidFill>
                  <a:srgbClr val="00B0F0"/>
                </a:solidFill>
              </a:rPr>
              <a:t> </a:t>
            </a:r>
            <a:r>
              <a:rPr lang="en-US" sz="1600" dirty="0" err="1">
                <a:solidFill>
                  <a:srgbClr val="00B0F0"/>
                </a:solidFill>
              </a:rPr>
              <a:t>mắc</a:t>
            </a:r>
            <a:r>
              <a:rPr lang="en-US" sz="1600" dirty="0">
                <a:solidFill>
                  <a:srgbClr val="00B0F0"/>
                </a:solidFill>
              </a:rPr>
              <a:t>, </a:t>
            </a:r>
            <a:r>
              <a:rPr lang="en-US" sz="1600" dirty="0" err="1">
                <a:solidFill>
                  <a:srgbClr val="00B0F0"/>
                </a:solidFill>
              </a:rPr>
              <a:t>khiếu</a:t>
            </a:r>
            <a:r>
              <a:rPr lang="en-US" sz="1600" dirty="0">
                <a:solidFill>
                  <a:srgbClr val="00B0F0"/>
                </a:solidFill>
              </a:rPr>
              <a:t> </a:t>
            </a:r>
            <a:r>
              <a:rPr lang="en-US" sz="1600" dirty="0" err="1">
                <a:solidFill>
                  <a:srgbClr val="00B0F0"/>
                </a:solidFill>
              </a:rPr>
              <a:t>nại</a:t>
            </a:r>
            <a:r>
              <a:rPr lang="en-US" sz="1600" dirty="0">
                <a:solidFill>
                  <a:srgbClr val="00B0F0"/>
                </a:solidFill>
              </a:rPr>
              <a:t> </a:t>
            </a:r>
            <a:r>
              <a:rPr lang="en-US" sz="1600" dirty="0" err="1">
                <a:solidFill>
                  <a:srgbClr val="00B0F0"/>
                </a:solidFill>
              </a:rPr>
              <a:t>trong</a:t>
            </a:r>
            <a:r>
              <a:rPr lang="en-US" sz="1600" dirty="0">
                <a:solidFill>
                  <a:srgbClr val="00B0F0"/>
                </a:solidFill>
              </a:rPr>
              <a:t>/</a:t>
            </a:r>
            <a:r>
              <a:rPr lang="en-US" sz="1600" dirty="0" err="1">
                <a:solidFill>
                  <a:srgbClr val="00B0F0"/>
                </a:solidFill>
              </a:rPr>
              <a:t>sau</a:t>
            </a:r>
            <a:r>
              <a:rPr lang="en-US" sz="1600" dirty="0">
                <a:solidFill>
                  <a:srgbClr val="00B0F0"/>
                </a:solidFill>
              </a:rPr>
              <a:t> </a:t>
            </a:r>
            <a:r>
              <a:rPr lang="en-US" sz="1600" dirty="0" err="1">
                <a:solidFill>
                  <a:srgbClr val="00B0F0"/>
                </a:solidFill>
              </a:rPr>
              <a:t>ký</a:t>
            </a:r>
            <a:r>
              <a:rPr lang="en-US" sz="1600" dirty="0">
                <a:solidFill>
                  <a:srgbClr val="00B0F0"/>
                </a:solidFill>
              </a:rPr>
              <a:t> </a:t>
            </a:r>
            <a:r>
              <a:rPr lang="en-US" sz="1600" dirty="0" err="1">
                <a:solidFill>
                  <a:srgbClr val="00B0F0"/>
                </a:solidFill>
              </a:rPr>
              <a:t>thi</a:t>
            </a:r>
            <a:r>
              <a:rPr lang="en-US" sz="1600" dirty="0">
                <a:solidFill>
                  <a:srgbClr val="00B0F0"/>
                </a:solidFill>
              </a:rPr>
              <a:t> (</a:t>
            </a:r>
            <a:r>
              <a:rPr lang="en-US" sz="1600" dirty="0" err="1">
                <a:solidFill>
                  <a:srgbClr val="00B0F0"/>
                </a:solidFill>
              </a:rPr>
              <a:t>nếu</a:t>
            </a:r>
            <a:r>
              <a:rPr lang="en-US" sz="1600" dirty="0">
                <a:solidFill>
                  <a:srgbClr val="00B0F0"/>
                </a:solidFill>
              </a:rPr>
              <a:t> </a:t>
            </a:r>
            <a:r>
              <a:rPr lang="en-US" sz="1600" dirty="0" err="1">
                <a:solidFill>
                  <a:srgbClr val="00B0F0"/>
                </a:solidFill>
              </a:rPr>
              <a:t>có</a:t>
            </a:r>
            <a:r>
              <a:rPr lang="en-US" sz="1600" dirty="0">
                <a:solidFill>
                  <a:srgbClr val="00B0F0"/>
                </a:solidFill>
              </a:rPr>
              <a:t>);</a:t>
            </a:r>
          </a:p>
          <a:p>
            <a:pPr marL="742950" lvl="1" indent="-285750">
              <a:lnSpc>
                <a:spcPct val="120000"/>
              </a:lnSpc>
              <a:spcBef>
                <a:spcPts val="600"/>
              </a:spcBef>
              <a:spcAft>
                <a:spcPts val="600"/>
              </a:spcAft>
              <a:buFont typeface="Arial"/>
              <a:buChar char="•"/>
            </a:pPr>
            <a:r>
              <a:rPr lang="en-US" sz="1600" dirty="0" err="1">
                <a:solidFill>
                  <a:srgbClr val="00B0F0"/>
                </a:solidFill>
              </a:rPr>
              <a:t>Phổ</a:t>
            </a:r>
            <a:r>
              <a:rPr lang="en-US" sz="1600" dirty="0">
                <a:solidFill>
                  <a:srgbClr val="00B0F0"/>
                </a:solidFill>
              </a:rPr>
              <a:t> </a:t>
            </a:r>
            <a:r>
              <a:rPr lang="en-US" sz="1600" dirty="0" err="1">
                <a:solidFill>
                  <a:srgbClr val="00B0F0"/>
                </a:solidFill>
              </a:rPr>
              <a:t>biến</a:t>
            </a:r>
            <a:r>
              <a:rPr lang="en-US" sz="1600" dirty="0">
                <a:solidFill>
                  <a:srgbClr val="00B0F0"/>
                </a:solidFill>
              </a:rPr>
              <a:t> </a:t>
            </a:r>
            <a:r>
              <a:rPr lang="en-US" sz="1600" dirty="0" err="1">
                <a:solidFill>
                  <a:srgbClr val="00B0F0"/>
                </a:solidFill>
              </a:rPr>
              <a:t>cho</a:t>
            </a:r>
            <a:r>
              <a:rPr lang="en-US" sz="1600" dirty="0">
                <a:solidFill>
                  <a:srgbClr val="00B0F0"/>
                </a:solidFill>
              </a:rPr>
              <a:t> </a:t>
            </a:r>
            <a:r>
              <a:rPr lang="en-US" sz="1600" dirty="0" err="1">
                <a:solidFill>
                  <a:srgbClr val="00B0F0"/>
                </a:solidFill>
              </a:rPr>
              <a:t>CBCNV</a:t>
            </a:r>
            <a:r>
              <a:rPr lang="en-US" sz="1600" dirty="0">
                <a:solidFill>
                  <a:srgbClr val="00B0F0"/>
                </a:solidFill>
              </a:rPr>
              <a:t> </a:t>
            </a:r>
            <a:r>
              <a:rPr lang="en-US" sz="1600" dirty="0" err="1">
                <a:solidFill>
                  <a:srgbClr val="00B0F0"/>
                </a:solidFill>
              </a:rPr>
              <a:t>học</a:t>
            </a:r>
            <a:r>
              <a:rPr lang="en-US" sz="1600" dirty="0">
                <a:solidFill>
                  <a:srgbClr val="00B0F0"/>
                </a:solidFill>
              </a:rPr>
              <a:t> </a:t>
            </a:r>
            <a:r>
              <a:rPr lang="en-US" sz="1600" dirty="0" err="1">
                <a:solidFill>
                  <a:srgbClr val="00B0F0"/>
                </a:solidFill>
              </a:rPr>
              <a:t>tập</a:t>
            </a:r>
            <a:r>
              <a:rPr lang="en-US" sz="1600" dirty="0">
                <a:solidFill>
                  <a:srgbClr val="00B0F0"/>
                </a:solidFill>
              </a:rPr>
              <a:t>, </a:t>
            </a:r>
            <a:r>
              <a:rPr lang="en-US" sz="1600" dirty="0" err="1">
                <a:solidFill>
                  <a:srgbClr val="00B0F0"/>
                </a:solidFill>
              </a:rPr>
              <a:t>nghiên</a:t>
            </a:r>
            <a:r>
              <a:rPr lang="en-US" sz="1600" dirty="0">
                <a:solidFill>
                  <a:srgbClr val="00B0F0"/>
                </a:solidFill>
              </a:rPr>
              <a:t> </a:t>
            </a:r>
            <a:r>
              <a:rPr lang="en-US" sz="1600" dirty="0" err="1">
                <a:solidFill>
                  <a:srgbClr val="00B0F0"/>
                </a:solidFill>
              </a:rPr>
              <a:t>cứu</a:t>
            </a:r>
            <a:r>
              <a:rPr lang="en-US" sz="1600" dirty="0">
                <a:solidFill>
                  <a:srgbClr val="00B0F0"/>
                </a:solidFill>
              </a:rPr>
              <a:t>.</a:t>
            </a:r>
            <a:endParaRPr lang="vi-VN" sz="1600" dirty="0">
              <a:solidFill>
                <a:srgbClr val="00B0F0"/>
              </a:solidFill>
            </a:endParaRPr>
          </a:p>
        </p:txBody>
      </p:sp>
    </p:spTree>
    <p:extLst>
      <p:ext uri="{BB962C8B-B14F-4D97-AF65-F5344CB8AC3E}">
        <p14:creationId xmlns:p14="http://schemas.microsoft.com/office/powerpoint/2010/main" val="370074488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57776"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228600" y="304800"/>
            <a:ext cx="850265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(2).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Xác</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định</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nội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dung,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kiến</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thức</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cần</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đánh</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giá</a:t>
            </a:r>
            <a:endPar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endParaRPr>
          </a:p>
        </p:txBody>
      </p:sp>
      <p:sp>
        <p:nvSpPr>
          <p:cNvPr id="2" name="Rectangle 1"/>
          <p:cNvSpPr/>
          <p:nvPr/>
        </p:nvSpPr>
        <p:spPr>
          <a:xfrm>
            <a:off x="0" y="1204736"/>
            <a:ext cx="9906000" cy="5663089"/>
          </a:xfrm>
          <a:prstGeom prst="rect">
            <a:avLst/>
          </a:prstGeom>
        </p:spPr>
        <p:txBody>
          <a:bodyPr wrap="square">
            <a:spAutoFit/>
          </a:bodyPr>
          <a:lstStyle/>
          <a:p>
            <a:pPr lvl="1"/>
            <a:r>
              <a:rPr lang="vi-VN" sz="1900" b="1" dirty="0">
                <a:solidFill>
                  <a:srgbClr val="0070C0"/>
                </a:solidFill>
              </a:rPr>
              <a:t>Ví dụ: </a:t>
            </a:r>
            <a:r>
              <a:rPr lang="vi-VN" sz="1900" dirty="0">
                <a:solidFill>
                  <a:srgbClr val="0070C0"/>
                </a:solidFill>
              </a:rPr>
              <a:t>Trong năng lực mã số </a:t>
            </a:r>
            <a:r>
              <a:rPr lang="en-US" sz="1900" dirty="0" err="1">
                <a:solidFill>
                  <a:srgbClr val="0070C0"/>
                </a:solidFill>
              </a:rPr>
              <a:t>C001</a:t>
            </a:r>
            <a:r>
              <a:rPr lang="vi-VN" sz="1900" dirty="0">
                <a:solidFill>
                  <a:srgbClr val="0070C0"/>
                </a:solidFill>
              </a:rPr>
              <a:t> </a:t>
            </a:r>
            <a:r>
              <a:rPr lang="vi-VN" sz="1900" b="1" dirty="0">
                <a:solidFill>
                  <a:srgbClr val="0070C0"/>
                </a:solidFill>
              </a:rPr>
              <a:t>"</a:t>
            </a:r>
            <a:r>
              <a:rPr lang="en-US" sz="1900" dirty="0">
                <a:solidFill>
                  <a:srgbClr val="0070C0"/>
                </a:solidFill>
              </a:rPr>
              <a:t> </a:t>
            </a:r>
            <a:r>
              <a:rPr lang="en-US" sz="1900" dirty="0" err="1">
                <a:solidFill>
                  <a:srgbClr val="0070C0"/>
                </a:solidFill>
              </a:rPr>
              <a:t>Hiểu</a:t>
            </a:r>
            <a:r>
              <a:rPr lang="en-US" sz="1900" dirty="0">
                <a:solidFill>
                  <a:srgbClr val="0070C0"/>
                </a:solidFill>
              </a:rPr>
              <a:t> </a:t>
            </a:r>
            <a:r>
              <a:rPr lang="en-US" sz="1900" dirty="0" err="1">
                <a:solidFill>
                  <a:srgbClr val="0070C0"/>
                </a:solidFill>
              </a:rPr>
              <a:t>biết</a:t>
            </a:r>
            <a:r>
              <a:rPr lang="en-US" sz="1900" dirty="0">
                <a:solidFill>
                  <a:srgbClr val="0070C0"/>
                </a:solidFill>
              </a:rPr>
              <a:t> </a:t>
            </a:r>
            <a:r>
              <a:rPr lang="en-US" sz="1900" dirty="0" err="1">
                <a:solidFill>
                  <a:srgbClr val="0070C0"/>
                </a:solidFill>
              </a:rPr>
              <a:t>về</a:t>
            </a:r>
            <a:r>
              <a:rPr lang="en-US" sz="1900" dirty="0">
                <a:solidFill>
                  <a:srgbClr val="0070C0"/>
                </a:solidFill>
              </a:rPr>
              <a:t> </a:t>
            </a:r>
            <a:r>
              <a:rPr lang="en-US" sz="1900" dirty="0" err="1">
                <a:solidFill>
                  <a:srgbClr val="0070C0"/>
                </a:solidFill>
              </a:rPr>
              <a:t>hoạt</a:t>
            </a:r>
            <a:r>
              <a:rPr lang="en-US" sz="1900" dirty="0">
                <a:solidFill>
                  <a:srgbClr val="0070C0"/>
                </a:solidFill>
              </a:rPr>
              <a:t> </a:t>
            </a:r>
            <a:r>
              <a:rPr lang="en-US" sz="1900" dirty="0" err="1">
                <a:solidFill>
                  <a:srgbClr val="0070C0"/>
                </a:solidFill>
              </a:rPr>
              <a:t>động</a:t>
            </a:r>
            <a:r>
              <a:rPr lang="en-US" sz="1900" dirty="0">
                <a:solidFill>
                  <a:srgbClr val="0070C0"/>
                </a:solidFill>
              </a:rPr>
              <a:t> </a:t>
            </a:r>
            <a:r>
              <a:rPr lang="en-US" sz="1900" dirty="0" err="1">
                <a:solidFill>
                  <a:srgbClr val="0070C0"/>
                </a:solidFill>
              </a:rPr>
              <a:t>của</a:t>
            </a:r>
            <a:r>
              <a:rPr lang="en-US" sz="1900" dirty="0">
                <a:solidFill>
                  <a:srgbClr val="0070C0"/>
                </a:solidFill>
              </a:rPr>
              <a:t> </a:t>
            </a:r>
            <a:r>
              <a:rPr lang="en-US" sz="1900" dirty="0" err="1">
                <a:solidFill>
                  <a:srgbClr val="0070C0"/>
                </a:solidFill>
              </a:rPr>
              <a:t>Tổng</a:t>
            </a:r>
            <a:r>
              <a:rPr lang="en-US" sz="1900" dirty="0">
                <a:solidFill>
                  <a:srgbClr val="0070C0"/>
                </a:solidFill>
              </a:rPr>
              <a:t> </a:t>
            </a:r>
            <a:r>
              <a:rPr lang="en-US" sz="1900" dirty="0" err="1">
                <a:solidFill>
                  <a:srgbClr val="0070C0"/>
                </a:solidFill>
              </a:rPr>
              <a:t>công</a:t>
            </a:r>
            <a:r>
              <a:rPr lang="en-US" sz="1900" dirty="0">
                <a:solidFill>
                  <a:srgbClr val="0070C0"/>
                </a:solidFill>
              </a:rPr>
              <a:t> ty </a:t>
            </a:r>
            <a:r>
              <a:rPr lang="vi-VN" sz="1900" b="1" dirty="0">
                <a:solidFill>
                  <a:srgbClr val="0070C0"/>
                </a:solidFill>
              </a:rPr>
              <a:t>" </a:t>
            </a:r>
            <a:r>
              <a:rPr lang="vi-VN" sz="1900" dirty="0">
                <a:solidFill>
                  <a:srgbClr val="0070C0"/>
                </a:solidFill>
              </a:rPr>
              <a:t>có một số mảng kiến thức, thông tin cần kiểm tra đánh giá nhân viên:</a:t>
            </a:r>
            <a:endParaRPr lang="en-US" sz="1900" dirty="0">
              <a:solidFill>
                <a:srgbClr val="0070C0"/>
              </a:solidFill>
            </a:endParaRPr>
          </a:p>
          <a:p>
            <a:pPr lvl="2"/>
            <a:r>
              <a:rPr lang="vi-VN" sz="1900" u="sng" dirty="0">
                <a:solidFill>
                  <a:srgbClr val="FF0000"/>
                </a:solidFill>
              </a:rPr>
              <a:t>Cấp độ 1: </a:t>
            </a:r>
            <a:endParaRPr lang="en-US" sz="1900" u="sng" dirty="0">
              <a:solidFill>
                <a:srgbClr val="FF0000"/>
              </a:solidFill>
            </a:endParaRPr>
          </a:p>
          <a:p>
            <a:pPr marL="1657350" lvl="3" indent="-285750">
              <a:buFontTx/>
              <a:buChar char="-"/>
            </a:pPr>
            <a:r>
              <a:rPr lang="vi-VN" sz="1900" dirty="0">
                <a:solidFill>
                  <a:srgbClr val="FF0000"/>
                </a:solidFill>
              </a:rPr>
              <a:t>Trình bày được nội qui và qui định liên quan đến vị trí công việc đảm nhiệm; </a:t>
            </a:r>
            <a:endParaRPr lang="en-US" sz="1900" dirty="0">
              <a:solidFill>
                <a:srgbClr val="FF0000"/>
              </a:solidFill>
            </a:endParaRPr>
          </a:p>
          <a:p>
            <a:pPr marL="1657350" lvl="3" indent="-285750">
              <a:buFontTx/>
              <a:buChar char="-"/>
            </a:pPr>
            <a:r>
              <a:rPr lang="vi-VN" sz="1900" dirty="0">
                <a:solidFill>
                  <a:srgbClr val="FF0000"/>
                </a:solidFill>
              </a:rPr>
              <a:t>Trình bày được sứ mệnh, tầm nhìn, cơ cấu tổ chức của Tổng công ty;</a:t>
            </a:r>
            <a:endParaRPr lang="en-US" sz="1900" dirty="0">
              <a:solidFill>
                <a:srgbClr val="FF0000"/>
              </a:solidFill>
            </a:endParaRPr>
          </a:p>
          <a:p>
            <a:pPr marL="1657350" lvl="3" indent="-285750">
              <a:buFontTx/>
              <a:buChar char="-"/>
            </a:pPr>
            <a:r>
              <a:rPr lang="vi-VN" sz="1900" dirty="0">
                <a:solidFill>
                  <a:srgbClr val="FF0000"/>
                </a:solidFill>
              </a:rPr>
              <a:t>Trình bày được chức năng nhiệm vụ của Phòng ban</a:t>
            </a:r>
            <a:r>
              <a:rPr lang="en-US" sz="1900" dirty="0">
                <a:solidFill>
                  <a:srgbClr val="FF0000"/>
                </a:solidFill>
              </a:rPr>
              <a:t>/</a:t>
            </a:r>
            <a:r>
              <a:rPr lang="en-US" sz="1900" dirty="0" err="1">
                <a:solidFill>
                  <a:srgbClr val="FF0000"/>
                </a:solidFill>
              </a:rPr>
              <a:t>đơn</a:t>
            </a:r>
            <a:r>
              <a:rPr lang="en-US" sz="1900" dirty="0">
                <a:solidFill>
                  <a:srgbClr val="FF0000"/>
                </a:solidFill>
              </a:rPr>
              <a:t> </a:t>
            </a:r>
            <a:r>
              <a:rPr lang="en-US" sz="1900" dirty="0" err="1">
                <a:solidFill>
                  <a:srgbClr val="FF0000"/>
                </a:solidFill>
              </a:rPr>
              <a:t>vị</a:t>
            </a:r>
            <a:r>
              <a:rPr lang="vi-VN" sz="1900" dirty="0">
                <a:solidFill>
                  <a:srgbClr val="FF0000"/>
                </a:solidFill>
              </a:rPr>
              <a:t> đang công tác;</a:t>
            </a:r>
          </a:p>
          <a:p>
            <a:pPr marL="1657350" lvl="3" indent="-285750">
              <a:buFontTx/>
              <a:buChar char="-"/>
            </a:pPr>
            <a:r>
              <a:rPr lang="vi-VN" sz="1900" dirty="0">
                <a:solidFill>
                  <a:srgbClr val="FF0000"/>
                </a:solidFill>
              </a:rPr>
              <a:t>Trình bày được những hiểu biết chung về ngành thông tin và truyền thông.</a:t>
            </a:r>
            <a:endParaRPr lang="en-US" sz="1900" dirty="0">
              <a:solidFill>
                <a:srgbClr val="FF0000"/>
              </a:solidFill>
            </a:endParaRPr>
          </a:p>
          <a:p>
            <a:pPr marL="1657350" lvl="3" indent="-285750">
              <a:buFontTx/>
              <a:buChar char="-"/>
            </a:pPr>
            <a:endParaRPr lang="en-US" sz="1900" dirty="0">
              <a:solidFill>
                <a:srgbClr val="0070C0"/>
              </a:solidFill>
            </a:endParaRPr>
          </a:p>
          <a:p>
            <a:pPr lvl="3"/>
            <a:r>
              <a:rPr lang="en-US" sz="1900" b="1" dirty="0" err="1">
                <a:solidFill>
                  <a:srgbClr val="0070C0"/>
                </a:solidFill>
              </a:rPr>
              <a:t>TLTK</a:t>
            </a:r>
            <a:r>
              <a:rPr lang="en-US" sz="1900" b="1" dirty="0">
                <a:solidFill>
                  <a:srgbClr val="0070C0"/>
                </a:solidFill>
              </a:rPr>
              <a:t>: </a:t>
            </a:r>
            <a:r>
              <a:rPr lang="en-US" sz="4000" b="1" dirty="0">
                <a:solidFill>
                  <a:srgbClr val="FF0000"/>
                </a:solidFill>
              </a:rPr>
              <a:t>?</a:t>
            </a:r>
          </a:p>
          <a:p>
            <a:pPr marL="1200150" lvl="2" indent="-285750">
              <a:buFont typeface="Wingdings" panose="05000000000000000000" pitchFamily="2" charset="2"/>
              <a:buChar char="ü"/>
            </a:pPr>
            <a:r>
              <a:rPr lang="en-US" sz="1900" dirty="0" err="1">
                <a:solidFill>
                  <a:srgbClr val="00B0F0"/>
                </a:solidFill>
              </a:rPr>
              <a:t>NQLĐ</a:t>
            </a:r>
            <a:r>
              <a:rPr lang="en-US" sz="1900" dirty="0">
                <a:solidFill>
                  <a:srgbClr val="00B0F0"/>
                </a:solidFill>
              </a:rPr>
              <a:t>, </a:t>
            </a:r>
            <a:r>
              <a:rPr lang="en-US" sz="1900" dirty="0" err="1">
                <a:solidFill>
                  <a:srgbClr val="00B0F0"/>
                </a:solidFill>
              </a:rPr>
              <a:t>TƯLĐTT</a:t>
            </a:r>
            <a:r>
              <a:rPr lang="en-US" sz="1900" dirty="0">
                <a:solidFill>
                  <a:srgbClr val="00B0F0"/>
                </a:solidFill>
              </a:rPr>
              <a:t>;</a:t>
            </a:r>
          </a:p>
          <a:p>
            <a:pPr marL="1200150" lvl="2" indent="-285750">
              <a:buFont typeface="Wingdings" panose="05000000000000000000" pitchFamily="2" charset="2"/>
              <a:buChar char="ü"/>
            </a:pPr>
            <a:r>
              <a:rPr lang="en-US" sz="1900" dirty="0" err="1">
                <a:solidFill>
                  <a:srgbClr val="00B0F0"/>
                </a:solidFill>
              </a:rPr>
              <a:t>BLLĐ</a:t>
            </a:r>
            <a:r>
              <a:rPr lang="en-US" sz="1900" dirty="0">
                <a:solidFill>
                  <a:srgbClr val="00B0F0"/>
                </a:solidFill>
              </a:rPr>
              <a:t> 2013;</a:t>
            </a:r>
          </a:p>
          <a:p>
            <a:pPr marL="1200150" lvl="2" indent="-285750">
              <a:buFont typeface="Wingdings" panose="05000000000000000000" pitchFamily="2" charset="2"/>
              <a:buChar char="ü"/>
            </a:pPr>
            <a:r>
              <a:rPr lang="en-US" sz="1900" dirty="0" err="1">
                <a:solidFill>
                  <a:srgbClr val="00B0F0"/>
                </a:solidFill>
              </a:rPr>
              <a:t>Các</a:t>
            </a:r>
            <a:r>
              <a:rPr lang="en-US" sz="1900" dirty="0">
                <a:solidFill>
                  <a:srgbClr val="00B0F0"/>
                </a:solidFill>
              </a:rPr>
              <a:t> </a:t>
            </a:r>
            <a:r>
              <a:rPr lang="en-US" sz="1900" dirty="0" err="1">
                <a:solidFill>
                  <a:srgbClr val="00B0F0"/>
                </a:solidFill>
              </a:rPr>
              <a:t>trang</a:t>
            </a:r>
            <a:r>
              <a:rPr lang="en-US" sz="1900" dirty="0">
                <a:solidFill>
                  <a:srgbClr val="00B0F0"/>
                </a:solidFill>
              </a:rPr>
              <a:t> Web </a:t>
            </a:r>
            <a:r>
              <a:rPr lang="en-US" sz="1900" dirty="0" err="1">
                <a:solidFill>
                  <a:srgbClr val="00B0F0"/>
                </a:solidFill>
              </a:rPr>
              <a:t>của</a:t>
            </a:r>
            <a:r>
              <a:rPr lang="en-US" sz="1900" dirty="0">
                <a:solidFill>
                  <a:srgbClr val="00B0F0"/>
                </a:solidFill>
              </a:rPr>
              <a:t> </a:t>
            </a:r>
            <a:r>
              <a:rPr lang="en-US" sz="1900" dirty="0" err="1">
                <a:solidFill>
                  <a:srgbClr val="00B0F0"/>
                </a:solidFill>
              </a:rPr>
              <a:t>TCT</a:t>
            </a:r>
            <a:r>
              <a:rPr lang="en-US" sz="1900" dirty="0">
                <a:solidFill>
                  <a:srgbClr val="00B0F0"/>
                </a:solidFill>
              </a:rPr>
              <a:t>, </a:t>
            </a:r>
            <a:r>
              <a:rPr lang="en-US" sz="1900" dirty="0" err="1">
                <a:solidFill>
                  <a:srgbClr val="00B0F0"/>
                </a:solidFill>
              </a:rPr>
              <a:t>VNPT</a:t>
            </a:r>
            <a:r>
              <a:rPr lang="en-US" sz="1900" dirty="0">
                <a:solidFill>
                  <a:srgbClr val="00B0F0"/>
                </a:solidFill>
              </a:rPr>
              <a:t>, </a:t>
            </a:r>
            <a:r>
              <a:rPr lang="en-US" sz="1900" dirty="0" err="1">
                <a:solidFill>
                  <a:srgbClr val="00B0F0"/>
                </a:solidFill>
              </a:rPr>
              <a:t>CĐBĐVN</a:t>
            </a:r>
            <a:r>
              <a:rPr lang="en-US" sz="1900" dirty="0">
                <a:solidFill>
                  <a:srgbClr val="00B0F0"/>
                </a:solidFill>
              </a:rPr>
              <a:t>/</a:t>
            </a:r>
            <a:r>
              <a:rPr lang="en-US" sz="1900" dirty="0" err="1">
                <a:solidFill>
                  <a:srgbClr val="00B0F0"/>
                </a:solidFill>
              </a:rPr>
              <a:t>CĐ</a:t>
            </a:r>
            <a:r>
              <a:rPr lang="en-US" sz="1900" dirty="0">
                <a:solidFill>
                  <a:srgbClr val="00B0F0"/>
                </a:solidFill>
              </a:rPr>
              <a:t> </a:t>
            </a:r>
            <a:r>
              <a:rPr lang="en-US" sz="1900" dirty="0" err="1">
                <a:solidFill>
                  <a:srgbClr val="00B0F0"/>
                </a:solidFill>
              </a:rPr>
              <a:t>TTTT</a:t>
            </a:r>
            <a:r>
              <a:rPr lang="en-US" sz="1900" dirty="0">
                <a:solidFill>
                  <a:srgbClr val="00B0F0"/>
                </a:solidFill>
              </a:rPr>
              <a:t>, </a:t>
            </a:r>
            <a:r>
              <a:rPr lang="en-US" sz="1900" dirty="0" err="1">
                <a:solidFill>
                  <a:srgbClr val="00B0F0"/>
                </a:solidFill>
              </a:rPr>
              <a:t>Bộ</a:t>
            </a:r>
            <a:r>
              <a:rPr lang="en-US" sz="1900" dirty="0">
                <a:solidFill>
                  <a:srgbClr val="00B0F0"/>
                </a:solidFill>
              </a:rPr>
              <a:t> </a:t>
            </a:r>
            <a:r>
              <a:rPr lang="en-US" sz="1900" dirty="0" err="1">
                <a:solidFill>
                  <a:srgbClr val="00B0F0"/>
                </a:solidFill>
              </a:rPr>
              <a:t>TTTT</a:t>
            </a:r>
            <a:r>
              <a:rPr lang="en-US" sz="1900" dirty="0">
                <a:solidFill>
                  <a:srgbClr val="00B0F0"/>
                </a:solidFill>
              </a:rPr>
              <a:t>;</a:t>
            </a:r>
          </a:p>
          <a:p>
            <a:pPr marL="1200150" lvl="2" indent="-285750">
              <a:buFont typeface="Wingdings" panose="05000000000000000000" pitchFamily="2" charset="2"/>
              <a:buChar char="ü"/>
            </a:pPr>
            <a:r>
              <a:rPr lang="en-US" sz="1900" dirty="0">
                <a:solidFill>
                  <a:srgbClr val="00B0F0"/>
                </a:solidFill>
              </a:rPr>
              <a:t>Quy </a:t>
            </a:r>
            <a:r>
              <a:rPr lang="en-US" sz="1900" dirty="0" err="1">
                <a:solidFill>
                  <a:srgbClr val="00B0F0"/>
                </a:solidFill>
              </a:rPr>
              <a:t>chế</a:t>
            </a:r>
            <a:r>
              <a:rPr lang="en-US" sz="1900" dirty="0">
                <a:solidFill>
                  <a:srgbClr val="00B0F0"/>
                </a:solidFill>
              </a:rPr>
              <a:t> </a:t>
            </a:r>
            <a:r>
              <a:rPr lang="en-US" sz="1900" dirty="0" err="1">
                <a:solidFill>
                  <a:srgbClr val="00B0F0"/>
                </a:solidFill>
              </a:rPr>
              <a:t>ĐT</a:t>
            </a:r>
            <a:r>
              <a:rPr lang="en-US" sz="1900" dirty="0">
                <a:solidFill>
                  <a:srgbClr val="00B0F0"/>
                </a:solidFill>
              </a:rPr>
              <a:t>, TD, </a:t>
            </a:r>
            <a:r>
              <a:rPr lang="en-US" sz="1900" dirty="0" err="1">
                <a:solidFill>
                  <a:srgbClr val="00B0F0"/>
                </a:solidFill>
              </a:rPr>
              <a:t>PPTN</a:t>
            </a:r>
            <a:r>
              <a:rPr lang="en-US" sz="1900" dirty="0">
                <a:solidFill>
                  <a:srgbClr val="00B0F0"/>
                </a:solidFill>
              </a:rPr>
              <a:t>, </a:t>
            </a:r>
            <a:r>
              <a:rPr lang="en-US" sz="1900" dirty="0" err="1">
                <a:solidFill>
                  <a:srgbClr val="00B0F0"/>
                </a:solidFill>
              </a:rPr>
              <a:t>ĐG</a:t>
            </a:r>
            <a:r>
              <a:rPr lang="en-US" sz="1900" dirty="0">
                <a:solidFill>
                  <a:srgbClr val="00B0F0"/>
                </a:solidFill>
              </a:rPr>
              <a:t> TT &amp; CN...</a:t>
            </a:r>
          </a:p>
          <a:p>
            <a:pPr marL="1200150" lvl="2" indent="-285750">
              <a:buFont typeface="Wingdings" panose="05000000000000000000" pitchFamily="2" charset="2"/>
              <a:buChar char="ü"/>
            </a:pPr>
            <a:r>
              <a:rPr lang="en-US" sz="1900" dirty="0" err="1">
                <a:solidFill>
                  <a:srgbClr val="00B0F0"/>
                </a:solidFill>
              </a:rPr>
              <a:t>Các</a:t>
            </a:r>
            <a:r>
              <a:rPr lang="en-US" sz="1900" dirty="0">
                <a:solidFill>
                  <a:srgbClr val="00B0F0"/>
                </a:solidFill>
              </a:rPr>
              <a:t> </a:t>
            </a:r>
            <a:r>
              <a:rPr lang="en-US" sz="1900" dirty="0" err="1">
                <a:solidFill>
                  <a:srgbClr val="00B0F0"/>
                </a:solidFill>
              </a:rPr>
              <a:t>quy</a:t>
            </a:r>
            <a:r>
              <a:rPr lang="en-US" sz="1900" dirty="0">
                <a:solidFill>
                  <a:srgbClr val="00B0F0"/>
                </a:solidFill>
              </a:rPr>
              <a:t> </a:t>
            </a:r>
            <a:r>
              <a:rPr lang="en-US" sz="1900" dirty="0" err="1">
                <a:solidFill>
                  <a:srgbClr val="00B0F0"/>
                </a:solidFill>
              </a:rPr>
              <a:t>định</a:t>
            </a:r>
            <a:r>
              <a:rPr lang="en-US" sz="1900" dirty="0">
                <a:solidFill>
                  <a:srgbClr val="00B0F0"/>
                </a:solidFill>
              </a:rPr>
              <a:t> </a:t>
            </a:r>
            <a:r>
              <a:rPr lang="en-US" sz="1900" dirty="0" err="1">
                <a:solidFill>
                  <a:srgbClr val="00B0F0"/>
                </a:solidFill>
              </a:rPr>
              <a:t>về</a:t>
            </a:r>
            <a:r>
              <a:rPr lang="en-US" sz="1900" dirty="0">
                <a:solidFill>
                  <a:srgbClr val="00B0F0"/>
                </a:solidFill>
              </a:rPr>
              <a:t> </a:t>
            </a:r>
            <a:r>
              <a:rPr lang="en-US" sz="1900" dirty="0" err="1">
                <a:solidFill>
                  <a:srgbClr val="00B0F0"/>
                </a:solidFill>
              </a:rPr>
              <a:t>chức</a:t>
            </a:r>
            <a:r>
              <a:rPr lang="en-US" sz="1900" dirty="0">
                <a:solidFill>
                  <a:srgbClr val="00B0F0"/>
                </a:solidFill>
              </a:rPr>
              <a:t> </a:t>
            </a:r>
            <a:r>
              <a:rPr lang="en-US" sz="1900" dirty="0" err="1">
                <a:solidFill>
                  <a:srgbClr val="00B0F0"/>
                </a:solidFill>
              </a:rPr>
              <a:t>năng</a:t>
            </a:r>
            <a:r>
              <a:rPr lang="en-US" sz="1900" dirty="0">
                <a:solidFill>
                  <a:srgbClr val="00B0F0"/>
                </a:solidFill>
              </a:rPr>
              <a:t>, </a:t>
            </a:r>
            <a:r>
              <a:rPr lang="en-US" sz="1900" dirty="0" err="1">
                <a:solidFill>
                  <a:srgbClr val="00B0F0"/>
                </a:solidFill>
              </a:rPr>
              <a:t>nhiệm</a:t>
            </a:r>
            <a:r>
              <a:rPr lang="en-US" sz="1900" dirty="0">
                <a:solidFill>
                  <a:srgbClr val="00B0F0"/>
                </a:solidFill>
              </a:rPr>
              <a:t> </a:t>
            </a:r>
            <a:r>
              <a:rPr lang="en-US" sz="1900" dirty="0" err="1">
                <a:solidFill>
                  <a:srgbClr val="00B0F0"/>
                </a:solidFill>
              </a:rPr>
              <a:t>vụ</a:t>
            </a:r>
            <a:r>
              <a:rPr lang="en-US" sz="1900" dirty="0">
                <a:solidFill>
                  <a:srgbClr val="00B0F0"/>
                </a:solidFill>
              </a:rPr>
              <a:t> </a:t>
            </a:r>
            <a:r>
              <a:rPr lang="en-US" sz="1900" dirty="0" err="1">
                <a:solidFill>
                  <a:srgbClr val="00B0F0"/>
                </a:solidFill>
              </a:rPr>
              <a:t>của</a:t>
            </a:r>
            <a:r>
              <a:rPr lang="en-US" sz="1900" dirty="0">
                <a:solidFill>
                  <a:srgbClr val="00B0F0"/>
                </a:solidFill>
              </a:rPr>
              <a:t> </a:t>
            </a:r>
            <a:r>
              <a:rPr lang="en-US" sz="1900" dirty="0" err="1">
                <a:solidFill>
                  <a:srgbClr val="00B0F0"/>
                </a:solidFill>
              </a:rPr>
              <a:t>các</a:t>
            </a:r>
            <a:r>
              <a:rPr lang="en-US" sz="1900" dirty="0">
                <a:solidFill>
                  <a:srgbClr val="00B0F0"/>
                </a:solidFill>
              </a:rPr>
              <a:t> ban </a:t>
            </a:r>
            <a:r>
              <a:rPr lang="en-US" sz="1900" dirty="0" err="1">
                <a:solidFill>
                  <a:srgbClr val="00B0F0"/>
                </a:solidFill>
              </a:rPr>
              <a:t>chức</a:t>
            </a:r>
            <a:r>
              <a:rPr lang="en-US" sz="1900" dirty="0">
                <a:solidFill>
                  <a:srgbClr val="00B0F0"/>
                </a:solidFill>
              </a:rPr>
              <a:t> </a:t>
            </a:r>
            <a:r>
              <a:rPr lang="en-US" sz="1900" dirty="0" err="1">
                <a:solidFill>
                  <a:srgbClr val="00B0F0"/>
                </a:solidFill>
              </a:rPr>
              <a:t>năng</a:t>
            </a:r>
            <a:r>
              <a:rPr lang="en-US" sz="1900" dirty="0">
                <a:solidFill>
                  <a:srgbClr val="00B0F0"/>
                </a:solidFill>
              </a:rPr>
              <a:t> </a:t>
            </a:r>
            <a:r>
              <a:rPr lang="en-US" sz="1900" dirty="0" err="1">
                <a:solidFill>
                  <a:srgbClr val="00B0F0"/>
                </a:solidFill>
              </a:rPr>
              <a:t>và</a:t>
            </a:r>
            <a:r>
              <a:rPr lang="en-US" sz="1900" dirty="0">
                <a:solidFill>
                  <a:srgbClr val="00B0F0"/>
                </a:solidFill>
              </a:rPr>
              <a:t> </a:t>
            </a:r>
            <a:r>
              <a:rPr lang="en-US" sz="1900" dirty="0" err="1">
                <a:solidFill>
                  <a:srgbClr val="00B0F0"/>
                </a:solidFill>
              </a:rPr>
              <a:t>các</a:t>
            </a:r>
            <a:r>
              <a:rPr lang="en-US" sz="1900" dirty="0">
                <a:solidFill>
                  <a:srgbClr val="00B0F0"/>
                </a:solidFill>
              </a:rPr>
              <a:t> </a:t>
            </a:r>
            <a:r>
              <a:rPr lang="en-US" sz="1900" dirty="0" err="1">
                <a:solidFill>
                  <a:srgbClr val="00B0F0"/>
                </a:solidFill>
              </a:rPr>
              <a:t>đv</a:t>
            </a:r>
            <a:r>
              <a:rPr lang="en-US" sz="1900" dirty="0">
                <a:solidFill>
                  <a:srgbClr val="00B0F0"/>
                </a:solidFill>
              </a:rPr>
              <a:t>;</a:t>
            </a:r>
          </a:p>
          <a:p>
            <a:pPr marL="1200150" lvl="2" indent="-285750">
              <a:buFont typeface="Wingdings" panose="05000000000000000000" pitchFamily="2" charset="2"/>
              <a:buChar char="ü"/>
            </a:pPr>
            <a:r>
              <a:rPr lang="en-US" sz="1900" dirty="0" err="1">
                <a:solidFill>
                  <a:srgbClr val="00B0F0"/>
                </a:solidFill>
              </a:rPr>
              <a:t>CĐ4</a:t>
            </a:r>
            <a:r>
              <a:rPr lang="en-US" sz="1900" dirty="0">
                <a:solidFill>
                  <a:srgbClr val="00B0F0"/>
                </a:solidFill>
              </a:rPr>
              <a:t>: </a:t>
            </a:r>
            <a:r>
              <a:rPr lang="en-US" sz="1900" dirty="0" err="1">
                <a:solidFill>
                  <a:srgbClr val="00B0F0"/>
                </a:solidFill>
              </a:rPr>
              <a:t>các</a:t>
            </a:r>
            <a:r>
              <a:rPr lang="en-US" sz="1900" dirty="0">
                <a:solidFill>
                  <a:srgbClr val="00B0F0"/>
                </a:solidFill>
              </a:rPr>
              <a:t> </a:t>
            </a:r>
            <a:r>
              <a:rPr lang="en-US" sz="1900" dirty="0" err="1">
                <a:solidFill>
                  <a:srgbClr val="00B0F0"/>
                </a:solidFill>
              </a:rPr>
              <a:t>quy</a:t>
            </a:r>
            <a:r>
              <a:rPr lang="en-US" sz="1900" dirty="0">
                <a:solidFill>
                  <a:srgbClr val="00B0F0"/>
                </a:solidFill>
              </a:rPr>
              <a:t> </a:t>
            </a:r>
            <a:r>
              <a:rPr lang="en-US" sz="1900" dirty="0" err="1">
                <a:solidFill>
                  <a:srgbClr val="00B0F0"/>
                </a:solidFill>
              </a:rPr>
              <a:t>trình</a:t>
            </a:r>
            <a:r>
              <a:rPr lang="en-US" sz="1900" dirty="0">
                <a:solidFill>
                  <a:srgbClr val="00B0F0"/>
                </a:solidFill>
              </a:rPr>
              <a:t>, </a:t>
            </a:r>
            <a:r>
              <a:rPr lang="en-US" sz="1900" dirty="0" err="1">
                <a:solidFill>
                  <a:srgbClr val="00B0F0"/>
                </a:solidFill>
              </a:rPr>
              <a:t>quy</a:t>
            </a:r>
            <a:r>
              <a:rPr lang="en-US" sz="1900" dirty="0">
                <a:solidFill>
                  <a:srgbClr val="00B0F0"/>
                </a:solidFill>
              </a:rPr>
              <a:t> </a:t>
            </a:r>
            <a:r>
              <a:rPr lang="en-US" sz="1900" dirty="0" err="1">
                <a:solidFill>
                  <a:srgbClr val="00B0F0"/>
                </a:solidFill>
              </a:rPr>
              <a:t>chế</a:t>
            </a:r>
            <a:r>
              <a:rPr lang="en-US" sz="1900" dirty="0">
                <a:solidFill>
                  <a:srgbClr val="00B0F0"/>
                </a:solidFill>
              </a:rPr>
              <a:t>, </a:t>
            </a:r>
            <a:r>
              <a:rPr lang="en-US" sz="1900" dirty="0" err="1">
                <a:solidFill>
                  <a:srgbClr val="00B0F0"/>
                </a:solidFill>
              </a:rPr>
              <a:t>quy</a:t>
            </a:r>
            <a:r>
              <a:rPr lang="en-US" sz="1900" dirty="0">
                <a:solidFill>
                  <a:srgbClr val="00B0F0"/>
                </a:solidFill>
              </a:rPr>
              <a:t> </a:t>
            </a:r>
            <a:r>
              <a:rPr lang="en-US" sz="1900" dirty="0" err="1">
                <a:solidFill>
                  <a:srgbClr val="00B0F0"/>
                </a:solidFill>
              </a:rPr>
              <a:t>định</a:t>
            </a:r>
            <a:r>
              <a:rPr lang="en-US" sz="1900" dirty="0">
                <a:solidFill>
                  <a:srgbClr val="00B0F0"/>
                </a:solidFill>
              </a:rPr>
              <a:t>... </a:t>
            </a:r>
            <a:r>
              <a:rPr lang="en-US" sz="1900" dirty="0" err="1">
                <a:solidFill>
                  <a:srgbClr val="00B0F0"/>
                </a:solidFill>
              </a:rPr>
              <a:t>khi</a:t>
            </a:r>
            <a:r>
              <a:rPr lang="en-US" sz="1900" dirty="0">
                <a:solidFill>
                  <a:srgbClr val="00B0F0"/>
                </a:solidFill>
              </a:rPr>
              <a:t> </a:t>
            </a:r>
            <a:r>
              <a:rPr lang="en-US" sz="1900" dirty="0" err="1">
                <a:solidFill>
                  <a:srgbClr val="00B0F0"/>
                </a:solidFill>
              </a:rPr>
              <a:t>áp</a:t>
            </a:r>
            <a:r>
              <a:rPr lang="en-US" sz="1900" dirty="0">
                <a:solidFill>
                  <a:srgbClr val="00B0F0"/>
                </a:solidFill>
              </a:rPr>
              <a:t> </a:t>
            </a:r>
            <a:r>
              <a:rPr lang="en-US" sz="1900" dirty="0" err="1">
                <a:solidFill>
                  <a:srgbClr val="00B0F0"/>
                </a:solidFill>
              </a:rPr>
              <a:t>dụng</a:t>
            </a:r>
            <a:r>
              <a:rPr lang="en-US" sz="1900" dirty="0">
                <a:solidFill>
                  <a:srgbClr val="00B0F0"/>
                </a:solidFill>
              </a:rPr>
              <a:t> </a:t>
            </a:r>
            <a:r>
              <a:rPr lang="en-US" sz="1900" dirty="0" err="1">
                <a:solidFill>
                  <a:srgbClr val="00B0F0"/>
                </a:solidFill>
              </a:rPr>
              <a:t>thực</a:t>
            </a:r>
            <a:r>
              <a:rPr lang="en-US" sz="1900" dirty="0">
                <a:solidFill>
                  <a:srgbClr val="00B0F0"/>
                </a:solidFill>
              </a:rPr>
              <a:t> </a:t>
            </a:r>
            <a:r>
              <a:rPr lang="en-US" sz="1900" dirty="0" err="1">
                <a:solidFill>
                  <a:srgbClr val="00B0F0"/>
                </a:solidFill>
              </a:rPr>
              <a:t>tế</a:t>
            </a:r>
            <a:r>
              <a:rPr lang="en-US" sz="1900" dirty="0">
                <a:solidFill>
                  <a:srgbClr val="00B0F0"/>
                </a:solidFill>
              </a:rPr>
              <a:t> </a:t>
            </a:r>
            <a:r>
              <a:rPr lang="en-US" sz="1900" dirty="0" err="1">
                <a:solidFill>
                  <a:srgbClr val="00B0F0"/>
                </a:solidFill>
              </a:rPr>
              <a:t>trong</a:t>
            </a:r>
            <a:r>
              <a:rPr lang="en-US" sz="1900" dirty="0">
                <a:solidFill>
                  <a:srgbClr val="00B0F0"/>
                </a:solidFill>
              </a:rPr>
              <a:t> </a:t>
            </a:r>
            <a:r>
              <a:rPr lang="en-US" sz="1900" dirty="0" err="1">
                <a:solidFill>
                  <a:srgbClr val="00B0F0"/>
                </a:solidFill>
              </a:rPr>
              <a:t>từng</a:t>
            </a:r>
            <a:r>
              <a:rPr lang="en-US" sz="1900" dirty="0">
                <a:solidFill>
                  <a:srgbClr val="00B0F0"/>
                </a:solidFill>
              </a:rPr>
              <a:t> </a:t>
            </a:r>
            <a:r>
              <a:rPr lang="en-US" sz="1900" dirty="0" err="1">
                <a:solidFill>
                  <a:srgbClr val="00B0F0"/>
                </a:solidFill>
              </a:rPr>
              <a:t>lĩnh</a:t>
            </a:r>
            <a:r>
              <a:rPr lang="en-US" sz="1900" dirty="0">
                <a:solidFill>
                  <a:srgbClr val="00B0F0"/>
                </a:solidFill>
              </a:rPr>
              <a:t> </a:t>
            </a:r>
            <a:r>
              <a:rPr lang="en-US" sz="1900" dirty="0" err="1">
                <a:solidFill>
                  <a:srgbClr val="00B0F0"/>
                </a:solidFill>
              </a:rPr>
              <a:t>vực</a:t>
            </a:r>
            <a:r>
              <a:rPr lang="en-US" sz="1900" dirty="0">
                <a:solidFill>
                  <a:srgbClr val="00B0F0"/>
                </a:solidFill>
              </a:rPr>
              <a:t>.</a:t>
            </a:r>
          </a:p>
          <a:p>
            <a:pPr marL="742950" lvl="1" indent="-285750">
              <a:buFont typeface="Symbol" pitchFamily="18" charset="2"/>
              <a:buChar char="Þ"/>
            </a:pPr>
            <a:endParaRPr lang="en-US" dirty="0">
              <a:solidFill>
                <a:srgbClr val="0070C0"/>
              </a:solidFill>
            </a:endParaRPr>
          </a:p>
        </p:txBody>
      </p:sp>
    </p:spTree>
    <p:extLst>
      <p:ext uri="{BB962C8B-B14F-4D97-AF65-F5344CB8AC3E}">
        <p14:creationId xmlns:p14="http://schemas.microsoft.com/office/powerpoint/2010/main" val="215407862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35295"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228600" y="304800"/>
            <a:ext cx="850265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(2)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Xác</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định</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nội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dung,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kiến</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thức</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cần</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đánh</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giá</a:t>
            </a:r>
            <a:endPar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endParaRPr>
          </a:p>
        </p:txBody>
      </p:sp>
      <p:sp>
        <p:nvSpPr>
          <p:cNvPr id="2" name="Rectangle 1"/>
          <p:cNvSpPr/>
          <p:nvPr/>
        </p:nvSpPr>
        <p:spPr>
          <a:xfrm>
            <a:off x="0" y="1204736"/>
            <a:ext cx="9906000" cy="4468916"/>
          </a:xfrm>
          <a:prstGeom prst="rect">
            <a:avLst/>
          </a:prstGeom>
        </p:spPr>
        <p:txBody>
          <a:bodyPr wrap="square">
            <a:spAutoFit/>
          </a:bodyPr>
          <a:lstStyle/>
          <a:p>
            <a:pPr lvl="1">
              <a:lnSpc>
                <a:spcPct val="110000"/>
              </a:lnSpc>
            </a:pPr>
            <a:r>
              <a:rPr lang="vi-VN" b="1" dirty="0">
                <a:solidFill>
                  <a:srgbClr val="0070C0"/>
                </a:solidFill>
              </a:rPr>
              <a:t>Cấp độ 2: </a:t>
            </a:r>
            <a:endParaRPr lang="en-US" b="1" dirty="0">
              <a:solidFill>
                <a:srgbClr val="0070C0"/>
              </a:solidFill>
            </a:endParaRPr>
          </a:p>
          <a:p>
            <a:pPr lvl="2">
              <a:lnSpc>
                <a:spcPct val="110000"/>
              </a:lnSpc>
            </a:pPr>
            <a:r>
              <a:rPr lang="en-US" dirty="0">
                <a:solidFill>
                  <a:srgbClr val="0070C0"/>
                </a:solidFill>
              </a:rPr>
              <a:t>- </a:t>
            </a:r>
            <a:r>
              <a:rPr lang="en-US" dirty="0" err="1">
                <a:solidFill>
                  <a:srgbClr val="0070C0"/>
                </a:solidFill>
              </a:rPr>
              <a:t>Trình</a:t>
            </a:r>
            <a:r>
              <a:rPr lang="en-US" dirty="0">
                <a:solidFill>
                  <a:srgbClr val="0070C0"/>
                </a:solidFill>
              </a:rPr>
              <a:t> </a:t>
            </a:r>
            <a:r>
              <a:rPr lang="en-US" dirty="0" err="1">
                <a:solidFill>
                  <a:srgbClr val="0070C0"/>
                </a:solidFill>
              </a:rPr>
              <a:t>bày</a:t>
            </a:r>
            <a:r>
              <a:rPr lang="en-US" dirty="0">
                <a:solidFill>
                  <a:srgbClr val="0070C0"/>
                </a:solidFill>
              </a:rPr>
              <a:t> </a:t>
            </a:r>
            <a:r>
              <a:rPr lang="en-US" dirty="0" err="1">
                <a:solidFill>
                  <a:srgbClr val="0070C0"/>
                </a:solidFill>
              </a:rPr>
              <a:t>được</a:t>
            </a:r>
            <a:r>
              <a:rPr lang="en-US" dirty="0">
                <a:solidFill>
                  <a:srgbClr val="0070C0"/>
                </a:solidFill>
              </a:rPr>
              <a:t> </a:t>
            </a:r>
            <a:r>
              <a:rPr lang="en-US" dirty="0" err="1">
                <a:solidFill>
                  <a:srgbClr val="0070C0"/>
                </a:solidFill>
              </a:rPr>
              <a:t>nội</a:t>
            </a:r>
            <a:r>
              <a:rPr lang="en-US" dirty="0">
                <a:solidFill>
                  <a:srgbClr val="0070C0"/>
                </a:solidFill>
              </a:rPr>
              <a:t> qui/qui </a:t>
            </a:r>
            <a:r>
              <a:rPr lang="en-US" dirty="0" err="1">
                <a:solidFill>
                  <a:srgbClr val="0070C0"/>
                </a:solidFill>
              </a:rPr>
              <a:t>định</a:t>
            </a:r>
            <a:r>
              <a:rPr lang="en-US" dirty="0">
                <a:solidFill>
                  <a:srgbClr val="0070C0"/>
                </a:solidFill>
              </a:rPr>
              <a:t> </a:t>
            </a:r>
            <a:r>
              <a:rPr lang="en-US" dirty="0" err="1">
                <a:solidFill>
                  <a:srgbClr val="0070C0"/>
                </a:solidFill>
              </a:rPr>
              <a:t>chung</a:t>
            </a:r>
            <a:r>
              <a:rPr lang="en-US" dirty="0">
                <a:solidFill>
                  <a:srgbClr val="0070C0"/>
                </a:solidFill>
              </a:rPr>
              <a:t> </a:t>
            </a:r>
            <a:r>
              <a:rPr lang="en-US" dirty="0" err="1">
                <a:solidFill>
                  <a:srgbClr val="0070C0"/>
                </a:solidFill>
              </a:rPr>
              <a:t>của</a:t>
            </a:r>
            <a:r>
              <a:rPr lang="en-US" dirty="0">
                <a:solidFill>
                  <a:srgbClr val="0070C0"/>
                </a:solidFill>
              </a:rPr>
              <a:t> </a:t>
            </a:r>
            <a:r>
              <a:rPr lang="en-US" dirty="0" err="1">
                <a:solidFill>
                  <a:srgbClr val="0070C0"/>
                </a:solidFill>
              </a:rPr>
              <a:t>Tổng</a:t>
            </a:r>
            <a:r>
              <a:rPr lang="en-US" dirty="0">
                <a:solidFill>
                  <a:srgbClr val="0070C0"/>
                </a:solidFill>
              </a:rPr>
              <a:t> </a:t>
            </a:r>
            <a:r>
              <a:rPr lang="en-US" dirty="0" err="1">
                <a:solidFill>
                  <a:srgbClr val="0070C0"/>
                </a:solidFill>
              </a:rPr>
              <a:t>công</a:t>
            </a:r>
            <a:r>
              <a:rPr lang="en-US" dirty="0">
                <a:solidFill>
                  <a:srgbClr val="0070C0"/>
                </a:solidFill>
              </a:rPr>
              <a:t> ty;</a:t>
            </a:r>
            <a:br>
              <a:rPr lang="en-US" dirty="0">
                <a:solidFill>
                  <a:srgbClr val="0070C0"/>
                </a:solidFill>
              </a:rPr>
            </a:br>
            <a:r>
              <a:rPr lang="en-US" dirty="0">
                <a:solidFill>
                  <a:schemeClr val="bg1">
                    <a:lumMod val="50000"/>
                  </a:schemeClr>
                </a:solidFill>
              </a:rPr>
              <a:t>- </a:t>
            </a:r>
            <a:r>
              <a:rPr lang="en-US" dirty="0" err="1">
                <a:solidFill>
                  <a:srgbClr val="0070C0"/>
                </a:solidFill>
              </a:rPr>
              <a:t>Cập</a:t>
            </a:r>
            <a:r>
              <a:rPr lang="en-US" dirty="0">
                <a:solidFill>
                  <a:srgbClr val="0070C0"/>
                </a:solidFill>
              </a:rPr>
              <a:t> </a:t>
            </a:r>
            <a:r>
              <a:rPr lang="en-US" dirty="0" err="1">
                <a:solidFill>
                  <a:srgbClr val="0070C0"/>
                </a:solidFill>
              </a:rPr>
              <a:t>nhật</a:t>
            </a:r>
            <a:r>
              <a:rPr lang="en-US" dirty="0">
                <a:solidFill>
                  <a:srgbClr val="0070C0"/>
                </a:solidFill>
              </a:rPr>
              <a:t> </a:t>
            </a:r>
            <a:r>
              <a:rPr lang="en-US" dirty="0" err="1">
                <a:solidFill>
                  <a:srgbClr val="0070C0"/>
                </a:solidFill>
              </a:rPr>
              <a:t>về</a:t>
            </a:r>
            <a:r>
              <a:rPr lang="en-US" dirty="0">
                <a:solidFill>
                  <a:srgbClr val="0070C0"/>
                </a:solidFill>
              </a:rPr>
              <a:t> </a:t>
            </a:r>
            <a:r>
              <a:rPr lang="en-US" dirty="0" err="1">
                <a:solidFill>
                  <a:srgbClr val="0070C0"/>
                </a:solidFill>
              </a:rPr>
              <a:t>các</a:t>
            </a:r>
            <a:r>
              <a:rPr lang="en-US" dirty="0">
                <a:solidFill>
                  <a:srgbClr val="0070C0"/>
                </a:solidFill>
              </a:rPr>
              <a:t> </a:t>
            </a:r>
            <a:r>
              <a:rPr lang="en-US" dirty="0" err="1">
                <a:solidFill>
                  <a:srgbClr val="0070C0"/>
                </a:solidFill>
              </a:rPr>
              <a:t>hoạt</a:t>
            </a:r>
            <a:r>
              <a:rPr lang="en-US" dirty="0">
                <a:solidFill>
                  <a:srgbClr val="0070C0"/>
                </a:solidFill>
              </a:rPr>
              <a:t> </a:t>
            </a:r>
            <a:r>
              <a:rPr lang="en-US" dirty="0" err="1">
                <a:solidFill>
                  <a:srgbClr val="0070C0"/>
                </a:solidFill>
              </a:rPr>
              <a:t>động</a:t>
            </a:r>
            <a:r>
              <a:rPr lang="en-US" dirty="0">
                <a:solidFill>
                  <a:srgbClr val="0070C0"/>
                </a:solidFill>
              </a:rPr>
              <a:t> </a:t>
            </a:r>
            <a:r>
              <a:rPr lang="en-US" dirty="0" err="1">
                <a:solidFill>
                  <a:srgbClr val="0070C0"/>
                </a:solidFill>
              </a:rPr>
              <a:t>nổi</a:t>
            </a:r>
            <a:r>
              <a:rPr lang="en-US" dirty="0">
                <a:solidFill>
                  <a:srgbClr val="0070C0"/>
                </a:solidFill>
              </a:rPr>
              <a:t> </a:t>
            </a:r>
            <a:r>
              <a:rPr lang="en-US" dirty="0" err="1">
                <a:solidFill>
                  <a:srgbClr val="0070C0"/>
                </a:solidFill>
              </a:rPr>
              <a:t>bật</a:t>
            </a:r>
            <a:r>
              <a:rPr lang="en-US" dirty="0">
                <a:solidFill>
                  <a:srgbClr val="0070C0"/>
                </a:solidFill>
              </a:rPr>
              <a:t> </a:t>
            </a:r>
            <a:r>
              <a:rPr lang="en-US" dirty="0" err="1">
                <a:solidFill>
                  <a:srgbClr val="0070C0"/>
                </a:solidFill>
              </a:rPr>
              <a:t>đang</a:t>
            </a:r>
            <a:r>
              <a:rPr lang="en-US" dirty="0">
                <a:solidFill>
                  <a:srgbClr val="0070C0"/>
                </a:solidFill>
              </a:rPr>
              <a:t> </a:t>
            </a:r>
            <a:r>
              <a:rPr lang="en-US" dirty="0" err="1">
                <a:solidFill>
                  <a:srgbClr val="0070C0"/>
                </a:solidFill>
              </a:rPr>
              <a:t>diễn</a:t>
            </a:r>
            <a:r>
              <a:rPr lang="en-US" dirty="0">
                <a:solidFill>
                  <a:srgbClr val="0070C0"/>
                </a:solidFill>
              </a:rPr>
              <a:t> </a:t>
            </a:r>
            <a:r>
              <a:rPr lang="en-US" dirty="0" err="1">
                <a:solidFill>
                  <a:srgbClr val="0070C0"/>
                </a:solidFill>
              </a:rPr>
              <a:t>ra</a:t>
            </a:r>
            <a:r>
              <a:rPr lang="en-US" dirty="0">
                <a:solidFill>
                  <a:srgbClr val="0070C0"/>
                </a:solidFill>
              </a:rPr>
              <a:t> </a:t>
            </a:r>
            <a:r>
              <a:rPr lang="en-US" dirty="0" err="1">
                <a:solidFill>
                  <a:srgbClr val="0070C0"/>
                </a:solidFill>
              </a:rPr>
              <a:t>tại</a:t>
            </a:r>
            <a:r>
              <a:rPr lang="en-US" dirty="0">
                <a:solidFill>
                  <a:srgbClr val="0070C0"/>
                </a:solidFill>
              </a:rPr>
              <a:t> </a:t>
            </a:r>
            <a:r>
              <a:rPr lang="en-US" dirty="0" err="1">
                <a:solidFill>
                  <a:srgbClr val="0070C0"/>
                </a:solidFill>
              </a:rPr>
              <a:t>Tổng</a:t>
            </a:r>
            <a:r>
              <a:rPr lang="en-US" dirty="0">
                <a:solidFill>
                  <a:srgbClr val="0070C0"/>
                </a:solidFill>
              </a:rPr>
              <a:t> </a:t>
            </a:r>
            <a:r>
              <a:rPr lang="en-US" dirty="0" err="1">
                <a:solidFill>
                  <a:srgbClr val="0070C0"/>
                </a:solidFill>
              </a:rPr>
              <a:t>công</a:t>
            </a:r>
            <a:r>
              <a:rPr lang="en-US" dirty="0">
                <a:solidFill>
                  <a:srgbClr val="0070C0"/>
                </a:solidFill>
              </a:rPr>
              <a:t> ty, </a:t>
            </a:r>
            <a:r>
              <a:rPr lang="en-US" dirty="0" err="1">
                <a:solidFill>
                  <a:schemeClr val="bg1">
                    <a:lumMod val="50000"/>
                  </a:schemeClr>
                </a:solidFill>
              </a:rPr>
              <a:t>những</a:t>
            </a:r>
            <a:r>
              <a:rPr lang="en-US" dirty="0">
                <a:solidFill>
                  <a:schemeClr val="bg1">
                    <a:lumMod val="50000"/>
                  </a:schemeClr>
                </a:solidFill>
              </a:rPr>
              <a:t> </a:t>
            </a:r>
            <a:r>
              <a:rPr lang="en-US" dirty="0" err="1">
                <a:solidFill>
                  <a:schemeClr val="bg1">
                    <a:lumMod val="50000"/>
                  </a:schemeClr>
                </a:solidFill>
              </a:rPr>
              <a:t>vấn</a:t>
            </a:r>
            <a:r>
              <a:rPr lang="en-US" dirty="0">
                <a:solidFill>
                  <a:schemeClr val="bg1">
                    <a:lumMod val="50000"/>
                  </a:schemeClr>
                </a:solidFill>
              </a:rPr>
              <a:t> </a:t>
            </a:r>
            <a:r>
              <a:rPr lang="en-US" dirty="0" err="1">
                <a:solidFill>
                  <a:schemeClr val="bg1">
                    <a:lumMod val="50000"/>
                  </a:schemeClr>
                </a:solidFill>
              </a:rPr>
              <a:t>đề</a:t>
            </a:r>
            <a:r>
              <a:rPr lang="en-US" dirty="0">
                <a:solidFill>
                  <a:schemeClr val="bg1">
                    <a:lumMod val="50000"/>
                  </a:schemeClr>
                </a:solidFill>
              </a:rPr>
              <a:t> </a:t>
            </a:r>
            <a:r>
              <a:rPr lang="en-US" dirty="0" err="1">
                <a:solidFill>
                  <a:schemeClr val="bg1">
                    <a:lumMod val="50000"/>
                  </a:schemeClr>
                </a:solidFill>
              </a:rPr>
              <a:t>liên</a:t>
            </a:r>
            <a:r>
              <a:rPr lang="en-US" dirty="0">
                <a:solidFill>
                  <a:schemeClr val="bg1">
                    <a:lumMod val="50000"/>
                  </a:schemeClr>
                </a:solidFill>
              </a:rPr>
              <a:t> </a:t>
            </a:r>
            <a:r>
              <a:rPr lang="en-US" dirty="0" err="1">
                <a:solidFill>
                  <a:schemeClr val="bg1">
                    <a:lumMod val="50000"/>
                  </a:schemeClr>
                </a:solidFill>
              </a:rPr>
              <a:t>quan</a:t>
            </a:r>
            <a:r>
              <a:rPr lang="en-US" dirty="0">
                <a:solidFill>
                  <a:schemeClr val="bg1">
                    <a:lumMod val="50000"/>
                  </a:schemeClr>
                </a:solidFill>
              </a:rPr>
              <a:t> </a:t>
            </a:r>
            <a:r>
              <a:rPr lang="en-US" dirty="0" err="1">
                <a:solidFill>
                  <a:schemeClr val="bg1">
                    <a:lumMod val="50000"/>
                  </a:schemeClr>
                </a:solidFill>
              </a:rPr>
              <a:t>tại</a:t>
            </a:r>
            <a:r>
              <a:rPr lang="en-US" dirty="0">
                <a:solidFill>
                  <a:schemeClr val="bg1">
                    <a:lumMod val="50000"/>
                  </a:schemeClr>
                </a:solidFill>
              </a:rPr>
              <a:t> </a:t>
            </a:r>
            <a:r>
              <a:rPr lang="en-US" dirty="0" err="1">
                <a:solidFill>
                  <a:schemeClr val="bg1">
                    <a:lumMod val="50000"/>
                  </a:schemeClr>
                </a:solidFill>
              </a:rPr>
              <a:t>các</a:t>
            </a:r>
            <a:r>
              <a:rPr lang="en-US" dirty="0">
                <a:solidFill>
                  <a:schemeClr val="bg1">
                    <a:lumMod val="50000"/>
                  </a:schemeClr>
                </a:solidFill>
              </a:rPr>
              <a:t> </a:t>
            </a:r>
            <a:r>
              <a:rPr lang="en-US" dirty="0" err="1">
                <a:solidFill>
                  <a:schemeClr val="bg1">
                    <a:lumMod val="50000"/>
                  </a:schemeClr>
                </a:solidFill>
              </a:rPr>
              <a:t>phòng</a:t>
            </a:r>
            <a:r>
              <a:rPr lang="en-US" dirty="0">
                <a:solidFill>
                  <a:schemeClr val="bg1">
                    <a:lumMod val="50000"/>
                  </a:schemeClr>
                </a:solidFill>
              </a:rPr>
              <a:t> ban </a:t>
            </a:r>
            <a:r>
              <a:rPr lang="en-US" dirty="0" err="1">
                <a:solidFill>
                  <a:schemeClr val="bg1">
                    <a:lumMod val="50000"/>
                  </a:schemeClr>
                </a:solidFill>
              </a:rPr>
              <a:t>khác</a:t>
            </a:r>
            <a:r>
              <a:rPr lang="en-US" dirty="0">
                <a:solidFill>
                  <a:schemeClr val="bg1">
                    <a:lumMod val="50000"/>
                  </a:schemeClr>
                </a:solidFill>
              </a:rPr>
              <a:t>; </a:t>
            </a:r>
            <a:br>
              <a:rPr lang="en-US" dirty="0"/>
            </a:br>
            <a:r>
              <a:rPr lang="en-US" dirty="0">
                <a:solidFill>
                  <a:srgbClr val="0070C0"/>
                </a:solidFill>
              </a:rPr>
              <a:t>- </a:t>
            </a:r>
            <a:r>
              <a:rPr lang="en-US" dirty="0" err="1">
                <a:solidFill>
                  <a:srgbClr val="0070C0"/>
                </a:solidFill>
              </a:rPr>
              <a:t>Trình</a:t>
            </a:r>
            <a:r>
              <a:rPr lang="en-US" dirty="0">
                <a:solidFill>
                  <a:srgbClr val="0070C0"/>
                </a:solidFill>
              </a:rPr>
              <a:t> </a:t>
            </a:r>
            <a:r>
              <a:rPr lang="en-US" dirty="0" err="1">
                <a:solidFill>
                  <a:srgbClr val="0070C0"/>
                </a:solidFill>
              </a:rPr>
              <a:t>bày</a:t>
            </a:r>
            <a:r>
              <a:rPr lang="en-US" dirty="0">
                <a:solidFill>
                  <a:srgbClr val="0070C0"/>
                </a:solidFill>
              </a:rPr>
              <a:t> </a:t>
            </a:r>
            <a:r>
              <a:rPr lang="en-US" dirty="0" err="1">
                <a:solidFill>
                  <a:srgbClr val="0070C0"/>
                </a:solidFill>
              </a:rPr>
              <a:t>được</a:t>
            </a:r>
            <a:r>
              <a:rPr lang="en-US" dirty="0">
                <a:solidFill>
                  <a:srgbClr val="0070C0"/>
                </a:solidFill>
              </a:rPr>
              <a:t> </a:t>
            </a:r>
            <a:r>
              <a:rPr lang="en-US" dirty="0" err="1">
                <a:solidFill>
                  <a:srgbClr val="0070C0"/>
                </a:solidFill>
              </a:rPr>
              <a:t>các</a:t>
            </a:r>
            <a:r>
              <a:rPr lang="en-US" dirty="0">
                <a:solidFill>
                  <a:srgbClr val="0070C0"/>
                </a:solidFill>
              </a:rPr>
              <a:t> </a:t>
            </a:r>
            <a:r>
              <a:rPr lang="en-US" dirty="0" err="1">
                <a:solidFill>
                  <a:srgbClr val="0070C0"/>
                </a:solidFill>
              </a:rPr>
              <a:t>nội</a:t>
            </a:r>
            <a:r>
              <a:rPr lang="en-US" dirty="0">
                <a:solidFill>
                  <a:srgbClr val="0070C0"/>
                </a:solidFill>
              </a:rPr>
              <a:t> dung chính </a:t>
            </a:r>
            <a:r>
              <a:rPr lang="en-US" dirty="0" err="1">
                <a:solidFill>
                  <a:srgbClr val="0070C0"/>
                </a:solidFill>
              </a:rPr>
              <a:t>về</a:t>
            </a:r>
            <a:r>
              <a:rPr lang="en-US" dirty="0">
                <a:solidFill>
                  <a:srgbClr val="0070C0"/>
                </a:solidFill>
              </a:rPr>
              <a:t> </a:t>
            </a:r>
            <a:r>
              <a:rPr lang="en-US" dirty="0" err="1">
                <a:solidFill>
                  <a:srgbClr val="0070C0"/>
                </a:solidFill>
              </a:rPr>
              <a:t>văn</a:t>
            </a:r>
            <a:r>
              <a:rPr lang="en-US" dirty="0">
                <a:solidFill>
                  <a:srgbClr val="0070C0"/>
                </a:solidFill>
              </a:rPr>
              <a:t> </a:t>
            </a:r>
            <a:r>
              <a:rPr lang="en-US" dirty="0" err="1">
                <a:solidFill>
                  <a:srgbClr val="0070C0"/>
                </a:solidFill>
              </a:rPr>
              <a:t>hóa</a:t>
            </a:r>
            <a:r>
              <a:rPr lang="en-US" dirty="0">
                <a:solidFill>
                  <a:srgbClr val="0070C0"/>
                </a:solidFill>
              </a:rPr>
              <a:t> </a:t>
            </a:r>
            <a:r>
              <a:rPr lang="en-US" dirty="0" err="1">
                <a:solidFill>
                  <a:srgbClr val="0070C0"/>
                </a:solidFill>
              </a:rPr>
              <a:t>VNPT</a:t>
            </a:r>
            <a:r>
              <a:rPr lang="en-US" dirty="0">
                <a:solidFill>
                  <a:srgbClr val="0070C0"/>
                </a:solidFill>
              </a:rPr>
              <a:t>.</a:t>
            </a:r>
            <a:r>
              <a:rPr lang="vi-VN" dirty="0">
                <a:solidFill>
                  <a:srgbClr val="0070C0"/>
                </a:solidFill>
              </a:rPr>
              <a:t>..</a:t>
            </a:r>
            <a:endParaRPr lang="en-US" dirty="0">
              <a:solidFill>
                <a:srgbClr val="0070C0"/>
              </a:solidFill>
            </a:endParaRPr>
          </a:p>
          <a:p>
            <a:pPr lvl="1">
              <a:lnSpc>
                <a:spcPct val="110000"/>
              </a:lnSpc>
            </a:pPr>
            <a:endParaRPr lang="en-US" b="1" dirty="0">
              <a:solidFill>
                <a:srgbClr val="0070C0"/>
              </a:solidFill>
            </a:endParaRPr>
          </a:p>
          <a:p>
            <a:pPr lvl="1">
              <a:lnSpc>
                <a:spcPct val="110000"/>
              </a:lnSpc>
            </a:pPr>
            <a:r>
              <a:rPr lang="vi-VN" b="1" dirty="0">
                <a:solidFill>
                  <a:srgbClr val="0070C0"/>
                </a:solidFill>
              </a:rPr>
              <a:t>Cấp độ 3:</a:t>
            </a:r>
            <a:endParaRPr lang="en-US" b="1" dirty="0">
              <a:solidFill>
                <a:srgbClr val="0070C0"/>
              </a:solidFill>
            </a:endParaRPr>
          </a:p>
          <a:p>
            <a:pPr lvl="2"/>
            <a:r>
              <a:rPr lang="en-US" dirty="0">
                <a:solidFill>
                  <a:srgbClr val="0070C0"/>
                </a:solidFill>
              </a:rPr>
              <a:t>- </a:t>
            </a:r>
            <a:r>
              <a:rPr lang="en-US" dirty="0" err="1">
                <a:solidFill>
                  <a:srgbClr val="0070C0"/>
                </a:solidFill>
              </a:rPr>
              <a:t>Giải</a:t>
            </a:r>
            <a:r>
              <a:rPr lang="en-US" dirty="0">
                <a:solidFill>
                  <a:srgbClr val="0070C0"/>
                </a:solidFill>
              </a:rPr>
              <a:t> </a:t>
            </a:r>
            <a:r>
              <a:rPr lang="en-US" dirty="0" err="1">
                <a:solidFill>
                  <a:srgbClr val="0070C0"/>
                </a:solidFill>
              </a:rPr>
              <a:t>thích</a:t>
            </a:r>
            <a:r>
              <a:rPr lang="en-US" dirty="0">
                <a:solidFill>
                  <a:srgbClr val="0070C0"/>
                </a:solidFill>
              </a:rPr>
              <a:t> </a:t>
            </a:r>
            <a:r>
              <a:rPr lang="en-US" dirty="0" err="1">
                <a:solidFill>
                  <a:srgbClr val="0070C0"/>
                </a:solidFill>
              </a:rPr>
              <a:t>được</a:t>
            </a:r>
            <a:r>
              <a:rPr lang="en-US" dirty="0">
                <a:solidFill>
                  <a:srgbClr val="0070C0"/>
                </a:solidFill>
              </a:rPr>
              <a:t> ý </a:t>
            </a:r>
            <a:r>
              <a:rPr lang="en-US" dirty="0" err="1">
                <a:solidFill>
                  <a:srgbClr val="0070C0"/>
                </a:solidFill>
              </a:rPr>
              <a:t>nghĩa</a:t>
            </a:r>
            <a:r>
              <a:rPr lang="en-US" dirty="0">
                <a:solidFill>
                  <a:srgbClr val="0070C0"/>
                </a:solidFill>
              </a:rPr>
              <a:t> </a:t>
            </a:r>
            <a:r>
              <a:rPr lang="en-US" dirty="0" err="1">
                <a:solidFill>
                  <a:srgbClr val="0070C0"/>
                </a:solidFill>
              </a:rPr>
              <a:t>và</a:t>
            </a:r>
            <a:r>
              <a:rPr lang="en-US" dirty="0">
                <a:solidFill>
                  <a:srgbClr val="0070C0"/>
                </a:solidFill>
              </a:rPr>
              <a:t> </a:t>
            </a:r>
            <a:r>
              <a:rPr lang="en-US" dirty="0" err="1">
                <a:solidFill>
                  <a:srgbClr val="0070C0"/>
                </a:solidFill>
              </a:rPr>
              <a:t>mục</a:t>
            </a:r>
            <a:r>
              <a:rPr lang="en-US" dirty="0">
                <a:solidFill>
                  <a:srgbClr val="0070C0"/>
                </a:solidFill>
              </a:rPr>
              <a:t> </a:t>
            </a:r>
            <a:r>
              <a:rPr lang="en-US" dirty="0" err="1">
                <a:solidFill>
                  <a:srgbClr val="0070C0"/>
                </a:solidFill>
              </a:rPr>
              <a:t>đích</a:t>
            </a:r>
            <a:r>
              <a:rPr lang="en-US" dirty="0">
                <a:solidFill>
                  <a:srgbClr val="0070C0"/>
                </a:solidFill>
              </a:rPr>
              <a:t> </a:t>
            </a:r>
            <a:r>
              <a:rPr lang="en-US" dirty="0" err="1">
                <a:solidFill>
                  <a:srgbClr val="0070C0"/>
                </a:solidFill>
              </a:rPr>
              <a:t>của</a:t>
            </a:r>
            <a:r>
              <a:rPr lang="en-US" dirty="0">
                <a:solidFill>
                  <a:srgbClr val="0070C0"/>
                </a:solidFill>
              </a:rPr>
              <a:t> </a:t>
            </a:r>
            <a:r>
              <a:rPr lang="en-US" dirty="0" err="1">
                <a:solidFill>
                  <a:srgbClr val="0070C0"/>
                </a:solidFill>
              </a:rPr>
              <a:t>các</a:t>
            </a:r>
            <a:r>
              <a:rPr lang="en-US" dirty="0">
                <a:solidFill>
                  <a:srgbClr val="0070C0"/>
                </a:solidFill>
              </a:rPr>
              <a:t> chính </a:t>
            </a:r>
            <a:r>
              <a:rPr lang="en-US" dirty="0" err="1">
                <a:solidFill>
                  <a:srgbClr val="0070C0"/>
                </a:solidFill>
              </a:rPr>
              <a:t>sách</a:t>
            </a:r>
            <a:r>
              <a:rPr lang="en-US" dirty="0">
                <a:solidFill>
                  <a:srgbClr val="0070C0"/>
                </a:solidFill>
              </a:rPr>
              <a:t> </a:t>
            </a:r>
            <a:r>
              <a:rPr lang="en-US" dirty="0" err="1">
                <a:solidFill>
                  <a:srgbClr val="0070C0"/>
                </a:solidFill>
              </a:rPr>
              <a:t>và</a:t>
            </a:r>
            <a:r>
              <a:rPr lang="en-US" dirty="0">
                <a:solidFill>
                  <a:srgbClr val="0070C0"/>
                </a:solidFill>
              </a:rPr>
              <a:t> </a:t>
            </a:r>
            <a:r>
              <a:rPr lang="en-US" dirty="0" err="1">
                <a:solidFill>
                  <a:srgbClr val="0070C0"/>
                </a:solidFill>
              </a:rPr>
              <a:t>các</a:t>
            </a:r>
            <a:r>
              <a:rPr lang="en-US" dirty="0">
                <a:solidFill>
                  <a:srgbClr val="0070C0"/>
                </a:solidFill>
              </a:rPr>
              <a:t> </a:t>
            </a:r>
            <a:r>
              <a:rPr lang="en-US" dirty="0" err="1">
                <a:solidFill>
                  <a:srgbClr val="0070C0"/>
                </a:solidFill>
              </a:rPr>
              <a:t>thủ</a:t>
            </a:r>
            <a:r>
              <a:rPr lang="en-US" dirty="0">
                <a:solidFill>
                  <a:srgbClr val="0070C0"/>
                </a:solidFill>
              </a:rPr>
              <a:t> </a:t>
            </a:r>
            <a:r>
              <a:rPr lang="en-US" dirty="0" err="1">
                <a:solidFill>
                  <a:srgbClr val="0070C0"/>
                </a:solidFill>
              </a:rPr>
              <a:t>tục</a:t>
            </a:r>
            <a:r>
              <a:rPr lang="en-US" dirty="0">
                <a:solidFill>
                  <a:srgbClr val="0070C0"/>
                </a:solidFill>
              </a:rPr>
              <a:t> </a:t>
            </a:r>
            <a:r>
              <a:rPr lang="en-US" dirty="0" err="1">
                <a:solidFill>
                  <a:srgbClr val="0070C0"/>
                </a:solidFill>
              </a:rPr>
              <a:t>liên</a:t>
            </a:r>
            <a:r>
              <a:rPr lang="en-US" dirty="0">
                <a:solidFill>
                  <a:srgbClr val="0070C0"/>
                </a:solidFill>
              </a:rPr>
              <a:t> </a:t>
            </a:r>
            <a:r>
              <a:rPr lang="en-US" dirty="0" err="1">
                <a:solidFill>
                  <a:srgbClr val="0070C0"/>
                </a:solidFill>
              </a:rPr>
              <a:t>quan</a:t>
            </a:r>
            <a:r>
              <a:rPr lang="en-US" dirty="0">
                <a:solidFill>
                  <a:srgbClr val="0070C0"/>
                </a:solidFill>
              </a:rPr>
              <a:t> </a:t>
            </a:r>
            <a:r>
              <a:rPr lang="en-US" dirty="0" err="1">
                <a:solidFill>
                  <a:srgbClr val="0070C0"/>
                </a:solidFill>
              </a:rPr>
              <a:t>của</a:t>
            </a:r>
            <a:r>
              <a:rPr lang="en-US" dirty="0">
                <a:solidFill>
                  <a:srgbClr val="0070C0"/>
                </a:solidFill>
              </a:rPr>
              <a:t> </a:t>
            </a:r>
            <a:r>
              <a:rPr lang="en-US" dirty="0" err="1">
                <a:solidFill>
                  <a:srgbClr val="0070C0"/>
                </a:solidFill>
              </a:rPr>
              <a:t>Tổng</a:t>
            </a:r>
            <a:r>
              <a:rPr lang="en-US" dirty="0">
                <a:solidFill>
                  <a:srgbClr val="0070C0"/>
                </a:solidFill>
              </a:rPr>
              <a:t> </a:t>
            </a:r>
            <a:r>
              <a:rPr lang="en-US" dirty="0" err="1">
                <a:solidFill>
                  <a:srgbClr val="0070C0"/>
                </a:solidFill>
              </a:rPr>
              <a:t>công</a:t>
            </a:r>
            <a:r>
              <a:rPr lang="en-US" dirty="0">
                <a:solidFill>
                  <a:srgbClr val="0070C0"/>
                </a:solidFill>
              </a:rPr>
              <a:t> ty;</a:t>
            </a:r>
            <a:br>
              <a:rPr lang="en-US" dirty="0">
                <a:solidFill>
                  <a:srgbClr val="0070C0"/>
                </a:solidFill>
              </a:rPr>
            </a:br>
            <a:r>
              <a:rPr lang="en-US" dirty="0">
                <a:solidFill>
                  <a:srgbClr val="0070C0"/>
                </a:solidFill>
              </a:rPr>
              <a:t>- </a:t>
            </a:r>
            <a:r>
              <a:rPr lang="en-US" dirty="0" err="1">
                <a:solidFill>
                  <a:srgbClr val="0070C0"/>
                </a:solidFill>
              </a:rPr>
              <a:t>Có</a:t>
            </a:r>
            <a:r>
              <a:rPr lang="en-US" dirty="0">
                <a:solidFill>
                  <a:srgbClr val="0070C0"/>
                </a:solidFill>
              </a:rPr>
              <a:t> </a:t>
            </a:r>
            <a:r>
              <a:rPr lang="en-US" dirty="0" err="1">
                <a:solidFill>
                  <a:srgbClr val="0070C0"/>
                </a:solidFill>
              </a:rPr>
              <a:t>kiến</a:t>
            </a:r>
            <a:r>
              <a:rPr lang="en-US" dirty="0">
                <a:solidFill>
                  <a:srgbClr val="0070C0"/>
                </a:solidFill>
              </a:rPr>
              <a:t> </a:t>
            </a:r>
            <a:r>
              <a:rPr lang="en-US" dirty="0" err="1">
                <a:solidFill>
                  <a:srgbClr val="0070C0"/>
                </a:solidFill>
              </a:rPr>
              <a:t>thức</a:t>
            </a:r>
            <a:r>
              <a:rPr lang="en-US" dirty="0">
                <a:solidFill>
                  <a:srgbClr val="0070C0"/>
                </a:solidFill>
              </a:rPr>
              <a:t> </a:t>
            </a:r>
            <a:r>
              <a:rPr lang="en-US" dirty="0" err="1">
                <a:solidFill>
                  <a:srgbClr val="0070C0"/>
                </a:solidFill>
              </a:rPr>
              <a:t>về</a:t>
            </a:r>
            <a:r>
              <a:rPr lang="en-US" dirty="0">
                <a:solidFill>
                  <a:srgbClr val="0070C0"/>
                </a:solidFill>
              </a:rPr>
              <a:t> </a:t>
            </a:r>
            <a:r>
              <a:rPr lang="en-US" dirty="0" err="1">
                <a:solidFill>
                  <a:srgbClr val="0070C0"/>
                </a:solidFill>
              </a:rPr>
              <a:t>một</a:t>
            </a:r>
            <a:r>
              <a:rPr lang="en-US" dirty="0">
                <a:solidFill>
                  <a:srgbClr val="0070C0"/>
                </a:solidFill>
              </a:rPr>
              <a:t> </a:t>
            </a:r>
            <a:r>
              <a:rPr lang="en-US" dirty="0" err="1">
                <a:solidFill>
                  <a:srgbClr val="0070C0"/>
                </a:solidFill>
              </a:rPr>
              <a:t>số</a:t>
            </a:r>
            <a:r>
              <a:rPr lang="en-US" dirty="0">
                <a:solidFill>
                  <a:srgbClr val="0070C0"/>
                </a:solidFill>
              </a:rPr>
              <a:t> </a:t>
            </a:r>
            <a:r>
              <a:rPr lang="en-US" dirty="0" err="1">
                <a:solidFill>
                  <a:srgbClr val="0070C0"/>
                </a:solidFill>
              </a:rPr>
              <a:t>dự</a:t>
            </a:r>
            <a:r>
              <a:rPr lang="en-US" dirty="0">
                <a:solidFill>
                  <a:srgbClr val="0070C0"/>
                </a:solidFill>
              </a:rPr>
              <a:t> </a:t>
            </a:r>
            <a:r>
              <a:rPr lang="en-US" dirty="0" err="1">
                <a:solidFill>
                  <a:srgbClr val="0070C0"/>
                </a:solidFill>
              </a:rPr>
              <a:t>án</a:t>
            </a:r>
            <a:r>
              <a:rPr lang="en-US" dirty="0">
                <a:solidFill>
                  <a:srgbClr val="0070C0"/>
                </a:solidFill>
              </a:rPr>
              <a:t>, </a:t>
            </a:r>
            <a:r>
              <a:rPr lang="en-US" dirty="0" err="1">
                <a:solidFill>
                  <a:srgbClr val="0070C0"/>
                </a:solidFill>
              </a:rPr>
              <a:t>sản</a:t>
            </a:r>
            <a:r>
              <a:rPr lang="en-US" dirty="0">
                <a:solidFill>
                  <a:srgbClr val="0070C0"/>
                </a:solidFill>
              </a:rPr>
              <a:t> </a:t>
            </a:r>
            <a:r>
              <a:rPr lang="en-US" dirty="0" err="1">
                <a:solidFill>
                  <a:srgbClr val="0070C0"/>
                </a:solidFill>
              </a:rPr>
              <a:t>phẩm</a:t>
            </a:r>
            <a:r>
              <a:rPr lang="en-US" dirty="0">
                <a:solidFill>
                  <a:srgbClr val="0070C0"/>
                </a:solidFill>
              </a:rPr>
              <a:t>, </a:t>
            </a:r>
            <a:r>
              <a:rPr lang="en-US" dirty="0" err="1">
                <a:solidFill>
                  <a:srgbClr val="0070C0"/>
                </a:solidFill>
              </a:rPr>
              <a:t>dịch</a:t>
            </a:r>
            <a:r>
              <a:rPr lang="en-US" dirty="0">
                <a:solidFill>
                  <a:srgbClr val="0070C0"/>
                </a:solidFill>
              </a:rPr>
              <a:t> </a:t>
            </a:r>
            <a:r>
              <a:rPr lang="en-US" dirty="0" err="1">
                <a:solidFill>
                  <a:srgbClr val="0070C0"/>
                </a:solidFill>
              </a:rPr>
              <a:t>vụ</a:t>
            </a:r>
            <a:r>
              <a:rPr lang="en-US" dirty="0">
                <a:solidFill>
                  <a:srgbClr val="0070C0"/>
                </a:solidFill>
              </a:rPr>
              <a:t> </a:t>
            </a:r>
            <a:r>
              <a:rPr lang="en-US" dirty="0" err="1">
                <a:solidFill>
                  <a:srgbClr val="0070C0"/>
                </a:solidFill>
              </a:rPr>
              <a:t>của</a:t>
            </a:r>
            <a:r>
              <a:rPr lang="en-US" dirty="0">
                <a:solidFill>
                  <a:srgbClr val="0070C0"/>
                </a:solidFill>
              </a:rPr>
              <a:t> </a:t>
            </a:r>
            <a:r>
              <a:rPr lang="en-US" dirty="0" err="1">
                <a:solidFill>
                  <a:srgbClr val="0070C0"/>
                </a:solidFill>
              </a:rPr>
              <a:t>Tổng</a:t>
            </a:r>
            <a:r>
              <a:rPr lang="en-US" dirty="0">
                <a:solidFill>
                  <a:srgbClr val="0070C0"/>
                </a:solidFill>
              </a:rPr>
              <a:t> </a:t>
            </a:r>
            <a:r>
              <a:rPr lang="en-US" dirty="0" err="1">
                <a:solidFill>
                  <a:srgbClr val="0070C0"/>
                </a:solidFill>
              </a:rPr>
              <a:t>công</a:t>
            </a:r>
            <a:r>
              <a:rPr lang="en-US" dirty="0">
                <a:solidFill>
                  <a:srgbClr val="0070C0"/>
                </a:solidFill>
              </a:rPr>
              <a:t> ty (</a:t>
            </a:r>
            <a:r>
              <a:rPr lang="en-US" dirty="0" err="1">
                <a:solidFill>
                  <a:srgbClr val="0070C0"/>
                </a:solidFill>
              </a:rPr>
              <a:t>trong</a:t>
            </a:r>
            <a:r>
              <a:rPr lang="en-US" dirty="0">
                <a:solidFill>
                  <a:srgbClr val="0070C0"/>
                </a:solidFill>
              </a:rPr>
              <a:t> </a:t>
            </a:r>
            <a:r>
              <a:rPr lang="en-US" dirty="0" err="1">
                <a:solidFill>
                  <a:srgbClr val="0070C0"/>
                </a:solidFill>
              </a:rPr>
              <a:t>phạm</a:t>
            </a:r>
            <a:r>
              <a:rPr lang="en-US" dirty="0">
                <a:solidFill>
                  <a:srgbClr val="0070C0"/>
                </a:solidFill>
              </a:rPr>
              <a:t> vi </a:t>
            </a:r>
            <a:r>
              <a:rPr lang="en-US" dirty="0" err="1">
                <a:solidFill>
                  <a:srgbClr val="0070C0"/>
                </a:solidFill>
              </a:rPr>
              <a:t>công</a:t>
            </a:r>
            <a:r>
              <a:rPr lang="en-US" dirty="0">
                <a:solidFill>
                  <a:srgbClr val="0070C0"/>
                </a:solidFill>
              </a:rPr>
              <a:t> </a:t>
            </a:r>
            <a:r>
              <a:rPr lang="en-US" dirty="0" err="1">
                <a:solidFill>
                  <a:srgbClr val="0070C0"/>
                </a:solidFill>
              </a:rPr>
              <a:t>việc</a:t>
            </a:r>
            <a:r>
              <a:rPr lang="en-US" dirty="0">
                <a:solidFill>
                  <a:srgbClr val="0070C0"/>
                </a:solidFill>
              </a:rPr>
              <a:t> </a:t>
            </a:r>
            <a:r>
              <a:rPr lang="en-US" dirty="0" err="1">
                <a:solidFill>
                  <a:srgbClr val="0070C0"/>
                </a:solidFill>
              </a:rPr>
              <a:t>được</a:t>
            </a:r>
            <a:r>
              <a:rPr lang="en-US" dirty="0">
                <a:solidFill>
                  <a:srgbClr val="0070C0"/>
                </a:solidFill>
              </a:rPr>
              <a:t> </a:t>
            </a:r>
            <a:r>
              <a:rPr lang="en-US" dirty="0" err="1">
                <a:solidFill>
                  <a:srgbClr val="0070C0"/>
                </a:solidFill>
              </a:rPr>
              <a:t>giao</a:t>
            </a:r>
            <a:r>
              <a:rPr lang="en-US" dirty="0">
                <a:solidFill>
                  <a:srgbClr val="0070C0"/>
                </a:solidFill>
              </a:rPr>
              <a:t>), (</a:t>
            </a:r>
            <a:r>
              <a:rPr lang="en-US" dirty="0" err="1">
                <a:solidFill>
                  <a:srgbClr val="0070C0"/>
                </a:solidFill>
              </a:rPr>
              <a:t>bao</a:t>
            </a:r>
            <a:r>
              <a:rPr lang="en-US" dirty="0">
                <a:solidFill>
                  <a:srgbClr val="0070C0"/>
                </a:solidFill>
              </a:rPr>
              <a:t> </a:t>
            </a:r>
            <a:r>
              <a:rPr lang="en-US" dirty="0" err="1">
                <a:solidFill>
                  <a:srgbClr val="0070C0"/>
                </a:solidFill>
              </a:rPr>
              <a:t>gồm</a:t>
            </a:r>
            <a:r>
              <a:rPr lang="en-US" dirty="0">
                <a:solidFill>
                  <a:srgbClr val="0070C0"/>
                </a:solidFill>
              </a:rPr>
              <a:t> </a:t>
            </a:r>
            <a:r>
              <a:rPr lang="en-US" dirty="0" err="1">
                <a:solidFill>
                  <a:srgbClr val="0070C0"/>
                </a:solidFill>
              </a:rPr>
              <a:t>các</a:t>
            </a:r>
            <a:r>
              <a:rPr lang="en-US" dirty="0">
                <a:solidFill>
                  <a:srgbClr val="0070C0"/>
                </a:solidFill>
              </a:rPr>
              <a:t> </a:t>
            </a:r>
            <a:r>
              <a:rPr lang="en-US" dirty="0" err="1">
                <a:solidFill>
                  <a:srgbClr val="0070C0"/>
                </a:solidFill>
              </a:rPr>
              <a:t>đặc</a:t>
            </a:r>
            <a:r>
              <a:rPr lang="en-US" dirty="0">
                <a:solidFill>
                  <a:srgbClr val="0070C0"/>
                </a:solidFill>
              </a:rPr>
              <a:t> </a:t>
            </a:r>
            <a:r>
              <a:rPr lang="en-US" dirty="0" err="1">
                <a:solidFill>
                  <a:srgbClr val="0070C0"/>
                </a:solidFill>
              </a:rPr>
              <a:t>tính</a:t>
            </a:r>
            <a:r>
              <a:rPr lang="en-US" dirty="0">
                <a:solidFill>
                  <a:srgbClr val="0070C0"/>
                </a:solidFill>
              </a:rPr>
              <a:t>, </a:t>
            </a:r>
            <a:r>
              <a:rPr lang="en-US" dirty="0" err="1">
                <a:solidFill>
                  <a:srgbClr val="0070C0"/>
                </a:solidFill>
              </a:rPr>
              <a:t>ưu</a:t>
            </a:r>
            <a:r>
              <a:rPr lang="en-US" dirty="0">
                <a:solidFill>
                  <a:srgbClr val="0070C0"/>
                </a:solidFill>
              </a:rPr>
              <a:t> </a:t>
            </a:r>
            <a:r>
              <a:rPr lang="en-US" dirty="0" err="1">
                <a:solidFill>
                  <a:srgbClr val="0070C0"/>
                </a:solidFill>
              </a:rPr>
              <a:t>điểm</a:t>
            </a:r>
            <a:r>
              <a:rPr lang="en-US" dirty="0">
                <a:solidFill>
                  <a:srgbClr val="0070C0"/>
                </a:solidFill>
              </a:rPr>
              <a:t> </a:t>
            </a:r>
            <a:r>
              <a:rPr lang="en-US" dirty="0" err="1">
                <a:solidFill>
                  <a:srgbClr val="0070C0"/>
                </a:solidFill>
              </a:rPr>
              <a:t>và</a:t>
            </a:r>
            <a:r>
              <a:rPr lang="en-US" dirty="0">
                <a:solidFill>
                  <a:srgbClr val="0070C0"/>
                </a:solidFill>
              </a:rPr>
              <a:t> </a:t>
            </a:r>
            <a:r>
              <a:rPr lang="en-US" dirty="0" err="1">
                <a:solidFill>
                  <a:srgbClr val="0070C0"/>
                </a:solidFill>
              </a:rPr>
              <a:t>nhược</a:t>
            </a:r>
            <a:r>
              <a:rPr lang="en-US" dirty="0">
                <a:solidFill>
                  <a:srgbClr val="0070C0"/>
                </a:solidFill>
              </a:rPr>
              <a:t> </a:t>
            </a:r>
            <a:r>
              <a:rPr lang="en-US" dirty="0" err="1">
                <a:solidFill>
                  <a:srgbClr val="0070C0"/>
                </a:solidFill>
              </a:rPr>
              <a:t>điểm</a:t>
            </a:r>
            <a:r>
              <a:rPr lang="en-US" dirty="0">
                <a:solidFill>
                  <a:srgbClr val="0070C0"/>
                </a:solidFill>
              </a:rPr>
              <a:t> so </a:t>
            </a:r>
            <a:r>
              <a:rPr lang="en-US" dirty="0" err="1">
                <a:solidFill>
                  <a:srgbClr val="0070C0"/>
                </a:solidFill>
              </a:rPr>
              <a:t>với</a:t>
            </a:r>
            <a:r>
              <a:rPr lang="en-US" dirty="0">
                <a:solidFill>
                  <a:srgbClr val="0070C0"/>
                </a:solidFill>
              </a:rPr>
              <a:t> </a:t>
            </a:r>
            <a:r>
              <a:rPr lang="en-US" dirty="0" err="1">
                <a:solidFill>
                  <a:srgbClr val="0070C0"/>
                </a:solidFill>
              </a:rPr>
              <a:t>các</a:t>
            </a:r>
            <a:r>
              <a:rPr lang="en-US" dirty="0">
                <a:solidFill>
                  <a:srgbClr val="0070C0"/>
                </a:solidFill>
              </a:rPr>
              <a:t> </a:t>
            </a:r>
            <a:r>
              <a:rPr lang="en-US" dirty="0" err="1">
                <a:solidFill>
                  <a:srgbClr val="0070C0"/>
                </a:solidFill>
              </a:rPr>
              <a:t>sản</a:t>
            </a:r>
            <a:r>
              <a:rPr lang="en-US" dirty="0">
                <a:solidFill>
                  <a:srgbClr val="0070C0"/>
                </a:solidFill>
              </a:rPr>
              <a:t> </a:t>
            </a:r>
            <a:r>
              <a:rPr lang="en-US" dirty="0" err="1">
                <a:solidFill>
                  <a:srgbClr val="0070C0"/>
                </a:solidFill>
              </a:rPr>
              <a:t>phẩm</a:t>
            </a:r>
            <a:r>
              <a:rPr lang="en-US" dirty="0">
                <a:solidFill>
                  <a:srgbClr val="0070C0"/>
                </a:solidFill>
              </a:rPr>
              <a:t> </a:t>
            </a:r>
            <a:r>
              <a:rPr lang="en-US" dirty="0" err="1">
                <a:solidFill>
                  <a:srgbClr val="0070C0"/>
                </a:solidFill>
              </a:rPr>
              <a:t>của</a:t>
            </a:r>
            <a:r>
              <a:rPr lang="en-US" dirty="0">
                <a:solidFill>
                  <a:srgbClr val="0070C0"/>
                </a:solidFill>
              </a:rPr>
              <a:t> </a:t>
            </a:r>
            <a:r>
              <a:rPr lang="en-US" dirty="0" err="1">
                <a:solidFill>
                  <a:srgbClr val="0070C0"/>
                </a:solidFill>
              </a:rPr>
              <a:t>đối</a:t>
            </a:r>
            <a:r>
              <a:rPr lang="en-US" dirty="0">
                <a:solidFill>
                  <a:srgbClr val="0070C0"/>
                </a:solidFill>
              </a:rPr>
              <a:t> </a:t>
            </a:r>
            <a:r>
              <a:rPr lang="en-US" dirty="0" err="1">
                <a:solidFill>
                  <a:srgbClr val="0070C0"/>
                </a:solidFill>
              </a:rPr>
              <a:t>thủ</a:t>
            </a:r>
            <a:r>
              <a:rPr lang="en-US" dirty="0">
                <a:solidFill>
                  <a:srgbClr val="0070C0"/>
                </a:solidFill>
              </a:rPr>
              <a:t> </a:t>
            </a:r>
            <a:r>
              <a:rPr lang="en-US" dirty="0" err="1">
                <a:solidFill>
                  <a:srgbClr val="0070C0"/>
                </a:solidFill>
              </a:rPr>
              <a:t>cạnh</a:t>
            </a:r>
            <a:r>
              <a:rPr lang="en-US" dirty="0">
                <a:solidFill>
                  <a:srgbClr val="0070C0"/>
                </a:solidFill>
              </a:rPr>
              <a:t> </a:t>
            </a:r>
            <a:r>
              <a:rPr lang="en-US" dirty="0" err="1">
                <a:solidFill>
                  <a:srgbClr val="0070C0"/>
                </a:solidFill>
              </a:rPr>
              <a:t>tranh</a:t>
            </a:r>
            <a:r>
              <a:rPr lang="en-US" dirty="0">
                <a:solidFill>
                  <a:srgbClr val="0070C0"/>
                </a:solidFill>
              </a:rPr>
              <a:t>);</a:t>
            </a:r>
            <a:br>
              <a:rPr lang="en-US" dirty="0">
                <a:solidFill>
                  <a:srgbClr val="0070C0"/>
                </a:solidFill>
              </a:rPr>
            </a:br>
            <a:r>
              <a:rPr lang="en-US" dirty="0">
                <a:solidFill>
                  <a:schemeClr val="bg1">
                    <a:lumMod val="50000"/>
                  </a:schemeClr>
                </a:solidFill>
              </a:rPr>
              <a:t>- </a:t>
            </a:r>
            <a:r>
              <a:rPr lang="en-US" dirty="0" err="1">
                <a:solidFill>
                  <a:schemeClr val="bg1">
                    <a:lumMod val="50000"/>
                  </a:schemeClr>
                </a:solidFill>
              </a:rPr>
              <a:t>Trình</a:t>
            </a:r>
            <a:r>
              <a:rPr lang="en-US" dirty="0">
                <a:solidFill>
                  <a:schemeClr val="bg1">
                    <a:lumMod val="50000"/>
                  </a:schemeClr>
                </a:solidFill>
              </a:rPr>
              <a:t> </a:t>
            </a:r>
            <a:r>
              <a:rPr lang="en-US" dirty="0" err="1">
                <a:solidFill>
                  <a:schemeClr val="bg1">
                    <a:lumMod val="50000"/>
                  </a:schemeClr>
                </a:solidFill>
              </a:rPr>
              <a:t>bày</a:t>
            </a:r>
            <a:r>
              <a:rPr lang="en-US" dirty="0">
                <a:solidFill>
                  <a:schemeClr val="bg1">
                    <a:lumMod val="50000"/>
                  </a:schemeClr>
                </a:solidFill>
              </a:rPr>
              <a:t> </a:t>
            </a:r>
            <a:r>
              <a:rPr lang="en-US" dirty="0" err="1">
                <a:solidFill>
                  <a:schemeClr val="bg1">
                    <a:lumMod val="50000"/>
                  </a:schemeClr>
                </a:solidFill>
              </a:rPr>
              <a:t>được</a:t>
            </a:r>
            <a:r>
              <a:rPr lang="en-US" dirty="0">
                <a:solidFill>
                  <a:schemeClr val="bg1">
                    <a:lumMod val="50000"/>
                  </a:schemeClr>
                </a:solidFill>
              </a:rPr>
              <a:t> </a:t>
            </a:r>
            <a:r>
              <a:rPr lang="en-US" dirty="0" err="1">
                <a:solidFill>
                  <a:schemeClr val="bg1">
                    <a:lumMod val="50000"/>
                  </a:schemeClr>
                </a:solidFill>
              </a:rPr>
              <a:t>các</a:t>
            </a:r>
            <a:r>
              <a:rPr lang="en-US" dirty="0">
                <a:solidFill>
                  <a:schemeClr val="bg1">
                    <a:lumMod val="50000"/>
                  </a:schemeClr>
                </a:solidFill>
              </a:rPr>
              <a:t> </a:t>
            </a:r>
            <a:r>
              <a:rPr lang="en-US" dirty="0" err="1">
                <a:solidFill>
                  <a:schemeClr val="bg1">
                    <a:lumMod val="50000"/>
                  </a:schemeClr>
                </a:solidFill>
              </a:rPr>
              <a:t>hiểu</a:t>
            </a:r>
            <a:r>
              <a:rPr lang="en-US" dirty="0">
                <a:solidFill>
                  <a:schemeClr val="bg1">
                    <a:lumMod val="50000"/>
                  </a:schemeClr>
                </a:solidFill>
              </a:rPr>
              <a:t> </a:t>
            </a:r>
            <a:r>
              <a:rPr lang="en-US" dirty="0" err="1">
                <a:solidFill>
                  <a:schemeClr val="bg1">
                    <a:lumMod val="50000"/>
                  </a:schemeClr>
                </a:solidFill>
              </a:rPr>
              <a:t>biết</a:t>
            </a:r>
            <a:r>
              <a:rPr lang="en-US" dirty="0">
                <a:solidFill>
                  <a:schemeClr val="bg1">
                    <a:lumMod val="50000"/>
                  </a:schemeClr>
                </a:solidFill>
              </a:rPr>
              <a:t> </a:t>
            </a:r>
            <a:r>
              <a:rPr lang="en-US" dirty="0" err="1">
                <a:solidFill>
                  <a:schemeClr val="bg1">
                    <a:lumMod val="50000"/>
                  </a:schemeClr>
                </a:solidFill>
              </a:rPr>
              <a:t>chung</a:t>
            </a:r>
            <a:r>
              <a:rPr lang="en-US" dirty="0">
                <a:solidFill>
                  <a:schemeClr val="bg1">
                    <a:lumMod val="50000"/>
                  </a:schemeClr>
                </a:solidFill>
              </a:rPr>
              <a:t> </a:t>
            </a:r>
            <a:r>
              <a:rPr lang="en-US" dirty="0" err="1">
                <a:solidFill>
                  <a:schemeClr val="bg1">
                    <a:lumMod val="50000"/>
                  </a:schemeClr>
                </a:solidFill>
              </a:rPr>
              <a:t>về</a:t>
            </a:r>
            <a:r>
              <a:rPr lang="en-US" dirty="0">
                <a:solidFill>
                  <a:schemeClr val="bg1">
                    <a:lumMod val="50000"/>
                  </a:schemeClr>
                </a:solidFill>
              </a:rPr>
              <a:t> </a:t>
            </a:r>
            <a:r>
              <a:rPr lang="en-US" dirty="0" err="1">
                <a:solidFill>
                  <a:schemeClr val="bg1">
                    <a:lumMod val="50000"/>
                  </a:schemeClr>
                </a:solidFill>
              </a:rPr>
              <a:t>Tập</a:t>
            </a:r>
            <a:r>
              <a:rPr lang="en-US" dirty="0">
                <a:solidFill>
                  <a:schemeClr val="bg1">
                    <a:lumMod val="50000"/>
                  </a:schemeClr>
                </a:solidFill>
              </a:rPr>
              <a:t> </a:t>
            </a:r>
            <a:r>
              <a:rPr lang="en-US" dirty="0" err="1">
                <a:solidFill>
                  <a:schemeClr val="bg1">
                    <a:lumMod val="50000"/>
                  </a:schemeClr>
                </a:solidFill>
              </a:rPr>
              <a:t>đoàn</a:t>
            </a:r>
            <a:r>
              <a:rPr lang="en-US" dirty="0">
                <a:solidFill>
                  <a:schemeClr val="bg1">
                    <a:lumMod val="50000"/>
                  </a:schemeClr>
                </a:solidFill>
              </a:rPr>
              <a:t> </a:t>
            </a:r>
            <a:r>
              <a:rPr lang="en-US" dirty="0" err="1">
                <a:solidFill>
                  <a:schemeClr val="bg1">
                    <a:lumMod val="50000"/>
                  </a:schemeClr>
                </a:solidFill>
              </a:rPr>
              <a:t>và</a:t>
            </a:r>
            <a:r>
              <a:rPr lang="en-US" dirty="0">
                <a:solidFill>
                  <a:schemeClr val="bg1">
                    <a:lumMod val="50000"/>
                  </a:schemeClr>
                </a:solidFill>
              </a:rPr>
              <a:t> </a:t>
            </a:r>
            <a:r>
              <a:rPr lang="en-US" dirty="0" err="1">
                <a:solidFill>
                  <a:schemeClr val="bg1">
                    <a:lumMod val="50000"/>
                  </a:schemeClr>
                </a:solidFill>
              </a:rPr>
              <a:t>các</a:t>
            </a:r>
            <a:r>
              <a:rPr lang="en-US" dirty="0">
                <a:solidFill>
                  <a:schemeClr val="bg1">
                    <a:lumMod val="50000"/>
                  </a:schemeClr>
                </a:solidFill>
              </a:rPr>
              <a:t> </a:t>
            </a:r>
            <a:r>
              <a:rPr lang="en-US" dirty="0" err="1">
                <a:solidFill>
                  <a:schemeClr val="bg1">
                    <a:lumMod val="50000"/>
                  </a:schemeClr>
                </a:solidFill>
              </a:rPr>
              <a:t>văn</a:t>
            </a:r>
            <a:r>
              <a:rPr lang="en-US" dirty="0">
                <a:solidFill>
                  <a:schemeClr val="bg1">
                    <a:lumMod val="50000"/>
                  </a:schemeClr>
                </a:solidFill>
              </a:rPr>
              <a:t> </a:t>
            </a:r>
            <a:r>
              <a:rPr lang="en-US" dirty="0" err="1">
                <a:solidFill>
                  <a:schemeClr val="bg1">
                    <a:lumMod val="50000"/>
                  </a:schemeClr>
                </a:solidFill>
              </a:rPr>
              <a:t>bản</a:t>
            </a:r>
            <a:r>
              <a:rPr lang="en-US" dirty="0">
                <a:solidFill>
                  <a:schemeClr val="bg1">
                    <a:lumMod val="50000"/>
                  </a:schemeClr>
                </a:solidFill>
              </a:rPr>
              <a:t>, chính </a:t>
            </a:r>
            <a:r>
              <a:rPr lang="en-US" dirty="0" err="1">
                <a:solidFill>
                  <a:schemeClr val="bg1">
                    <a:lumMod val="50000"/>
                  </a:schemeClr>
                </a:solidFill>
              </a:rPr>
              <a:t>sách</a:t>
            </a:r>
            <a:r>
              <a:rPr lang="en-US" dirty="0">
                <a:solidFill>
                  <a:schemeClr val="bg1">
                    <a:lumMod val="50000"/>
                  </a:schemeClr>
                </a:solidFill>
              </a:rPr>
              <a:t> </a:t>
            </a:r>
            <a:r>
              <a:rPr lang="en-US" dirty="0" err="1">
                <a:solidFill>
                  <a:schemeClr val="bg1">
                    <a:lumMod val="50000"/>
                  </a:schemeClr>
                </a:solidFill>
              </a:rPr>
              <a:t>liên</a:t>
            </a:r>
            <a:r>
              <a:rPr lang="en-US" dirty="0">
                <a:solidFill>
                  <a:schemeClr val="bg1">
                    <a:lumMod val="50000"/>
                  </a:schemeClr>
                </a:solidFill>
              </a:rPr>
              <a:t> </a:t>
            </a:r>
            <a:r>
              <a:rPr lang="en-US" dirty="0" err="1">
                <a:solidFill>
                  <a:schemeClr val="bg1">
                    <a:lumMod val="50000"/>
                  </a:schemeClr>
                </a:solidFill>
              </a:rPr>
              <a:t>quan</a:t>
            </a:r>
            <a:r>
              <a:rPr lang="en-US" dirty="0">
                <a:solidFill>
                  <a:schemeClr val="bg1">
                    <a:lumMod val="50000"/>
                  </a:schemeClr>
                </a:solidFill>
              </a:rPr>
              <a:t> </a:t>
            </a:r>
            <a:r>
              <a:rPr lang="en-US" dirty="0" err="1">
                <a:solidFill>
                  <a:schemeClr val="bg1">
                    <a:lumMod val="50000"/>
                  </a:schemeClr>
                </a:solidFill>
              </a:rPr>
              <a:t>của</a:t>
            </a:r>
            <a:r>
              <a:rPr lang="en-US" dirty="0">
                <a:solidFill>
                  <a:schemeClr val="bg1">
                    <a:lumMod val="50000"/>
                  </a:schemeClr>
                </a:solidFill>
              </a:rPr>
              <a:t> </a:t>
            </a:r>
            <a:r>
              <a:rPr lang="en-US" dirty="0" err="1">
                <a:solidFill>
                  <a:schemeClr val="bg1">
                    <a:lumMod val="50000"/>
                  </a:schemeClr>
                </a:solidFill>
              </a:rPr>
              <a:t>Tập</a:t>
            </a:r>
            <a:r>
              <a:rPr lang="en-US" dirty="0">
                <a:solidFill>
                  <a:schemeClr val="bg1">
                    <a:lumMod val="50000"/>
                  </a:schemeClr>
                </a:solidFill>
              </a:rPr>
              <a:t> </a:t>
            </a:r>
            <a:r>
              <a:rPr lang="en-US" dirty="0" err="1">
                <a:solidFill>
                  <a:schemeClr val="bg1">
                    <a:lumMod val="50000"/>
                  </a:schemeClr>
                </a:solidFill>
              </a:rPr>
              <a:t>đoàn</a:t>
            </a:r>
            <a:r>
              <a:rPr lang="en-US" dirty="0">
                <a:solidFill>
                  <a:schemeClr val="bg1">
                    <a:lumMod val="50000"/>
                  </a:schemeClr>
                </a:solidFill>
              </a:rPr>
              <a:t>.</a:t>
            </a:r>
          </a:p>
          <a:p>
            <a:pPr lvl="2">
              <a:lnSpc>
                <a:spcPct val="110000"/>
              </a:lnSpc>
            </a:pPr>
            <a:r>
              <a:rPr lang="vi-VN" dirty="0"/>
              <a:t>..</a:t>
            </a:r>
            <a:endParaRPr lang="en-US" dirty="0"/>
          </a:p>
        </p:txBody>
      </p:sp>
    </p:spTree>
    <p:extLst>
      <p:ext uri="{BB962C8B-B14F-4D97-AF65-F5344CB8AC3E}">
        <p14:creationId xmlns:p14="http://schemas.microsoft.com/office/powerpoint/2010/main" val="230378015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54706"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228600" y="304800"/>
            <a:ext cx="850265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(2)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Xác</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định</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nội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dung,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kiến</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thức</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cần</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đánh</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giá</a:t>
            </a:r>
            <a:endPar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endParaRPr>
          </a:p>
        </p:txBody>
      </p:sp>
      <p:sp>
        <p:nvSpPr>
          <p:cNvPr id="2" name="Rectangle 1"/>
          <p:cNvSpPr/>
          <p:nvPr/>
        </p:nvSpPr>
        <p:spPr>
          <a:xfrm>
            <a:off x="0" y="1204736"/>
            <a:ext cx="9906000" cy="5272213"/>
          </a:xfrm>
          <a:prstGeom prst="rect">
            <a:avLst/>
          </a:prstGeom>
        </p:spPr>
        <p:txBody>
          <a:bodyPr wrap="square">
            <a:spAutoFit/>
          </a:bodyPr>
          <a:lstStyle/>
          <a:p>
            <a:pPr lvl="1">
              <a:lnSpc>
                <a:spcPct val="110000"/>
              </a:lnSpc>
            </a:pPr>
            <a:r>
              <a:rPr lang="vi-VN" b="1" dirty="0">
                <a:solidFill>
                  <a:srgbClr val="0070C0"/>
                </a:solidFill>
              </a:rPr>
              <a:t>Cấp độ 4:</a:t>
            </a:r>
            <a:endParaRPr lang="en-US" b="1" dirty="0">
              <a:solidFill>
                <a:srgbClr val="0070C0"/>
              </a:solidFill>
            </a:endParaRPr>
          </a:p>
          <a:p>
            <a:pPr lvl="2">
              <a:lnSpc>
                <a:spcPct val="110000"/>
              </a:lnSpc>
            </a:pPr>
            <a:r>
              <a:rPr lang="en-US" dirty="0">
                <a:solidFill>
                  <a:srgbClr val="0070C0"/>
                </a:solidFill>
              </a:rPr>
              <a:t>- </a:t>
            </a:r>
            <a:r>
              <a:rPr lang="en-US" dirty="0" err="1">
                <a:solidFill>
                  <a:srgbClr val="0070C0"/>
                </a:solidFill>
              </a:rPr>
              <a:t>Hiểu</a:t>
            </a:r>
            <a:r>
              <a:rPr lang="en-US" dirty="0">
                <a:solidFill>
                  <a:srgbClr val="0070C0"/>
                </a:solidFill>
              </a:rPr>
              <a:t> </a:t>
            </a:r>
            <a:r>
              <a:rPr lang="en-US" dirty="0" err="1">
                <a:solidFill>
                  <a:srgbClr val="0070C0"/>
                </a:solidFill>
              </a:rPr>
              <a:t>và</a:t>
            </a:r>
            <a:r>
              <a:rPr lang="en-US" dirty="0">
                <a:solidFill>
                  <a:srgbClr val="0070C0"/>
                </a:solidFill>
              </a:rPr>
              <a:t> </a:t>
            </a:r>
            <a:r>
              <a:rPr lang="en-US" dirty="0" err="1">
                <a:solidFill>
                  <a:srgbClr val="0070C0"/>
                </a:solidFill>
              </a:rPr>
              <a:t>cập</a:t>
            </a:r>
            <a:r>
              <a:rPr lang="en-US" dirty="0">
                <a:solidFill>
                  <a:srgbClr val="0070C0"/>
                </a:solidFill>
              </a:rPr>
              <a:t> </a:t>
            </a:r>
            <a:r>
              <a:rPr lang="en-US" dirty="0" err="1">
                <a:solidFill>
                  <a:srgbClr val="0070C0"/>
                </a:solidFill>
              </a:rPr>
              <a:t>nhật</a:t>
            </a:r>
            <a:r>
              <a:rPr lang="en-US" dirty="0">
                <a:solidFill>
                  <a:srgbClr val="0070C0"/>
                </a:solidFill>
              </a:rPr>
              <a:t> </a:t>
            </a:r>
            <a:r>
              <a:rPr lang="en-US" dirty="0" err="1">
                <a:solidFill>
                  <a:srgbClr val="0070C0"/>
                </a:solidFill>
              </a:rPr>
              <a:t>các</a:t>
            </a:r>
            <a:r>
              <a:rPr lang="en-US" dirty="0">
                <a:solidFill>
                  <a:srgbClr val="0070C0"/>
                </a:solidFill>
              </a:rPr>
              <a:t> </a:t>
            </a:r>
            <a:r>
              <a:rPr lang="en-US" dirty="0" err="1">
                <a:solidFill>
                  <a:srgbClr val="0070C0"/>
                </a:solidFill>
              </a:rPr>
              <a:t>chính</a:t>
            </a:r>
            <a:r>
              <a:rPr lang="en-US" dirty="0">
                <a:solidFill>
                  <a:srgbClr val="0070C0"/>
                </a:solidFill>
              </a:rPr>
              <a:t> </a:t>
            </a:r>
            <a:r>
              <a:rPr lang="en-US" dirty="0" err="1">
                <a:solidFill>
                  <a:srgbClr val="0070C0"/>
                </a:solidFill>
              </a:rPr>
              <a:t>sách</a:t>
            </a:r>
            <a:r>
              <a:rPr lang="en-US" dirty="0">
                <a:solidFill>
                  <a:srgbClr val="0070C0"/>
                </a:solidFill>
              </a:rPr>
              <a:t>, </a:t>
            </a:r>
            <a:r>
              <a:rPr lang="en-US" dirty="0" err="1">
                <a:solidFill>
                  <a:srgbClr val="0070C0"/>
                </a:solidFill>
              </a:rPr>
              <a:t>quy</a:t>
            </a:r>
            <a:r>
              <a:rPr lang="en-US" dirty="0">
                <a:solidFill>
                  <a:srgbClr val="0070C0"/>
                </a:solidFill>
              </a:rPr>
              <a:t> </a:t>
            </a:r>
            <a:r>
              <a:rPr lang="en-US" dirty="0" err="1">
                <a:solidFill>
                  <a:srgbClr val="0070C0"/>
                </a:solidFill>
              </a:rPr>
              <a:t>trình</a:t>
            </a:r>
            <a:r>
              <a:rPr lang="en-US" dirty="0">
                <a:solidFill>
                  <a:srgbClr val="0070C0"/>
                </a:solidFill>
              </a:rPr>
              <a:t>, </a:t>
            </a:r>
            <a:r>
              <a:rPr lang="en-US" dirty="0" err="1">
                <a:solidFill>
                  <a:srgbClr val="0070C0"/>
                </a:solidFill>
              </a:rPr>
              <a:t>quy</a:t>
            </a:r>
            <a:r>
              <a:rPr lang="en-US" dirty="0">
                <a:solidFill>
                  <a:srgbClr val="0070C0"/>
                </a:solidFill>
              </a:rPr>
              <a:t> </a:t>
            </a:r>
            <a:r>
              <a:rPr lang="en-US" dirty="0" err="1">
                <a:solidFill>
                  <a:srgbClr val="0070C0"/>
                </a:solidFill>
              </a:rPr>
              <a:t>định</a:t>
            </a:r>
            <a:r>
              <a:rPr lang="en-US" dirty="0">
                <a:solidFill>
                  <a:srgbClr val="0070C0"/>
                </a:solidFill>
              </a:rPr>
              <a:t> </a:t>
            </a:r>
            <a:r>
              <a:rPr lang="en-US" dirty="0" err="1">
                <a:solidFill>
                  <a:srgbClr val="0070C0"/>
                </a:solidFill>
              </a:rPr>
              <a:t>chung</a:t>
            </a:r>
            <a:r>
              <a:rPr lang="en-US" dirty="0">
                <a:solidFill>
                  <a:srgbClr val="0070C0"/>
                </a:solidFill>
              </a:rPr>
              <a:t> </a:t>
            </a:r>
            <a:r>
              <a:rPr lang="en-US" dirty="0" err="1">
                <a:solidFill>
                  <a:srgbClr val="0070C0"/>
                </a:solidFill>
              </a:rPr>
              <a:t>của</a:t>
            </a:r>
            <a:r>
              <a:rPr lang="en-US" dirty="0">
                <a:solidFill>
                  <a:srgbClr val="0070C0"/>
                </a:solidFill>
              </a:rPr>
              <a:t> </a:t>
            </a:r>
            <a:r>
              <a:rPr lang="en-US" dirty="0" err="1">
                <a:solidFill>
                  <a:srgbClr val="0070C0"/>
                </a:solidFill>
              </a:rPr>
              <a:t>Tổng</a:t>
            </a:r>
            <a:r>
              <a:rPr lang="en-US" dirty="0">
                <a:solidFill>
                  <a:srgbClr val="0070C0"/>
                </a:solidFill>
              </a:rPr>
              <a:t> </a:t>
            </a:r>
            <a:r>
              <a:rPr lang="en-US" dirty="0" err="1">
                <a:solidFill>
                  <a:srgbClr val="0070C0"/>
                </a:solidFill>
              </a:rPr>
              <a:t>công</a:t>
            </a:r>
            <a:r>
              <a:rPr lang="en-US" dirty="0">
                <a:solidFill>
                  <a:srgbClr val="0070C0"/>
                </a:solidFill>
              </a:rPr>
              <a:t> ty </a:t>
            </a:r>
            <a:r>
              <a:rPr lang="en-US" dirty="0" err="1">
                <a:solidFill>
                  <a:srgbClr val="0070C0"/>
                </a:solidFill>
              </a:rPr>
              <a:t>và</a:t>
            </a:r>
            <a:r>
              <a:rPr lang="en-US" dirty="0">
                <a:solidFill>
                  <a:srgbClr val="0070C0"/>
                </a:solidFill>
              </a:rPr>
              <a:t> </a:t>
            </a:r>
            <a:r>
              <a:rPr lang="en-US" dirty="0" err="1">
                <a:solidFill>
                  <a:srgbClr val="0070C0"/>
                </a:solidFill>
              </a:rPr>
              <a:t>điểm</a:t>
            </a:r>
            <a:r>
              <a:rPr lang="en-US" dirty="0">
                <a:solidFill>
                  <a:srgbClr val="0070C0"/>
                </a:solidFill>
              </a:rPr>
              <a:t> </a:t>
            </a:r>
            <a:r>
              <a:rPr lang="en-US" dirty="0" err="1">
                <a:solidFill>
                  <a:srgbClr val="0070C0"/>
                </a:solidFill>
              </a:rPr>
              <a:t>thuận</a:t>
            </a:r>
            <a:r>
              <a:rPr lang="en-US" dirty="0">
                <a:solidFill>
                  <a:srgbClr val="0070C0"/>
                </a:solidFill>
              </a:rPr>
              <a:t> </a:t>
            </a:r>
            <a:r>
              <a:rPr lang="en-US" dirty="0" err="1">
                <a:solidFill>
                  <a:srgbClr val="0070C0"/>
                </a:solidFill>
              </a:rPr>
              <a:t>tiện</a:t>
            </a:r>
            <a:r>
              <a:rPr lang="en-US" dirty="0">
                <a:solidFill>
                  <a:srgbClr val="0070C0"/>
                </a:solidFill>
              </a:rPr>
              <a:t> </a:t>
            </a:r>
            <a:r>
              <a:rPr lang="en-US" dirty="0" err="1">
                <a:solidFill>
                  <a:srgbClr val="0070C0"/>
                </a:solidFill>
              </a:rPr>
              <a:t>cũng</a:t>
            </a:r>
            <a:r>
              <a:rPr lang="en-US" dirty="0">
                <a:solidFill>
                  <a:srgbClr val="0070C0"/>
                </a:solidFill>
              </a:rPr>
              <a:t> </a:t>
            </a:r>
            <a:r>
              <a:rPr lang="en-US" dirty="0" err="1">
                <a:solidFill>
                  <a:srgbClr val="0070C0"/>
                </a:solidFill>
              </a:rPr>
              <a:t>như</a:t>
            </a:r>
            <a:r>
              <a:rPr lang="en-US" dirty="0">
                <a:solidFill>
                  <a:srgbClr val="0070C0"/>
                </a:solidFill>
              </a:rPr>
              <a:t> </a:t>
            </a:r>
            <a:r>
              <a:rPr lang="en-US" dirty="0" err="1">
                <a:solidFill>
                  <a:srgbClr val="0070C0"/>
                </a:solidFill>
              </a:rPr>
              <a:t>thách</a:t>
            </a:r>
            <a:r>
              <a:rPr lang="en-US" dirty="0">
                <a:solidFill>
                  <a:srgbClr val="0070C0"/>
                </a:solidFill>
              </a:rPr>
              <a:t> </a:t>
            </a:r>
            <a:r>
              <a:rPr lang="en-US" dirty="0" err="1">
                <a:solidFill>
                  <a:srgbClr val="0070C0"/>
                </a:solidFill>
              </a:rPr>
              <a:t>thức</a:t>
            </a:r>
            <a:r>
              <a:rPr lang="en-US" dirty="0">
                <a:solidFill>
                  <a:srgbClr val="0070C0"/>
                </a:solidFill>
              </a:rPr>
              <a:t> </a:t>
            </a:r>
            <a:r>
              <a:rPr lang="en-US" dirty="0" err="1">
                <a:solidFill>
                  <a:srgbClr val="0070C0"/>
                </a:solidFill>
              </a:rPr>
              <a:t>khi</a:t>
            </a:r>
            <a:r>
              <a:rPr lang="en-US" dirty="0">
                <a:solidFill>
                  <a:srgbClr val="0070C0"/>
                </a:solidFill>
              </a:rPr>
              <a:t> </a:t>
            </a:r>
            <a:r>
              <a:rPr lang="en-US" dirty="0" err="1">
                <a:solidFill>
                  <a:srgbClr val="0070C0"/>
                </a:solidFill>
              </a:rPr>
              <a:t>áp</a:t>
            </a:r>
            <a:r>
              <a:rPr lang="en-US" dirty="0">
                <a:solidFill>
                  <a:srgbClr val="0070C0"/>
                </a:solidFill>
              </a:rPr>
              <a:t> </a:t>
            </a:r>
            <a:r>
              <a:rPr lang="en-US" dirty="0" err="1">
                <a:solidFill>
                  <a:srgbClr val="0070C0"/>
                </a:solidFill>
              </a:rPr>
              <a:t>dụng</a:t>
            </a:r>
            <a:r>
              <a:rPr lang="en-US" dirty="0">
                <a:solidFill>
                  <a:srgbClr val="0070C0"/>
                </a:solidFill>
              </a:rPr>
              <a:t> </a:t>
            </a:r>
            <a:r>
              <a:rPr lang="en-US" dirty="0" err="1">
                <a:solidFill>
                  <a:srgbClr val="0070C0"/>
                </a:solidFill>
              </a:rPr>
              <a:t>vào</a:t>
            </a:r>
            <a:r>
              <a:rPr lang="en-US" dirty="0">
                <a:solidFill>
                  <a:srgbClr val="0070C0"/>
                </a:solidFill>
              </a:rPr>
              <a:t> </a:t>
            </a:r>
            <a:r>
              <a:rPr lang="en-US" dirty="0" err="1">
                <a:solidFill>
                  <a:srgbClr val="0070C0"/>
                </a:solidFill>
              </a:rPr>
              <a:t>thực</a:t>
            </a:r>
            <a:r>
              <a:rPr lang="en-US" dirty="0">
                <a:solidFill>
                  <a:srgbClr val="0070C0"/>
                </a:solidFill>
              </a:rPr>
              <a:t> </a:t>
            </a:r>
            <a:r>
              <a:rPr lang="en-US" dirty="0" err="1">
                <a:solidFill>
                  <a:srgbClr val="0070C0"/>
                </a:solidFill>
              </a:rPr>
              <a:t>tế</a:t>
            </a:r>
            <a:r>
              <a:rPr lang="en-US" dirty="0">
                <a:solidFill>
                  <a:srgbClr val="0070C0"/>
                </a:solidFill>
              </a:rPr>
              <a:t>;</a:t>
            </a:r>
            <a:br>
              <a:rPr lang="en-US" dirty="0">
                <a:solidFill>
                  <a:srgbClr val="0070C0"/>
                </a:solidFill>
              </a:rPr>
            </a:br>
            <a:r>
              <a:rPr lang="en-US" dirty="0">
                <a:solidFill>
                  <a:schemeClr val="bg1">
                    <a:lumMod val="50000"/>
                  </a:schemeClr>
                </a:solidFill>
              </a:rPr>
              <a:t>- </a:t>
            </a:r>
            <a:r>
              <a:rPr lang="en-US" dirty="0" err="1">
                <a:solidFill>
                  <a:schemeClr val="bg1">
                    <a:lumMod val="50000"/>
                  </a:schemeClr>
                </a:solidFill>
              </a:rPr>
              <a:t>Giải</a:t>
            </a:r>
            <a:r>
              <a:rPr lang="en-US" dirty="0">
                <a:solidFill>
                  <a:schemeClr val="bg1">
                    <a:lumMod val="50000"/>
                  </a:schemeClr>
                </a:solidFill>
              </a:rPr>
              <a:t> </a:t>
            </a:r>
            <a:r>
              <a:rPr lang="en-US" dirty="0" err="1">
                <a:solidFill>
                  <a:schemeClr val="bg1">
                    <a:lumMod val="50000"/>
                  </a:schemeClr>
                </a:solidFill>
              </a:rPr>
              <a:t>thích</a:t>
            </a:r>
            <a:r>
              <a:rPr lang="en-US" dirty="0">
                <a:solidFill>
                  <a:schemeClr val="bg1">
                    <a:lumMod val="50000"/>
                  </a:schemeClr>
                </a:solidFill>
              </a:rPr>
              <a:t> </a:t>
            </a:r>
            <a:r>
              <a:rPr lang="en-US" dirty="0" err="1">
                <a:solidFill>
                  <a:schemeClr val="bg1">
                    <a:lumMod val="50000"/>
                  </a:schemeClr>
                </a:solidFill>
              </a:rPr>
              <a:t>được</a:t>
            </a:r>
            <a:r>
              <a:rPr lang="en-US" dirty="0">
                <a:solidFill>
                  <a:schemeClr val="bg1">
                    <a:lumMod val="50000"/>
                  </a:schemeClr>
                </a:solidFill>
              </a:rPr>
              <a:t> </a:t>
            </a:r>
            <a:r>
              <a:rPr lang="en-US" dirty="0" err="1">
                <a:solidFill>
                  <a:schemeClr val="bg1">
                    <a:lumMod val="50000"/>
                  </a:schemeClr>
                </a:solidFill>
              </a:rPr>
              <a:t>các</a:t>
            </a:r>
            <a:r>
              <a:rPr lang="en-US" dirty="0">
                <a:solidFill>
                  <a:schemeClr val="bg1">
                    <a:lumMod val="50000"/>
                  </a:schemeClr>
                </a:solidFill>
              </a:rPr>
              <a:t> </a:t>
            </a:r>
            <a:r>
              <a:rPr lang="en-US" dirty="0" err="1">
                <a:solidFill>
                  <a:schemeClr val="bg1">
                    <a:lumMod val="50000"/>
                  </a:schemeClr>
                </a:solidFill>
              </a:rPr>
              <a:t>vấn</a:t>
            </a:r>
            <a:r>
              <a:rPr lang="en-US" dirty="0">
                <a:solidFill>
                  <a:schemeClr val="bg1">
                    <a:lumMod val="50000"/>
                  </a:schemeClr>
                </a:solidFill>
              </a:rPr>
              <a:t> </a:t>
            </a:r>
            <a:r>
              <a:rPr lang="en-US" dirty="0" err="1">
                <a:solidFill>
                  <a:schemeClr val="bg1">
                    <a:lumMod val="50000"/>
                  </a:schemeClr>
                </a:solidFill>
              </a:rPr>
              <a:t>đề</a:t>
            </a:r>
            <a:r>
              <a:rPr lang="en-US" dirty="0">
                <a:solidFill>
                  <a:schemeClr val="bg1">
                    <a:lumMod val="50000"/>
                  </a:schemeClr>
                </a:solidFill>
              </a:rPr>
              <a:t> </a:t>
            </a:r>
            <a:r>
              <a:rPr lang="en-US" dirty="0" err="1">
                <a:solidFill>
                  <a:schemeClr val="bg1">
                    <a:lumMod val="50000"/>
                  </a:schemeClr>
                </a:solidFill>
              </a:rPr>
              <a:t>chuyên</a:t>
            </a:r>
            <a:r>
              <a:rPr lang="en-US" dirty="0">
                <a:solidFill>
                  <a:schemeClr val="bg1">
                    <a:lumMod val="50000"/>
                  </a:schemeClr>
                </a:solidFill>
              </a:rPr>
              <a:t> </a:t>
            </a:r>
            <a:r>
              <a:rPr lang="en-US" dirty="0" err="1">
                <a:solidFill>
                  <a:schemeClr val="bg1">
                    <a:lumMod val="50000"/>
                  </a:schemeClr>
                </a:solidFill>
              </a:rPr>
              <a:t>sâu</a:t>
            </a:r>
            <a:r>
              <a:rPr lang="en-US" dirty="0">
                <a:solidFill>
                  <a:schemeClr val="bg1">
                    <a:lumMod val="50000"/>
                  </a:schemeClr>
                </a:solidFill>
              </a:rPr>
              <a:t> </a:t>
            </a:r>
            <a:r>
              <a:rPr lang="en-US" dirty="0" err="1">
                <a:solidFill>
                  <a:schemeClr val="bg1">
                    <a:lumMod val="50000"/>
                  </a:schemeClr>
                </a:solidFill>
              </a:rPr>
              <a:t>về</a:t>
            </a:r>
            <a:r>
              <a:rPr lang="en-US" dirty="0">
                <a:solidFill>
                  <a:schemeClr val="bg1">
                    <a:lumMod val="50000"/>
                  </a:schemeClr>
                </a:solidFill>
              </a:rPr>
              <a:t> </a:t>
            </a:r>
            <a:r>
              <a:rPr lang="en-US" dirty="0" err="1">
                <a:solidFill>
                  <a:schemeClr val="bg1">
                    <a:lumMod val="50000"/>
                  </a:schemeClr>
                </a:solidFill>
              </a:rPr>
              <a:t>một</a:t>
            </a:r>
            <a:r>
              <a:rPr lang="en-US" dirty="0">
                <a:solidFill>
                  <a:schemeClr val="bg1">
                    <a:lumMod val="50000"/>
                  </a:schemeClr>
                </a:solidFill>
              </a:rPr>
              <a:t> </a:t>
            </a:r>
            <a:r>
              <a:rPr lang="en-US" dirty="0" err="1">
                <a:solidFill>
                  <a:schemeClr val="bg1">
                    <a:lumMod val="50000"/>
                  </a:schemeClr>
                </a:solidFill>
              </a:rPr>
              <a:t>số</a:t>
            </a:r>
            <a:r>
              <a:rPr lang="en-US" dirty="0">
                <a:solidFill>
                  <a:schemeClr val="bg1">
                    <a:lumMod val="50000"/>
                  </a:schemeClr>
                </a:solidFill>
              </a:rPr>
              <a:t> </a:t>
            </a:r>
            <a:r>
              <a:rPr lang="en-US" dirty="0" err="1">
                <a:solidFill>
                  <a:schemeClr val="bg1">
                    <a:lumMod val="50000"/>
                  </a:schemeClr>
                </a:solidFill>
              </a:rPr>
              <a:t>dự</a:t>
            </a:r>
            <a:r>
              <a:rPr lang="en-US" dirty="0">
                <a:solidFill>
                  <a:schemeClr val="bg1">
                    <a:lumMod val="50000"/>
                  </a:schemeClr>
                </a:solidFill>
              </a:rPr>
              <a:t> </a:t>
            </a:r>
            <a:r>
              <a:rPr lang="en-US" dirty="0" err="1">
                <a:solidFill>
                  <a:schemeClr val="bg1">
                    <a:lumMod val="50000"/>
                  </a:schemeClr>
                </a:solidFill>
              </a:rPr>
              <a:t>án</a:t>
            </a:r>
            <a:r>
              <a:rPr lang="en-US" dirty="0">
                <a:solidFill>
                  <a:schemeClr val="bg1">
                    <a:lumMod val="50000"/>
                  </a:schemeClr>
                </a:solidFill>
              </a:rPr>
              <a:t>, </a:t>
            </a:r>
            <a:r>
              <a:rPr lang="en-US" dirty="0" err="1">
                <a:solidFill>
                  <a:schemeClr val="bg1">
                    <a:lumMod val="50000"/>
                  </a:schemeClr>
                </a:solidFill>
              </a:rPr>
              <a:t>sản</a:t>
            </a:r>
            <a:r>
              <a:rPr lang="en-US" dirty="0">
                <a:solidFill>
                  <a:schemeClr val="bg1">
                    <a:lumMod val="50000"/>
                  </a:schemeClr>
                </a:solidFill>
              </a:rPr>
              <a:t> </a:t>
            </a:r>
            <a:r>
              <a:rPr lang="en-US" dirty="0" err="1">
                <a:solidFill>
                  <a:schemeClr val="bg1">
                    <a:lumMod val="50000"/>
                  </a:schemeClr>
                </a:solidFill>
              </a:rPr>
              <a:t>phẩm</a:t>
            </a:r>
            <a:r>
              <a:rPr lang="en-US" dirty="0">
                <a:solidFill>
                  <a:schemeClr val="bg1">
                    <a:lumMod val="50000"/>
                  </a:schemeClr>
                </a:solidFill>
              </a:rPr>
              <a:t>, </a:t>
            </a:r>
            <a:r>
              <a:rPr lang="en-US" dirty="0" err="1">
                <a:solidFill>
                  <a:schemeClr val="bg1">
                    <a:lumMod val="50000"/>
                  </a:schemeClr>
                </a:solidFill>
              </a:rPr>
              <a:t>dịch</a:t>
            </a:r>
            <a:r>
              <a:rPr lang="en-US" dirty="0">
                <a:solidFill>
                  <a:schemeClr val="bg1">
                    <a:lumMod val="50000"/>
                  </a:schemeClr>
                </a:solidFill>
              </a:rPr>
              <a:t> </a:t>
            </a:r>
            <a:r>
              <a:rPr lang="en-US" dirty="0" err="1">
                <a:solidFill>
                  <a:schemeClr val="bg1">
                    <a:lumMod val="50000"/>
                  </a:schemeClr>
                </a:solidFill>
              </a:rPr>
              <a:t>vụ</a:t>
            </a:r>
            <a:r>
              <a:rPr lang="en-US" dirty="0">
                <a:solidFill>
                  <a:schemeClr val="bg1">
                    <a:lumMod val="50000"/>
                  </a:schemeClr>
                </a:solidFill>
              </a:rPr>
              <a:t> </a:t>
            </a:r>
            <a:r>
              <a:rPr lang="en-US" dirty="0" err="1">
                <a:solidFill>
                  <a:schemeClr val="bg1">
                    <a:lumMod val="50000"/>
                  </a:schemeClr>
                </a:solidFill>
              </a:rPr>
              <a:t>của</a:t>
            </a:r>
            <a:r>
              <a:rPr lang="en-US" dirty="0">
                <a:solidFill>
                  <a:schemeClr val="bg1">
                    <a:lumMod val="50000"/>
                  </a:schemeClr>
                </a:solidFill>
              </a:rPr>
              <a:t> </a:t>
            </a:r>
            <a:r>
              <a:rPr lang="en-US" dirty="0" err="1">
                <a:solidFill>
                  <a:schemeClr val="bg2">
                    <a:lumMod val="75000"/>
                  </a:schemeClr>
                </a:solidFill>
              </a:rPr>
              <a:t>Tổng</a:t>
            </a:r>
            <a:r>
              <a:rPr lang="en-US" dirty="0">
                <a:solidFill>
                  <a:schemeClr val="bg2">
                    <a:lumMod val="75000"/>
                  </a:schemeClr>
                </a:solidFill>
              </a:rPr>
              <a:t> </a:t>
            </a:r>
            <a:r>
              <a:rPr lang="en-US" dirty="0" err="1">
                <a:solidFill>
                  <a:schemeClr val="bg2">
                    <a:lumMod val="75000"/>
                  </a:schemeClr>
                </a:solidFill>
              </a:rPr>
              <a:t>công</a:t>
            </a:r>
            <a:r>
              <a:rPr lang="en-US" dirty="0">
                <a:solidFill>
                  <a:schemeClr val="bg2">
                    <a:lumMod val="75000"/>
                  </a:schemeClr>
                </a:solidFill>
              </a:rPr>
              <a:t> ty </a:t>
            </a:r>
            <a:r>
              <a:rPr lang="en-US" dirty="0">
                <a:solidFill>
                  <a:schemeClr val="bg1">
                    <a:lumMod val="50000"/>
                  </a:schemeClr>
                </a:solidFill>
              </a:rPr>
              <a:t>(</a:t>
            </a:r>
            <a:r>
              <a:rPr lang="en-US" dirty="0" err="1">
                <a:solidFill>
                  <a:schemeClr val="bg1">
                    <a:lumMod val="50000"/>
                  </a:schemeClr>
                </a:solidFill>
              </a:rPr>
              <a:t>trong</a:t>
            </a:r>
            <a:r>
              <a:rPr lang="en-US" dirty="0">
                <a:solidFill>
                  <a:schemeClr val="bg1">
                    <a:lumMod val="50000"/>
                  </a:schemeClr>
                </a:solidFill>
              </a:rPr>
              <a:t> </a:t>
            </a:r>
            <a:r>
              <a:rPr lang="en-US" dirty="0" err="1">
                <a:solidFill>
                  <a:schemeClr val="bg1">
                    <a:lumMod val="50000"/>
                  </a:schemeClr>
                </a:solidFill>
              </a:rPr>
              <a:t>phạm</a:t>
            </a:r>
            <a:r>
              <a:rPr lang="en-US" dirty="0">
                <a:solidFill>
                  <a:schemeClr val="bg1">
                    <a:lumMod val="50000"/>
                  </a:schemeClr>
                </a:solidFill>
              </a:rPr>
              <a:t> vi </a:t>
            </a:r>
            <a:r>
              <a:rPr lang="en-US" dirty="0" err="1">
                <a:solidFill>
                  <a:schemeClr val="bg1">
                    <a:lumMod val="50000"/>
                  </a:schemeClr>
                </a:solidFill>
              </a:rPr>
              <a:t>công</a:t>
            </a:r>
            <a:r>
              <a:rPr lang="en-US" dirty="0">
                <a:solidFill>
                  <a:schemeClr val="bg1">
                    <a:lumMod val="50000"/>
                  </a:schemeClr>
                </a:solidFill>
              </a:rPr>
              <a:t> </a:t>
            </a:r>
            <a:r>
              <a:rPr lang="en-US" dirty="0" err="1">
                <a:solidFill>
                  <a:schemeClr val="bg1">
                    <a:lumMod val="50000"/>
                  </a:schemeClr>
                </a:solidFill>
              </a:rPr>
              <a:t>việc</a:t>
            </a:r>
            <a:r>
              <a:rPr lang="en-US" dirty="0">
                <a:solidFill>
                  <a:schemeClr val="bg1">
                    <a:lumMod val="50000"/>
                  </a:schemeClr>
                </a:solidFill>
              </a:rPr>
              <a:t>), </a:t>
            </a:r>
            <a:r>
              <a:rPr lang="en-US" dirty="0" err="1">
                <a:solidFill>
                  <a:schemeClr val="bg1">
                    <a:lumMod val="50000"/>
                  </a:schemeClr>
                </a:solidFill>
              </a:rPr>
              <a:t>bao</a:t>
            </a:r>
            <a:r>
              <a:rPr lang="en-US" dirty="0">
                <a:solidFill>
                  <a:schemeClr val="bg1">
                    <a:lumMod val="50000"/>
                  </a:schemeClr>
                </a:solidFill>
              </a:rPr>
              <a:t> </a:t>
            </a:r>
            <a:r>
              <a:rPr lang="en-US" dirty="0" err="1">
                <a:solidFill>
                  <a:schemeClr val="bg1">
                    <a:lumMod val="50000"/>
                  </a:schemeClr>
                </a:solidFill>
              </a:rPr>
              <a:t>gồm</a:t>
            </a:r>
            <a:r>
              <a:rPr lang="en-US" dirty="0">
                <a:solidFill>
                  <a:schemeClr val="bg1">
                    <a:lumMod val="50000"/>
                  </a:schemeClr>
                </a:solidFill>
              </a:rPr>
              <a:t> </a:t>
            </a:r>
            <a:r>
              <a:rPr lang="en-US" dirty="0" err="1">
                <a:solidFill>
                  <a:schemeClr val="bg1">
                    <a:lumMod val="50000"/>
                  </a:schemeClr>
                </a:solidFill>
              </a:rPr>
              <a:t>các</a:t>
            </a:r>
            <a:r>
              <a:rPr lang="en-US" dirty="0">
                <a:solidFill>
                  <a:schemeClr val="bg1">
                    <a:lumMod val="50000"/>
                  </a:schemeClr>
                </a:solidFill>
              </a:rPr>
              <a:t> </a:t>
            </a:r>
            <a:r>
              <a:rPr lang="en-US" dirty="0" err="1">
                <a:solidFill>
                  <a:schemeClr val="bg1">
                    <a:lumMod val="50000"/>
                  </a:schemeClr>
                </a:solidFill>
              </a:rPr>
              <a:t>đặc</a:t>
            </a:r>
            <a:r>
              <a:rPr lang="en-US" dirty="0">
                <a:solidFill>
                  <a:schemeClr val="bg1">
                    <a:lumMod val="50000"/>
                  </a:schemeClr>
                </a:solidFill>
              </a:rPr>
              <a:t> </a:t>
            </a:r>
            <a:r>
              <a:rPr lang="en-US" dirty="0" err="1">
                <a:solidFill>
                  <a:schemeClr val="bg1">
                    <a:lumMod val="50000"/>
                  </a:schemeClr>
                </a:solidFill>
              </a:rPr>
              <a:t>tính</a:t>
            </a:r>
            <a:r>
              <a:rPr lang="en-US" dirty="0">
                <a:solidFill>
                  <a:schemeClr val="bg1">
                    <a:lumMod val="50000"/>
                  </a:schemeClr>
                </a:solidFill>
              </a:rPr>
              <a:t>, </a:t>
            </a:r>
            <a:r>
              <a:rPr lang="en-US" dirty="0" err="1">
                <a:solidFill>
                  <a:schemeClr val="bg1">
                    <a:lumMod val="50000"/>
                  </a:schemeClr>
                </a:solidFill>
              </a:rPr>
              <a:t>ưu</a:t>
            </a:r>
            <a:r>
              <a:rPr lang="en-US" dirty="0">
                <a:solidFill>
                  <a:schemeClr val="bg1">
                    <a:lumMod val="50000"/>
                  </a:schemeClr>
                </a:solidFill>
              </a:rPr>
              <a:t> </a:t>
            </a:r>
            <a:r>
              <a:rPr lang="en-US" dirty="0" err="1">
                <a:solidFill>
                  <a:schemeClr val="bg1">
                    <a:lumMod val="50000"/>
                  </a:schemeClr>
                </a:solidFill>
              </a:rPr>
              <a:t>điểm</a:t>
            </a:r>
            <a:r>
              <a:rPr lang="en-US" dirty="0">
                <a:solidFill>
                  <a:schemeClr val="bg1">
                    <a:lumMod val="50000"/>
                  </a:schemeClr>
                </a:solidFill>
              </a:rPr>
              <a:t> </a:t>
            </a:r>
            <a:r>
              <a:rPr lang="en-US" dirty="0" err="1">
                <a:solidFill>
                  <a:schemeClr val="bg1">
                    <a:lumMod val="50000"/>
                  </a:schemeClr>
                </a:solidFill>
              </a:rPr>
              <a:t>và</a:t>
            </a:r>
            <a:r>
              <a:rPr lang="en-US" dirty="0">
                <a:solidFill>
                  <a:schemeClr val="bg1">
                    <a:lumMod val="50000"/>
                  </a:schemeClr>
                </a:solidFill>
              </a:rPr>
              <a:t> </a:t>
            </a:r>
            <a:r>
              <a:rPr lang="en-US" dirty="0" err="1">
                <a:solidFill>
                  <a:schemeClr val="bg1">
                    <a:lumMod val="50000"/>
                  </a:schemeClr>
                </a:solidFill>
              </a:rPr>
              <a:t>nhược</a:t>
            </a:r>
            <a:r>
              <a:rPr lang="en-US" dirty="0">
                <a:solidFill>
                  <a:schemeClr val="bg1">
                    <a:lumMod val="50000"/>
                  </a:schemeClr>
                </a:solidFill>
              </a:rPr>
              <a:t> </a:t>
            </a:r>
            <a:r>
              <a:rPr lang="en-US" dirty="0" err="1">
                <a:solidFill>
                  <a:schemeClr val="bg1">
                    <a:lumMod val="50000"/>
                  </a:schemeClr>
                </a:solidFill>
              </a:rPr>
              <a:t>điểm</a:t>
            </a:r>
            <a:r>
              <a:rPr lang="en-US" dirty="0">
                <a:solidFill>
                  <a:schemeClr val="bg1">
                    <a:lumMod val="50000"/>
                  </a:schemeClr>
                </a:solidFill>
              </a:rPr>
              <a:t> so </a:t>
            </a:r>
            <a:r>
              <a:rPr lang="en-US" dirty="0" err="1">
                <a:solidFill>
                  <a:schemeClr val="bg1">
                    <a:lumMod val="50000"/>
                  </a:schemeClr>
                </a:solidFill>
              </a:rPr>
              <a:t>với</a:t>
            </a:r>
            <a:r>
              <a:rPr lang="en-US" dirty="0">
                <a:solidFill>
                  <a:schemeClr val="bg1">
                    <a:lumMod val="50000"/>
                  </a:schemeClr>
                </a:solidFill>
              </a:rPr>
              <a:t> </a:t>
            </a:r>
            <a:r>
              <a:rPr lang="en-US" dirty="0" err="1">
                <a:solidFill>
                  <a:schemeClr val="bg1">
                    <a:lumMod val="50000"/>
                  </a:schemeClr>
                </a:solidFill>
              </a:rPr>
              <a:t>các</a:t>
            </a:r>
            <a:r>
              <a:rPr lang="en-US" dirty="0">
                <a:solidFill>
                  <a:schemeClr val="bg1">
                    <a:lumMod val="50000"/>
                  </a:schemeClr>
                </a:solidFill>
              </a:rPr>
              <a:t> </a:t>
            </a:r>
            <a:r>
              <a:rPr lang="en-US" dirty="0" err="1">
                <a:solidFill>
                  <a:schemeClr val="bg1">
                    <a:lumMod val="50000"/>
                  </a:schemeClr>
                </a:solidFill>
              </a:rPr>
              <a:t>sản</a:t>
            </a:r>
            <a:r>
              <a:rPr lang="en-US" dirty="0">
                <a:solidFill>
                  <a:schemeClr val="bg1">
                    <a:lumMod val="50000"/>
                  </a:schemeClr>
                </a:solidFill>
              </a:rPr>
              <a:t> </a:t>
            </a:r>
            <a:r>
              <a:rPr lang="en-US" dirty="0" err="1">
                <a:solidFill>
                  <a:schemeClr val="bg1">
                    <a:lumMod val="50000"/>
                  </a:schemeClr>
                </a:solidFill>
              </a:rPr>
              <a:t>phẩm</a:t>
            </a:r>
            <a:r>
              <a:rPr lang="en-US" dirty="0">
                <a:solidFill>
                  <a:schemeClr val="bg1">
                    <a:lumMod val="50000"/>
                  </a:schemeClr>
                </a:solidFill>
              </a:rPr>
              <a:t> </a:t>
            </a:r>
            <a:r>
              <a:rPr lang="en-US" dirty="0" err="1">
                <a:solidFill>
                  <a:schemeClr val="bg1">
                    <a:lumMod val="50000"/>
                  </a:schemeClr>
                </a:solidFill>
              </a:rPr>
              <a:t>của</a:t>
            </a:r>
            <a:r>
              <a:rPr lang="en-US" dirty="0">
                <a:solidFill>
                  <a:schemeClr val="bg1">
                    <a:lumMod val="50000"/>
                  </a:schemeClr>
                </a:solidFill>
              </a:rPr>
              <a:t> </a:t>
            </a:r>
            <a:r>
              <a:rPr lang="en-US" dirty="0" err="1">
                <a:solidFill>
                  <a:schemeClr val="bg1">
                    <a:lumMod val="50000"/>
                  </a:schemeClr>
                </a:solidFill>
              </a:rPr>
              <a:t>đối</a:t>
            </a:r>
            <a:r>
              <a:rPr lang="en-US" dirty="0">
                <a:solidFill>
                  <a:schemeClr val="bg1">
                    <a:lumMod val="50000"/>
                  </a:schemeClr>
                </a:solidFill>
              </a:rPr>
              <a:t> </a:t>
            </a:r>
            <a:r>
              <a:rPr lang="en-US" dirty="0" err="1">
                <a:solidFill>
                  <a:schemeClr val="bg1">
                    <a:lumMod val="50000"/>
                  </a:schemeClr>
                </a:solidFill>
              </a:rPr>
              <a:t>thủ</a:t>
            </a:r>
            <a:r>
              <a:rPr lang="en-US" dirty="0">
                <a:solidFill>
                  <a:schemeClr val="bg1">
                    <a:lumMod val="50000"/>
                  </a:schemeClr>
                </a:solidFill>
              </a:rPr>
              <a:t> </a:t>
            </a:r>
            <a:r>
              <a:rPr lang="en-US" dirty="0" err="1">
                <a:solidFill>
                  <a:schemeClr val="bg1">
                    <a:lumMod val="50000"/>
                  </a:schemeClr>
                </a:solidFill>
              </a:rPr>
              <a:t>cạnh</a:t>
            </a:r>
            <a:r>
              <a:rPr lang="en-US" dirty="0">
                <a:solidFill>
                  <a:schemeClr val="bg1">
                    <a:lumMod val="50000"/>
                  </a:schemeClr>
                </a:solidFill>
              </a:rPr>
              <a:t> </a:t>
            </a:r>
            <a:r>
              <a:rPr lang="en-US" dirty="0" err="1">
                <a:solidFill>
                  <a:schemeClr val="bg1">
                    <a:lumMod val="50000"/>
                  </a:schemeClr>
                </a:solidFill>
              </a:rPr>
              <a:t>tranh</a:t>
            </a:r>
            <a:r>
              <a:rPr lang="en-US" dirty="0">
                <a:solidFill>
                  <a:schemeClr val="bg1">
                    <a:lumMod val="50000"/>
                  </a:schemeClr>
                </a:solidFill>
              </a:rPr>
              <a:t>;</a:t>
            </a:r>
            <a:br>
              <a:rPr lang="en-US" dirty="0">
                <a:solidFill>
                  <a:schemeClr val="bg1">
                    <a:lumMod val="50000"/>
                  </a:schemeClr>
                </a:solidFill>
              </a:rPr>
            </a:br>
            <a:r>
              <a:rPr lang="en-US" dirty="0">
                <a:solidFill>
                  <a:schemeClr val="bg1">
                    <a:lumMod val="50000"/>
                  </a:schemeClr>
                </a:solidFill>
              </a:rPr>
              <a:t>- </a:t>
            </a:r>
            <a:r>
              <a:rPr lang="en-US" dirty="0" err="1">
                <a:solidFill>
                  <a:schemeClr val="bg1">
                    <a:lumMod val="50000"/>
                  </a:schemeClr>
                </a:solidFill>
              </a:rPr>
              <a:t>Trình</a:t>
            </a:r>
            <a:r>
              <a:rPr lang="en-US" dirty="0">
                <a:solidFill>
                  <a:schemeClr val="bg1">
                    <a:lumMod val="50000"/>
                  </a:schemeClr>
                </a:solidFill>
              </a:rPr>
              <a:t> </a:t>
            </a:r>
            <a:r>
              <a:rPr lang="en-US" dirty="0" err="1">
                <a:solidFill>
                  <a:schemeClr val="bg1">
                    <a:lumMod val="50000"/>
                  </a:schemeClr>
                </a:solidFill>
              </a:rPr>
              <a:t>bày</a:t>
            </a:r>
            <a:r>
              <a:rPr lang="en-US" dirty="0">
                <a:solidFill>
                  <a:schemeClr val="bg1">
                    <a:lumMod val="50000"/>
                  </a:schemeClr>
                </a:solidFill>
              </a:rPr>
              <a:t> </a:t>
            </a:r>
            <a:r>
              <a:rPr lang="en-US" dirty="0" err="1">
                <a:solidFill>
                  <a:schemeClr val="bg1">
                    <a:lumMod val="50000"/>
                  </a:schemeClr>
                </a:solidFill>
              </a:rPr>
              <a:t>được</a:t>
            </a:r>
            <a:r>
              <a:rPr lang="en-US" dirty="0">
                <a:solidFill>
                  <a:schemeClr val="bg1">
                    <a:lumMod val="50000"/>
                  </a:schemeClr>
                </a:solidFill>
              </a:rPr>
              <a:t> </a:t>
            </a:r>
            <a:r>
              <a:rPr lang="en-US" dirty="0" err="1">
                <a:solidFill>
                  <a:schemeClr val="bg1">
                    <a:lumMod val="50000"/>
                  </a:schemeClr>
                </a:solidFill>
              </a:rPr>
              <a:t>đặc</a:t>
            </a:r>
            <a:r>
              <a:rPr lang="en-US" dirty="0">
                <a:solidFill>
                  <a:schemeClr val="bg1">
                    <a:lumMod val="50000"/>
                  </a:schemeClr>
                </a:solidFill>
              </a:rPr>
              <a:t> </a:t>
            </a:r>
            <a:r>
              <a:rPr lang="en-US" dirty="0" err="1">
                <a:solidFill>
                  <a:schemeClr val="bg1">
                    <a:lumMod val="50000"/>
                  </a:schemeClr>
                </a:solidFill>
              </a:rPr>
              <a:t>điểm</a:t>
            </a:r>
            <a:r>
              <a:rPr lang="en-US" dirty="0">
                <a:solidFill>
                  <a:schemeClr val="bg1">
                    <a:lumMod val="50000"/>
                  </a:schemeClr>
                </a:solidFill>
              </a:rPr>
              <a:t> </a:t>
            </a:r>
            <a:r>
              <a:rPr lang="en-US" dirty="0" err="1">
                <a:solidFill>
                  <a:schemeClr val="bg1">
                    <a:lumMod val="50000"/>
                  </a:schemeClr>
                </a:solidFill>
              </a:rPr>
              <a:t>chung</a:t>
            </a:r>
            <a:r>
              <a:rPr lang="en-US" dirty="0">
                <a:solidFill>
                  <a:schemeClr val="bg1">
                    <a:lumMod val="50000"/>
                  </a:schemeClr>
                </a:solidFill>
              </a:rPr>
              <a:t> </a:t>
            </a:r>
            <a:r>
              <a:rPr lang="en-US" dirty="0" err="1">
                <a:solidFill>
                  <a:schemeClr val="bg1">
                    <a:lumMod val="50000"/>
                  </a:schemeClr>
                </a:solidFill>
              </a:rPr>
              <a:t>của</a:t>
            </a:r>
            <a:r>
              <a:rPr lang="en-US" dirty="0">
                <a:solidFill>
                  <a:schemeClr val="bg1">
                    <a:lumMod val="50000"/>
                  </a:schemeClr>
                </a:solidFill>
              </a:rPr>
              <a:t> </a:t>
            </a:r>
            <a:r>
              <a:rPr lang="en-US" dirty="0" err="1">
                <a:solidFill>
                  <a:schemeClr val="bg1">
                    <a:lumMod val="50000"/>
                  </a:schemeClr>
                </a:solidFill>
              </a:rPr>
              <a:t>ngành</a:t>
            </a:r>
            <a:r>
              <a:rPr lang="en-US" dirty="0">
                <a:solidFill>
                  <a:schemeClr val="bg1">
                    <a:lumMod val="50000"/>
                  </a:schemeClr>
                </a:solidFill>
              </a:rPr>
              <a:t> </a:t>
            </a:r>
            <a:r>
              <a:rPr lang="en-US" dirty="0" err="1">
                <a:solidFill>
                  <a:schemeClr val="bg1">
                    <a:lumMod val="50000"/>
                  </a:schemeClr>
                </a:solidFill>
              </a:rPr>
              <a:t>Viễn</a:t>
            </a:r>
            <a:r>
              <a:rPr lang="en-US" dirty="0">
                <a:solidFill>
                  <a:schemeClr val="bg1">
                    <a:lumMod val="50000"/>
                  </a:schemeClr>
                </a:solidFill>
              </a:rPr>
              <a:t> </a:t>
            </a:r>
            <a:r>
              <a:rPr lang="en-US" dirty="0" err="1">
                <a:solidFill>
                  <a:schemeClr val="bg1">
                    <a:lumMod val="50000"/>
                  </a:schemeClr>
                </a:solidFill>
              </a:rPr>
              <a:t>thông</a:t>
            </a:r>
            <a:r>
              <a:rPr lang="en-US" dirty="0">
                <a:solidFill>
                  <a:schemeClr val="bg1">
                    <a:lumMod val="50000"/>
                  </a:schemeClr>
                </a:solidFill>
              </a:rPr>
              <a:t> </a:t>
            </a:r>
            <a:r>
              <a:rPr lang="en-US" dirty="0" err="1">
                <a:solidFill>
                  <a:schemeClr val="bg1">
                    <a:lumMod val="50000"/>
                  </a:schemeClr>
                </a:solidFill>
              </a:rPr>
              <a:t>tại</a:t>
            </a:r>
            <a:r>
              <a:rPr lang="en-US" dirty="0">
                <a:solidFill>
                  <a:schemeClr val="bg1">
                    <a:lumMod val="50000"/>
                  </a:schemeClr>
                </a:solidFill>
              </a:rPr>
              <a:t> Việt Nam: </a:t>
            </a:r>
            <a:r>
              <a:rPr lang="en-US" dirty="0" err="1">
                <a:solidFill>
                  <a:schemeClr val="bg1">
                    <a:lumMod val="50000"/>
                  </a:schemeClr>
                </a:solidFill>
              </a:rPr>
              <a:t>cấu</a:t>
            </a:r>
            <a:r>
              <a:rPr lang="en-US" dirty="0">
                <a:solidFill>
                  <a:schemeClr val="bg1">
                    <a:lumMod val="50000"/>
                  </a:schemeClr>
                </a:solidFill>
              </a:rPr>
              <a:t> </a:t>
            </a:r>
            <a:r>
              <a:rPr lang="en-US" dirty="0" err="1">
                <a:solidFill>
                  <a:schemeClr val="bg1">
                    <a:lumMod val="50000"/>
                  </a:schemeClr>
                </a:solidFill>
              </a:rPr>
              <a:t>trúc</a:t>
            </a:r>
            <a:r>
              <a:rPr lang="en-US" dirty="0">
                <a:solidFill>
                  <a:schemeClr val="bg1">
                    <a:lumMod val="50000"/>
                  </a:schemeClr>
                </a:solidFill>
              </a:rPr>
              <a:t> </a:t>
            </a:r>
            <a:r>
              <a:rPr lang="en-US" dirty="0" err="1">
                <a:solidFill>
                  <a:schemeClr val="bg1">
                    <a:lumMod val="50000"/>
                  </a:schemeClr>
                </a:solidFill>
              </a:rPr>
              <a:t>của</a:t>
            </a:r>
            <a:r>
              <a:rPr lang="en-US" dirty="0">
                <a:solidFill>
                  <a:schemeClr val="bg1">
                    <a:lumMod val="50000"/>
                  </a:schemeClr>
                </a:solidFill>
              </a:rPr>
              <a:t> </a:t>
            </a:r>
            <a:r>
              <a:rPr lang="en-US" dirty="0" err="1">
                <a:solidFill>
                  <a:schemeClr val="bg1">
                    <a:lumMod val="50000"/>
                  </a:schemeClr>
                </a:solidFill>
              </a:rPr>
              <a:t>ngành</a:t>
            </a:r>
            <a:r>
              <a:rPr lang="en-US" dirty="0">
                <a:solidFill>
                  <a:schemeClr val="bg1">
                    <a:lumMod val="50000"/>
                  </a:schemeClr>
                </a:solidFill>
              </a:rPr>
              <a:t>, </a:t>
            </a:r>
            <a:r>
              <a:rPr lang="en-US" dirty="0" err="1">
                <a:solidFill>
                  <a:schemeClr val="bg1">
                    <a:lumMod val="50000"/>
                  </a:schemeClr>
                </a:solidFill>
              </a:rPr>
              <a:t>khó</a:t>
            </a:r>
            <a:r>
              <a:rPr lang="en-US" dirty="0">
                <a:solidFill>
                  <a:schemeClr val="bg1">
                    <a:lumMod val="50000"/>
                  </a:schemeClr>
                </a:solidFill>
              </a:rPr>
              <a:t> </a:t>
            </a:r>
            <a:r>
              <a:rPr lang="en-US" dirty="0" err="1">
                <a:solidFill>
                  <a:schemeClr val="bg1">
                    <a:lumMod val="50000"/>
                  </a:schemeClr>
                </a:solidFill>
              </a:rPr>
              <a:t>khăn</a:t>
            </a:r>
            <a:r>
              <a:rPr lang="en-US" dirty="0">
                <a:solidFill>
                  <a:schemeClr val="bg1">
                    <a:lumMod val="50000"/>
                  </a:schemeClr>
                </a:solidFill>
              </a:rPr>
              <a:t> </a:t>
            </a:r>
            <a:r>
              <a:rPr lang="en-US" dirty="0" err="1">
                <a:solidFill>
                  <a:schemeClr val="bg1">
                    <a:lumMod val="50000"/>
                  </a:schemeClr>
                </a:solidFill>
              </a:rPr>
              <a:t>và</a:t>
            </a:r>
            <a:r>
              <a:rPr lang="en-US" dirty="0">
                <a:solidFill>
                  <a:schemeClr val="bg1">
                    <a:lumMod val="50000"/>
                  </a:schemeClr>
                </a:solidFill>
              </a:rPr>
              <a:t> </a:t>
            </a:r>
            <a:r>
              <a:rPr lang="en-US" dirty="0" err="1">
                <a:solidFill>
                  <a:schemeClr val="bg1">
                    <a:lumMod val="50000"/>
                  </a:schemeClr>
                </a:solidFill>
              </a:rPr>
              <a:t>cơ</a:t>
            </a:r>
            <a:r>
              <a:rPr lang="en-US" dirty="0">
                <a:solidFill>
                  <a:schemeClr val="bg1">
                    <a:lumMod val="50000"/>
                  </a:schemeClr>
                </a:solidFill>
              </a:rPr>
              <a:t> </a:t>
            </a:r>
            <a:r>
              <a:rPr lang="en-US" dirty="0" err="1">
                <a:solidFill>
                  <a:schemeClr val="bg1">
                    <a:lumMod val="50000"/>
                  </a:schemeClr>
                </a:solidFill>
              </a:rPr>
              <a:t>hội</a:t>
            </a:r>
            <a:r>
              <a:rPr lang="en-US" dirty="0">
                <a:solidFill>
                  <a:schemeClr val="bg1">
                    <a:lumMod val="50000"/>
                  </a:schemeClr>
                </a:solidFill>
              </a:rPr>
              <a:t> </a:t>
            </a:r>
            <a:r>
              <a:rPr lang="en-US" dirty="0" err="1">
                <a:solidFill>
                  <a:schemeClr val="bg1">
                    <a:lumMod val="50000"/>
                  </a:schemeClr>
                </a:solidFill>
              </a:rPr>
              <a:t>chung</a:t>
            </a:r>
            <a:r>
              <a:rPr lang="en-US" dirty="0">
                <a:solidFill>
                  <a:schemeClr val="bg1">
                    <a:lumMod val="50000"/>
                  </a:schemeClr>
                </a:solidFill>
              </a:rPr>
              <a:t> </a:t>
            </a:r>
            <a:r>
              <a:rPr lang="en-US" dirty="0" err="1">
                <a:solidFill>
                  <a:schemeClr val="bg1">
                    <a:lumMod val="50000"/>
                  </a:schemeClr>
                </a:solidFill>
              </a:rPr>
              <a:t>của</a:t>
            </a:r>
            <a:r>
              <a:rPr lang="en-US" dirty="0">
                <a:solidFill>
                  <a:schemeClr val="bg1">
                    <a:lumMod val="50000"/>
                  </a:schemeClr>
                </a:solidFill>
              </a:rPr>
              <a:t> </a:t>
            </a:r>
            <a:r>
              <a:rPr lang="en-US" dirty="0" err="1">
                <a:solidFill>
                  <a:schemeClr val="bg1">
                    <a:lumMod val="50000"/>
                  </a:schemeClr>
                </a:solidFill>
              </a:rPr>
              <a:t>ngành</a:t>
            </a:r>
            <a:r>
              <a:rPr lang="en-US" dirty="0">
                <a:solidFill>
                  <a:schemeClr val="bg1">
                    <a:lumMod val="50000"/>
                  </a:schemeClr>
                </a:solidFill>
              </a:rPr>
              <a:t> </a:t>
            </a:r>
            <a:r>
              <a:rPr lang="en-US" dirty="0" err="1">
                <a:solidFill>
                  <a:schemeClr val="bg1">
                    <a:lumMod val="50000"/>
                  </a:schemeClr>
                </a:solidFill>
              </a:rPr>
              <a:t>tại</a:t>
            </a:r>
            <a:r>
              <a:rPr lang="en-US" dirty="0">
                <a:solidFill>
                  <a:schemeClr val="bg1">
                    <a:lumMod val="50000"/>
                  </a:schemeClr>
                </a:solidFill>
              </a:rPr>
              <a:t> </a:t>
            </a:r>
            <a:r>
              <a:rPr lang="en-US" dirty="0" err="1">
                <a:solidFill>
                  <a:schemeClr val="bg1">
                    <a:lumMod val="50000"/>
                  </a:schemeClr>
                </a:solidFill>
              </a:rPr>
              <a:t>thời</a:t>
            </a:r>
            <a:r>
              <a:rPr lang="en-US" dirty="0">
                <a:solidFill>
                  <a:schemeClr val="bg1">
                    <a:lumMod val="50000"/>
                  </a:schemeClr>
                </a:solidFill>
              </a:rPr>
              <a:t> </a:t>
            </a:r>
            <a:r>
              <a:rPr lang="en-US" dirty="0" err="1">
                <a:solidFill>
                  <a:schemeClr val="bg1">
                    <a:lumMod val="50000"/>
                  </a:schemeClr>
                </a:solidFill>
              </a:rPr>
              <a:t>điểm</a:t>
            </a:r>
            <a:r>
              <a:rPr lang="en-US" dirty="0">
                <a:solidFill>
                  <a:schemeClr val="bg1">
                    <a:lumMod val="50000"/>
                  </a:schemeClr>
                </a:solidFill>
              </a:rPr>
              <a:t> </a:t>
            </a:r>
            <a:r>
              <a:rPr lang="en-US" dirty="0" err="1">
                <a:solidFill>
                  <a:schemeClr val="bg1">
                    <a:lumMod val="50000"/>
                  </a:schemeClr>
                </a:solidFill>
              </a:rPr>
              <a:t>hiện</a:t>
            </a:r>
            <a:r>
              <a:rPr lang="en-US" dirty="0">
                <a:solidFill>
                  <a:schemeClr val="bg1">
                    <a:lumMod val="50000"/>
                  </a:schemeClr>
                </a:solidFill>
              </a:rPr>
              <a:t> </a:t>
            </a:r>
            <a:r>
              <a:rPr lang="en-US" dirty="0" err="1">
                <a:solidFill>
                  <a:schemeClr val="bg1">
                    <a:lumMod val="50000"/>
                  </a:schemeClr>
                </a:solidFill>
              </a:rPr>
              <a:t>tại</a:t>
            </a:r>
            <a:r>
              <a:rPr lang="en-US" dirty="0">
                <a:solidFill>
                  <a:schemeClr val="bg1">
                    <a:lumMod val="50000"/>
                  </a:schemeClr>
                </a:solidFill>
              </a:rPr>
              <a:t>;</a:t>
            </a:r>
            <a:br>
              <a:rPr lang="en-US" dirty="0">
                <a:solidFill>
                  <a:schemeClr val="bg1">
                    <a:lumMod val="50000"/>
                  </a:schemeClr>
                </a:solidFill>
              </a:rPr>
            </a:br>
            <a:r>
              <a:rPr lang="en-US" dirty="0">
                <a:solidFill>
                  <a:schemeClr val="bg1">
                    <a:lumMod val="65000"/>
                  </a:schemeClr>
                </a:solidFill>
              </a:rPr>
              <a:t>- </a:t>
            </a:r>
            <a:r>
              <a:rPr lang="en-US" dirty="0" err="1">
                <a:solidFill>
                  <a:schemeClr val="bg1">
                    <a:lumMod val="65000"/>
                  </a:schemeClr>
                </a:solidFill>
              </a:rPr>
              <a:t>Thể</a:t>
            </a:r>
            <a:r>
              <a:rPr lang="en-US" dirty="0">
                <a:solidFill>
                  <a:schemeClr val="bg1">
                    <a:lumMod val="65000"/>
                  </a:schemeClr>
                </a:solidFill>
              </a:rPr>
              <a:t> </a:t>
            </a:r>
            <a:r>
              <a:rPr lang="en-US" dirty="0" err="1">
                <a:solidFill>
                  <a:schemeClr val="bg1">
                    <a:lumMod val="65000"/>
                  </a:schemeClr>
                </a:solidFill>
              </a:rPr>
              <a:t>hiện</a:t>
            </a:r>
            <a:r>
              <a:rPr lang="en-US" dirty="0">
                <a:solidFill>
                  <a:schemeClr val="bg1">
                    <a:lumMod val="65000"/>
                  </a:schemeClr>
                </a:solidFill>
              </a:rPr>
              <a:t> </a:t>
            </a:r>
            <a:r>
              <a:rPr lang="en-US" dirty="0" err="1">
                <a:solidFill>
                  <a:schemeClr val="bg1">
                    <a:lumMod val="65000"/>
                  </a:schemeClr>
                </a:solidFill>
              </a:rPr>
              <a:t>luôn</a:t>
            </a:r>
            <a:r>
              <a:rPr lang="en-US" dirty="0">
                <a:solidFill>
                  <a:schemeClr val="bg1">
                    <a:lumMod val="65000"/>
                  </a:schemeClr>
                </a:solidFill>
              </a:rPr>
              <a:t> </a:t>
            </a:r>
            <a:r>
              <a:rPr lang="en-US" dirty="0" err="1">
                <a:solidFill>
                  <a:schemeClr val="bg1">
                    <a:lumMod val="65000"/>
                  </a:schemeClr>
                </a:solidFill>
              </a:rPr>
              <a:t>cập</a:t>
            </a:r>
            <a:r>
              <a:rPr lang="en-US" dirty="0">
                <a:solidFill>
                  <a:schemeClr val="bg1">
                    <a:lumMod val="65000"/>
                  </a:schemeClr>
                </a:solidFill>
              </a:rPr>
              <a:t> </a:t>
            </a:r>
            <a:r>
              <a:rPr lang="en-US" dirty="0" err="1">
                <a:solidFill>
                  <a:schemeClr val="bg1">
                    <a:lumMod val="65000"/>
                  </a:schemeClr>
                </a:solidFill>
              </a:rPr>
              <a:t>nhật</a:t>
            </a:r>
            <a:r>
              <a:rPr lang="en-US" dirty="0">
                <a:solidFill>
                  <a:schemeClr val="bg1">
                    <a:lumMod val="65000"/>
                  </a:schemeClr>
                </a:solidFill>
              </a:rPr>
              <a:t> </a:t>
            </a:r>
            <a:r>
              <a:rPr lang="en-US" dirty="0" err="1">
                <a:solidFill>
                  <a:schemeClr val="bg1">
                    <a:lumMod val="65000"/>
                  </a:schemeClr>
                </a:solidFill>
              </a:rPr>
              <a:t>và</a:t>
            </a:r>
            <a:r>
              <a:rPr lang="en-US" dirty="0">
                <a:solidFill>
                  <a:schemeClr val="bg1">
                    <a:lumMod val="65000"/>
                  </a:schemeClr>
                </a:solidFill>
              </a:rPr>
              <a:t> </a:t>
            </a:r>
            <a:r>
              <a:rPr lang="en-US" dirty="0" err="1">
                <a:solidFill>
                  <a:schemeClr val="bg1">
                    <a:lumMod val="65000"/>
                  </a:schemeClr>
                </a:solidFill>
              </a:rPr>
              <a:t>phân</a:t>
            </a:r>
            <a:r>
              <a:rPr lang="en-US" dirty="0">
                <a:solidFill>
                  <a:schemeClr val="bg1">
                    <a:lumMod val="65000"/>
                  </a:schemeClr>
                </a:solidFill>
              </a:rPr>
              <a:t> </a:t>
            </a:r>
            <a:r>
              <a:rPr lang="en-US" dirty="0" err="1">
                <a:solidFill>
                  <a:schemeClr val="bg1">
                    <a:lumMod val="65000"/>
                  </a:schemeClr>
                </a:solidFill>
              </a:rPr>
              <a:t>tích</a:t>
            </a:r>
            <a:r>
              <a:rPr lang="en-US" dirty="0">
                <a:solidFill>
                  <a:schemeClr val="bg1">
                    <a:lumMod val="65000"/>
                  </a:schemeClr>
                </a:solidFill>
              </a:rPr>
              <a:t> </a:t>
            </a:r>
            <a:r>
              <a:rPr lang="en-US" dirty="0" err="1">
                <a:solidFill>
                  <a:schemeClr val="bg1">
                    <a:lumMod val="65000"/>
                  </a:schemeClr>
                </a:solidFill>
              </a:rPr>
              <a:t>được</a:t>
            </a:r>
            <a:r>
              <a:rPr lang="en-US" dirty="0">
                <a:solidFill>
                  <a:schemeClr val="bg1">
                    <a:lumMod val="65000"/>
                  </a:schemeClr>
                </a:solidFill>
              </a:rPr>
              <a:t> </a:t>
            </a:r>
            <a:r>
              <a:rPr lang="en-US" dirty="0" err="1">
                <a:solidFill>
                  <a:schemeClr val="bg1">
                    <a:lumMod val="65000"/>
                  </a:schemeClr>
                </a:solidFill>
              </a:rPr>
              <a:t>tác</a:t>
            </a:r>
            <a:r>
              <a:rPr lang="en-US" dirty="0">
                <a:solidFill>
                  <a:schemeClr val="bg1">
                    <a:lumMod val="65000"/>
                  </a:schemeClr>
                </a:solidFill>
              </a:rPr>
              <a:t> </a:t>
            </a:r>
            <a:r>
              <a:rPr lang="en-US" dirty="0" err="1">
                <a:solidFill>
                  <a:schemeClr val="bg1">
                    <a:lumMod val="65000"/>
                  </a:schemeClr>
                </a:solidFill>
              </a:rPr>
              <a:t>động</a:t>
            </a:r>
            <a:r>
              <a:rPr lang="en-US" dirty="0">
                <a:solidFill>
                  <a:schemeClr val="bg1">
                    <a:lumMod val="65000"/>
                  </a:schemeClr>
                </a:solidFill>
              </a:rPr>
              <a:t> </a:t>
            </a:r>
            <a:r>
              <a:rPr lang="en-US" dirty="0" err="1">
                <a:solidFill>
                  <a:schemeClr val="bg1">
                    <a:lumMod val="65000"/>
                  </a:schemeClr>
                </a:solidFill>
              </a:rPr>
              <a:t>của</a:t>
            </a:r>
            <a:r>
              <a:rPr lang="en-US" dirty="0">
                <a:solidFill>
                  <a:schemeClr val="bg1">
                    <a:lumMod val="65000"/>
                  </a:schemeClr>
                </a:solidFill>
              </a:rPr>
              <a:t> </a:t>
            </a:r>
            <a:r>
              <a:rPr lang="en-US" dirty="0" err="1">
                <a:solidFill>
                  <a:schemeClr val="bg1">
                    <a:lumMod val="65000"/>
                  </a:schemeClr>
                </a:solidFill>
              </a:rPr>
              <a:t>các</a:t>
            </a:r>
            <a:r>
              <a:rPr lang="en-US" dirty="0">
                <a:solidFill>
                  <a:schemeClr val="bg1">
                    <a:lumMod val="65000"/>
                  </a:schemeClr>
                </a:solidFill>
              </a:rPr>
              <a:t> </a:t>
            </a:r>
            <a:r>
              <a:rPr lang="en-US" dirty="0" err="1">
                <a:solidFill>
                  <a:schemeClr val="bg1">
                    <a:lumMod val="65000"/>
                  </a:schemeClr>
                </a:solidFill>
              </a:rPr>
              <a:t>yếu</a:t>
            </a:r>
            <a:r>
              <a:rPr lang="en-US" dirty="0">
                <a:solidFill>
                  <a:schemeClr val="bg1">
                    <a:lumMod val="65000"/>
                  </a:schemeClr>
                </a:solidFill>
              </a:rPr>
              <a:t> </a:t>
            </a:r>
            <a:r>
              <a:rPr lang="en-US" dirty="0" err="1">
                <a:solidFill>
                  <a:schemeClr val="bg1">
                    <a:lumMod val="65000"/>
                  </a:schemeClr>
                </a:solidFill>
              </a:rPr>
              <a:t>tố</a:t>
            </a:r>
            <a:r>
              <a:rPr lang="en-US" dirty="0">
                <a:solidFill>
                  <a:schemeClr val="bg1">
                    <a:lumMod val="65000"/>
                  </a:schemeClr>
                </a:solidFill>
              </a:rPr>
              <a:t> </a:t>
            </a:r>
            <a:r>
              <a:rPr lang="en-US" dirty="0" err="1">
                <a:solidFill>
                  <a:schemeClr val="bg1">
                    <a:lumMod val="65000"/>
                  </a:schemeClr>
                </a:solidFill>
              </a:rPr>
              <a:t>xã</a:t>
            </a:r>
            <a:r>
              <a:rPr lang="en-US" dirty="0">
                <a:solidFill>
                  <a:schemeClr val="bg1">
                    <a:lumMod val="65000"/>
                  </a:schemeClr>
                </a:solidFill>
              </a:rPr>
              <a:t> </a:t>
            </a:r>
            <a:r>
              <a:rPr lang="en-US" dirty="0" err="1">
                <a:solidFill>
                  <a:schemeClr val="bg1">
                    <a:lumMod val="65000"/>
                  </a:schemeClr>
                </a:solidFill>
              </a:rPr>
              <a:t>hội</a:t>
            </a:r>
            <a:r>
              <a:rPr lang="en-US" dirty="0">
                <a:solidFill>
                  <a:schemeClr val="bg1">
                    <a:lumMod val="65000"/>
                  </a:schemeClr>
                </a:solidFill>
              </a:rPr>
              <a:t>, </a:t>
            </a:r>
            <a:r>
              <a:rPr lang="en-US" dirty="0" err="1">
                <a:solidFill>
                  <a:schemeClr val="bg1">
                    <a:lumMod val="65000"/>
                  </a:schemeClr>
                </a:solidFill>
              </a:rPr>
              <a:t>kinh</a:t>
            </a:r>
            <a:r>
              <a:rPr lang="en-US" dirty="0">
                <a:solidFill>
                  <a:schemeClr val="bg1">
                    <a:lumMod val="65000"/>
                  </a:schemeClr>
                </a:solidFill>
              </a:rPr>
              <a:t> </a:t>
            </a:r>
            <a:r>
              <a:rPr lang="en-US" dirty="0" err="1">
                <a:solidFill>
                  <a:schemeClr val="bg1">
                    <a:lumMod val="65000"/>
                  </a:schemeClr>
                </a:solidFill>
              </a:rPr>
              <a:t>tế</a:t>
            </a:r>
            <a:r>
              <a:rPr lang="en-US" dirty="0">
                <a:solidFill>
                  <a:schemeClr val="bg1">
                    <a:lumMod val="65000"/>
                  </a:schemeClr>
                </a:solidFill>
              </a:rPr>
              <a:t>, chính </a:t>
            </a:r>
            <a:r>
              <a:rPr lang="en-US" dirty="0" err="1">
                <a:solidFill>
                  <a:schemeClr val="bg1">
                    <a:lumMod val="65000"/>
                  </a:schemeClr>
                </a:solidFill>
              </a:rPr>
              <a:t>trị</a:t>
            </a:r>
            <a:r>
              <a:rPr lang="en-US" dirty="0">
                <a:solidFill>
                  <a:schemeClr val="bg1">
                    <a:lumMod val="65000"/>
                  </a:schemeClr>
                </a:solidFill>
              </a:rPr>
              <a:t>,  </a:t>
            </a:r>
            <a:r>
              <a:rPr lang="en-US" dirty="0" err="1">
                <a:solidFill>
                  <a:schemeClr val="bg1">
                    <a:lumMod val="65000"/>
                  </a:schemeClr>
                </a:solidFill>
              </a:rPr>
              <a:t>Ngành</a:t>
            </a:r>
            <a:r>
              <a:rPr lang="en-US" dirty="0">
                <a:solidFill>
                  <a:schemeClr val="bg1">
                    <a:lumMod val="65000"/>
                  </a:schemeClr>
                </a:solidFill>
              </a:rPr>
              <a:t>, </a:t>
            </a:r>
            <a:r>
              <a:rPr lang="en-US" dirty="0" err="1">
                <a:solidFill>
                  <a:schemeClr val="bg1">
                    <a:lumMod val="65000"/>
                  </a:schemeClr>
                </a:solidFill>
              </a:rPr>
              <a:t>Tập</a:t>
            </a:r>
            <a:r>
              <a:rPr lang="en-US" dirty="0">
                <a:solidFill>
                  <a:schemeClr val="bg1">
                    <a:lumMod val="65000"/>
                  </a:schemeClr>
                </a:solidFill>
              </a:rPr>
              <a:t> </a:t>
            </a:r>
            <a:r>
              <a:rPr lang="en-US" dirty="0" err="1">
                <a:solidFill>
                  <a:schemeClr val="bg1">
                    <a:lumMod val="65000"/>
                  </a:schemeClr>
                </a:solidFill>
              </a:rPr>
              <a:t>đoàn</a:t>
            </a:r>
            <a:r>
              <a:rPr lang="en-US" dirty="0">
                <a:solidFill>
                  <a:schemeClr val="bg1">
                    <a:lumMod val="65000"/>
                  </a:schemeClr>
                </a:solidFill>
              </a:rPr>
              <a:t> </a:t>
            </a:r>
            <a:r>
              <a:rPr lang="en-US" dirty="0" err="1">
                <a:solidFill>
                  <a:schemeClr val="bg1">
                    <a:lumMod val="65000"/>
                  </a:schemeClr>
                </a:solidFill>
              </a:rPr>
              <a:t>đến</a:t>
            </a:r>
            <a:r>
              <a:rPr lang="en-US" dirty="0">
                <a:solidFill>
                  <a:schemeClr val="bg1">
                    <a:lumMod val="65000"/>
                  </a:schemeClr>
                </a:solidFill>
              </a:rPr>
              <a:t> </a:t>
            </a:r>
            <a:r>
              <a:rPr lang="en-US" dirty="0" err="1">
                <a:solidFill>
                  <a:schemeClr val="bg1">
                    <a:lumMod val="65000"/>
                  </a:schemeClr>
                </a:solidFill>
              </a:rPr>
              <a:t>hoạt</a:t>
            </a:r>
            <a:r>
              <a:rPr lang="en-US" dirty="0">
                <a:solidFill>
                  <a:schemeClr val="bg1">
                    <a:lumMod val="65000"/>
                  </a:schemeClr>
                </a:solidFill>
              </a:rPr>
              <a:t> </a:t>
            </a:r>
            <a:r>
              <a:rPr lang="en-US" dirty="0" err="1">
                <a:solidFill>
                  <a:schemeClr val="bg1">
                    <a:lumMod val="65000"/>
                  </a:schemeClr>
                </a:solidFill>
              </a:rPr>
              <a:t>động</a:t>
            </a:r>
            <a:r>
              <a:rPr lang="en-US" dirty="0">
                <a:solidFill>
                  <a:schemeClr val="bg1">
                    <a:lumMod val="65000"/>
                  </a:schemeClr>
                </a:solidFill>
              </a:rPr>
              <a:t> </a:t>
            </a:r>
            <a:r>
              <a:rPr lang="en-US" dirty="0" err="1">
                <a:solidFill>
                  <a:schemeClr val="bg1">
                    <a:lumMod val="65000"/>
                  </a:schemeClr>
                </a:solidFill>
              </a:rPr>
              <a:t>của</a:t>
            </a:r>
            <a:r>
              <a:rPr lang="en-US" dirty="0">
                <a:solidFill>
                  <a:schemeClr val="bg1">
                    <a:lumMod val="65000"/>
                  </a:schemeClr>
                </a:solidFill>
              </a:rPr>
              <a:t> </a:t>
            </a:r>
            <a:r>
              <a:rPr lang="en-US" dirty="0" err="1">
                <a:solidFill>
                  <a:schemeClr val="bg1">
                    <a:lumMod val="65000"/>
                  </a:schemeClr>
                </a:solidFill>
              </a:rPr>
              <a:t>bộ</a:t>
            </a:r>
            <a:r>
              <a:rPr lang="en-US" dirty="0">
                <a:solidFill>
                  <a:schemeClr val="bg1">
                    <a:lumMod val="65000"/>
                  </a:schemeClr>
                </a:solidFill>
              </a:rPr>
              <a:t> </a:t>
            </a:r>
            <a:r>
              <a:rPr lang="en-US" dirty="0" err="1">
                <a:solidFill>
                  <a:schemeClr val="bg1">
                    <a:lumMod val="65000"/>
                  </a:schemeClr>
                </a:solidFill>
              </a:rPr>
              <a:t>phận</a:t>
            </a:r>
            <a:r>
              <a:rPr lang="en-US" dirty="0">
                <a:solidFill>
                  <a:schemeClr val="bg1">
                    <a:lumMod val="65000"/>
                  </a:schemeClr>
                </a:solidFill>
              </a:rPr>
              <a:t> </a:t>
            </a:r>
            <a:r>
              <a:rPr lang="en-US" dirty="0" err="1">
                <a:solidFill>
                  <a:schemeClr val="bg1">
                    <a:lumMod val="65000"/>
                  </a:schemeClr>
                </a:solidFill>
              </a:rPr>
              <a:t>và</a:t>
            </a:r>
            <a:r>
              <a:rPr lang="en-US" dirty="0">
                <a:solidFill>
                  <a:schemeClr val="bg1">
                    <a:lumMod val="65000"/>
                  </a:schemeClr>
                </a:solidFill>
              </a:rPr>
              <a:t> </a:t>
            </a:r>
            <a:r>
              <a:rPr lang="en-US" dirty="0" err="1">
                <a:solidFill>
                  <a:schemeClr val="bg2">
                    <a:lumMod val="75000"/>
                  </a:schemeClr>
                </a:solidFill>
              </a:rPr>
              <a:t>Tổng</a:t>
            </a:r>
            <a:r>
              <a:rPr lang="en-US" dirty="0">
                <a:solidFill>
                  <a:schemeClr val="bg2">
                    <a:lumMod val="75000"/>
                  </a:schemeClr>
                </a:solidFill>
              </a:rPr>
              <a:t> </a:t>
            </a:r>
            <a:r>
              <a:rPr lang="en-US" dirty="0" err="1">
                <a:solidFill>
                  <a:schemeClr val="bg2">
                    <a:lumMod val="75000"/>
                  </a:schemeClr>
                </a:solidFill>
              </a:rPr>
              <a:t>công</a:t>
            </a:r>
            <a:r>
              <a:rPr lang="en-US" dirty="0">
                <a:solidFill>
                  <a:schemeClr val="bg2">
                    <a:lumMod val="75000"/>
                  </a:schemeClr>
                </a:solidFill>
              </a:rPr>
              <a:t> ty</a:t>
            </a:r>
            <a:r>
              <a:rPr lang="vi-VN" dirty="0">
                <a:solidFill>
                  <a:schemeClr val="bg2">
                    <a:lumMod val="75000"/>
                  </a:schemeClr>
                </a:solidFill>
              </a:rPr>
              <a:t>.</a:t>
            </a:r>
            <a:endParaRPr lang="en-US" dirty="0">
              <a:solidFill>
                <a:schemeClr val="bg2">
                  <a:lumMod val="75000"/>
                </a:schemeClr>
              </a:solidFill>
            </a:endParaRPr>
          </a:p>
          <a:p>
            <a:pPr lvl="1">
              <a:lnSpc>
                <a:spcPct val="110000"/>
              </a:lnSpc>
            </a:pPr>
            <a:r>
              <a:rPr lang="en-US" b="1" dirty="0" err="1">
                <a:solidFill>
                  <a:srgbClr val="0070C0"/>
                </a:solidFill>
              </a:rPr>
              <a:t>Cấp</a:t>
            </a:r>
            <a:r>
              <a:rPr lang="en-US" b="1" dirty="0">
                <a:solidFill>
                  <a:srgbClr val="0070C0"/>
                </a:solidFill>
              </a:rPr>
              <a:t> </a:t>
            </a:r>
            <a:r>
              <a:rPr lang="en-US" b="1" dirty="0" err="1">
                <a:solidFill>
                  <a:srgbClr val="0070C0"/>
                </a:solidFill>
              </a:rPr>
              <a:t>độ</a:t>
            </a:r>
            <a:r>
              <a:rPr lang="en-US" b="1" dirty="0">
                <a:solidFill>
                  <a:srgbClr val="0070C0"/>
                </a:solidFill>
              </a:rPr>
              <a:t> 5: </a:t>
            </a:r>
            <a:r>
              <a:rPr lang="en-US" dirty="0">
                <a:solidFill>
                  <a:srgbClr val="0070C0"/>
                </a:solidFill>
              </a:rPr>
              <a:t>(</a:t>
            </a:r>
            <a:r>
              <a:rPr lang="en-US" dirty="0" err="1">
                <a:solidFill>
                  <a:srgbClr val="0070C0"/>
                </a:solidFill>
              </a:rPr>
              <a:t>Cấp</a:t>
            </a:r>
            <a:r>
              <a:rPr lang="en-US" dirty="0">
                <a:solidFill>
                  <a:srgbClr val="0070C0"/>
                </a:solidFill>
              </a:rPr>
              <a:t> </a:t>
            </a:r>
            <a:r>
              <a:rPr lang="en-US" dirty="0" err="1">
                <a:solidFill>
                  <a:srgbClr val="0070C0"/>
                </a:solidFill>
              </a:rPr>
              <a:t>độ</a:t>
            </a:r>
            <a:r>
              <a:rPr lang="en-US" dirty="0">
                <a:solidFill>
                  <a:srgbClr val="0070C0"/>
                </a:solidFill>
              </a:rPr>
              <a:t> </a:t>
            </a:r>
            <a:r>
              <a:rPr lang="en-US" dirty="0" err="1">
                <a:solidFill>
                  <a:srgbClr val="0070C0"/>
                </a:solidFill>
              </a:rPr>
              <a:t>này</a:t>
            </a:r>
            <a:r>
              <a:rPr lang="en-US" dirty="0">
                <a:solidFill>
                  <a:srgbClr val="0070C0"/>
                </a:solidFill>
              </a:rPr>
              <a:t> </a:t>
            </a:r>
            <a:r>
              <a:rPr lang="en-US" dirty="0" err="1">
                <a:solidFill>
                  <a:srgbClr val="0070C0"/>
                </a:solidFill>
              </a:rPr>
              <a:t>khó</a:t>
            </a:r>
            <a:r>
              <a:rPr lang="en-US" dirty="0">
                <a:solidFill>
                  <a:srgbClr val="0070C0"/>
                </a:solidFill>
              </a:rPr>
              <a:t> </a:t>
            </a:r>
            <a:r>
              <a:rPr lang="en-US" dirty="0" err="1">
                <a:solidFill>
                  <a:srgbClr val="0070C0"/>
                </a:solidFill>
              </a:rPr>
              <a:t>đánh</a:t>
            </a:r>
            <a:r>
              <a:rPr lang="en-US" dirty="0">
                <a:solidFill>
                  <a:srgbClr val="0070C0"/>
                </a:solidFill>
              </a:rPr>
              <a:t> </a:t>
            </a:r>
            <a:r>
              <a:rPr lang="en-US" dirty="0" err="1">
                <a:solidFill>
                  <a:srgbClr val="0070C0"/>
                </a:solidFill>
              </a:rPr>
              <a:t>giá</a:t>
            </a:r>
            <a:r>
              <a:rPr lang="en-US" dirty="0">
                <a:solidFill>
                  <a:srgbClr val="0070C0"/>
                </a:solidFill>
              </a:rPr>
              <a:t> </a:t>
            </a:r>
            <a:r>
              <a:rPr lang="en-US" dirty="0" err="1">
                <a:solidFill>
                  <a:srgbClr val="0070C0"/>
                </a:solidFill>
              </a:rPr>
              <a:t>bằng</a:t>
            </a:r>
            <a:r>
              <a:rPr lang="en-US" dirty="0">
                <a:solidFill>
                  <a:srgbClr val="0070C0"/>
                </a:solidFill>
              </a:rPr>
              <a:t> </a:t>
            </a:r>
            <a:r>
              <a:rPr lang="en-US" dirty="0" err="1">
                <a:solidFill>
                  <a:srgbClr val="0070C0"/>
                </a:solidFill>
              </a:rPr>
              <a:t>bài</a:t>
            </a:r>
            <a:r>
              <a:rPr lang="en-US" dirty="0">
                <a:solidFill>
                  <a:srgbClr val="0070C0"/>
                </a:solidFill>
              </a:rPr>
              <a:t> </a:t>
            </a:r>
            <a:r>
              <a:rPr lang="en-US" dirty="0" err="1">
                <a:solidFill>
                  <a:srgbClr val="0070C0"/>
                </a:solidFill>
              </a:rPr>
              <a:t>thi</a:t>
            </a:r>
            <a:r>
              <a:rPr lang="en-US" dirty="0">
                <a:solidFill>
                  <a:srgbClr val="0070C0"/>
                </a:solidFill>
              </a:rPr>
              <a:t> </a:t>
            </a:r>
            <a:r>
              <a:rPr lang="en-US" dirty="0" err="1">
                <a:solidFill>
                  <a:srgbClr val="0070C0"/>
                </a:solidFill>
              </a:rPr>
              <a:t>viết</a:t>
            </a:r>
            <a:r>
              <a:rPr lang="en-US" dirty="0">
                <a:solidFill>
                  <a:srgbClr val="0070C0"/>
                </a:solidFill>
              </a:rPr>
              <a:t>) </a:t>
            </a:r>
          </a:p>
          <a:p>
            <a:pPr lvl="2">
              <a:lnSpc>
                <a:spcPct val="110000"/>
              </a:lnSpc>
            </a:pPr>
            <a:r>
              <a:rPr lang="en-US" sz="1200" dirty="0"/>
              <a:t>- </a:t>
            </a:r>
            <a:r>
              <a:rPr lang="en-US" sz="1200" dirty="0" err="1"/>
              <a:t>Hiểu</a:t>
            </a:r>
            <a:r>
              <a:rPr lang="en-US" sz="1200" dirty="0"/>
              <a:t> </a:t>
            </a:r>
            <a:r>
              <a:rPr lang="en-US" sz="1200" dirty="0" err="1"/>
              <a:t>biết</a:t>
            </a:r>
            <a:r>
              <a:rPr lang="en-US" sz="1200" dirty="0"/>
              <a:t> </a:t>
            </a:r>
            <a:r>
              <a:rPr lang="en-US" sz="1200" dirty="0" err="1"/>
              <a:t>về</a:t>
            </a:r>
            <a:r>
              <a:rPr lang="en-US" sz="1200" dirty="0"/>
              <a:t> </a:t>
            </a:r>
            <a:r>
              <a:rPr lang="en-US" sz="1200" dirty="0" err="1"/>
              <a:t>văn</a:t>
            </a:r>
            <a:r>
              <a:rPr lang="en-US" sz="1200" dirty="0"/>
              <a:t> </a:t>
            </a:r>
            <a:r>
              <a:rPr lang="en-US" sz="1200" dirty="0" err="1"/>
              <a:t>hóa</a:t>
            </a:r>
            <a:r>
              <a:rPr lang="en-US" sz="1200" dirty="0"/>
              <a:t>, </a:t>
            </a:r>
            <a:r>
              <a:rPr lang="en-US" sz="1200" dirty="0" err="1"/>
              <a:t>quy</a:t>
            </a:r>
            <a:r>
              <a:rPr lang="en-US" sz="1200" dirty="0"/>
              <a:t> </a:t>
            </a:r>
            <a:r>
              <a:rPr lang="en-US" sz="1200" dirty="0" err="1"/>
              <a:t>định</a:t>
            </a:r>
            <a:r>
              <a:rPr lang="en-US" sz="1200" dirty="0"/>
              <a:t> </a:t>
            </a:r>
            <a:r>
              <a:rPr lang="en-US" sz="1200" dirty="0" err="1"/>
              <a:t>và</a:t>
            </a:r>
            <a:r>
              <a:rPr lang="en-US" sz="1200" dirty="0"/>
              <a:t> phong </a:t>
            </a:r>
            <a:r>
              <a:rPr lang="en-US" sz="1200" dirty="0" err="1"/>
              <a:t>cách</a:t>
            </a:r>
            <a:r>
              <a:rPr lang="en-US" sz="1200" dirty="0"/>
              <a:t> </a:t>
            </a:r>
            <a:r>
              <a:rPr lang="en-US" sz="1200" dirty="0" err="1"/>
              <a:t>quản</a:t>
            </a:r>
            <a:r>
              <a:rPr lang="en-US" sz="1200" dirty="0"/>
              <a:t> </a:t>
            </a:r>
            <a:r>
              <a:rPr lang="en-US" sz="1200" dirty="0" err="1"/>
              <a:t>lý</a:t>
            </a:r>
            <a:r>
              <a:rPr lang="en-US" sz="1200" dirty="0"/>
              <a:t> </a:t>
            </a:r>
            <a:r>
              <a:rPr lang="en-US" sz="1200" dirty="0" err="1"/>
              <a:t>được</a:t>
            </a:r>
            <a:r>
              <a:rPr lang="en-US" sz="1200" dirty="0"/>
              <a:t> </a:t>
            </a:r>
            <a:r>
              <a:rPr lang="en-US" sz="1200" dirty="0" err="1"/>
              <a:t>văn</a:t>
            </a:r>
            <a:r>
              <a:rPr lang="en-US" sz="1200" dirty="0"/>
              <a:t> </a:t>
            </a:r>
            <a:r>
              <a:rPr lang="en-US" sz="1200" dirty="0" err="1"/>
              <a:t>bản</a:t>
            </a:r>
            <a:r>
              <a:rPr lang="en-US" sz="1200" dirty="0"/>
              <a:t> </a:t>
            </a:r>
            <a:r>
              <a:rPr lang="en-US" sz="1200" dirty="0" err="1"/>
              <a:t>hóa</a:t>
            </a:r>
            <a:r>
              <a:rPr lang="en-US" sz="1200" dirty="0"/>
              <a:t> và </a:t>
            </a:r>
            <a:r>
              <a:rPr lang="en-US" sz="1200" dirty="0" err="1"/>
              <a:t>ngầm</a:t>
            </a:r>
            <a:r>
              <a:rPr lang="en-US" sz="1200" dirty="0"/>
              <a:t> </a:t>
            </a:r>
            <a:r>
              <a:rPr lang="en-US" sz="1200" dirty="0" err="1"/>
              <a:t>định</a:t>
            </a:r>
            <a:r>
              <a:rPr lang="en-US" sz="1200" dirty="0"/>
              <a:t> </a:t>
            </a:r>
            <a:r>
              <a:rPr lang="en-US" sz="1200" dirty="0" err="1"/>
              <a:t>của</a:t>
            </a:r>
            <a:r>
              <a:rPr lang="en-US" sz="1200" dirty="0"/>
              <a:t> </a:t>
            </a:r>
            <a:r>
              <a:rPr lang="en-US" sz="1200" dirty="0" err="1"/>
              <a:t>Tổng</a:t>
            </a:r>
            <a:r>
              <a:rPr lang="en-US" sz="1200" dirty="0"/>
              <a:t> </a:t>
            </a:r>
            <a:r>
              <a:rPr lang="en-US" sz="1200" dirty="0" err="1"/>
              <a:t>công</a:t>
            </a:r>
            <a:r>
              <a:rPr lang="en-US" sz="1200" dirty="0"/>
              <a:t> ty và </a:t>
            </a:r>
            <a:r>
              <a:rPr lang="en-US" sz="1200" dirty="0" err="1"/>
              <a:t>Phòng</a:t>
            </a:r>
            <a:r>
              <a:rPr lang="en-US" sz="1200" dirty="0"/>
              <a:t> ban </a:t>
            </a:r>
            <a:r>
              <a:rPr lang="en-US" sz="1200" dirty="0" err="1"/>
              <a:t>đang</a:t>
            </a:r>
            <a:r>
              <a:rPr lang="en-US" sz="1200" dirty="0"/>
              <a:t> </a:t>
            </a:r>
            <a:r>
              <a:rPr lang="en-US" sz="1200" dirty="0" err="1"/>
              <a:t>công</a:t>
            </a:r>
            <a:r>
              <a:rPr lang="en-US" sz="1200" dirty="0"/>
              <a:t> </a:t>
            </a:r>
            <a:r>
              <a:rPr lang="en-US" sz="1200" dirty="0" err="1"/>
              <a:t>tác</a:t>
            </a:r>
            <a:r>
              <a:rPr lang="en-US" sz="1200" dirty="0"/>
              <a:t>;</a:t>
            </a:r>
            <a:br>
              <a:rPr lang="en-US" sz="1200" dirty="0"/>
            </a:br>
            <a:r>
              <a:rPr lang="en-US" sz="1200" dirty="0"/>
              <a:t>- </a:t>
            </a:r>
            <a:r>
              <a:rPr lang="en-US" sz="1200" dirty="0" err="1"/>
              <a:t>Giải</a:t>
            </a:r>
            <a:r>
              <a:rPr lang="en-US" sz="1200" dirty="0"/>
              <a:t> </a:t>
            </a:r>
            <a:r>
              <a:rPr lang="en-US" sz="1200" dirty="0" err="1"/>
              <a:t>thích</a:t>
            </a:r>
            <a:r>
              <a:rPr lang="en-US" sz="1200" dirty="0"/>
              <a:t> </a:t>
            </a:r>
            <a:r>
              <a:rPr lang="en-US" sz="1200" dirty="0" err="1"/>
              <a:t>được</a:t>
            </a:r>
            <a:r>
              <a:rPr lang="en-US" sz="1200" dirty="0"/>
              <a:t> </a:t>
            </a:r>
            <a:r>
              <a:rPr lang="en-US" sz="1200" dirty="0" err="1"/>
              <a:t>các</a:t>
            </a:r>
            <a:r>
              <a:rPr lang="en-US" sz="1200" dirty="0"/>
              <a:t> </a:t>
            </a:r>
            <a:r>
              <a:rPr lang="en-US" sz="1200" dirty="0" err="1"/>
              <a:t>nội</a:t>
            </a:r>
            <a:r>
              <a:rPr lang="en-US" sz="1200" dirty="0"/>
              <a:t> qui, qui </a:t>
            </a:r>
            <a:r>
              <a:rPr lang="en-US" sz="1200" dirty="0" err="1"/>
              <a:t>định</a:t>
            </a:r>
            <a:r>
              <a:rPr lang="en-US" sz="1200" dirty="0"/>
              <a:t> </a:t>
            </a:r>
            <a:r>
              <a:rPr lang="en-US" sz="1200" dirty="0" err="1"/>
              <a:t>và</a:t>
            </a:r>
            <a:r>
              <a:rPr lang="en-US" sz="1200" dirty="0"/>
              <a:t> qui </a:t>
            </a:r>
            <a:r>
              <a:rPr lang="en-US" sz="1200" dirty="0" err="1"/>
              <a:t>trình</a:t>
            </a:r>
            <a:r>
              <a:rPr lang="en-US" sz="1200" dirty="0"/>
              <a:t> </a:t>
            </a:r>
            <a:r>
              <a:rPr lang="en-US" sz="1200" dirty="0" err="1"/>
              <a:t>công</a:t>
            </a:r>
            <a:r>
              <a:rPr lang="en-US" sz="1200" dirty="0"/>
              <a:t> </a:t>
            </a:r>
            <a:r>
              <a:rPr lang="en-US" sz="1200" dirty="0" err="1"/>
              <a:t>việc</a:t>
            </a:r>
            <a:r>
              <a:rPr lang="en-US" sz="1200" dirty="0"/>
              <a:t> </a:t>
            </a:r>
            <a:r>
              <a:rPr lang="en-US" sz="1200" dirty="0" err="1"/>
              <a:t>trong</a:t>
            </a:r>
            <a:r>
              <a:rPr lang="en-US" sz="1200" dirty="0"/>
              <a:t> </a:t>
            </a:r>
            <a:r>
              <a:rPr lang="en-US" sz="1200" dirty="0" err="1"/>
              <a:t>bộ</a:t>
            </a:r>
            <a:r>
              <a:rPr lang="en-US" sz="1200" dirty="0"/>
              <a:t> </a:t>
            </a:r>
            <a:r>
              <a:rPr lang="en-US" sz="1200" dirty="0" err="1"/>
              <a:t>phận</a:t>
            </a:r>
            <a:r>
              <a:rPr lang="en-US" sz="1200" dirty="0"/>
              <a:t> </a:t>
            </a:r>
            <a:r>
              <a:rPr lang="en-US" sz="1200" dirty="0" err="1"/>
              <a:t>và</a:t>
            </a:r>
            <a:r>
              <a:rPr lang="en-US" sz="1200" dirty="0"/>
              <a:t> </a:t>
            </a:r>
            <a:r>
              <a:rPr lang="en-US" sz="1200" dirty="0" err="1"/>
              <a:t>Tổng</a:t>
            </a:r>
            <a:r>
              <a:rPr lang="en-US" sz="1200" dirty="0"/>
              <a:t> </a:t>
            </a:r>
            <a:r>
              <a:rPr lang="en-US" sz="1200" dirty="0" err="1"/>
              <a:t>công</a:t>
            </a:r>
            <a:r>
              <a:rPr lang="en-US" sz="1200" dirty="0"/>
              <a:t> ty </a:t>
            </a:r>
            <a:r>
              <a:rPr lang="en-US" sz="1200" dirty="0" err="1"/>
              <a:t>một</a:t>
            </a:r>
            <a:r>
              <a:rPr lang="en-US" sz="1200" dirty="0"/>
              <a:t> </a:t>
            </a:r>
            <a:r>
              <a:rPr lang="en-US" sz="1200" dirty="0" err="1"/>
              <a:t>cách</a:t>
            </a:r>
            <a:r>
              <a:rPr lang="en-US" sz="1200" dirty="0"/>
              <a:t> </a:t>
            </a:r>
            <a:r>
              <a:rPr lang="en-US" sz="1200" dirty="0" err="1"/>
              <a:t>rõ</a:t>
            </a:r>
            <a:r>
              <a:rPr lang="en-US" sz="1200" dirty="0"/>
              <a:t> </a:t>
            </a:r>
            <a:r>
              <a:rPr lang="en-US" sz="1200" dirty="0" err="1"/>
              <a:t>ràng</a:t>
            </a:r>
            <a:r>
              <a:rPr lang="en-US" sz="1200" dirty="0"/>
              <a:t>, </a:t>
            </a:r>
            <a:r>
              <a:rPr lang="en-US" sz="1200" dirty="0" err="1"/>
              <a:t>rành</a:t>
            </a:r>
            <a:r>
              <a:rPr lang="en-US" sz="1200" dirty="0"/>
              <a:t> </a:t>
            </a:r>
            <a:r>
              <a:rPr lang="en-US" sz="1200" dirty="0" err="1"/>
              <a:t>mạch</a:t>
            </a:r>
            <a:r>
              <a:rPr lang="en-US" sz="1200" dirty="0"/>
              <a:t> </a:t>
            </a:r>
            <a:r>
              <a:rPr lang="en-US" sz="1200" dirty="0" err="1"/>
              <a:t>và</a:t>
            </a:r>
            <a:r>
              <a:rPr lang="en-US" sz="1200" dirty="0"/>
              <a:t> </a:t>
            </a:r>
            <a:r>
              <a:rPr lang="en-US" sz="1200" dirty="0" err="1"/>
              <a:t>hướng</a:t>
            </a:r>
            <a:r>
              <a:rPr lang="en-US" sz="1200" dirty="0"/>
              <a:t> </a:t>
            </a:r>
            <a:r>
              <a:rPr lang="en-US" sz="1200" dirty="0" err="1"/>
              <a:t>dẫn</a:t>
            </a:r>
            <a:r>
              <a:rPr lang="en-US" sz="1200" dirty="0"/>
              <a:t> </a:t>
            </a:r>
            <a:r>
              <a:rPr lang="en-US" sz="1200" dirty="0" err="1"/>
              <a:t>người</a:t>
            </a:r>
            <a:r>
              <a:rPr lang="en-US" sz="1200" dirty="0"/>
              <a:t> </a:t>
            </a:r>
            <a:r>
              <a:rPr lang="en-US" sz="1200" dirty="0" err="1"/>
              <a:t>khác</a:t>
            </a:r>
            <a:r>
              <a:rPr lang="en-US" sz="1200" dirty="0"/>
              <a:t> </a:t>
            </a:r>
            <a:r>
              <a:rPr lang="en-US" sz="1200" dirty="0" err="1"/>
              <a:t>thực</a:t>
            </a:r>
            <a:r>
              <a:rPr lang="en-US" sz="1200" dirty="0"/>
              <a:t> </a:t>
            </a:r>
            <a:r>
              <a:rPr lang="en-US" sz="1200" dirty="0" err="1"/>
              <a:t>hiện</a:t>
            </a:r>
            <a:r>
              <a:rPr lang="en-US" sz="1200" dirty="0"/>
              <a:t>;  </a:t>
            </a:r>
            <a:br>
              <a:rPr lang="en-US" sz="1200" dirty="0"/>
            </a:br>
            <a:r>
              <a:rPr lang="en-US" sz="1200" dirty="0"/>
              <a:t>- </a:t>
            </a:r>
            <a:r>
              <a:rPr lang="en-US" sz="1200" dirty="0" err="1"/>
              <a:t>Giải</a:t>
            </a:r>
            <a:r>
              <a:rPr lang="en-US" sz="1200" dirty="0"/>
              <a:t> </a:t>
            </a:r>
            <a:r>
              <a:rPr lang="en-US" sz="1200" dirty="0" err="1"/>
              <a:t>thích</a:t>
            </a:r>
            <a:r>
              <a:rPr lang="en-US" sz="1200" dirty="0"/>
              <a:t> </a:t>
            </a:r>
            <a:r>
              <a:rPr lang="en-US" sz="1200" dirty="0" err="1"/>
              <a:t>được</a:t>
            </a:r>
            <a:r>
              <a:rPr lang="en-US" sz="1200" dirty="0"/>
              <a:t> </a:t>
            </a:r>
            <a:r>
              <a:rPr lang="en-US" sz="1200" dirty="0" err="1"/>
              <a:t>các</a:t>
            </a:r>
            <a:r>
              <a:rPr lang="en-US" sz="1200" dirty="0"/>
              <a:t> </a:t>
            </a:r>
            <a:r>
              <a:rPr lang="en-US" sz="1200" dirty="0" err="1"/>
              <a:t>vấn</a:t>
            </a:r>
            <a:r>
              <a:rPr lang="en-US" sz="1200" dirty="0"/>
              <a:t> </a:t>
            </a:r>
            <a:r>
              <a:rPr lang="en-US" sz="1200" dirty="0" err="1"/>
              <a:t>đề</a:t>
            </a:r>
            <a:r>
              <a:rPr lang="en-US" sz="1200" dirty="0"/>
              <a:t> </a:t>
            </a:r>
            <a:r>
              <a:rPr lang="en-US" sz="1200" dirty="0" err="1"/>
              <a:t>chuyên</a:t>
            </a:r>
            <a:r>
              <a:rPr lang="en-US" sz="1200" dirty="0"/>
              <a:t> </a:t>
            </a:r>
            <a:r>
              <a:rPr lang="en-US" sz="1200" dirty="0" err="1"/>
              <a:t>sâu</a:t>
            </a:r>
            <a:r>
              <a:rPr lang="en-US" sz="1200" dirty="0"/>
              <a:t> </a:t>
            </a:r>
            <a:r>
              <a:rPr lang="en-US" sz="1200" dirty="0" err="1"/>
              <a:t>về</a:t>
            </a:r>
            <a:r>
              <a:rPr lang="en-US" sz="1200" dirty="0"/>
              <a:t> </a:t>
            </a:r>
            <a:r>
              <a:rPr lang="en-US" sz="1200" dirty="0" err="1"/>
              <a:t>tất</a:t>
            </a:r>
            <a:r>
              <a:rPr lang="en-US" sz="1200" dirty="0"/>
              <a:t> </a:t>
            </a:r>
            <a:r>
              <a:rPr lang="en-US" sz="1200" dirty="0" err="1"/>
              <a:t>cả</a:t>
            </a:r>
            <a:r>
              <a:rPr lang="en-US" sz="1200" dirty="0"/>
              <a:t> </a:t>
            </a:r>
            <a:r>
              <a:rPr lang="en-US" sz="1200" dirty="0" err="1"/>
              <a:t>dự</a:t>
            </a:r>
            <a:r>
              <a:rPr lang="en-US" sz="1200" dirty="0"/>
              <a:t> </a:t>
            </a:r>
            <a:r>
              <a:rPr lang="en-US" sz="1200" dirty="0" err="1"/>
              <a:t>án</a:t>
            </a:r>
            <a:r>
              <a:rPr lang="en-US" sz="1200" dirty="0"/>
              <a:t>, </a:t>
            </a:r>
            <a:r>
              <a:rPr lang="en-US" sz="1200" dirty="0" err="1"/>
              <a:t>sản</a:t>
            </a:r>
            <a:r>
              <a:rPr lang="en-US" sz="1200" dirty="0"/>
              <a:t> </a:t>
            </a:r>
            <a:r>
              <a:rPr lang="en-US" sz="1200" dirty="0" err="1"/>
              <a:t>phẩm</a:t>
            </a:r>
            <a:r>
              <a:rPr lang="en-US" sz="1200" dirty="0"/>
              <a:t>, </a:t>
            </a:r>
            <a:r>
              <a:rPr lang="en-US" sz="1200" dirty="0" err="1"/>
              <a:t>dịch</a:t>
            </a:r>
            <a:r>
              <a:rPr lang="en-US" sz="1200" dirty="0"/>
              <a:t> </a:t>
            </a:r>
            <a:r>
              <a:rPr lang="en-US" sz="1200" dirty="0" err="1"/>
              <a:t>vụ</a:t>
            </a:r>
            <a:r>
              <a:rPr lang="en-US" sz="1200" dirty="0"/>
              <a:t> </a:t>
            </a:r>
            <a:r>
              <a:rPr lang="en-US" sz="1200" dirty="0" err="1"/>
              <a:t>của</a:t>
            </a:r>
            <a:r>
              <a:rPr lang="en-US" sz="1200" dirty="0"/>
              <a:t> </a:t>
            </a:r>
            <a:r>
              <a:rPr lang="en-US" sz="1200" dirty="0" err="1"/>
              <a:t>Tổng</a:t>
            </a:r>
            <a:r>
              <a:rPr lang="en-US" sz="1200" dirty="0"/>
              <a:t> </a:t>
            </a:r>
            <a:r>
              <a:rPr lang="en-US" sz="1200" dirty="0" err="1"/>
              <a:t>công</a:t>
            </a:r>
            <a:r>
              <a:rPr lang="en-US" sz="1200" dirty="0"/>
              <a:t> ty, </a:t>
            </a:r>
            <a:r>
              <a:rPr lang="en-US" sz="1200" dirty="0" err="1"/>
              <a:t>bao</a:t>
            </a:r>
            <a:r>
              <a:rPr lang="en-US" sz="1200" dirty="0"/>
              <a:t> </a:t>
            </a:r>
            <a:r>
              <a:rPr lang="en-US" sz="1200" dirty="0" err="1"/>
              <a:t>gồm</a:t>
            </a:r>
            <a:r>
              <a:rPr lang="en-US" sz="1200" dirty="0"/>
              <a:t> </a:t>
            </a:r>
            <a:r>
              <a:rPr lang="en-US" sz="1200" dirty="0" err="1"/>
              <a:t>các</a:t>
            </a:r>
            <a:r>
              <a:rPr lang="en-US" sz="1200" dirty="0"/>
              <a:t> </a:t>
            </a:r>
            <a:r>
              <a:rPr lang="en-US" sz="1200" dirty="0" err="1"/>
              <a:t>đặc</a:t>
            </a:r>
            <a:r>
              <a:rPr lang="en-US" sz="1200" dirty="0"/>
              <a:t> </a:t>
            </a:r>
            <a:r>
              <a:rPr lang="en-US" sz="1200" dirty="0" err="1"/>
              <a:t>tính</a:t>
            </a:r>
            <a:r>
              <a:rPr lang="en-US" sz="1200" dirty="0"/>
              <a:t>, </a:t>
            </a:r>
            <a:r>
              <a:rPr lang="en-US" sz="1200" dirty="0" err="1"/>
              <a:t>ưu</a:t>
            </a:r>
            <a:r>
              <a:rPr lang="en-US" sz="1200" dirty="0"/>
              <a:t> </a:t>
            </a:r>
            <a:r>
              <a:rPr lang="en-US" sz="1200" dirty="0" err="1"/>
              <a:t>điểm</a:t>
            </a:r>
            <a:r>
              <a:rPr lang="en-US" sz="1200" dirty="0"/>
              <a:t> </a:t>
            </a:r>
            <a:r>
              <a:rPr lang="en-US" sz="1200" dirty="0" err="1"/>
              <a:t>và</a:t>
            </a:r>
            <a:r>
              <a:rPr lang="en-US" sz="1200" dirty="0"/>
              <a:t> </a:t>
            </a:r>
            <a:r>
              <a:rPr lang="en-US" sz="1200" dirty="0" err="1"/>
              <a:t>nhược</a:t>
            </a:r>
            <a:r>
              <a:rPr lang="en-US" sz="1200" dirty="0"/>
              <a:t> </a:t>
            </a:r>
            <a:r>
              <a:rPr lang="en-US" sz="1200" dirty="0" err="1"/>
              <a:t>điểm</a:t>
            </a:r>
            <a:r>
              <a:rPr lang="en-US" sz="1200" dirty="0"/>
              <a:t> so </a:t>
            </a:r>
            <a:r>
              <a:rPr lang="en-US" sz="1200" dirty="0" err="1"/>
              <a:t>với</a:t>
            </a:r>
            <a:r>
              <a:rPr lang="en-US" sz="1200" dirty="0"/>
              <a:t> </a:t>
            </a:r>
            <a:r>
              <a:rPr lang="en-US" sz="1200" dirty="0" err="1"/>
              <a:t>các</a:t>
            </a:r>
            <a:r>
              <a:rPr lang="en-US" sz="1200" dirty="0"/>
              <a:t> </a:t>
            </a:r>
            <a:r>
              <a:rPr lang="en-US" sz="1200" dirty="0" err="1"/>
              <a:t>sản</a:t>
            </a:r>
            <a:r>
              <a:rPr lang="en-US" sz="1200" dirty="0"/>
              <a:t> </a:t>
            </a:r>
            <a:r>
              <a:rPr lang="en-US" sz="1200" dirty="0" err="1"/>
              <a:t>phẩm</a:t>
            </a:r>
            <a:r>
              <a:rPr lang="en-US" sz="1200" dirty="0"/>
              <a:t> </a:t>
            </a:r>
            <a:r>
              <a:rPr lang="en-US" sz="1200" dirty="0" err="1"/>
              <a:t>của</a:t>
            </a:r>
            <a:r>
              <a:rPr lang="en-US" sz="1200" dirty="0"/>
              <a:t> </a:t>
            </a:r>
            <a:r>
              <a:rPr lang="en-US" sz="1200" dirty="0" err="1"/>
              <a:t>đối</a:t>
            </a:r>
            <a:r>
              <a:rPr lang="en-US" sz="1200" dirty="0"/>
              <a:t> </a:t>
            </a:r>
            <a:r>
              <a:rPr lang="en-US" sz="1200" dirty="0" err="1"/>
              <a:t>thủ</a:t>
            </a:r>
            <a:r>
              <a:rPr lang="en-US" sz="1200" dirty="0"/>
              <a:t> </a:t>
            </a:r>
            <a:r>
              <a:rPr lang="en-US" sz="1200" dirty="0" err="1"/>
              <a:t>cạnh</a:t>
            </a:r>
            <a:r>
              <a:rPr lang="en-US" sz="1200" dirty="0"/>
              <a:t> </a:t>
            </a:r>
            <a:r>
              <a:rPr lang="en-US" sz="1200" dirty="0" err="1"/>
              <a:t>tranh</a:t>
            </a:r>
            <a:r>
              <a:rPr lang="en-US" sz="1200" dirty="0"/>
              <a:t>;</a:t>
            </a:r>
            <a:br>
              <a:rPr lang="en-US" sz="1200" dirty="0"/>
            </a:br>
            <a:r>
              <a:rPr lang="en-US" sz="1200" dirty="0"/>
              <a:t>- </a:t>
            </a:r>
            <a:r>
              <a:rPr lang="en-US" sz="1200" dirty="0" err="1"/>
              <a:t>Áp</a:t>
            </a:r>
            <a:r>
              <a:rPr lang="en-US" sz="1200" dirty="0"/>
              <a:t> </a:t>
            </a:r>
            <a:r>
              <a:rPr lang="en-US" sz="1200" dirty="0" err="1"/>
              <a:t>dụng</a:t>
            </a:r>
            <a:r>
              <a:rPr lang="en-US" sz="1200" dirty="0"/>
              <a:t> </a:t>
            </a:r>
            <a:r>
              <a:rPr lang="en-US" sz="1200" dirty="0" err="1"/>
              <a:t>những</a:t>
            </a:r>
            <a:r>
              <a:rPr lang="en-US" sz="1200" dirty="0"/>
              <a:t> </a:t>
            </a:r>
            <a:r>
              <a:rPr lang="en-US" sz="1200" dirty="0" err="1"/>
              <a:t>hiểu</a:t>
            </a:r>
            <a:r>
              <a:rPr lang="en-US" sz="1200" dirty="0"/>
              <a:t> </a:t>
            </a:r>
            <a:r>
              <a:rPr lang="en-US" sz="1200" dirty="0" err="1"/>
              <a:t>biết</a:t>
            </a:r>
            <a:r>
              <a:rPr lang="en-US" sz="1200" dirty="0"/>
              <a:t> </a:t>
            </a:r>
            <a:r>
              <a:rPr lang="en-US" sz="1200" dirty="0" err="1"/>
              <a:t>về</a:t>
            </a:r>
            <a:r>
              <a:rPr lang="en-US" sz="1200" dirty="0"/>
              <a:t> </a:t>
            </a:r>
            <a:r>
              <a:rPr lang="en-US" sz="1200" dirty="0" err="1"/>
              <a:t>Tổng</a:t>
            </a:r>
            <a:r>
              <a:rPr lang="en-US" sz="1200" dirty="0"/>
              <a:t> </a:t>
            </a:r>
            <a:r>
              <a:rPr lang="en-US" sz="1200" dirty="0" err="1"/>
              <a:t>công</a:t>
            </a:r>
            <a:r>
              <a:rPr lang="en-US" sz="1200" dirty="0"/>
              <a:t> ty </a:t>
            </a:r>
            <a:r>
              <a:rPr lang="en-US" sz="1200" dirty="0" err="1"/>
              <a:t>và</a:t>
            </a:r>
            <a:r>
              <a:rPr lang="en-US" sz="1200" dirty="0"/>
              <a:t> </a:t>
            </a:r>
            <a:r>
              <a:rPr lang="en-US" sz="1200" dirty="0" err="1"/>
              <a:t>Ngành</a:t>
            </a:r>
            <a:r>
              <a:rPr lang="en-US" sz="1200" dirty="0"/>
              <a:t> </a:t>
            </a:r>
            <a:r>
              <a:rPr lang="en-US" sz="1200" dirty="0" err="1"/>
              <a:t>để</a:t>
            </a:r>
            <a:r>
              <a:rPr lang="en-US" sz="1200" dirty="0"/>
              <a:t> </a:t>
            </a:r>
            <a:r>
              <a:rPr lang="en-US" sz="1200" dirty="0" err="1"/>
              <a:t>đưa</a:t>
            </a:r>
            <a:r>
              <a:rPr lang="en-US" sz="1200" dirty="0"/>
              <a:t> </a:t>
            </a:r>
            <a:r>
              <a:rPr lang="en-US" sz="1200" dirty="0" err="1"/>
              <a:t>ra</a:t>
            </a:r>
            <a:r>
              <a:rPr lang="en-US" sz="1200" dirty="0"/>
              <a:t> </a:t>
            </a:r>
            <a:r>
              <a:rPr lang="en-US" sz="1200" dirty="0" err="1"/>
              <a:t>giải</a:t>
            </a:r>
            <a:r>
              <a:rPr lang="en-US" sz="1200" dirty="0"/>
              <a:t> </a:t>
            </a:r>
            <a:r>
              <a:rPr lang="en-US" sz="1200" dirty="0" err="1"/>
              <a:t>pháp</a:t>
            </a:r>
            <a:r>
              <a:rPr lang="en-US" sz="1200" dirty="0"/>
              <a:t> </a:t>
            </a:r>
            <a:r>
              <a:rPr lang="en-US" sz="1200" dirty="0" err="1"/>
              <a:t>phục</a:t>
            </a:r>
            <a:r>
              <a:rPr lang="en-US" sz="1200" dirty="0"/>
              <a:t> </a:t>
            </a:r>
            <a:r>
              <a:rPr lang="en-US" sz="1200" dirty="0" err="1"/>
              <a:t>vụ</a:t>
            </a:r>
            <a:r>
              <a:rPr lang="en-US" sz="1200" dirty="0"/>
              <a:t> </a:t>
            </a:r>
            <a:r>
              <a:rPr lang="en-US" sz="1200" dirty="0" err="1"/>
              <a:t>mục</a:t>
            </a:r>
            <a:r>
              <a:rPr lang="en-US" sz="1200" dirty="0"/>
              <a:t> </a:t>
            </a:r>
            <a:r>
              <a:rPr lang="en-US" sz="1200" dirty="0" err="1"/>
              <a:t>tiêu</a:t>
            </a:r>
            <a:r>
              <a:rPr lang="en-US" sz="1200" dirty="0"/>
              <a:t> </a:t>
            </a:r>
            <a:r>
              <a:rPr lang="en-US" sz="1200" dirty="0" err="1"/>
              <a:t>của</a:t>
            </a:r>
            <a:r>
              <a:rPr lang="en-US" sz="1200" dirty="0"/>
              <a:t> </a:t>
            </a:r>
            <a:r>
              <a:rPr lang="en-US" sz="1200" dirty="0" err="1"/>
              <a:t>phòng</a:t>
            </a:r>
            <a:r>
              <a:rPr lang="en-US" sz="1200" dirty="0"/>
              <a:t> ban </a:t>
            </a:r>
            <a:r>
              <a:rPr lang="en-US" sz="1200" dirty="0" err="1"/>
              <a:t>và</a:t>
            </a:r>
            <a:r>
              <a:rPr lang="en-US" sz="1200" dirty="0"/>
              <a:t> </a:t>
            </a:r>
            <a:r>
              <a:rPr lang="en-US" sz="1200" dirty="0" err="1"/>
              <a:t>Tổng</a:t>
            </a:r>
            <a:r>
              <a:rPr lang="en-US" sz="1200" dirty="0"/>
              <a:t> </a:t>
            </a:r>
            <a:r>
              <a:rPr lang="en-US" sz="1200" dirty="0" err="1"/>
              <a:t>công</a:t>
            </a:r>
            <a:r>
              <a:rPr lang="en-US" sz="1200" dirty="0"/>
              <a:t> ty;</a:t>
            </a:r>
            <a:br>
              <a:rPr lang="en-US" sz="1200" dirty="0"/>
            </a:br>
            <a:r>
              <a:rPr lang="en-US" sz="1200" dirty="0"/>
              <a:t>- </a:t>
            </a:r>
            <a:r>
              <a:rPr lang="en-US" sz="1200" dirty="0" err="1"/>
              <a:t>Cập</a:t>
            </a:r>
            <a:r>
              <a:rPr lang="en-US" sz="1200" dirty="0"/>
              <a:t> </a:t>
            </a:r>
            <a:r>
              <a:rPr lang="en-US" sz="1200" dirty="0" err="1"/>
              <a:t>nhật</a:t>
            </a:r>
            <a:r>
              <a:rPr lang="en-US" sz="1200" dirty="0"/>
              <a:t>, </a:t>
            </a:r>
            <a:r>
              <a:rPr lang="en-US" sz="1200" dirty="0" err="1"/>
              <a:t>phát</a:t>
            </a:r>
            <a:r>
              <a:rPr lang="en-US" sz="1200" dirty="0"/>
              <a:t> </a:t>
            </a:r>
            <a:r>
              <a:rPr lang="en-US" sz="1200" dirty="0" err="1"/>
              <a:t>triển</a:t>
            </a:r>
            <a:r>
              <a:rPr lang="en-US" sz="1200" dirty="0"/>
              <a:t> </a:t>
            </a:r>
            <a:r>
              <a:rPr lang="en-US" sz="1200" dirty="0" err="1"/>
              <a:t>các</a:t>
            </a:r>
            <a:r>
              <a:rPr lang="en-US" sz="1200" dirty="0"/>
              <a:t> chính </a:t>
            </a:r>
            <a:r>
              <a:rPr lang="en-US" sz="1200" dirty="0" err="1"/>
              <a:t>sách</a:t>
            </a:r>
            <a:r>
              <a:rPr lang="en-US" sz="1200" dirty="0"/>
              <a:t>, qui </a:t>
            </a:r>
            <a:r>
              <a:rPr lang="en-US" sz="1200" dirty="0" err="1"/>
              <a:t>định</a:t>
            </a:r>
            <a:r>
              <a:rPr lang="en-US" sz="1200" dirty="0"/>
              <a:t> qui </a:t>
            </a:r>
            <a:r>
              <a:rPr lang="en-US" sz="1200" dirty="0" err="1"/>
              <a:t>trình</a:t>
            </a:r>
            <a:r>
              <a:rPr lang="en-US" sz="1200" dirty="0"/>
              <a:t> </a:t>
            </a:r>
            <a:r>
              <a:rPr lang="en-US" sz="1200" dirty="0" err="1"/>
              <a:t>cho</a:t>
            </a:r>
            <a:r>
              <a:rPr lang="en-US" sz="1200" dirty="0"/>
              <a:t> </a:t>
            </a:r>
            <a:r>
              <a:rPr lang="en-US" sz="1200" dirty="0" err="1"/>
              <a:t>Tổng</a:t>
            </a:r>
            <a:r>
              <a:rPr lang="en-US" sz="1200" dirty="0"/>
              <a:t> </a:t>
            </a:r>
            <a:r>
              <a:rPr lang="en-US" sz="1200" dirty="0" err="1"/>
              <a:t>công</a:t>
            </a:r>
            <a:r>
              <a:rPr lang="en-US" sz="1200" dirty="0"/>
              <a:t> ty </a:t>
            </a:r>
            <a:r>
              <a:rPr lang="en-US" sz="1200" dirty="0" err="1"/>
              <a:t>dựa</a:t>
            </a:r>
            <a:r>
              <a:rPr lang="en-US" sz="1200" dirty="0"/>
              <a:t> </a:t>
            </a:r>
            <a:r>
              <a:rPr lang="en-US" sz="1200" dirty="0" err="1"/>
              <a:t>trên</a:t>
            </a:r>
            <a:r>
              <a:rPr lang="en-US" sz="1200" dirty="0"/>
              <a:t> </a:t>
            </a:r>
            <a:r>
              <a:rPr lang="en-US" sz="1200" dirty="0" err="1"/>
              <a:t>hiểu</a:t>
            </a:r>
            <a:r>
              <a:rPr lang="en-US" sz="1200" dirty="0"/>
              <a:t> </a:t>
            </a:r>
            <a:r>
              <a:rPr lang="en-US" sz="1200" dirty="0" err="1"/>
              <a:t>biết</a:t>
            </a:r>
            <a:r>
              <a:rPr lang="en-US" sz="1200" dirty="0"/>
              <a:t> </a:t>
            </a:r>
            <a:r>
              <a:rPr lang="en-US" sz="1200" dirty="0" err="1"/>
              <a:t>về</a:t>
            </a:r>
            <a:r>
              <a:rPr lang="en-US" sz="1200" dirty="0"/>
              <a:t> </a:t>
            </a:r>
            <a:r>
              <a:rPr lang="en-US" sz="1200" dirty="0" err="1"/>
              <a:t>Tập</a:t>
            </a:r>
            <a:r>
              <a:rPr lang="en-US" sz="1200" dirty="0"/>
              <a:t> </a:t>
            </a:r>
            <a:r>
              <a:rPr lang="en-US" sz="1200" dirty="0" err="1"/>
              <a:t>đoàn</a:t>
            </a:r>
            <a:r>
              <a:rPr lang="en-US" sz="1200" dirty="0"/>
              <a:t>, </a:t>
            </a:r>
            <a:r>
              <a:rPr lang="en-US" sz="1200" dirty="0" err="1"/>
              <a:t>Tổng</a:t>
            </a:r>
            <a:r>
              <a:rPr lang="en-US" sz="1200" dirty="0"/>
              <a:t> </a:t>
            </a:r>
            <a:r>
              <a:rPr lang="en-US" sz="1200" dirty="0" err="1"/>
              <a:t>công</a:t>
            </a:r>
            <a:r>
              <a:rPr lang="en-US" sz="1200" dirty="0"/>
              <a:t> ty </a:t>
            </a:r>
            <a:r>
              <a:rPr lang="en-US" sz="1200" dirty="0" err="1"/>
              <a:t>và</a:t>
            </a:r>
            <a:r>
              <a:rPr lang="en-US" sz="1200" dirty="0"/>
              <a:t> </a:t>
            </a:r>
            <a:r>
              <a:rPr lang="en-US" sz="1200" dirty="0" err="1"/>
              <a:t>các</a:t>
            </a:r>
            <a:r>
              <a:rPr lang="en-US" sz="1200" dirty="0"/>
              <a:t> </a:t>
            </a:r>
            <a:r>
              <a:rPr lang="en-US" sz="1200" dirty="0" err="1"/>
              <a:t>yếu</a:t>
            </a:r>
            <a:r>
              <a:rPr lang="en-US" sz="1200" dirty="0"/>
              <a:t> </a:t>
            </a:r>
            <a:r>
              <a:rPr lang="en-US" sz="1200" dirty="0" err="1"/>
              <a:t>tố</a:t>
            </a:r>
            <a:r>
              <a:rPr lang="en-US" sz="1200" dirty="0"/>
              <a:t> </a:t>
            </a:r>
            <a:r>
              <a:rPr lang="en-US" sz="1200" dirty="0" err="1"/>
              <a:t>vĩ</a:t>
            </a:r>
            <a:r>
              <a:rPr lang="en-US" sz="1200" dirty="0"/>
              <a:t> </a:t>
            </a:r>
            <a:r>
              <a:rPr lang="en-US" sz="1200" dirty="0" err="1"/>
              <a:t>mô</a:t>
            </a:r>
            <a:r>
              <a:rPr lang="en-US" sz="1200" dirty="0"/>
              <a:t>.</a:t>
            </a:r>
            <a:endParaRPr lang="en-US" sz="1200" dirty="0">
              <a:solidFill>
                <a:schemeClr val="accent1"/>
              </a:solidFill>
            </a:endParaRPr>
          </a:p>
        </p:txBody>
      </p:sp>
    </p:spTree>
    <p:extLst>
      <p:ext uri="{BB962C8B-B14F-4D97-AF65-F5344CB8AC3E}">
        <p14:creationId xmlns:p14="http://schemas.microsoft.com/office/powerpoint/2010/main" val="176448966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60841"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228600" y="304800"/>
            <a:ext cx="850265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(2)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Xác</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định</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nội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dung,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kiến</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thức</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cần</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đánh</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giá</a:t>
            </a:r>
            <a:endPar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endParaRPr>
          </a:p>
        </p:txBody>
      </p:sp>
      <p:sp>
        <p:nvSpPr>
          <p:cNvPr id="2" name="Rectangle 1"/>
          <p:cNvSpPr/>
          <p:nvPr/>
        </p:nvSpPr>
        <p:spPr>
          <a:xfrm>
            <a:off x="0" y="1204736"/>
            <a:ext cx="9906000" cy="5078313"/>
          </a:xfrm>
          <a:prstGeom prst="rect">
            <a:avLst/>
          </a:prstGeom>
        </p:spPr>
        <p:txBody>
          <a:bodyPr wrap="square">
            <a:spAutoFit/>
          </a:bodyPr>
          <a:lstStyle/>
          <a:p>
            <a:pPr lvl="1">
              <a:lnSpc>
                <a:spcPct val="150000"/>
              </a:lnSpc>
            </a:pPr>
            <a:r>
              <a:rPr lang="en-US" sz="3600" b="1" dirty="0" err="1">
                <a:solidFill>
                  <a:srgbClr val="FF0000"/>
                </a:solidFill>
              </a:rPr>
              <a:t>BÀI</a:t>
            </a:r>
            <a:r>
              <a:rPr lang="en-US" sz="3600" b="1" dirty="0">
                <a:solidFill>
                  <a:srgbClr val="FF0000"/>
                </a:solidFill>
              </a:rPr>
              <a:t> </a:t>
            </a:r>
            <a:r>
              <a:rPr lang="en-US" sz="3600" b="1" dirty="0" err="1">
                <a:solidFill>
                  <a:srgbClr val="FF0000"/>
                </a:solidFill>
              </a:rPr>
              <a:t>TẬP</a:t>
            </a:r>
            <a:r>
              <a:rPr lang="en-US" sz="3600" b="1" dirty="0">
                <a:solidFill>
                  <a:srgbClr val="FF0000"/>
                </a:solidFill>
              </a:rPr>
              <a:t> 2:</a:t>
            </a:r>
          </a:p>
          <a:p>
            <a:pPr lvl="1">
              <a:lnSpc>
                <a:spcPct val="150000"/>
              </a:lnSpc>
            </a:pPr>
            <a:r>
              <a:rPr lang="en-US" sz="3600" b="1" dirty="0">
                <a:solidFill>
                  <a:srgbClr val="0070C0"/>
                </a:solidFill>
              </a:rPr>
              <a:t>4. </a:t>
            </a:r>
            <a:r>
              <a:rPr lang="en-US" sz="3600" b="1" dirty="0" err="1">
                <a:solidFill>
                  <a:srgbClr val="0070C0"/>
                </a:solidFill>
              </a:rPr>
              <a:t>Xác</a:t>
            </a:r>
            <a:r>
              <a:rPr lang="en-US" sz="3600" b="1" dirty="0">
                <a:solidFill>
                  <a:srgbClr val="0070C0"/>
                </a:solidFill>
              </a:rPr>
              <a:t> </a:t>
            </a:r>
            <a:r>
              <a:rPr lang="en-US" sz="3600" b="1" dirty="0" err="1">
                <a:solidFill>
                  <a:srgbClr val="0070C0"/>
                </a:solidFill>
              </a:rPr>
              <a:t>định</a:t>
            </a:r>
            <a:r>
              <a:rPr lang="en-US" sz="3600" b="1" dirty="0">
                <a:solidFill>
                  <a:srgbClr val="0070C0"/>
                </a:solidFill>
              </a:rPr>
              <a:t> </a:t>
            </a:r>
            <a:r>
              <a:rPr lang="en-US" sz="3600" b="1" dirty="0" err="1">
                <a:solidFill>
                  <a:srgbClr val="0070C0"/>
                </a:solidFill>
              </a:rPr>
              <a:t>các</a:t>
            </a:r>
            <a:r>
              <a:rPr lang="en-US" sz="3600" b="1" dirty="0">
                <a:solidFill>
                  <a:srgbClr val="0070C0"/>
                </a:solidFill>
              </a:rPr>
              <a:t> </a:t>
            </a:r>
            <a:r>
              <a:rPr lang="en-US" sz="3600" b="1" dirty="0" err="1">
                <a:solidFill>
                  <a:srgbClr val="0070C0"/>
                </a:solidFill>
              </a:rPr>
              <a:t>biểu</a:t>
            </a:r>
            <a:r>
              <a:rPr lang="en-US" sz="3600" b="1" dirty="0">
                <a:solidFill>
                  <a:srgbClr val="0070C0"/>
                </a:solidFill>
              </a:rPr>
              <a:t> </a:t>
            </a:r>
            <a:r>
              <a:rPr lang="en-US" sz="3600" b="1" dirty="0" err="1">
                <a:solidFill>
                  <a:srgbClr val="0070C0"/>
                </a:solidFill>
              </a:rPr>
              <a:t>hiện</a:t>
            </a:r>
            <a:r>
              <a:rPr lang="en-US" sz="3600" b="1" dirty="0">
                <a:solidFill>
                  <a:srgbClr val="0070C0"/>
                </a:solidFill>
              </a:rPr>
              <a:t> </a:t>
            </a:r>
            <a:r>
              <a:rPr lang="en-US" sz="3600" b="1" dirty="0" err="1">
                <a:solidFill>
                  <a:srgbClr val="0070C0"/>
                </a:solidFill>
              </a:rPr>
              <a:t>của</a:t>
            </a:r>
            <a:r>
              <a:rPr lang="en-US" sz="3600" b="1" dirty="0">
                <a:solidFill>
                  <a:srgbClr val="0070C0"/>
                </a:solidFill>
              </a:rPr>
              <a:t> NL </a:t>
            </a:r>
            <a:r>
              <a:rPr lang="en-US" sz="3600" b="1" dirty="0" err="1">
                <a:solidFill>
                  <a:srgbClr val="0070C0"/>
                </a:solidFill>
              </a:rPr>
              <a:t>cần</a:t>
            </a:r>
            <a:r>
              <a:rPr lang="en-US" sz="3600" b="1" dirty="0">
                <a:solidFill>
                  <a:srgbClr val="0070C0"/>
                </a:solidFill>
              </a:rPr>
              <a:t> </a:t>
            </a:r>
            <a:r>
              <a:rPr lang="en-US" sz="3600" b="1" dirty="0" err="1">
                <a:solidFill>
                  <a:srgbClr val="0070C0"/>
                </a:solidFill>
              </a:rPr>
              <a:t>đánh</a:t>
            </a:r>
            <a:r>
              <a:rPr lang="en-US" sz="3600" b="1" dirty="0">
                <a:solidFill>
                  <a:srgbClr val="0070C0"/>
                </a:solidFill>
              </a:rPr>
              <a:t> </a:t>
            </a:r>
            <a:r>
              <a:rPr lang="en-US" sz="3600" b="1" dirty="0" err="1">
                <a:solidFill>
                  <a:srgbClr val="0070C0"/>
                </a:solidFill>
              </a:rPr>
              <a:t>giá</a:t>
            </a:r>
            <a:r>
              <a:rPr lang="en-US" sz="3600" b="1" dirty="0">
                <a:solidFill>
                  <a:srgbClr val="0070C0"/>
                </a:solidFill>
              </a:rPr>
              <a:t> </a:t>
            </a:r>
            <a:r>
              <a:rPr lang="en-US" sz="3600" b="1" dirty="0" err="1">
                <a:solidFill>
                  <a:srgbClr val="0070C0"/>
                </a:solidFill>
              </a:rPr>
              <a:t>để</a:t>
            </a:r>
            <a:r>
              <a:rPr lang="en-US" sz="3600" b="1" dirty="0">
                <a:solidFill>
                  <a:srgbClr val="0070C0"/>
                </a:solidFill>
              </a:rPr>
              <a:t> </a:t>
            </a:r>
            <a:r>
              <a:rPr lang="en-US" sz="3600" b="1" dirty="0" err="1">
                <a:solidFill>
                  <a:srgbClr val="0070C0"/>
                </a:solidFill>
              </a:rPr>
              <a:t>XDCH</a:t>
            </a:r>
            <a:r>
              <a:rPr lang="en-US" sz="3600" b="1" dirty="0">
                <a:solidFill>
                  <a:srgbClr val="0070C0"/>
                </a:solidFill>
              </a:rPr>
              <a:t>;</a:t>
            </a:r>
          </a:p>
          <a:p>
            <a:pPr lvl="1">
              <a:lnSpc>
                <a:spcPct val="150000"/>
              </a:lnSpc>
            </a:pPr>
            <a:r>
              <a:rPr lang="en-US" sz="3600" b="1" dirty="0">
                <a:solidFill>
                  <a:srgbClr val="0070C0"/>
                </a:solidFill>
              </a:rPr>
              <a:t>5. </a:t>
            </a:r>
            <a:r>
              <a:rPr lang="en-US" sz="3600" b="1" dirty="0" err="1">
                <a:solidFill>
                  <a:srgbClr val="0070C0"/>
                </a:solidFill>
              </a:rPr>
              <a:t>Xác</a:t>
            </a:r>
            <a:r>
              <a:rPr lang="en-US" sz="3600" b="1" dirty="0">
                <a:solidFill>
                  <a:srgbClr val="0070C0"/>
                </a:solidFill>
              </a:rPr>
              <a:t> </a:t>
            </a:r>
            <a:r>
              <a:rPr lang="en-US" sz="3600" b="1" dirty="0" err="1">
                <a:solidFill>
                  <a:srgbClr val="0070C0"/>
                </a:solidFill>
              </a:rPr>
              <a:t>định</a:t>
            </a:r>
            <a:r>
              <a:rPr lang="en-US" sz="3600" b="1" dirty="0">
                <a:solidFill>
                  <a:srgbClr val="0070C0"/>
                </a:solidFill>
              </a:rPr>
              <a:t> </a:t>
            </a:r>
            <a:r>
              <a:rPr lang="en-US" sz="3600" b="1" dirty="0" err="1">
                <a:solidFill>
                  <a:srgbClr val="0070C0"/>
                </a:solidFill>
              </a:rPr>
              <a:t>TLTK</a:t>
            </a:r>
            <a:r>
              <a:rPr lang="en-US" sz="3600" b="1" dirty="0">
                <a:solidFill>
                  <a:srgbClr val="0070C0"/>
                </a:solidFill>
              </a:rPr>
              <a:t> </a:t>
            </a:r>
            <a:r>
              <a:rPr lang="en-US" sz="3600" b="1" dirty="0" err="1">
                <a:solidFill>
                  <a:srgbClr val="0070C0"/>
                </a:solidFill>
              </a:rPr>
              <a:t>cho</a:t>
            </a:r>
            <a:r>
              <a:rPr lang="en-US" sz="3600" b="1" dirty="0">
                <a:solidFill>
                  <a:srgbClr val="0070C0"/>
                </a:solidFill>
              </a:rPr>
              <a:t> </a:t>
            </a:r>
            <a:r>
              <a:rPr lang="en-US" sz="3600" b="1" dirty="0" err="1">
                <a:solidFill>
                  <a:srgbClr val="0070C0"/>
                </a:solidFill>
              </a:rPr>
              <a:t>các</a:t>
            </a:r>
            <a:r>
              <a:rPr lang="en-US" sz="3600" b="1" dirty="0">
                <a:solidFill>
                  <a:srgbClr val="0070C0"/>
                </a:solidFill>
              </a:rPr>
              <a:t> </a:t>
            </a:r>
            <a:r>
              <a:rPr lang="en-US" sz="3600" b="1" dirty="0" err="1">
                <a:solidFill>
                  <a:srgbClr val="0070C0"/>
                </a:solidFill>
              </a:rPr>
              <a:t>Biểu</a:t>
            </a:r>
            <a:r>
              <a:rPr lang="en-US" sz="3600" b="1" dirty="0">
                <a:solidFill>
                  <a:srgbClr val="0070C0"/>
                </a:solidFill>
              </a:rPr>
              <a:t> </a:t>
            </a:r>
            <a:r>
              <a:rPr lang="en-US" sz="3600" b="1" dirty="0" err="1">
                <a:solidFill>
                  <a:srgbClr val="0070C0"/>
                </a:solidFill>
              </a:rPr>
              <a:t>hiện</a:t>
            </a:r>
            <a:r>
              <a:rPr lang="en-US" sz="3600" b="1" dirty="0">
                <a:solidFill>
                  <a:srgbClr val="0070C0"/>
                </a:solidFill>
              </a:rPr>
              <a:t> </a:t>
            </a:r>
            <a:r>
              <a:rPr lang="en-US" sz="3600" b="1" dirty="0" err="1">
                <a:solidFill>
                  <a:srgbClr val="0070C0"/>
                </a:solidFill>
              </a:rPr>
              <a:t>cần</a:t>
            </a:r>
            <a:r>
              <a:rPr lang="en-US" sz="3600" b="1" dirty="0">
                <a:solidFill>
                  <a:srgbClr val="0070C0"/>
                </a:solidFill>
              </a:rPr>
              <a:t> </a:t>
            </a:r>
            <a:r>
              <a:rPr lang="en-US" sz="3600" b="1" dirty="0" err="1">
                <a:solidFill>
                  <a:srgbClr val="0070C0"/>
                </a:solidFill>
              </a:rPr>
              <a:t>đánh</a:t>
            </a:r>
            <a:r>
              <a:rPr lang="en-US" sz="3600" b="1" dirty="0">
                <a:solidFill>
                  <a:srgbClr val="0070C0"/>
                </a:solidFill>
              </a:rPr>
              <a:t> </a:t>
            </a:r>
            <a:r>
              <a:rPr lang="en-US" sz="3600" b="1" dirty="0" err="1">
                <a:solidFill>
                  <a:srgbClr val="0070C0"/>
                </a:solidFill>
              </a:rPr>
              <a:t>giá</a:t>
            </a:r>
            <a:r>
              <a:rPr lang="en-US" sz="3600" b="1" dirty="0">
                <a:solidFill>
                  <a:srgbClr val="0070C0"/>
                </a:solidFill>
              </a:rPr>
              <a:t>: </a:t>
            </a:r>
            <a:r>
              <a:rPr lang="en-US" sz="3600" b="1" dirty="0" err="1">
                <a:solidFill>
                  <a:srgbClr val="0070C0"/>
                </a:solidFill>
              </a:rPr>
              <a:t>Tên</a:t>
            </a:r>
            <a:r>
              <a:rPr lang="en-US" sz="3600" b="1" dirty="0">
                <a:solidFill>
                  <a:srgbClr val="0070C0"/>
                </a:solidFill>
              </a:rPr>
              <a:t> </a:t>
            </a:r>
            <a:r>
              <a:rPr lang="en-US" sz="3600" b="1" dirty="0" err="1">
                <a:solidFill>
                  <a:srgbClr val="0070C0"/>
                </a:solidFill>
              </a:rPr>
              <a:t>TLTK</a:t>
            </a:r>
            <a:r>
              <a:rPr lang="en-US" sz="3600" b="1" dirty="0">
                <a:solidFill>
                  <a:srgbClr val="0070C0"/>
                </a:solidFill>
              </a:rPr>
              <a:t>, </a:t>
            </a:r>
            <a:r>
              <a:rPr lang="en-US" sz="3600" b="1" dirty="0" err="1">
                <a:solidFill>
                  <a:srgbClr val="0070C0"/>
                </a:solidFill>
              </a:rPr>
              <a:t>các</a:t>
            </a:r>
            <a:r>
              <a:rPr lang="en-US" sz="3600" b="1" dirty="0">
                <a:solidFill>
                  <a:srgbClr val="0070C0"/>
                </a:solidFill>
              </a:rPr>
              <a:t> </a:t>
            </a:r>
            <a:r>
              <a:rPr lang="en-US" sz="3600" b="1" dirty="0" err="1">
                <a:solidFill>
                  <a:srgbClr val="0070C0"/>
                </a:solidFill>
              </a:rPr>
              <a:t>chương</a:t>
            </a:r>
            <a:r>
              <a:rPr lang="en-US" sz="3600" b="1" dirty="0">
                <a:solidFill>
                  <a:srgbClr val="0070C0"/>
                </a:solidFill>
              </a:rPr>
              <a:t>/</a:t>
            </a:r>
            <a:r>
              <a:rPr lang="en-US" sz="3600" b="1" dirty="0" err="1">
                <a:solidFill>
                  <a:srgbClr val="0070C0"/>
                </a:solidFill>
              </a:rPr>
              <a:t>mục</a:t>
            </a:r>
            <a:r>
              <a:rPr lang="en-US" sz="3600" b="1" dirty="0">
                <a:solidFill>
                  <a:srgbClr val="0070C0"/>
                </a:solidFill>
              </a:rPr>
              <a:t> </a:t>
            </a:r>
            <a:r>
              <a:rPr lang="en-US" sz="3600" b="1" dirty="0" err="1">
                <a:solidFill>
                  <a:srgbClr val="0070C0"/>
                </a:solidFill>
              </a:rPr>
              <a:t>cần</a:t>
            </a:r>
            <a:r>
              <a:rPr lang="en-US" sz="3600" b="1" dirty="0">
                <a:solidFill>
                  <a:srgbClr val="0070C0"/>
                </a:solidFill>
              </a:rPr>
              <a:t> </a:t>
            </a:r>
            <a:r>
              <a:rPr lang="en-US" sz="3600" b="1" dirty="0" err="1">
                <a:solidFill>
                  <a:srgbClr val="0070C0"/>
                </a:solidFill>
              </a:rPr>
              <a:t>nghiên</a:t>
            </a:r>
            <a:r>
              <a:rPr lang="en-US" sz="3600" b="1" dirty="0">
                <a:solidFill>
                  <a:srgbClr val="0070C0"/>
                </a:solidFill>
              </a:rPr>
              <a:t> </a:t>
            </a:r>
            <a:r>
              <a:rPr lang="en-US" sz="3600" b="1" dirty="0" err="1">
                <a:solidFill>
                  <a:srgbClr val="0070C0"/>
                </a:solidFill>
              </a:rPr>
              <a:t>cứu</a:t>
            </a:r>
            <a:r>
              <a:rPr lang="en-US" sz="3600" b="1" dirty="0">
                <a:solidFill>
                  <a:srgbClr val="0070C0"/>
                </a:solidFill>
              </a:rPr>
              <a:t>.</a:t>
            </a:r>
            <a:endParaRPr lang="en-US" sz="3600" dirty="0">
              <a:solidFill>
                <a:schemeClr val="accent1"/>
              </a:solidFill>
            </a:endParaRPr>
          </a:p>
        </p:txBody>
      </p:sp>
    </p:spTree>
    <p:extLst>
      <p:ext uri="{BB962C8B-B14F-4D97-AF65-F5344CB8AC3E}">
        <p14:creationId xmlns:p14="http://schemas.microsoft.com/office/powerpoint/2010/main" val="169018669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36317"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228600" y="304800"/>
            <a:ext cx="850265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(3).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Thiết</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kế</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câu</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hỏi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kiểm</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tra</a:t>
            </a:r>
            <a:endPar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endParaRPr>
          </a:p>
        </p:txBody>
      </p:sp>
      <p:sp>
        <p:nvSpPr>
          <p:cNvPr id="2" name="Rectangle 1"/>
          <p:cNvSpPr/>
          <p:nvPr/>
        </p:nvSpPr>
        <p:spPr>
          <a:xfrm>
            <a:off x="76200" y="1195894"/>
            <a:ext cx="9525000" cy="4521174"/>
          </a:xfrm>
          <a:prstGeom prst="rect">
            <a:avLst/>
          </a:prstGeom>
        </p:spPr>
        <p:txBody>
          <a:bodyPr wrap="square">
            <a:spAutoFit/>
          </a:bodyPr>
          <a:lstStyle/>
          <a:p>
            <a:pPr marL="285750" lvl="0" indent="-285750">
              <a:lnSpc>
                <a:spcPct val="120000"/>
              </a:lnSpc>
              <a:spcBef>
                <a:spcPts val="600"/>
              </a:spcBef>
              <a:spcAft>
                <a:spcPts val="600"/>
              </a:spcAft>
              <a:buFont typeface="Arial"/>
              <a:buChar char="•"/>
            </a:pPr>
            <a:r>
              <a:rPr lang="vi-VN" sz="2000" dirty="0">
                <a:solidFill>
                  <a:srgbClr val="0070C0"/>
                </a:solidFill>
              </a:rPr>
              <a:t>Căn cứ vào từng nội dung kiến thức ở bước trên, tiến hành thiết kế và xây dựng các câu hỏi theo các dạng phù hợp để có thể kiểm tra sự hiểu biết thông qua bài thi viết. Thông thường mỗi một nội dung kiến thức nêu trên sẽ có nhiều câu hỏi khác nhau để đảm bảo sự phong phú của ngân hàng câu hỏi ôn tập và thi;</a:t>
            </a:r>
            <a:endParaRPr lang="en-US" sz="2000" dirty="0">
              <a:solidFill>
                <a:srgbClr val="0070C0"/>
              </a:solidFill>
            </a:endParaRPr>
          </a:p>
          <a:p>
            <a:pPr marL="285750" lvl="0" indent="-285750">
              <a:lnSpc>
                <a:spcPct val="120000"/>
              </a:lnSpc>
              <a:spcBef>
                <a:spcPts val="600"/>
              </a:spcBef>
              <a:spcAft>
                <a:spcPts val="600"/>
              </a:spcAft>
              <a:buFont typeface="Arial"/>
              <a:buChar char="•"/>
            </a:pPr>
            <a:r>
              <a:rPr lang="en-US" sz="2000" dirty="0">
                <a:solidFill>
                  <a:srgbClr val="0070C0"/>
                </a:solidFill>
              </a:rPr>
              <a:t>VD: file “</a:t>
            </a:r>
            <a:r>
              <a:rPr lang="en-US" i="1" dirty="0" err="1">
                <a:solidFill>
                  <a:srgbClr val="0070C0"/>
                </a:solidFill>
              </a:rPr>
              <a:t>C001</a:t>
            </a:r>
            <a:r>
              <a:rPr lang="en-US" i="1" dirty="0">
                <a:solidFill>
                  <a:srgbClr val="0070C0"/>
                </a:solidFill>
              </a:rPr>
              <a:t>-</a:t>
            </a:r>
            <a:r>
              <a:rPr lang="en-US" i="1" dirty="0" err="1">
                <a:solidFill>
                  <a:srgbClr val="0070C0"/>
                </a:solidFill>
              </a:rPr>
              <a:t>HBHĐVTN</a:t>
            </a:r>
            <a:r>
              <a:rPr lang="en-US" i="1" dirty="0">
                <a:solidFill>
                  <a:srgbClr val="0070C0"/>
                </a:solidFill>
              </a:rPr>
              <a:t>-</a:t>
            </a:r>
            <a:r>
              <a:rPr lang="en-US" i="1" dirty="0" err="1">
                <a:solidFill>
                  <a:srgbClr val="0070C0"/>
                </a:solidFill>
              </a:rPr>
              <a:t>tonghop</a:t>
            </a:r>
            <a:r>
              <a:rPr lang="en-US" i="1" dirty="0">
                <a:solidFill>
                  <a:srgbClr val="0070C0"/>
                </a:solidFill>
              </a:rPr>
              <a:t>-OT</a:t>
            </a:r>
            <a:r>
              <a:rPr lang="en-US" sz="2000" dirty="0">
                <a:solidFill>
                  <a:srgbClr val="0070C0"/>
                </a:solidFill>
              </a:rPr>
              <a:t>”</a:t>
            </a:r>
          </a:p>
          <a:p>
            <a:pPr marL="285750" lvl="0" indent="-285750">
              <a:lnSpc>
                <a:spcPct val="120000"/>
              </a:lnSpc>
              <a:spcBef>
                <a:spcPts val="600"/>
              </a:spcBef>
              <a:spcAft>
                <a:spcPts val="600"/>
              </a:spcAft>
              <a:buFont typeface="Arial"/>
              <a:buChar char="•"/>
            </a:pPr>
            <a:r>
              <a:rPr lang="vi-VN" sz="2000" dirty="0">
                <a:solidFill>
                  <a:srgbClr val="0070C0"/>
                </a:solidFill>
              </a:rPr>
              <a:t>Các dạng bài thi viết sau thường được sử dụng để kiểm tra kiến thức và đánh giá năng lực nhân viên:</a:t>
            </a:r>
            <a:endParaRPr lang="en-US" sz="2000" dirty="0">
              <a:solidFill>
                <a:srgbClr val="0070C0"/>
              </a:solidFill>
            </a:endParaRPr>
          </a:p>
          <a:p>
            <a:pPr marL="914400" lvl="1" indent="-457200">
              <a:lnSpc>
                <a:spcPct val="120000"/>
              </a:lnSpc>
              <a:spcBef>
                <a:spcPts val="600"/>
              </a:spcBef>
              <a:spcAft>
                <a:spcPts val="600"/>
              </a:spcAft>
              <a:buFont typeface="+mj-lt"/>
              <a:buAutoNum type="arabicPeriod"/>
            </a:pPr>
            <a:r>
              <a:rPr lang="en-US" sz="2000" i="1" dirty="0" err="1">
                <a:solidFill>
                  <a:srgbClr val="0070C0"/>
                </a:solidFill>
              </a:rPr>
              <a:t>Câu</a:t>
            </a:r>
            <a:r>
              <a:rPr lang="en-US" sz="2000" i="1" dirty="0">
                <a:solidFill>
                  <a:srgbClr val="0070C0"/>
                </a:solidFill>
              </a:rPr>
              <a:t> </a:t>
            </a:r>
            <a:r>
              <a:rPr lang="en-US" sz="2000" i="1" dirty="0" err="1">
                <a:solidFill>
                  <a:srgbClr val="0070C0"/>
                </a:solidFill>
              </a:rPr>
              <a:t>hỏi</a:t>
            </a:r>
            <a:r>
              <a:rPr lang="en-US" sz="2000" i="1" dirty="0">
                <a:solidFill>
                  <a:srgbClr val="0070C0"/>
                </a:solidFill>
              </a:rPr>
              <a:t> </a:t>
            </a:r>
            <a:r>
              <a:rPr lang="en-US" sz="2000" i="1" dirty="0" err="1">
                <a:solidFill>
                  <a:srgbClr val="0070C0"/>
                </a:solidFill>
              </a:rPr>
              <a:t>đa</a:t>
            </a:r>
            <a:r>
              <a:rPr lang="en-US" sz="2000" i="1" dirty="0">
                <a:solidFill>
                  <a:srgbClr val="0070C0"/>
                </a:solidFill>
              </a:rPr>
              <a:t> </a:t>
            </a:r>
            <a:r>
              <a:rPr lang="en-US" sz="2000" i="1" dirty="0" err="1">
                <a:solidFill>
                  <a:srgbClr val="0070C0"/>
                </a:solidFill>
              </a:rPr>
              <a:t>lựa</a:t>
            </a:r>
            <a:r>
              <a:rPr lang="en-US" sz="2000" i="1" dirty="0">
                <a:solidFill>
                  <a:srgbClr val="0070C0"/>
                </a:solidFill>
              </a:rPr>
              <a:t> </a:t>
            </a:r>
            <a:r>
              <a:rPr lang="en-US" sz="2000" i="1" dirty="0" err="1">
                <a:solidFill>
                  <a:srgbClr val="0070C0"/>
                </a:solidFill>
              </a:rPr>
              <a:t>chọn</a:t>
            </a:r>
            <a:r>
              <a:rPr lang="en-US" sz="2000" i="1" dirty="0">
                <a:solidFill>
                  <a:srgbClr val="0070C0"/>
                </a:solidFill>
              </a:rPr>
              <a:t> (Multiple Choice/ Multiple Answer):</a:t>
            </a:r>
          </a:p>
          <a:p>
            <a:pPr marL="914400" lvl="1" indent="-457200">
              <a:lnSpc>
                <a:spcPct val="120000"/>
              </a:lnSpc>
              <a:spcBef>
                <a:spcPts val="600"/>
              </a:spcBef>
              <a:spcAft>
                <a:spcPts val="600"/>
              </a:spcAft>
              <a:buFont typeface="+mj-lt"/>
              <a:buAutoNum type="arabicPeriod"/>
            </a:pPr>
            <a:r>
              <a:rPr lang="vi-VN" sz="2000" i="1" dirty="0">
                <a:solidFill>
                  <a:srgbClr val="0070C0"/>
                </a:solidFill>
              </a:rPr>
              <a:t>Câu hỏi ngắn (trả lời đúng/sai </a:t>
            </a:r>
            <a:r>
              <a:rPr lang="en-US" sz="2000" i="1" dirty="0">
                <a:solidFill>
                  <a:srgbClr val="0070C0"/>
                </a:solidFill>
              </a:rPr>
              <a:t>- </a:t>
            </a:r>
            <a:r>
              <a:rPr lang="en-US" sz="2000" i="1" dirty="0" err="1">
                <a:solidFill>
                  <a:srgbClr val="0070C0"/>
                </a:solidFill>
              </a:rPr>
              <a:t>TF</a:t>
            </a:r>
            <a:r>
              <a:rPr lang="vi-VN" sz="2000" i="1" dirty="0">
                <a:solidFill>
                  <a:srgbClr val="0070C0"/>
                </a:solidFill>
              </a:rPr>
              <a:t>)</a:t>
            </a:r>
            <a:endParaRPr lang="en-US" sz="2000" i="1" dirty="0">
              <a:solidFill>
                <a:srgbClr val="0070C0"/>
              </a:solidFill>
            </a:endParaRPr>
          </a:p>
          <a:p>
            <a:pPr marL="914400" lvl="1" indent="-457200">
              <a:lnSpc>
                <a:spcPct val="120000"/>
              </a:lnSpc>
              <a:spcBef>
                <a:spcPts val="600"/>
              </a:spcBef>
              <a:spcAft>
                <a:spcPts val="600"/>
              </a:spcAft>
              <a:buFont typeface="+mj-lt"/>
              <a:buAutoNum type="arabicPeriod"/>
            </a:pPr>
            <a:r>
              <a:rPr lang="vi-VN" sz="2000" i="1" dirty="0">
                <a:solidFill>
                  <a:srgbClr val="0070C0"/>
                </a:solidFill>
              </a:rPr>
              <a:t>Câu hỏi tự luận theo tình huống</a:t>
            </a:r>
            <a:r>
              <a:rPr lang="en-US" sz="2000" i="1" dirty="0">
                <a:solidFill>
                  <a:srgbClr val="0070C0"/>
                </a:solidFill>
              </a:rPr>
              <a:t> (</a:t>
            </a:r>
            <a:r>
              <a:rPr lang="en-US" sz="2000" i="1" dirty="0" err="1">
                <a:solidFill>
                  <a:srgbClr val="0070C0"/>
                </a:solidFill>
              </a:rPr>
              <a:t>ES</a:t>
            </a:r>
            <a:r>
              <a:rPr lang="en-US" sz="2000" i="1" dirty="0">
                <a:solidFill>
                  <a:srgbClr val="0070C0"/>
                </a:solidFill>
              </a:rPr>
              <a:t>)</a:t>
            </a:r>
          </a:p>
        </p:txBody>
      </p:sp>
    </p:spTree>
    <p:extLst>
      <p:ext uri="{BB962C8B-B14F-4D97-AF65-F5344CB8AC3E}">
        <p14:creationId xmlns:p14="http://schemas.microsoft.com/office/powerpoint/2010/main" val="25955852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37341"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228600" y="304800"/>
            <a:ext cx="850265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(3).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Thiết</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kế</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câu</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hỏi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kiểm</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tra</a:t>
            </a:r>
            <a:endPar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endParaRPr>
          </a:p>
        </p:txBody>
      </p:sp>
      <p:sp>
        <p:nvSpPr>
          <p:cNvPr id="2" name="Rectangle 1"/>
          <p:cNvSpPr/>
          <p:nvPr/>
        </p:nvSpPr>
        <p:spPr>
          <a:xfrm>
            <a:off x="152400" y="868363"/>
            <a:ext cx="9601200" cy="5573834"/>
          </a:xfrm>
          <a:prstGeom prst="rect">
            <a:avLst/>
          </a:prstGeom>
        </p:spPr>
        <p:txBody>
          <a:bodyPr wrap="square">
            <a:spAutoFit/>
          </a:bodyPr>
          <a:lstStyle/>
          <a:p>
            <a:pPr>
              <a:lnSpc>
                <a:spcPct val="120000"/>
              </a:lnSpc>
              <a:spcBef>
                <a:spcPts val="600"/>
              </a:spcBef>
            </a:pPr>
            <a:r>
              <a:rPr lang="vi-VN" b="1" dirty="0">
                <a:solidFill>
                  <a:srgbClr val="0070C0"/>
                </a:solidFill>
              </a:rPr>
              <a:t>Câu hỏi đa lựa chọn (Multiple Choice</a:t>
            </a:r>
            <a:r>
              <a:rPr lang="en-US" b="1" dirty="0">
                <a:solidFill>
                  <a:srgbClr val="0070C0"/>
                </a:solidFill>
              </a:rPr>
              <a:t>/</a:t>
            </a:r>
            <a:r>
              <a:rPr lang="en-US" i="1" dirty="0">
                <a:solidFill>
                  <a:srgbClr val="0070C0"/>
                </a:solidFill>
              </a:rPr>
              <a:t> Multiple Answer</a:t>
            </a:r>
            <a:r>
              <a:rPr lang="vi-VN" b="1" dirty="0">
                <a:solidFill>
                  <a:srgbClr val="0070C0"/>
                </a:solidFill>
              </a:rPr>
              <a:t>):</a:t>
            </a:r>
            <a:r>
              <a:rPr lang="vi-VN" dirty="0">
                <a:solidFill>
                  <a:srgbClr val="0070C0"/>
                </a:solidFill>
              </a:rPr>
              <a:t> Đây là dạng câu hỏi kiểm tra kiến thức thông qua việc lựa chọn 1 trong các đáp án đúng nhất/phù hợp nhất với ngữ cảnh và câu hỏi đặt ra. Thông thường sẽ thiết kế ở dạng </a:t>
            </a:r>
            <a:r>
              <a:rPr lang="en-US" dirty="0">
                <a:solidFill>
                  <a:srgbClr val="0070C0"/>
                </a:solidFill>
              </a:rPr>
              <a:t>&gt;= 3</a:t>
            </a:r>
            <a:r>
              <a:rPr lang="vi-VN" dirty="0">
                <a:solidFill>
                  <a:srgbClr val="0070C0"/>
                </a:solidFill>
              </a:rPr>
              <a:t> </a:t>
            </a:r>
            <a:r>
              <a:rPr lang="en-US" dirty="0">
                <a:solidFill>
                  <a:srgbClr val="0070C0"/>
                </a:solidFill>
              </a:rPr>
              <a:t>(</a:t>
            </a:r>
            <a:r>
              <a:rPr lang="en-US" dirty="0" err="1">
                <a:solidFill>
                  <a:srgbClr val="FFC000"/>
                </a:solidFill>
              </a:rPr>
              <a:t>khuyến</a:t>
            </a:r>
            <a:r>
              <a:rPr lang="en-US" dirty="0">
                <a:solidFill>
                  <a:srgbClr val="FFC000"/>
                </a:solidFill>
              </a:rPr>
              <a:t> </a:t>
            </a:r>
            <a:r>
              <a:rPr lang="en-US" dirty="0" err="1">
                <a:solidFill>
                  <a:srgbClr val="FFC000"/>
                </a:solidFill>
              </a:rPr>
              <a:t>nghị</a:t>
            </a:r>
            <a:r>
              <a:rPr lang="en-US" dirty="0">
                <a:solidFill>
                  <a:srgbClr val="FFC000"/>
                </a:solidFill>
              </a:rPr>
              <a:t>: &gt;= 4</a:t>
            </a:r>
            <a:r>
              <a:rPr lang="en-US" dirty="0">
                <a:solidFill>
                  <a:srgbClr val="0070C0"/>
                </a:solidFill>
              </a:rPr>
              <a:t>) </a:t>
            </a:r>
            <a:r>
              <a:rPr lang="vi-VN" dirty="0">
                <a:solidFill>
                  <a:srgbClr val="0070C0"/>
                </a:solidFill>
              </a:rPr>
              <a:t>lựa chọn trả lời và theo nguyên tắc sau:</a:t>
            </a:r>
            <a:endParaRPr lang="en-US" dirty="0">
              <a:solidFill>
                <a:srgbClr val="0070C0"/>
              </a:solidFill>
            </a:endParaRPr>
          </a:p>
          <a:p>
            <a:pPr marL="742950" lvl="1" indent="-285750">
              <a:lnSpc>
                <a:spcPct val="120000"/>
              </a:lnSpc>
              <a:spcBef>
                <a:spcPts val="600"/>
              </a:spcBef>
              <a:buFont typeface="Arial"/>
              <a:buChar char="•"/>
            </a:pPr>
            <a:r>
              <a:rPr lang="vi-VN" sz="1600" i="1" dirty="0">
                <a:solidFill>
                  <a:srgbClr val="00B0F0"/>
                </a:solidFill>
              </a:rPr>
              <a:t>01 lựa chọn sẽ không đúng và khác hoàn toàn so với yêu cầu (dễ nhận ra)</a:t>
            </a:r>
            <a:endParaRPr lang="en-US" sz="1600" i="1" dirty="0">
              <a:solidFill>
                <a:srgbClr val="00B0F0"/>
              </a:solidFill>
            </a:endParaRPr>
          </a:p>
          <a:p>
            <a:pPr marL="742950" lvl="1" indent="-285750">
              <a:lnSpc>
                <a:spcPct val="120000"/>
              </a:lnSpc>
              <a:spcBef>
                <a:spcPts val="600"/>
              </a:spcBef>
              <a:buFont typeface="Arial"/>
              <a:buChar char="•"/>
            </a:pPr>
            <a:r>
              <a:rPr lang="vi-VN" sz="1600" i="1" dirty="0">
                <a:solidFill>
                  <a:srgbClr val="00B0F0"/>
                </a:solidFill>
              </a:rPr>
              <a:t>02 lựa chọn sẽ gần đúng với đáp án, thường là câu hỏi nhiễu và yêu cầu người thi phải hiểu kỹ và phân biệt được hay so sánh được các khái niệm, nội liên quan. Các lựa chọn này nên dựa vào các đặc điểm, nội dung và tính chất. Mỗi lựa chọn sẽ xoay quanh lựa chọn đúng ở một góc độ khác nhau.</a:t>
            </a:r>
            <a:endParaRPr lang="en-US" sz="1600" i="1" dirty="0">
              <a:solidFill>
                <a:srgbClr val="00B0F0"/>
              </a:solidFill>
            </a:endParaRPr>
          </a:p>
          <a:p>
            <a:pPr marL="742950" lvl="1" indent="-285750">
              <a:lnSpc>
                <a:spcPct val="120000"/>
              </a:lnSpc>
              <a:spcBef>
                <a:spcPts val="600"/>
              </a:spcBef>
              <a:buFont typeface="Arial"/>
              <a:buChar char="•"/>
            </a:pPr>
            <a:r>
              <a:rPr lang="vi-VN" sz="1600" i="1" dirty="0">
                <a:solidFill>
                  <a:srgbClr val="00B0F0"/>
                </a:solidFill>
              </a:rPr>
              <a:t>01 lựa chọn là đúng nhất/phù hợp nhất</a:t>
            </a:r>
            <a:r>
              <a:rPr lang="en-US" sz="1600" i="1" dirty="0">
                <a:solidFill>
                  <a:srgbClr val="00B0F0"/>
                </a:solidFill>
              </a:rPr>
              <a:t> (MC) </a:t>
            </a:r>
            <a:r>
              <a:rPr lang="en-US" sz="1600" i="1" dirty="0" err="1">
                <a:solidFill>
                  <a:srgbClr val="00B0F0"/>
                </a:solidFill>
              </a:rPr>
              <a:t>và</a:t>
            </a:r>
            <a:r>
              <a:rPr lang="en-US" sz="1600" i="1" dirty="0">
                <a:solidFill>
                  <a:srgbClr val="00B0F0"/>
                </a:solidFill>
              </a:rPr>
              <a:t> &gt;= 2 </a:t>
            </a:r>
            <a:r>
              <a:rPr lang="vi-VN" sz="1600" i="1" dirty="0">
                <a:solidFill>
                  <a:srgbClr val="00B0F0"/>
                </a:solidFill>
              </a:rPr>
              <a:t>lựa chọn là đúng nhất/phù hợp nhất</a:t>
            </a:r>
            <a:r>
              <a:rPr lang="en-US" sz="1600" i="1" dirty="0">
                <a:solidFill>
                  <a:srgbClr val="00B0F0"/>
                </a:solidFill>
              </a:rPr>
              <a:t> (MA) </a:t>
            </a:r>
            <a:r>
              <a:rPr lang="vi-VN" sz="1600" i="1" dirty="0">
                <a:solidFill>
                  <a:srgbClr val="00B0F0"/>
                </a:solidFill>
              </a:rPr>
              <a:t>.</a:t>
            </a:r>
            <a:endParaRPr lang="en-US" sz="1600" i="1" dirty="0">
              <a:solidFill>
                <a:srgbClr val="00B0F0"/>
              </a:solidFill>
            </a:endParaRPr>
          </a:p>
          <a:p>
            <a:pPr>
              <a:lnSpc>
                <a:spcPct val="120000"/>
              </a:lnSpc>
              <a:spcBef>
                <a:spcPts val="600"/>
              </a:spcBef>
            </a:pPr>
            <a:r>
              <a:rPr lang="vi-VN" dirty="0">
                <a:solidFill>
                  <a:srgbClr val="0070C0"/>
                </a:solidFill>
              </a:rPr>
              <a:t>(*). Việc thiết kế câu hỏi đa lựa chọn với </a:t>
            </a:r>
            <a:r>
              <a:rPr lang="en-US" dirty="0">
                <a:solidFill>
                  <a:srgbClr val="0070C0"/>
                </a:solidFill>
              </a:rPr>
              <a:t>&gt;=</a:t>
            </a:r>
            <a:r>
              <a:rPr lang="vi-VN" dirty="0">
                <a:solidFill>
                  <a:srgbClr val="0070C0"/>
                </a:solidFill>
              </a:rPr>
              <a:t>4 </a:t>
            </a:r>
            <a:r>
              <a:rPr lang="en-US" dirty="0">
                <a:solidFill>
                  <a:srgbClr val="0070C0"/>
                </a:solidFill>
              </a:rPr>
              <a:t>(3) </a:t>
            </a:r>
            <a:r>
              <a:rPr lang="vi-VN" dirty="0">
                <a:solidFill>
                  <a:srgbClr val="0070C0"/>
                </a:solidFill>
              </a:rPr>
              <a:t>đáp án trên không chỉ đánh giá nhân viên có trả lời đúng hay không mà còn biết được mức độ hiểu biết của ng</a:t>
            </a:r>
            <a:r>
              <a:rPr lang="en-US" dirty="0" err="1">
                <a:solidFill>
                  <a:srgbClr val="0070C0"/>
                </a:solidFill>
              </a:rPr>
              <a:t>ười</a:t>
            </a:r>
            <a:r>
              <a:rPr lang="vi-VN" dirty="0">
                <a:solidFill>
                  <a:srgbClr val="0070C0"/>
                </a:solidFill>
              </a:rPr>
              <a:t> được kiểm tra thông qua phương án trả lời sai đã chọn. Qua đó, để làm cơ sở định hướng, đào tạo và phát triển năng lực sau này.</a:t>
            </a:r>
            <a:endParaRPr lang="en-US" dirty="0">
              <a:solidFill>
                <a:srgbClr val="0070C0"/>
              </a:solidFill>
            </a:endParaRPr>
          </a:p>
          <a:p>
            <a:pPr>
              <a:lnSpc>
                <a:spcPct val="120000"/>
              </a:lnSpc>
              <a:spcBef>
                <a:spcPts val="600"/>
              </a:spcBef>
            </a:pPr>
            <a:r>
              <a:rPr lang="vi-VN" dirty="0">
                <a:solidFill>
                  <a:srgbClr val="0070C0"/>
                </a:solidFill>
              </a:rPr>
              <a:t>(**). Dạng câu hỏi này khuyến nghị kiểm tra các biểu hiện ở cấp độ 1-2-3 (yêu cầu kiến thức và sự hiểu biết ở cấp độ cao hơn thì sẽ khó đánh giá hoặc thiết kế câu hỏi phải rất chi tiết)</a:t>
            </a:r>
            <a:endParaRPr lang="en-US" dirty="0">
              <a:solidFill>
                <a:srgbClr val="0070C0"/>
              </a:solidFill>
            </a:endParaRPr>
          </a:p>
        </p:txBody>
      </p:sp>
    </p:spTree>
    <p:extLst>
      <p:ext uri="{BB962C8B-B14F-4D97-AF65-F5344CB8AC3E}">
        <p14:creationId xmlns:p14="http://schemas.microsoft.com/office/powerpoint/2010/main" val="233115913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38364"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228600" y="304800"/>
            <a:ext cx="850265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(3).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Thiết</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kế</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câu</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hỏi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kiểm</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tra</a:t>
            </a:r>
            <a:endPar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endParaRPr>
          </a:p>
        </p:txBody>
      </p:sp>
      <p:sp>
        <p:nvSpPr>
          <p:cNvPr id="2" name="Rectangle 1"/>
          <p:cNvSpPr/>
          <p:nvPr/>
        </p:nvSpPr>
        <p:spPr>
          <a:xfrm>
            <a:off x="152400" y="1156691"/>
            <a:ext cx="9525000" cy="3156249"/>
          </a:xfrm>
          <a:prstGeom prst="rect">
            <a:avLst/>
          </a:prstGeom>
        </p:spPr>
        <p:txBody>
          <a:bodyPr wrap="square">
            <a:spAutoFit/>
          </a:bodyPr>
          <a:lstStyle/>
          <a:p>
            <a:pPr>
              <a:lnSpc>
                <a:spcPct val="120000"/>
              </a:lnSpc>
              <a:spcBef>
                <a:spcPts val="600"/>
              </a:spcBef>
              <a:spcAft>
                <a:spcPts val="600"/>
              </a:spcAft>
            </a:pPr>
            <a:r>
              <a:rPr lang="vi-VN" dirty="0">
                <a:solidFill>
                  <a:srgbClr val="0070C0"/>
                </a:solidFill>
              </a:rPr>
              <a:t>Ví dụ: </a:t>
            </a:r>
            <a:endParaRPr lang="en-US" dirty="0">
              <a:solidFill>
                <a:srgbClr val="0070C0"/>
              </a:solidFill>
            </a:endParaRPr>
          </a:p>
          <a:p>
            <a:pPr lvl="1">
              <a:lnSpc>
                <a:spcPct val="120000"/>
              </a:lnSpc>
              <a:spcBef>
                <a:spcPts val="600"/>
              </a:spcBef>
              <a:spcAft>
                <a:spcPts val="600"/>
              </a:spcAft>
            </a:pPr>
            <a:r>
              <a:rPr lang="vi-VN" b="1" i="1" dirty="0">
                <a:solidFill>
                  <a:srgbClr val="0070C0"/>
                </a:solidFill>
              </a:rPr>
              <a:t>Câu hỏi 1:</a:t>
            </a:r>
            <a:r>
              <a:rPr lang="vi-VN" i="1" dirty="0">
                <a:solidFill>
                  <a:srgbClr val="0070C0"/>
                </a:solidFill>
              </a:rPr>
              <a:t>Trong số các yếu tố thuộc về cá nhân sau đây, yếu tố quan trọng nhất ảnh hưởng đến việc xác định mức lương cho nhân viên ở một vị trí công việc cụ thể trong doanh nghiệp hiện nay ở Việt Nam là...................</a:t>
            </a:r>
            <a:endParaRPr lang="vi-VN" dirty="0">
              <a:solidFill>
                <a:srgbClr val="0070C0"/>
              </a:solidFill>
            </a:endParaRPr>
          </a:p>
          <a:p>
            <a:pPr lvl="2">
              <a:lnSpc>
                <a:spcPct val="130000"/>
              </a:lnSpc>
              <a:spcBef>
                <a:spcPts val="600"/>
              </a:spcBef>
              <a:spcAft>
                <a:spcPts val="600"/>
              </a:spcAft>
            </a:pPr>
            <a:r>
              <a:rPr lang="vi-VN" b="1" dirty="0"/>
              <a:t>a. Kết quả thực hiện công việc</a:t>
            </a:r>
            <a:br>
              <a:rPr lang="vi-VN" b="1" dirty="0"/>
            </a:br>
            <a:r>
              <a:rPr lang="vi-VN" dirty="0">
                <a:solidFill>
                  <a:srgbClr val="0070C0"/>
                </a:solidFill>
              </a:rPr>
              <a:t>b. Thâm niên công tác</a:t>
            </a:r>
            <a:br>
              <a:rPr lang="vi-VN" dirty="0">
                <a:solidFill>
                  <a:srgbClr val="0070C0"/>
                </a:solidFill>
              </a:rPr>
            </a:br>
            <a:r>
              <a:rPr lang="vi-VN" dirty="0">
                <a:solidFill>
                  <a:srgbClr val="0070C0"/>
                </a:solidFill>
              </a:rPr>
              <a:t>c. Kinh nghiệm công tác</a:t>
            </a:r>
            <a:br>
              <a:rPr lang="vi-VN" dirty="0">
                <a:solidFill>
                  <a:srgbClr val="0070C0"/>
                </a:solidFill>
              </a:rPr>
            </a:br>
            <a:r>
              <a:rPr lang="vi-VN" i="1" dirty="0">
                <a:solidFill>
                  <a:srgbClr val="FF0000"/>
                </a:solidFill>
              </a:rPr>
              <a:t>d. Tính cách, cá tính của cá nhân</a:t>
            </a:r>
            <a:endParaRPr lang="en-US" i="1" dirty="0">
              <a:solidFill>
                <a:srgbClr val="FF0000"/>
              </a:solidFill>
            </a:endParaRPr>
          </a:p>
        </p:txBody>
      </p:sp>
    </p:spTree>
    <p:extLst>
      <p:ext uri="{BB962C8B-B14F-4D97-AF65-F5344CB8AC3E}">
        <p14:creationId xmlns:p14="http://schemas.microsoft.com/office/powerpoint/2010/main" val="200498845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304800"/>
            <a:ext cx="9245600" cy="758952"/>
          </a:xfrm>
        </p:spPr>
        <p:txBody>
          <a:bodyPr>
            <a:noAutofit/>
          </a:bodyPr>
          <a:lstStyle/>
          <a:p>
            <a:r>
              <a:rPr lang="en-US" sz="5000" b="1" dirty="0"/>
              <a:t>GIỚI THIỆU</a:t>
            </a:r>
          </a:p>
        </p:txBody>
      </p:sp>
      <p:sp>
        <p:nvSpPr>
          <p:cNvPr id="3" name="Content Placeholder 2"/>
          <p:cNvSpPr>
            <a:spLocks noGrp="1"/>
          </p:cNvSpPr>
          <p:nvPr>
            <p:ph sz="quarter" idx="1"/>
          </p:nvPr>
        </p:nvSpPr>
        <p:spPr>
          <a:xfrm>
            <a:off x="247650" y="1676400"/>
            <a:ext cx="7264400" cy="4572000"/>
          </a:xfrm>
        </p:spPr>
        <p:txBody>
          <a:bodyPr/>
          <a:lstStyle/>
          <a:p>
            <a:pPr>
              <a:lnSpc>
                <a:spcPct val="150000"/>
              </a:lnSpc>
            </a:pPr>
            <a:r>
              <a:rPr lang="en-US" dirty="0" err="1">
                <a:solidFill>
                  <a:schemeClr val="bg2">
                    <a:lumMod val="25000"/>
                  </a:schemeClr>
                </a:solidFill>
              </a:rPr>
              <a:t>Họ</a:t>
            </a:r>
            <a:r>
              <a:rPr lang="en-US" dirty="0">
                <a:solidFill>
                  <a:schemeClr val="bg2">
                    <a:lumMod val="25000"/>
                  </a:schemeClr>
                </a:solidFill>
              </a:rPr>
              <a:t> </a:t>
            </a:r>
            <a:r>
              <a:rPr lang="en-US" dirty="0" err="1">
                <a:solidFill>
                  <a:schemeClr val="bg2">
                    <a:lumMod val="25000"/>
                  </a:schemeClr>
                </a:solidFill>
              </a:rPr>
              <a:t>và</a:t>
            </a:r>
            <a:r>
              <a:rPr lang="en-US" dirty="0">
                <a:solidFill>
                  <a:schemeClr val="bg2">
                    <a:lumMod val="25000"/>
                  </a:schemeClr>
                </a:solidFill>
              </a:rPr>
              <a:t> </a:t>
            </a:r>
            <a:r>
              <a:rPr lang="en-US" dirty="0" err="1">
                <a:solidFill>
                  <a:schemeClr val="bg2">
                    <a:lumMod val="25000"/>
                  </a:schemeClr>
                </a:solidFill>
              </a:rPr>
              <a:t>tên</a:t>
            </a:r>
            <a:r>
              <a:rPr lang="en-US" dirty="0">
                <a:solidFill>
                  <a:schemeClr val="bg2">
                    <a:lumMod val="25000"/>
                  </a:schemeClr>
                </a:solidFill>
              </a:rPr>
              <a:t>: 	HOÀNG THỊ BÍCH THỦY</a:t>
            </a:r>
          </a:p>
          <a:p>
            <a:pPr>
              <a:lnSpc>
                <a:spcPct val="150000"/>
              </a:lnSpc>
            </a:pPr>
            <a:r>
              <a:rPr lang="en-US" dirty="0" err="1">
                <a:solidFill>
                  <a:schemeClr val="bg2">
                    <a:lumMod val="25000"/>
                  </a:schemeClr>
                </a:solidFill>
              </a:rPr>
              <a:t>Chức</a:t>
            </a:r>
            <a:r>
              <a:rPr lang="en-US" dirty="0">
                <a:solidFill>
                  <a:schemeClr val="bg2">
                    <a:lumMod val="25000"/>
                  </a:schemeClr>
                </a:solidFill>
              </a:rPr>
              <a:t> </a:t>
            </a:r>
            <a:r>
              <a:rPr lang="en-US" dirty="0" err="1">
                <a:solidFill>
                  <a:schemeClr val="bg2">
                    <a:lumMod val="25000"/>
                  </a:schemeClr>
                </a:solidFill>
              </a:rPr>
              <a:t>danh</a:t>
            </a:r>
            <a:r>
              <a:rPr lang="en-US" dirty="0">
                <a:solidFill>
                  <a:schemeClr val="bg2">
                    <a:lumMod val="25000"/>
                  </a:schemeClr>
                </a:solidFill>
              </a:rPr>
              <a:t>: 	</a:t>
            </a:r>
            <a:r>
              <a:rPr lang="en-US" dirty="0" err="1">
                <a:solidFill>
                  <a:schemeClr val="bg2">
                    <a:lumMod val="25000"/>
                  </a:schemeClr>
                </a:solidFill>
              </a:rPr>
              <a:t>Phó</a:t>
            </a:r>
            <a:r>
              <a:rPr lang="en-US" dirty="0">
                <a:solidFill>
                  <a:schemeClr val="bg2">
                    <a:lumMod val="25000"/>
                  </a:schemeClr>
                </a:solidFill>
              </a:rPr>
              <a:t> Ban NS</a:t>
            </a:r>
          </a:p>
          <a:p>
            <a:pPr>
              <a:lnSpc>
                <a:spcPct val="150000"/>
              </a:lnSpc>
            </a:pPr>
            <a:r>
              <a:rPr lang="en-US" dirty="0" err="1">
                <a:solidFill>
                  <a:schemeClr val="bg2">
                    <a:lumMod val="25000"/>
                  </a:schemeClr>
                </a:solidFill>
              </a:rPr>
              <a:t>Học</a:t>
            </a:r>
            <a:r>
              <a:rPr lang="en-US" dirty="0">
                <a:solidFill>
                  <a:schemeClr val="bg2">
                    <a:lumMod val="25000"/>
                  </a:schemeClr>
                </a:solidFill>
              </a:rPr>
              <a:t> </a:t>
            </a:r>
            <a:r>
              <a:rPr lang="en-US" dirty="0" err="1">
                <a:solidFill>
                  <a:schemeClr val="bg2">
                    <a:lumMod val="25000"/>
                  </a:schemeClr>
                </a:solidFill>
              </a:rPr>
              <a:t>vấn</a:t>
            </a:r>
            <a:r>
              <a:rPr lang="en-US" dirty="0">
                <a:solidFill>
                  <a:schemeClr val="bg2">
                    <a:lumMod val="25000"/>
                  </a:schemeClr>
                </a:solidFill>
              </a:rPr>
              <a:t>: 	</a:t>
            </a:r>
            <a:r>
              <a:rPr lang="en-US" dirty="0" err="1">
                <a:solidFill>
                  <a:schemeClr val="bg2">
                    <a:lumMod val="25000"/>
                  </a:schemeClr>
                </a:solidFill>
              </a:rPr>
              <a:t>ThS</a:t>
            </a:r>
            <a:r>
              <a:rPr lang="en-US" dirty="0">
                <a:solidFill>
                  <a:schemeClr val="bg2">
                    <a:lumMod val="25000"/>
                  </a:schemeClr>
                </a:solidFill>
              </a:rPr>
              <a:t>. ĐTVT</a:t>
            </a:r>
          </a:p>
          <a:p>
            <a:pPr lvl="3">
              <a:lnSpc>
                <a:spcPct val="150000"/>
              </a:lnSpc>
              <a:buNone/>
            </a:pPr>
            <a:r>
              <a:rPr lang="en-US" sz="2700" dirty="0">
                <a:solidFill>
                  <a:schemeClr val="bg2">
                    <a:lumMod val="25000"/>
                  </a:schemeClr>
                </a:solidFill>
              </a:rPr>
              <a:t>			</a:t>
            </a:r>
            <a:r>
              <a:rPr lang="en-US" sz="2700" dirty="0" err="1">
                <a:solidFill>
                  <a:schemeClr val="bg2">
                    <a:lumMod val="25000"/>
                  </a:schemeClr>
                </a:solidFill>
              </a:rPr>
              <a:t>ThS</a:t>
            </a:r>
            <a:r>
              <a:rPr lang="en-US" sz="2700" dirty="0">
                <a:solidFill>
                  <a:schemeClr val="bg2">
                    <a:lumMod val="25000"/>
                  </a:schemeClr>
                </a:solidFill>
              </a:rPr>
              <a:t>. QTKD</a:t>
            </a:r>
          </a:p>
          <a:p>
            <a:pPr>
              <a:lnSpc>
                <a:spcPct val="150000"/>
              </a:lnSpc>
            </a:pPr>
            <a:r>
              <a:rPr lang="en-US" dirty="0">
                <a:solidFill>
                  <a:schemeClr val="bg2">
                    <a:lumMod val="25000"/>
                  </a:schemeClr>
                </a:solidFill>
              </a:rPr>
              <a:t>Kinh </a:t>
            </a:r>
            <a:r>
              <a:rPr lang="en-US" dirty="0" err="1">
                <a:solidFill>
                  <a:schemeClr val="bg2">
                    <a:lumMod val="25000"/>
                  </a:schemeClr>
                </a:solidFill>
              </a:rPr>
              <a:t>nghiệm</a:t>
            </a:r>
            <a:r>
              <a:rPr lang="en-US" dirty="0">
                <a:solidFill>
                  <a:schemeClr val="bg2">
                    <a:lumMod val="25000"/>
                  </a:schemeClr>
                </a:solidFill>
              </a:rPr>
              <a:t>: 	</a:t>
            </a:r>
            <a:r>
              <a:rPr lang="en-US" dirty="0" err="1">
                <a:solidFill>
                  <a:schemeClr val="bg2">
                    <a:lumMod val="25000"/>
                  </a:schemeClr>
                </a:solidFill>
              </a:rPr>
              <a:t>Giảng</a:t>
            </a:r>
            <a:r>
              <a:rPr lang="en-US" dirty="0">
                <a:solidFill>
                  <a:schemeClr val="bg2">
                    <a:lumMod val="25000"/>
                  </a:schemeClr>
                </a:solidFill>
              </a:rPr>
              <a:t> </a:t>
            </a:r>
            <a:r>
              <a:rPr lang="en-US" dirty="0" err="1">
                <a:solidFill>
                  <a:schemeClr val="bg2">
                    <a:lumMod val="25000"/>
                  </a:schemeClr>
                </a:solidFill>
              </a:rPr>
              <a:t>viên</a:t>
            </a:r>
            <a:r>
              <a:rPr lang="en-US" dirty="0">
                <a:solidFill>
                  <a:schemeClr val="bg2">
                    <a:lumMod val="25000"/>
                  </a:schemeClr>
                </a:solidFill>
              </a:rPr>
              <a:t> </a:t>
            </a:r>
            <a:r>
              <a:rPr lang="en-US" dirty="0" err="1">
                <a:solidFill>
                  <a:schemeClr val="bg2">
                    <a:lumMod val="25000"/>
                  </a:schemeClr>
                </a:solidFill>
              </a:rPr>
              <a:t>nội</a:t>
            </a:r>
            <a:r>
              <a:rPr lang="en-US" dirty="0">
                <a:solidFill>
                  <a:schemeClr val="bg2">
                    <a:lumMod val="25000"/>
                  </a:schemeClr>
                </a:solidFill>
              </a:rPr>
              <a:t> </a:t>
            </a:r>
            <a:r>
              <a:rPr lang="en-US" dirty="0" err="1">
                <a:solidFill>
                  <a:schemeClr val="bg2">
                    <a:lumMod val="25000"/>
                  </a:schemeClr>
                </a:solidFill>
              </a:rPr>
              <a:t>bộ</a:t>
            </a:r>
            <a:r>
              <a:rPr lang="en-US" dirty="0">
                <a:solidFill>
                  <a:schemeClr val="bg2">
                    <a:lumMod val="25000"/>
                  </a:schemeClr>
                </a:solidFill>
              </a:rPr>
              <a:t> </a:t>
            </a:r>
            <a:r>
              <a:rPr lang="en-US" dirty="0" err="1">
                <a:solidFill>
                  <a:schemeClr val="bg2">
                    <a:lumMod val="25000"/>
                  </a:schemeClr>
                </a:solidFill>
              </a:rPr>
              <a:t>từ</a:t>
            </a:r>
            <a:r>
              <a:rPr lang="en-US" dirty="0">
                <a:solidFill>
                  <a:schemeClr val="bg2">
                    <a:lumMod val="25000"/>
                  </a:schemeClr>
                </a:solidFill>
              </a:rPr>
              <a:t> 1990.</a:t>
            </a:r>
          </a:p>
          <a:p>
            <a:endParaRPr lang="en-US" dirty="0"/>
          </a:p>
        </p:txBody>
      </p:sp>
      <p:pic>
        <p:nvPicPr>
          <p:cNvPr id="4" name="Picture 2" descr="D:\My document\PICTURES\ĐTSamsug\2012-03-26 18.05.03.jpg"/>
          <p:cNvPicPr>
            <a:picLocks noChangeAspect="1" noChangeArrowheads="1"/>
          </p:cNvPicPr>
          <p:nvPr/>
        </p:nvPicPr>
        <p:blipFill>
          <a:blip r:embed="rId2" cstate="print"/>
          <a:srcRect/>
          <a:stretch>
            <a:fillRect/>
          </a:stretch>
        </p:blipFill>
        <p:spPr>
          <a:xfrm>
            <a:off x="6356351" y="2438400"/>
            <a:ext cx="3186773" cy="2205841"/>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0000" endA="300" endPos="55500" dist="50800" dir="5400000" sy="-100000" algn="bl" rotWithShape="0"/>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11691811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500"/>
                                        <p:tgtEl>
                                          <p:spTgt spid="3">
                                            <p:txEl>
                                              <p:pRg st="2" end="2"/>
                                            </p:txEl>
                                          </p:spTgt>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3" dur="500"/>
                                        <p:tgtEl>
                                          <p:spTgt spid="3">
                                            <p:txEl>
                                              <p:pRg st="3" end="3"/>
                                            </p:txEl>
                                          </p:spTgt>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randombar(horizontal)">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39388"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228600" y="304800"/>
            <a:ext cx="850265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(3).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Thiết</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kế</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câu</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hỏi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kiểm</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tra</a:t>
            </a:r>
            <a:endPar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endParaRPr>
          </a:p>
        </p:txBody>
      </p:sp>
      <p:sp>
        <p:nvSpPr>
          <p:cNvPr id="3" name="Rectangle 2"/>
          <p:cNvSpPr/>
          <p:nvPr/>
        </p:nvSpPr>
        <p:spPr>
          <a:xfrm>
            <a:off x="152400" y="1231880"/>
            <a:ext cx="9753600" cy="4985980"/>
          </a:xfrm>
          <a:prstGeom prst="rect">
            <a:avLst/>
          </a:prstGeom>
        </p:spPr>
        <p:txBody>
          <a:bodyPr wrap="square">
            <a:spAutoFit/>
          </a:bodyPr>
          <a:lstStyle/>
          <a:p>
            <a:pPr>
              <a:lnSpc>
                <a:spcPct val="150000"/>
              </a:lnSpc>
              <a:spcBef>
                <a:spcPts val="600"/>
              </a:spcBef>
            </a:pPr>
            <a:r>
              <a:rPr lang="vi-VN" b="1" dirty="0">
                <a:solidFill>
                  <a:srgbClr val="0070C0"/>
                </a:solidFill>
              </a:rPr>
              <a:t>Câu hỏi ngắn (trả lời đúng/sai </a:t>
            </a:r>
            <a:r>
              <a:rPr lang="en-US" b="1" dirty="0">
                <a:solidFill>
                  <a:srgbClr val="0070C0"/>
                </a:solidFill>
              </a:rPr>
              <a:t>- </a:t>
            </a:r>
            <a:r>
              <a:rPr lang="en-US" i="1" dirty="0" err="1">
                <a:solidFill>
                  <a:srgbClr val="0070C0"/>
                </a:solidFill>
              </a:rPr>
              <a:t>TF</a:t>
            </a:r>
            <a:r>
              <a:rPr lang="vi-VN" b="1" dirty="0">
                <a:solidFill>
                  <a:srgbClr val="0070C0"/>
                </a:solidFill>
              </a:rPr>
              <a:t>)</a:t>
            </a:r>
            <a:endParaRPr lang="en-US" dirty="0">
              <a:solidFill>
                <a:srgbClr val="0070C0"/>
              </a:solidFill>
            </a:endParaRPr>
          </a:p>
          <a:p>
            <a:pPr marL="285750" indent="-285750">
              <a:lnSpc>
                <a:spcPct val="150000"/>
              </a:lnSpc>
              <a:spcBef>
                <a:spcPts val="600"/>
              </a:spcBef>
              <a:buFont typeface="Wingdings" charset="2"/>
              <a:buChar char="v"/>
            </a:pPr>
            <a:r>
              <a:rPr lang="vi-VN" dirty="0">
                <a:solidFill>
                  <a:srgbClr val="0070C0"/>
                </a:solidFill>
              </a:rPr>
              <a:t>Dạng câu hỏi này thường được sử dụng để kiểm tra nhanh sự hiểu biết của nhân viên về các khái niệm cơ bản nào đó. Câu hỏi thường được viết dưới dạng mệnh đề/một tuyên bố nào đó và yêu cầu ngừoi trả lời là đúng hay sai. </a:t>
            </a:r>
            <a:endParaRPr lang="en-US" dirty="0">
              <a:solidFill>
                <a:srgbClr val="0070C0"/>
              </a:solidFill>
            </a:endParaRPr>
          </a:p>
          <a:p>
            <a:pPr marL="285750" indent="-285750">
              <a:lnSpc>
                <a:spcPct val="150000"/>
              </a:lnSpc>
              <a:spcBef>
                <a:spcPts val="600"/>
              </a:spcBef>
              <a:buFont typeface="Wingdings" charset="2"/>
              <a:buChar char="v"/>
            </a:pPr>
            <a:r>
              <a:rPr lang="vi-VN" dirty="0">
                <a:solidFill>
                  <a:srgbClr val="0070C0"/>
                </a:solidFill>
              </a:rPr>
              <a:t>Dạng câu hỏi này khuyến khích sử dụng để kiểm tra ở cấp độ 1 (mức độ hiểu biết chung). Cũng có thể kiểm tra ở mức độ 2 và 3 nhưng cần thiết kế mệnh đề tuyên bố phức tạp hơn.</a:t>
            </a:r>
            <a:endParaRPr lang="en-US" dirty="0">
              <a:solidFill>
                <a:srgbClr val="0070C0"/>
              </a:solidFill>
            </a:endParaRPr>
          </a:p>
          <a:p>
            <a:pPr>
              <a:spcBef>
                <a:spcPts val="600"/>
              </a:spcBef>
            </a:pPr>
            <a:r>
              <a:rPr lang="vi-VN" b="1" dirty="0">
                <a:solidFill>
                  <a:srgbClr val="0070C0"/>
                </a:solidFill>
              </a:rPr>
              <a:t>Ví dụ: </a:t>
            </a:r>
            <a:endParaRPr lang="en-US" b="1" dirty="0">
              <a:solidFill>
                <a:srgbClr val="0070C0"/>
              </a:solidFill>
            </a:endParaRPr>
          </a:p>
          <a:p>
            <a:pPr>
              <a:spcBef>
                <a:spcPts val="600"/>
              </a:spcBef>
            </a:pPr>
            <a:r>
              <a:rPr lang="en-US" b="1" dirty="0" err="1">
                <a:solidFill>
                  <a:srgbClr val="0070C0"/>
                </a:solidFill>
              </a:rPr>
              <a:t>C001</a:t>
            </a:r>
            <a:r>
              <a:rPr lang="en-US" b="1" dirty="0">
                <a:solidFill>
                  <a:srgbClr val="0070C0"/>
                </a:solidFill>
              </a:rPr>
              <a:t>: </a:t>
            </a:r>
            <a:r>
              <a:rPr lang="en-US" b="1" dirty="0" err="1">
                <a:solidFill>
                  <a:srgbClr val="0070C0"/>
                </a:solidFill>
              </a:rPr>
              <a:t>CĐ</a:t>
            </a:r>
            <a:r>
              <a:rPr lang="en-US" b="1" dirty="0">
                <a:solidFill>
                  <a:srgbClr val="0070C0"/>
                </a:solidFill>
              </a:rPr>
              <a:t> 1</a:t>
            </a:r>
            <a:r>
              <a:rPr lang="en-US" dirty="0">
                <a:solidFill>
                  <a:srgbClr val="0070C0"/>
                </a:solidFill>
              </a:rPr>
              <a:t>: </a:t>
            </a:r>
            <a:r>
              <a:rPr lang="en-IE" dirty="0" err="1">
                <a:solidFill>
                  <a:srgbClr val="0070C0"/>
                </a:solidFill>
              </a:rPr>
              <a:t>Hiểu</a:t>
            </a:r>
            <a:r>
              <a:rPr lang="en-IE" dirty="0">
                <a:solidFill>
                  <a:srgbClr val="0070C0"/>
                </a:solidFill>
              </a:rPr>
              <a:t> </a:t>
            </a:r>
            <a:r>
              <a:rPr lang="en-IE" dirty="0" err="1">
                <a:solidFill>
                  <a:srgbClr val="0070C0"/>
                </a:solidFill>
              </a:rPr>
              <a:t>biết</a:t>
            </a:r>
            <a:r>
              <a:rPr lang="en-IE" dirty="0">
                <a:solidFill>
                  <a:srgbClr val="0070C0"/>
                </a:solidFill>
              </a:rPr>
              <a:t> </a:t>
            </a:r>
            <a:r>
              <a:rPr lang="en-IE" dirty="0" err="1">
                <a:solidFill>
                  <a:srgbClr val="0070C0"/>
                </a:solidFill>
              </a:rPr>
              <a:t>về</a:t>
            </a:r>
            <a:r>
              <a:rPr lang="en-IE" dirty="0">
                <a:solidFill>
                  <a:srgbClr val="0070C0"/>
                </a:solidFill>
              </a:rPr>
              <a:t> </a:t>
            </a:r>
            <a:r>
              <a:rPr lang="en-IE" dirty="0" err="1">
                <a:solidFill>
                  <a:srgbClr val="0070C0"/>
                </a:solidFill>
              </a:rPr>
              <a:t>nội</a:t>
            </a:r>
            <a:r>
              <a:rPr lang="en-IE" dirty="0">
                <a:solidFill>
                  <a:srgbClr val="0070C0"/>
                </a:solidFill>
              </a:rPr>
              <a:t> qui </a:t>
            </a:r>
            <a:r>
              <a:rPr lang="en-IE" dirty="0" err="1">
                <a:solidFill>
                  <a:srgbClr val="0070C0"/>
                </a:solidFill>
              </a:rPr>
              <a:t>và</a:t>
            </a:r>
            <a:r>
              <a:rPr lang="en-IE" dirty="0">
                <a:solidFill>
                  <a:srgbClr val="0070C0"/>
                </a:solidFill>
              </a:rPr>
              <a:t> qui </a:t>
            </a:r>
            <a:r>
              <a:rPr lang="en-IE" dirty="0" err="1">
                <a:solidFill>
                  <a:srgbClr val="0070C0"/>
                </a:solidFill>
              </a:rPr>
              <a:t>định</a:t>
            </a:r>
            <a:r>
              <a:rPr lang="en-IE" dirty="0">
                <a:solidFill>
                  <a:srgbClr val="0070C0"/>
                </a:solidFill>
              </a:rPr>
              <a:t> </a:t>
            </a:r>
            <a:r>
              <a:rPr lang="en-IE" dirty="0" err="1">
                <a:solidFill>
                  <a:srgbClr val="0070C0"/>
                </a:solidFill>
              </a:rPr>
              <a:t>liên</a:t>
            </a:r>
            <a:r>
              <a:rPr lang="en-IE" dirty="0">
                <a:solidFill>
                  <a:srgbClr val="0070C0"/>
                </a:solidFill>
              </a:rPr>
              <a:t> </a:t>
            </a:r>
            <a:r>
              <a:rPr lang="en-IE" dirty="0" err="1">
                <a:solidFill>
                  <a:srgbClr val="0070C0"/>
                </a:solidFill>
              </a:rPr>
              <a:t>quan</a:t>
            </a:r>
            <a:r>
              <a:rPr lang="en-IE" dirty="0">
                <a:solidFill>
                  <a:srgbClr val="0070C0"/>
                </a:solidFill>
              </a:rPr>
              <a:t> </a:t>
            </a:r>
            <a:r>
              <a:rPr lang="en-IE" dirty="0" err="1">
                <a:solidFill>
                  <a:srgbClr val="0070C0"/>
                </a:solidFill>
              </a:rPr>
              <a:t>đến</a:t>
            </a:r>
            <a:r>
              <a:rPr lang="en-IE" dirty="0">
                <a:solidFill>
                  <a:srgbClr val="0070C0"/>
                </a:solidFill>
              </a:rPr>
              <a:t> </a:t>
            </a:r>
            <a:r>
              <a:rPr lang="en-IE" dirty="0" err="1">
                <a:solidFill>
                  <a:srgbClr val="0070C0"/>
                </a:solidFill>
              </a:rPr>
              <a:t>vị</a:t>
            </a:r>
            <a:r>
              <a:rPr lang="en-IE" dirty="0">
                <a:solidFill>
                  <a:srgbClr val="0070C0"/>
                </a:solidFill>
              </a:rPr>
              <a:t> </a:t>
            </a:r>
            <a:r>
              <a:rPr lang="en-IE" dirty="0" err="1">
                <a:solidFill>
                  <a:srgbClr val="0070C0"/>
                </a:solidFill>
              </a:rPr>
              <a:t>trí</a:t>
            </a:r>
            <a:r>
              <a:rPr lang="en-IE" dirty="0">
                <a:solidFill>
                  <a:srgbClr val="0070C0"/>
                </a:solidFill>
              </a:rPr>
              <a:t> </a:t>
            </a:r>
            <a:r>
              <a:rPr lang="en-IE" dirty="0" err="1">
                <a:solidFill>
                  <a:srgbClr val="0070C0"/>
                </a:solidFill>
              </a:rPr>
              <a:t>công</a:t>
            </a:r>
            <a:r>
              <a:rPr lang="en-IE" dirty="0">
                <a:solidFill>
                  <a:srgbClr val="0070C0"/>
                </a:solidFill>
              </a:rPr>
              <a:t> </a:t>
            </a:r>
            <a:r>
              <a:rPr lang="en-IE" dirty="0" err="1">
                <a:solidFill>
                  <a:srgbClr val="0070C0"/>
                </a:solidFill>
              </a:rPr>
              <a:t>việc</a:t>
            </a:r>
            <a:r>
              <a:rPr lang="en-IE" dirty="0">
                <a:solidFill>
                  <a:srgbClr val="0070C0"/>
                </a:solidFill>
              </a:rPr>
              <a:t> </a:t>
            </a:r>
            <a:r>
              <a:rPr lang="en-IE" dirty="0" err="1">
                <a:solidFill>
                  <a:srgbClr val="0070C0"/>
                </a:solidFill>
              </a:rPr>
              <a:t>đảm</a:t>
            </a:r>
            <a:r>
              <a:rPr lang="en-IE" dirty="0">
                <a:solidFill>
                  <a:srgbClr val="0070C0"/>
                </a:solidFill>
              </a:rPr>
              <a:t> </a:t>
            </a:r>
            <a:r>
              <a:rPr lang="en-IE" dirty="0" err="1">
                <a:solidFill>
                  <a:srgbClr val="0070C0"/>
                </a:solidFill>
              </a:rPr>
              <a:t>nhiệm</a:t>
            </a:r>
            <a:endParaRPr lang="en-US" dirty="0">
              <a:solidFill>
                <a:srgbClr val="0070C0"/>
              </a:solidFill>
            </a:endParaRPr>
          </a:p>
          <a:p>
            <a:pPr marL="0" lvl="1">
              <a:spcBef>
                <a:spcPts val="600"/>
              </a:spcBef>
            </a:pPr>
            <a:r>
              <a:rPr lang="en-IE" i="1" dirty="0">
                <a:solidFill>
                  <a:srgbClr val="00B0F0"/>
                </a:solidFill>
              </a:rPr>
              <a:t>Anh/</a:t>
            </a:r>
            <a:r>
              <a:rPr lang="en-IE" i="1" dirty="0" err="1">
                <a:solidFill>
                  <a:srgbClr val="00B0F0"/>
                </a:solidFill>
              </a:rPr>
              <a:t>chị</a:t>
            </a:r>
            <a:r>
              <a:rPr lang="en-IE" i="1" dirty="0">
                <a:solidFill>
                  <a:srgbClr val="00B0F0"/>
                </a:solidFill>
              </a:rPr>
              <a:t> </a:t>
            </a:r>
            <a:r>
              <a:rPr lang="en-IE" i="1" dirty="0" err="1">
                <a:solidFill>
                  <a:srgbClr val="00B0F0"/>
                </a:solidFill>
              </a:rPr>
              <a:t>hãy</a:t>
            </a:r>
            <a:r>
              <a:rPr lang="en-IE" i="1" dirty="0">
                <a:solidFill>
                  <a:srgbClr val="00B0F0"/>
                </a:solidFill>
              </a:rPr>
              <a:t> </a:t>
            </a:r>
            <a:r>
              <a:rPr lang="en-IE" i="1" dirty="0" err="1">
                <a:solidFill>
                  <a:srgbClr val="00B0F0"/>
                </a:solidFill>
              </a:rPr>
              <a:t>cho</a:t>
            </a:r>
            <a:r>
              <a:rPr lang="en-IE" i="1" dirty="0">
                <a:solidFill>
                  <a:srgbClr val="00B0F0"/>
                </a:solidFill>
              </a:rPr>
              <a:t> </a:t>
            </a:r>
            <a:r>
              <a:rPr lang="en-IE" i="1" dirty="0" err="1">
                <a:solidFill>
                  <a:srgbClr val="00B0F0"/>
                </a:solidFill>
              </a:rPr>
              <a:t>biết</a:t>
            </a:r>
            <a:r>
              <a:rPr lang="en-IE" i="1" dirty="0">
                <a:solidFill>
                  <a:srgbClr val="00B0F0"/>
                </a:solidFill>
              </a:rPr>
              <a:t>: </a:t>
            </a:r>
            <a:r>
              <a:rPr lang="en-IE" i="1" dirty="0" err="1">
                <a:solidFill>
                  <a:srgbClr val="00B0F0"/>
                </a:solidFill>
              </a:rPr>
              <a:t>Nội</a:t>
            </a:r>
            <a:r>
              <a:rPr lang="en-IE" i="1" dirty="0">
                <a:solidFill>
                  <a:srgbClr val="00B0F0"/>
                </a:solidFill>
              </a:rPr>
              <a:t> </a:t>
            </a:r>
            <a:r>
              <a:rPr lang="en-IE" i="1" dirty="0" err="1">
                <a:solidFill>
                  <a:srgbClr val="00B0F0"/>
                </a:solidFill>
              </a:rPr>
              <a:t>quy</a:t>
            </a:r>
            <a:r>
              <a:rPr lang="en-IE" i="1" dirty="0">
                <a:solidFill>
                  <a:srgbClr val="00B0F0"/>
                </a:solidFill>
              </a:rPr>
              <a:t> </a:t>
            </a:r>
            <a:r>
              <a:rPr lang="en-IE" i="1" dirty="0" err="1">
                <a:solidFill>
                  <a:srgbClr val="00B0F0"/>
                </a:solidFill>
              </a:rPr>
              <a:t>lao</a:t>
            </a:r>
            <a:r>
              <a:rPr lang="en-IE" i="1" dirty="0">
                <a:solidFill>
                  <a:srgbClr val="00B0F0"/>
                </a:solidFill>
              </a:rPr>
              <a:t> </a:t>
            </a:r>
            <a:r>
              <a:rPr lang="en-IE" i="1" dirty="0" err="1">
                <a:solidFill>
                  <a:srgbClr val="00B0F0"/>
                </a:solidFill>
              </a:rPr>
              <a:t>động</a:t>
            </a:r>
            <a:r>
              <a:rPr lang="en-IE" i="1" dirty="0">
                <a:solidFill>
                  <a:srgbClr val="00B0F0"/>
                </a:solidFill>
              </a:rPr>
              <a:t> </a:t>
            </a:r>
            <a:r>
              <a:rPr lang="en-IE" i="1" dirty="0" err="1">
                <a:solidFill>
                  <a:srgbClr val="00B0F0"/>
                </a:solidFill>
              </a:rPr>
              <a:t>và</a:t>
            </a:r>
            <a:r>
              <a:rPr lang="en-IE" i="1" dirty="0">
                <a:solidFill>
                  <a:srgbClr val="00B0F0"/>
                </a:solidFill>
              </a:rPr>
              <a:t> </a:t>
            </a:r>
            <a:r>
              <a:rPr lang="en-IE" i="1" dirty="0" err="1">
                <a:solidFill>
                  <a:srgbClr val="00B0F0"/>
                </a:solidFill>
              </a:rPr>
              <a:t>Thỏa</a:t>
            </a:r>
            <a:r>
              <a:rPr lang="en-IE" i="1" dirty="0">
                <a:solidFill>
                  <a:srgbClr val="00B0F0"/>
                </a:solidFill>
              </a:rPr>
              <a:t> </a:t>
            </a:r>
            <a:r>
              <a:rPr lang="en-IE" i="1" dirty="0" err="1">
                <a:solidFill>
                  <a:srgbClr val="00B0F0"/>
                </a:solidFill>
              </a:rPr>
              <a:t>ước</a:t>
            </a:r>
            <a:r>
              <a:rPr lang="en-IE" i="1" dirty="0">
                <a:solidFill>
                  <a:srgbClr val="00B0F0"/>
                </a:solidFill>
              </a:rPr>
              <a:t> </a:t>
            </a:r>
            <a:r>
              <a:rPr lang="en-IE" i="1" dirty="0" err="1">
                <a:solidFill>
                  <a:srgbClr val="00B0F0"/>
                </a:solidFill>
              </a:rPr>
              <a:t>lao</a:t>
            </a:r>
            <a:r>
              <a:rPr lang="en-IE" i="1" dirty="0">
                <a:solidFill>
                  <a:srgbClr val="00B0F0"/>
                </a:solidFill>
              </a:rPr>
              <a:t> </a:t>
            </a:r>
            <a:r>
              <a:rPr lang="en-IE" i="1" dirty="0" err="1">
                <a:solidFill>
                  <a:srgbClr val="00B0F0"/>
                </a:solidFill>
              </a:rPr>
              <a:t>động</a:t>
            </a:r>
            <a:r>
              <a:rPr lang="en-IE" i="1" dirty="0">
                <a:solidFill>
                  <a:srgbClr val="00B0F0"/>
                </a:solidFill>
              </a:rPr>
              <a:t> </a:t>
            </a:r>
            <a:r>
              <a:rPr lang="en-IE" i="1" dirty="0" err="1">
                <a:solidFill>
                  <a:srgbClr val="00B0F0"/>
                </a:solidFill>
              </a:rPr>
              <a:t>tập</a:t>
            </a:r>
            <a:r>
              <a:rPr lang="en-IE" i="1" dirty="0">
                <a:solidFill>
                  <a:srgbClr val="00B0F0"/>
                </a:solidFill>
              </a:rPr>
              <a:t> </a:t>
            </a:r>
            <a:r>
              <a:rPr lang="en-IE" i="1" dirty="0" err="1">
                <a:solidFill>
                  <a:srgbClr val="00B0F0"/>
                </a:solidFill>
              </a:rPr>
              <a:t>thể</a:t>
            </a:r>
            <a:r>
              <a:rPr lang="en-IE" i="1" dirty="0">
                <a:solidFill>
                  <a:srgbClr val="00B0F0"/>
                </a:solidFill>
              </a:rPr>
              <a:t> 2013 </a:t>
            </a:r>
            <a:r>
              <a:rPr lang="en-IE" i="1" dirty="0" err="1">
                <a:solidFill>
                  <a:srgbClr val="00B0F0"/>
                </a:solidFill>
              </a:rPr>
              <a:t>của</a:t>
            </a:r>
            <a:r>
              <a:rPr lang="en-IE" i="1" dirty="0">
                <a:solidFill>
                  <a:srgbClr val="00B0F0"/>
                </a:solidFill>
              </a:rPr>
              <a:t> Công ty </a:t>
            </a:r>
            <a:r>
              <a:rPr lang="en-IE" i="1" dirty="0" err="1">
                <a:solidFill>
                  <a:srgbClr val="00B0F0"/>
                </a:solidFill>
              </a:rPr>
              <a:t>Viễn</a:t>
            </a:r>
            <a:r>
              <a:rPr lang="en-IE" i="1" dirty="0">
                <a:solidFill>
                  <a:srgbClr val="00B0F0"/>
                </a:solidFill>
              </a:rPr>
              <a:t> </a:t>
            </a:r>
            <a:r>
              <a:rPr lang="en-IE" i="1" dirty="0" err="1">
                <a:solidFill>
                  <a:srgbClr val="00B0F0"/>
                </a:solidFill>
              </a:rPr>
              <a:t>thông</a:t>
            </a:r>
            <a:r>
              <a:rPr lang="en-IE" i="1" dirty="0">
                <a:solidFill>
                  <a:srgbClr val="00B0F0"/>
                </a:solidFill>
              </a:rPr>
              <a:t> Liên </a:t>
            </a:r>
            <a:r>
              <a:rPr lang="en-IE" i="1" dirty="0" err="1">
                <a:solidFill>
                  <a:srgbClr val="00B0F0"/>
                </a:solidFill>
              </a:rPr>
              <a:t>tỉnh</a:t>
            </a:r>
            <a:r>
              <a:rPr lang="en-IE" i="1" dirty="0">
                <a:solidFill>
                  <a:srgbClr val="00B0F0"/>
                </a:solidFill>
              </a:rPr>
              <a:t> (VTN) </a:t>
            </a:r>
            <a:r>
              <a:rPr lang="en-IE" i="1" dirty="0" err="1">
                <a:solidFill>
                  <a:srgbClr val="00B0F0"/>
                </a:solidFill>
              </a:rPr>
              <a:t>quy</a:t>
            </a:r>
            <a:r>
              <a:rPr lang="en-IE" i="1" dirty="0">
                <a:solidFill>
                  <a:srgbClr val="00B0F0"/>
                </a:solidFill>
              </a:rPr>
              <a:t> </a:t>
            </a:r>
            <a:r>
              <a:rPr lang="en-IE" i="1" dirty="0" err="1">
                <a:solidFill>
                  <a:srgbClr val="00B0F0"/>
                </a:solidFill>
              </a:rPr>
              <a:t>định</a:t>
            </a:r>
            <a:r>
              <a:rPr lang="en-IE" i="1" dirty="0">
                <a:solidFill>
                  <a:srgbClr val="00B0F0"/>
                </a:solidFill>
              </a:rPr>
              <a:t> </a:t>
            </a:r>
            <a:r>
              <a:rPr lang="en-IE" i="1" dirty="0" err="1">
                <a:solidFill>
                  <a:srgbClr val="00B0F0"/>
                </a:solidFill>
              </a:rPr>
              <a:t>thời</a:t>
            </a:r>
            <a:r>
              <a:rPr lang="en-IE" i="1" dirty="0">
                <a:solidFill>
                  <a:srgbClr val="00B0F0"/>
                </a:solidFill>
              </a:rPr>
              <a:t> </a:t>
            </a:r>
            <a:r>
              <a:rPr lang="en-IE" i="1" dirty="0" err="1">
                <a:solidFill>
                  <a:srgbClr val="00B0F0"/>
                </a:solidFill>
              </a:rPr>
              <a:t>giờ</a:t>
            </a:r>
            <a:r>
              <a:rPr lang="en-IE" i="1" dirty="0">
                <a:solidFill>
                  <a:srgbClr val="00B0F0"/>
                </a:solidFill>
              </a:rPr>
              <a:t> </a:t>
            </a:r>
            <a:r>
              <a:rPr lang="en-IE" i="1" dirty="0" err="1">
                <a:solidFill>
                  <a:srgbClr val="00B0F0"/>
                </a:solidFill>
              </a:rPr>
              <a:t>làm</a:t>
            </a:r>
            <a:r>
              <a:rPr lang="en-IE" i="1" dirty="0">
                <a:solidFill>
                  <a:srgbClr val="00B0F0"/>
                </a:solidFill>
              </a:rPr>
              <a:t> </a:t>
            </a:r>
            <a:r>
              <a:rPr lang="en-IE" i="1" dirty="0" err="1">
                <a:solidFill>
                  <a:srgbClr val="00B0F0"/>
                </a:solidFill>
              </a:rPr>
              <a:t>việc</a:t>
            </a:r>
            <a:r>
              <a:rPr lang="en-IE" i="1" dirty="0">
                <a:solidFill>
                  <a:srgbClr val="00B0F0"/>
                </a:solidFill>
              </a:rPr>
              <a:t> </a:t>
            </a:r>
            <a:r>
              <a:rPr lang="en-IE" i="1" dirty="0" err="1">
                <a:solidFill>
                  <a:srgbClr val="00B0F0"/>
                </a:solidFill>
              </a:rPr>
              <a:t>được</a:t>
            </a:r>
            <a:r>
              <a:rPr lang="en-IE" i="1" dirty="0">
                <a:solidFill>
                  <a:srgbClr val="00B0F0"/>
                </a:solidFill>
              </a:rPr>
              <a:t> </a:t>
            </a:r>
            <a:r>
              <a:rPr lang="en-IE" i="1" dirty="0" err="1">
                <a:solidFill>
                  <a:srgbClr val="00B0F0"/>
                </a:solidFill>
              </a:rPr>
              <a:t>kéo</a:t>
            </a:r>
            <a:r>
              <a:rPr lang="en-IE" i="1" dirty="0">
                <a:solidFill>
                  <a:srgbClr val="00B0F0"/>
                </a:solidFill>
              </a:rPr>
              <a:t> </a:t>
            </a:r>
            <a:r>
              <a:rPr lang="en-IE" i="1" dirty="0" err="1">
                <a:solidFill>
                  <a:srgbClr val="00B0F0"/>
                </a:solidFill>
              </a:rPr>
              <a:t>dài</a:t>
            </a:r>
            <a:r>
              <a:rPr lang="en-IE" i="1" dirty="0">
                <a:solidFill>
                  <a:srgbClr val="00B0F0"/>
                </a:solidFill>
              </a:rPr>
              <a:t> </a:t>
            </a:r>
            <a:r>
              <a:rPr lang="en-IE" i="1" dirty="0" err="1">
                <a:solidFill>
                  <a:srgbClr val="00B0F0"/>
                </a:solidFill>
              </a:rPr>
              <a:t>ít</a:t>
            </a:r>
            <a:r>
              <a:rPr lang="en-IE" i="1" dirty="0">
                <a:solidFill>
                  <a:srgbClr val="00B0F0"/>
                </a:solidFill>
              </a:rPr>
              <a:t> </a:t>
            </a:r>
            <a:r>
              <a:rPr lang="en-IE" i="1" dirty="0" err="1">
                <a:solidFill>
                  <a:srgbClr val="00B0F0"/>
                </a:solidFill>
              </a:rPr>
              <a:t>nhất</a:t>
            </a:r>
            <a:r>
              <a:rPr lang="en-IE" i="1" dirty="0">
                <a:solidFill>
                  <a:srgbClr val="00B0F0"/>
                </a:solidFill>
              </a:rPr>
              <a:t> 1 </a:t>
            </a:r>
            <a:r>
              <a:rPr lang="en-IE" i="1" dirty="0" err="1">
                <a:solidFill>
                  <a:srgbClr val="00B0F0"/>
                </a:solidFill>
              </a:rPr>
              <a:t>giờ</a:t>
            </a:r>
            <a:r>
              <a:rPr lang="en-IE" i="1" dirty="0">
                <a:solidFill>
                  <a:srgbClr val="00B0F0"/>
                </a:solidFill>
              </a:rPr>
              <a:t> </a:t>
            </a:r>
            <a:r>
              <a:rPr lang="en-IE" i="1" dirty="0" err="1">
                <a:solidFill>
                  <a:srgbClr val="00B0F0"/>
                </a:solidFill>
              </a:rPr>
              <a:t>đối</a:t>
            </a:r>
            <a:r>
              <a:rPr lang="en-IE" i="1" dirty="0">
                <a:solidFill>
                  <a:srgbClr val="00B0F0"/>
                </a:solidFill>
              </a:rPr>
              <a:t> </a:t>
            </a:r>
            <a:r>
              <a:rPr lang="en-IE" i="1" dirty="0" err="1">
                <a:solidFill>
                  <a:srgbClr val="00B0F0"/>
                </a:solidFill>
              </a:rPr>
              <a:t>với</a:t>
            </a:r>
            <a:r>
              <a:rPr lang="en-IE" i="1" dirty="0">
                <a:solidFill>
                  <a:srgbClr val="00B0F0"/>
                </a:solidFill>
              </a:rPr>
              <a:t> </a:t>
            </a:r>
            <a:r>
              <a:rPr lang="en-IE" i="1" dirty="0" err="1">
                <a:solidFill>
                  <a:srgbClr val="00B0F0"/>
                </a:solidFill>
              </a:rPr>
              <a:t>lao</a:t>
            </a:r>
            <a:r>
              <a:rPr lang="en-IE" i="1" dirty="0">
                <a:solidFill>
                  <a:srgbClr val="00B0F0"/>
                </a:solidFill>
              </a:rPr>
              <a:t> </a:t>
            </a:r>
            <a:r>
              <a:rPr lang="en-IE" i="1" dirty="0" err="1">
                <a:solidFill>
                  <a:srgbClr val="00B0F0"/>
                </a:solidFill>
              </a:rPr>
              <a:t>động</a:t>
            </a:r>
            <a:r>
              <a:rPr lang="en-IE" i="1" dirty="0">
                <a:solidFill>
                  <a:srgbClr val="00B0F0"/>
                </a:solidFill>
              </a:rPr>
              <a:t> </a:t>
            </a:r>
            <a:r>
              <a:rPr lang="en-IE" i="1" dirty="0" err="1">
                <a:solidFill>
                  <a:srgbClr val="00B0F0"/>
                </a:solidFill>
              </a:rPr>
              <a:t>trước</a:t>
            </a:r>
            <a:r>
              <a:rPr lang="en-IE" i="1" dirty="0">
                <a:solidFill>
                  <a:srgbClr val="00B0F0"/>
                </a:solidFill>
              </a:rPr>
              <a:t> </a:t>
            </a:r>
            <a:r>
              <a:rPr lang="en-IE" i="1" dirty="0" err="1">
                <a:solidFill>
                  <a:srgbClr val="00B0F0"/>
                </a:solidFill>
              </a:rPr>
              <a:t>khi</a:t>
            </a:r>
            <a:r>
              <a:rPr lang="en-IE" i="1" dirty="0">
                <a:solidFill>
                  <a:srgbClr val="00B0F0"/>
                </a:solidFill>
              </a:rPr>
              <a:t> </a:t>
            </a:r>
            <a:r>
              <a:rPr lang="en-IE" i="1" dirty="0" err="1">
                <a:solidFill>
                  <a:srgbClr val="00B0F0"/>
                </a:solidFill>
              </a:rPr>
              <a:t>nghỉ</a:t>
            </a:r>
            <a:r>
              <a:rPr lang="en-IE" i="1" dirty="0">
                <a:solidFill>
                  <a:srgbClr val="00B0F0"/>
                </a:solidFill>
              </a:rPr>
              <a:t> </a:t>
            </a:r>
            <a:r>
              <a:rPr lang="en-IE" i="1" dirty="0" err="1">
                <a:solidFill>
                  <a:srgbClr val="00B0F0"/>
                </a:solidFill>
              </a:rPr>
              <a:t>hưu</a:t>
            </a:r>
            <a:r>
              <a:rPr lang="en-IE" i="1" dirty="0">
                <a:solidFill>
                  <a:srgbClr val="00B0F0"/>
                </a:solidFill>
              </a:rPr>
              <a:t>.</a:t>
            </a:r>
            <a:endParaRPr lang="en-US" b="1" i="1" dirty="0">
              <a:solidFill>
                <a:srgbClr val="00B0F0"/>
              </a:solidFill>
            </a:endParaRPr>
          </a:p>
          <a:p>
            <a:pPr lvl="1">
              <a:spcBef>
                <a:spcPts val="0"/>
              </a:spcBef>
            </a:pPr>
            <a:r>
              <a:rPr lang="en-IE" i="1" dirty="0">
                <a:solidFill>
                  <a:srgbClr val="00B0F0"/>
                </a:solidFill>
              </a:rPr>
              <a:t>	</a:t>
            </a:r>
            <a:r>
              <a:rPr lang="en-US" dirty="0">
                <a:solidFill>
                  <a:srgbClr val="00B0F0"/>
                </a:solidFill>
              </a:rPr>
              <a:t>a. </a:t>
            </a:r>
            <a:r>
              <a:rPr lang="en-US" dirty="0" err="1">
                <a:solidFill>
                  <a:srgbClr val="00B0F0"/>
                </a:solidFill>
              </a:rPr>
              <a:t>Đúng</a:t>
            </a:r>
            <a:r>
              <a:rPr lang="en-US" dirty="0">
                <a:solidFill>
                  <a:srgbClr val="00B0F0"/>
                </a:solidFill>
              </a:rPr>
              <a:t> </a:t>
            </a:r>
          </a:p>
          <a:p>
            <a:pPr lvl="2">
              <a:spcBef>
                <a:spcPts val="0"/>
              </a:spcBef>
            </a:pPr>
            <a:r>
              <a:rPr lang="en-US" dirty="0">
                <a:solidFill>
                  <a:srgbClr val="00B0F0"/>
                </a:solidFill>
              </a:rPr>
              <a:t>b. Sai </a:t>
            </a:r>
          </a:p>
        </p:txBody>
      </p:sp>
    </p:spTree>
    <p:extLst>
      <p:ext uri="{BB962C8B-B14F-4D97-AF65-F5344CB8AC3E}">
        <p14:creationId xmlns:p14="http://schemas.microsoft.com/office/powerpoint/2010/main" val="22892785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55724"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228600" y="304800"/>
            <a:ext cx="850265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(3).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Thiết</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kế</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câu</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hỏi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kiểm</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tra</a:t>
            </a:r>
            <a:endPar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endParaRPr>
          </a:p>
        </p:txBody>
      </p:sp>
      <p:sp>
        <p:nvSpPr>
          <p:cNvPr id="3" name="Rectangle 2"/>
          <p:cNvSpPr/>
          <p:nvPr/>
        </p:nvSpPr>
        <p:spPr>
          <a:xfrm>
            <a:off x="152400" y="1231880"/>
            <a:ext cx="9753600" cy="4533549"/>
          </a:xfrm>
          <a:prstGeom prst="rect">
            <a:avLst/>
          </a:prstGeom>
        </p:spPr>
        <p:txBody>
          <a:bodyPr wrap="square">
            <a:spAutoFit/>
          </a:bodyPr>
          <a:lstStyle/>
          <a:p>
            <a:pPr>
              <a:spcBef>
                <a:spcPts val="600"/>
              </a:spcBef>
            </a:pPr>
            <a:r>
              <a:rPr lang="vi-VN" b="1" dirty="0">
                <a:solidFill>
                  <a:srgbClr val="0070C0"/>
                </a:solidFill>
              </a:rPr>
              <a:t>Câu hỏi ngắn (trả lời đúng/sai </a:t>
            </a:r>
            <a:r>
              <a:rPr lang="en-US" b="1" dirty="0">
                <a:solidFill>
                  <a:srgbClr val="0070C0"/>
                </a:solidFill>
              </a:rPr>
              <a:t>- </a:t>
            </a:r>
            <a:r>
              <a:rPr lang="en-US" i="1" dirty="0" err="1">
                <a:solidFill>
                  <a:srgbClr val="0070C0"/>
                </a:solidFill>
              </a:rPr>
              <a:t>TF</a:t>
            </a:r>
            <a:r>
              <a:rPr lang="vi-VN" b="1" dirty="0">
                <a:solidFill>
                  <a:srgbClr val="0070C0"/>
                </a:solidFill>
              </a:rPr>
              <a:t>)</a:t>
            </a:r>
            <a:endParaRPr lang="en-US" dirty="0">
              <a:solidFill>
                <a:srgbClr val="0070C0"/>
              </a:solidFill>
            </a:endParaRPr>
          </a:p>
          <a:p>
            <a:pPr>
              <a:spcBef>
                <a:spcPts val="600"/>
              </a:spcBef>
            </a:pPr>
            <a:r>
              <a:rPr lang="vi-VN" b="1" dirty="0">
                <a:solidFill>
                  <a:srgbClr val="0070C0"/>
                </a:solidFill>
              </a:rPr>
              <a:t>Ví dụ: </a:t>
            </a:r>
            <a:r>
              <a:rPr lang="en-US" b="1" dirty="0">
                <a:solidFill>
                  <a:srgbClr val="0070C0"/>
                </a:solidFill>
              </a:rPr>
              <a:t>(</a:t>
            </a:r>
            <a:r>
              <a:rPr lang="en-US" b="1" dirty="0" err="1">
                <a:solidFill>
                  <a:srgbClr val="0070C0"/>
                </a:solidFill>
              </a:rPr>
              <a:t>cont</a:t>
            </a:r>
            <a:r>
              <a:rPr lang="en-US" b="1" dirty="0">
                <a:solidFill>
                  <a:srgbClr val="0070C0"/>
                </a:solidFill>
              </a:rPr>
              <a:t>)</a:t>
            </a:r>
          </a:p>
          <a:p>
            <a:pPr>
              <a:spcBef>
                <a:spcPts val="600"/>
              </a:spcBef>
            </a:pPr>
            <a:r>
              <a:rPr lang="en-US" b="1" dirty="0" err="1">
                <a:solidFill>
                  <a:srgbClr val="0070C0"/>
                </a:solidFill>
              </a:rPr>
              <a:t>C001</a:t>
            </a:r>
            <a:r>
              <a:rPr lang="en-US" b="1" dirty="0">
                <a:solidFill>
                  <a:srgbClr val="0070C0"/>
                </a:solidFill>
              </a:rPr>
              <a:t>: </a:t>
            </a:r>
            <a:r>
              <a:rPr lang="en-US" b="1" dirty="0" err="1">
                <a:solidFill>
                  <a:srgbClr val="0070C0"/>
                </a:solidFill>
              </a:rPr>
              <a:t>CĐ</a:t>
            </a:r>
            <a:r>
              <a:rPr lang="en-US" b="1" dirty="0">
                <a:solidFill>
                  <a:srgbClr val="0070C0"/>
                </a:solidFill>
              </a:rPr>
              <a:t> 2 </a:t>
            </a:r>
            <a:r>
              <a:rPr lang="en-US" dirty="0" err="1">
                <a:solidFill>
                  <a:srgbClr val="0070C0"/>
                </a:solidFill>
              </a:rPr>
              <a:t>Cập</a:t>
            </a:r>
            <a:r>
              <a:rPr lang="en-US" dirty="0">
                <a:solidFill>
                  <a:srgbClr val="0070C0"/>
                </a:solidFill>
              </a:rPr>
              <a:t> </a:t>
            </a:r>
            <a:r>
              <a:rPr lang="en-US" dirty="0" err="1">
                <a:solidFill>
                  <a:srgbClr val="0070C0"/>
                </a:solidFill>
              </a:rPr>
              <a:t>nhật</a:t>
            </a:r>
            <a:r>
              <a:rPr lang="en-US" dirty="0">
                <a:solidFill>
                  <a:srgbClr val="0070C0"/>
                </a:solidFill>
              </a:rPr>
              <a:t> </a:t>
            </a:r>
            <a:r>
              <a:rPr lang="en-US" dirty="0" err="1">
                <a:solidFill>
                  <a:srgbClr val="0070C0"/>
                </a:solidFill>
              </a:rPr>
              <a:t>về</a:t>
            </a:r>
            <a:r>
              <a:rPr lang="en-US" dirty="0">
                <a:solidFill>
                  <a:srgbClr val="0070C0"/>
                </a:solidFill>
              </a:rPr>
              <a:t> </a:t>
            </a:r>
            <a:r>
              <a:rPr lang="en-US" dirty="0" err="1">
                <a:solidFill>
                  <a:srgbClr val="0070C0"/>
                </a:solidFill>
              </a:rPr>
              <a:t>các</a:t>
            </a:r>
            <a:r>
              <a:rPr lang="en-US" dirty="0">
                <a:solidFill>
                  <a:srgbClr val="0070C0"/>
                </a:solidFill>
              </a:rPr>
              <a:t> </a:t>
            </a:r>
            <a:r>
              <a:rPr lang="en-US" dirty="0" err="1">
                <a:solidFill>
                  <a:srgbClr val="0070C0"/>
                </a:solidFill>
              </a:rPr>
              <a:t>hoạt</a:t>
            </a:r>
            <a:r>
              <a:rPr lang="en-US" dirty="0">
                <a:solidFill>
                  <a:srgbClr val="0070C0"/>
                </a:solidFill>
              </a:rPr>
              <a:t> </a:t>
            </a:r>
            <a:r>
              <a:rPr lang="en-US" dirty="0" err="1">
                <a:solidFill>
                  <a:srgbClr val="0070C0"/>
                </a:solidFill>
              </a:rPr>
              <a:t>động</a:t>
            </a:r>
            <a:r>
              <a:rPr lang="en-US" dirty="0">
                <a:solidFill>
                  <a:srgbClr val="0070C0"/>
                </a:solidFill>
              </a:rPr>
              <a:t> </a:t>
            </a:r>
            <a:r>
              <a:rPr lang="en-US" dirty="0" err="1">
                <a:solidFill>
                  <a:srgbClr val="0070C0"/>
                </a:solidFill>
              </a:rPr>
              <a:t>nổi</a:t>
            </a:r>
            <a:r>
              <a:rPr lang="en-US" dirty="0">
                <a:solidFill>
                  <a:srgbClr val="0070C0"/>
                </a:solidFill>
              </a:rPr>
              <a:t> </a:t>
            </a:r>
            <a:r>
              <a:rPr lang="en-US" dirty="0" err="1">
                <a:solidFill>
                  <a:srgbClr val="0070C0"/>
                </a:solidFill>
              </a:rPr>
              <a:t>bật</a:t>
            </a:r>
            <a:r>
              <a:rPr lang="en-US" dirty="0">
                <a:solidFill>
                  <a:srgbClr val="0070C0"/>
                </a:solidFill>
              </a:rPr>
              <a:t> </a:t>
            </a:r>
            <a:r>
              <a:rPr lang="en-US" dirty="0" err="1">
                <a:solidFill>
                  <a:srgbClr val="0070C0"/>
                </a:solidFill>
              </a:rPr>
              <a:t>đang</a:t>
            </a:r>
            <a:r>
              <a:rPr lang="en-US" dirty="0">
                <a:solidFill>
                  <a:srgbClr val="0070C0"/>
                </a:solidFill>
              </a:rPr>
              <a:t> </a:t>
            </a:r>
            <a:r>
              <a:rPr lang="en-US" dirty="0" err="1">
                <a:solidFill>
                  <a:srgbClr val="0070C0"/>
                </a:solidFill>
              </a:rPr>
              <a:t>diễn</a:t>
            </a:r>
            <a:r>
              <a:rPr lang="en-US" dirty="0">
                <a:solidFill>
                  <a:srgbClr val="0070C0"/>
                </a:solidFill>
              </a:rPr>
              <a:t> </a:t>
            </a:r>
            <a:r>
              <a:rPr lang="en-US" dirty="0" err="1">
                <a:solidFill>
                  <a:srgbClr val="0070C0"/>
                </a:solidFill>
              </a:rPr>
              <a:t>ra</a:t>
            </a:r>
            <a:r>
              <a:rPr lang="en-US" dirty="0">
                <a:solidFill>
                  <a:srgbClr val="0070C0"/>
                </a:solidFill>
              </a:rPr>
              <a:t> </a:t>
            </a:r>
            <a:r>
              <a:rPr lang="en-US" dirty="0" err="1">
                <a:solidFill>
                  <a:srgbClr val="0070C0"/>
                </a:solidFill>
              </a:rPr>
              <a:t>tại</a:t>
            </a:r>
            <a:r>
              <a:rPr lang="en-US" dirty="0">
                <a:solidFill>
                  <a:srgbClr val="0070C0"/>
                </a:solidFill>
              </a:rPr>
              <a:t> Công ty</a:t>
            </a:r>
            <a:endParaRPr lang="en-US" b="1" dirty="0">
              <a:solidFill>
                <a:srgbClr val="0070C0"/>
              </a:solidFill>
            </a:endParaRPr>
          </a:p>
          <a:p>
            <a:pPr lvl="1">
              <a:spcBef>
                <a:spcPts val="0"/>
              </a:spcBef>
            </a:pPr>
            <a:r>
              <a:rPr lang="en-IE" i="1" dirty="0">
                <a:solidFill>
                  <a:srgbClr val="00B0F0"/>
                </a:solidFill>
              </a:rPr>
              <a:t>Anh/</a:t>
            </a:r>
            <a:r>
              <a:rPr lang="en-IE" i="1" dirty="0" err="1">
                <a:solidFill>
                  <a:srgbClr val="00B0F0"/>
                </a:solidFill>
              </a:rPr>
              <a:t>chị</a:t>
            </a:r>
            <a:r>
              <a:rPr lang="en-IE" i="1" dirty="0">
                <a:solidFill>
                  <a:srgbClr val="00B0F0"/>
                </a:solidFill>
              </a:rPr>
              <a:t> </a:t>
            </a:r>
            <a:r>
              <a:rPr lang="en-IE" i="1" dirty="0" err="1">
                <a:solidFill>
                  <a:srgbClr val="00B0F0"/>
                </a:solidFill>
              </a:rPr>
              <a:t>hãy</a:t>
            </a:r>
            <a:r>
              <a:rPr lang="en-IE" i="1" dirty="0">
                <a:solidFill>
                  <a:srgbClr val="00B0F0"/>
                </a:solidFill>
              </a:rPr>
              <a:t> </a:t>
            </a:r>
            <a:r>
              <a:rPr lang="en-IE" i="1" dirty="0" err="1">
                <a:solidFill>
                  <a:srgbClr val="00B0F0"/>
                </a:solidFill>
              </a:rPr>
              <a:t>cho</a:t>
            </a:r>
            <a:r>
              <a:rPr lang="en-IE" i="1" dirty="0">
                <a:solidFill>
                  <a:srgbClr val="00B0F0"/>
                </a:solidFill>
              </a:rPr>
              <a:t> </a:t>
            </a:r>
            <a:r>
              <a:rPr lang="en-IE" i="1" dirty="0" err="1">
                <a:solidFill>
                  <a:srgbClr val="00B0F0"/>
                </a:solidFill>
              </a:rPr>
              <a:t>biết</a:t>
            </a:r>
            <a:r>
              <a:rPr lang="en-IE" i="1" dirty="0">
                <a:solidFill>
                  <a:srgbClr val="00B0F0"/>
                </a:solidFill>
              </a:rPr>
              <a:t>: </a:t>
            </a:r>
            <a:r>
              <a:rPr lang="vi-VN" i="1" dirty="0">
                <a:solidFill>
                  <a:srgbClr val="00B0F0"/>
                </a:solidFill>
              </a:rPr>
              <a:t>Công ty Viễn thông liên tỉnh (VTN) đang triển khai hệ thống đánh giá kết quả thực hiện công việc theo các chỉ số đánh giá thực hiện chính (KPIs).</a:t>
            </a:r>
            <a:endParaRPr lang="en-US" dirty="0">
              <a:solidFill>
                <a:srgbClr val="00B0F0"/>
              </a:solidFill>
            </a:endParaRPr>
          </a:p>
          <a:p>
            <a:pPr lvl="2">
              <a:spcBef>
                <a:spcPts val="0"/>
              </a:spcBef>
            </a:pPr>
            <a:r>
              <a:rPr lang="en-US" dirty="0">
                <a:solidFill>
                  <a:srgbClr val="00B0F0"/>
                </a:solidFill>
              </a:rPr>
              <a:t>a. </a:t>
            </a:r>
            <a:r>
              <a:rPr lang="en-US" dirty="0" err="1">
                <a:solidFill>
                  <a:srgbClr val="00B0F0"/>
                </a:solidFill>
              </a:rPr>
              <a:t>Đúng</a:t>
            </a:r>
            <a:r>
              <a:rPr lang="en-US" dirty="0">
                <a:solidFill>
                  <a:srgbClr val="00B0F0"/>
                </a:solidFill>
              </a:rPr>
              <a:t> </a:t>
            </a:r>
          </a:p>
          <a:p>
            <a:pPr lvl="2">
              <a:spcBef>
                <a:spcPts val="0"/>
              </a:spcBef>
            </a:pPr>
            <a:r>
              <a:rPr lang="en-US" dirty="0">
                <a:solidFill>
                  <a:srgbClr val="00B0F0"/>
                </a:solidFill>
              </a:rPr>
              <a:t>b. Sai </a:t>
            </a:r>
          </a:p>
          <a:p>
            <a:pPr lvl="2">
              <a:spcBef>
                <a:spcPts val="0"/>
              </a:spcBef>
            </a:pPr>
            <a:endParaRPr lang="en-US" b="1" dirty="0">
              <a:solidFill>
                <a:srgbClr val="0070C0"/>
              </a:solidFill>
            </a:endParaRPr>
          </a:p>
          <a:p>
            <a:pPr>
              <a:spcBef>
                <a:spcPts val="0"/>
              </a:spcBef>
            </a:pPr>
            <a:r>
              <a:rPr lang="en-US" b="1" dirty="0" err="1">
                <a:solidFill>
                  <a:srgbClr val="0070C0"/>
                </a:solidFill>
              </a:rPr>
              <a:t>P001</a:t>
            </a:r>
            <a:r>
              <a:rPr lang="en-US" b="1" dirty="0">
                <a:solidFill>
                  <a:srgbClr val="0070C0"/>
                </a:solidFill>
              </a:rPr>
              <a:t>: </a:t>
            </a:r>
            <a:r>
              <a:rPr lang="en-US" b="1" dirty="0" err="1">
                <a:solidFill>
                  <a:srgbClr val="0070C0"/>
                </a:solidFill>
              </a:rPr>
              <a:t>CĐ</a:t>
            </a:r>
            <a:r>
              <a:rPr lang="en-US" b="1" dirty="0">
                <a:solidFill>
                  <a:srgbClr val="0070C0"/>
                </a:solidFill>
              </a:rPr>
              <a:t> 3 </a:t>
            </a:r>
            <a:r>
              <a:rPr lang="en-IE" dirty="0">
                <a:solidFill>
                  <a:srgbClr val="0070C0"/>
                </a:solidFill>
              </a:rPr>
              <a:t>Ra </a:t>
            </a:r>
            <a:r>
              <a:rPr lang="en-IE" dirty="0" err="1">
                <a:solidFill>
                  <a:srgbClr val="0070C0"/>
                </a:solidFill>
              </a:rPr>
              <a:t>quyết</a:t>
            </a:r>
            <a:r>
              <a:rPr lang="en-IE" dirty="0">
                <a:solidFill>
                  <a:srgbClr val="0070C0"/>
                </a:solidFill>
              </a:rPr>
              <a:t> </a:t>
            </a:r>
            <a:r>
              <a:rPr lang="en-IE" dirty="0" err="1">
                <a:solidFill>
                  <a:srgbClr val="0070C0"/>
                </a:solidFill>
              </a:rPr>
              <a:t>định</a:t>
            </a:r>
            <a:r>
              <a:rPr lang="en-IE" dirty="0">
                <a:solidFill>
                  <a:srgbClr val="0070C0"/>
                </a:solidFill>
              </a:rPr>
              <a:t> </a:t>
            </a:r>
            <a:r>
              <a:rPr lang="en-IE" dirty="0" err="1">
                <a:solidFill>
                  <a:srgbClr val="0070C0"/>
                </a:solidFill>
              </a:rPr>
              <a:t>đúng</a:t>
            </a:r>
            <a:r>
              <a:rPr lang="en-IE" dirty="0">
                <a:solidFill>
                  <a:srgbClr val="0070C0"/>
                </a:solidFill>
              </a:rPr>
              <a:t> </a:t>
            </a:r>
            <a:r>
              <a:rPr lang="en-IE" dirty="0" err="1">
                <a:solidFill>
                  <a:srgbClr val="0070C0"/>
                </a:solidFill>
              </a:rPr>
              <a:t>đắn</a:t>
            </a:r>
            <a:r>
              <a:rPr lang="en-IE" dirty="0">
                <a:solidFill>
                  <a:srgbClr val="0070C0"/>
                </a:solidFill>
              </a:rPr>
              <a:t> (</a:t>
            </a:r>
            <a:r>
              <a:rPr lang="en-IE" dirty="0" err="1">
                <a:solidFill>
                  <a:srgbClr val="0070C0"/>
                </a:solidFill>
              </a:rPr>
              <a:t>tỷ</a:t>
            </a:r>
            <a:r>
              <a:rPr lang="en-IE" dirty="0">
                <a:solidFill>
                  <a:srgbClr val="0070C0"/>
                </a:solidFill>
              </a:rPr>
              <a:t> </a:t>
            </a:r>
            <a:r>
              <a:rPr lang="en-IE" dirty="0" err="1">
                <a:solidFill>
                  <a:srgbClr val="0070C0"/>
                </a:solidFill>
              </a:rPr>
              <a:t>lệ</a:t>
            </a:r>
            <a:r>
              <a:rPr lang="en-IE" dirty="0">
                <a:solidFill>
                  <a:srgbClr val="0070C0"/>
                </a:solidFill>
              </a:rPr>
              <a:t> </a:t>
            </a:r>
            <a:r>
              <a:rPr lang="en-IE" dirty="0" err="1">
                <a:solidFill>
                  <a:srgbClr val="0070C0"/>
                </a:solidFill>
              </a:rPr>
              <a:t>sai</a:t>
            </a:r>
            <a:r>
              <a:rPr lang="en-IE" dirty="0">
                <a:solidFill>
                  <a:srgbClr val="0070C0"/>
                </a:solidFill>
              </a:rPr>
              <a:t> </a:t>
            </a:r>
            <a:r>
              <a:rPr lang="en-IE" dirty="0" err="1">
                <a:solidFill>
                  <a:srgbClr val="0070C0"/>
                </a:solidFill>
              </a:rPr>
              <a:t>sót</a:t>
            </a:r>
            <a:r>
              <a:rPr lang="en-IE" dirty="0">
                <a:solidFill>
                  <a:srgbClr val="0070C0"/>
                </a:solidFill>
              </a:rPr>
              <a:t> </a:t>
            </a:r>
            <a:r>
              <a:rPr lang="en-IE" dirty="0" err="1">
                <a:solidFill>
                  <a:srgbClr val="0070C0"/>
                </a:solidFill>
              </a:rPr>
              <a:t>được</a:t>
            </a:r>
            <a:r>
              <a:rPr lang="en-IE" dirty="0">
                <a:solidFill>
                  <a:srgbClr val="0070C0"/>
                </a:solidFill>
              </a:rPr>
              <a:t> </a:t>
            </a:r>
            <a:r>
              <a:rPr lang="en-IE" dirty="0" err="1">
                <a:solidFill>
                  <a:srgbClr val="0070C0"/>
                </a:solidFill>
              </a:rPr>
              <a:t>đánh</a:t>
            </a:r>
            <a:r>
              <a:rPr lang="en-IE" dirty="0">
                <a:solidFill>
                  <a:srgbClr val="0070C0"/>
                </a:solidFill>
              </a:rPr>
              <a:t> </a:t>
            </a:r>
            <a:r>
              <a:rPr lang="en-IE" dirty="0" err="1">
                <a:solidFill>
                  <a:srgbClr val="0070C0"/>
                </a:solidFill>
              </a:rPr>
              <a:t>giá</a:t>
            </a:r>
            <a:r>
              <a:rPr lang="en-IE" dirty="0">
                <a:solidFill>
                  <a:srgbClr val="0070C0"/>
                </a:solidFill>
              </a:rPr>
              <a:t> </a:t>
            </a:r>
            <a:r>
              <a:rPr lang="en-IE" dirty="0" err="1">
                <a:solidFill>
                  <a:srgbClr val="0070C0"/>
                </a:solidFill>
              </a:rPr>
              <a:t>là</a:t>
            </a:r>
            <a:r>
              <a:rPr lang="en-IE" dirty="0">
                <a:solidFill>
                  <a:srgbClr val="0070C0"/>
                </a:solidFill>
              </a:rPr>
              <a:t> </a:t>
            </a:r>
            <a:r>
              <a:rPr lang="en-IE" dirty="0" err="1">
                <a:solidFill>
                  <a:srgbClr val="0070C0"/>
                </a:solidFill>
              </a:rPr>
              <a:t>thấp</a:t>
            </a:r>
            <a:r>
              <a:rPr lang="en-IE" dirty="0">
                <a:solidFill>
                  <a:srgbClr val="0070C0"/>
                </a:solidFill>
              </a:rPr>
              <a:t>) </a:t>
            </a:r>
            <a:r>
              <a:rPr lang="en-IE" dirty="0" err="1">
                <a:solidFill>
                  <a:srgbClr val="0070C0"/>
                </a:solidFill>
              </a:rPr>
              <a:t>khi</a:t>
            </a:r>
            <a:r>
              <a:rPr lang="en-IE" dirty="0">
                <a:solidFill>
                  <a:srgbClr val="0070C0"/>
                </a:solidFill>
              </a:rPr>
              <a:t> </a:t>
            </a:r>
            <a:r>
              <a:rPr lang="en-IE" dirty="0" err="1">
                <a:solidFill>
                  <a:srgbClr val="0070C0"/>
                </a:solidFill>
              </a:rPr>
              <a:t>đa</a:t>
            </a:r>
            <a:r>
              <a:rPr lang="en-IE" dirty="0">
                <a:solidFill>
                  <a:srgbClr val="0070C0"/>
                </a:solidFill>
              </a:rPr>
              <a:t> </a:t>
            </a:r>
            <a:r>
              <a:rPr lang="en-IE" dirty="0" err="1">
                <a:solidFill>
                  <a:srgbClr val="0070C0"/>
                </a:solidFill>
              </a:rPr>
              <a:t>số</a:t>
            </a:r>
            <a:r>
              <a:rPr lang="en-IE" dirty="0">
                <a:solidFill>
                  <a:srgbClr val="0070C0"/>
                </a:solidFill>
              </a:rPr>
              <a:t> </a:t>
            </a:r>
            <a:r>
              <a:rPr lang="en-IE" dirty="0" err="1">
                <a:solidFill>
                  <a:srgbClr val="0070C0"/>
                </a:solidFill>
              </a:rPr>
              <a:t>các</a:t>
            </a:r>
            <a:r>
              <a:rPr lang="en-IE" dirty="0">
                <a:solidFill>
                  <a:srgbClr val="0070C0"/>
                </a:solidFill>
              </a:rPr>
              <a:t> </a:t>
            </a:r>
            <a:r>
              <a:rPr lang="en-IE" dirty="0" err="1">
                <a:solidFill>
                  <a:srgbClr val="0070C0"/>
                </a:solidFill>
              </a:rPr>
              <a:t>thông</a:t>
            </a:r>
            <a:r>
              <a:rPr lang="en-IE" dirty="0">
                <a:solidFill>
                  <a:srgbClr val="0070C0"/>
                </a:solidFill>
              </a:rPr>
              <a:t> tin </a:t>
            </a:r>
            <a:r>
              <a:rPr lang="en-IE" dirty="0" err="1">
                <a:solidFill>
                  <a:srgbClr val="0070C0"/>
                </a:solidFill>
              </a:rPr>
              <a:t>quan</a:t>
            </a:r>
            <a:r>
              <a:rPr lang="en-IE" dirty="0">
                <a:solidFill>
                  <a:srgbClr val="0070C0"/>
                </a:solidFill>
              </a:rPr>
              <a:t> </a:t>
            </a:r>
            <a:r>
              <a:rPr lang="en-IE" dirty="0" err="1">
                <a:solidFill>
                  <a:srgbClr val="0070C0"/>
                </a:solidFill>
              </a:rPr>
              <a:t>trọng</a:t>
            </a:r>
            <a:r>
              <a:rPr lang="en-IE" dirty="0">
                <a:solidFill>
                  <a:srgbClr val="0070C0"/>
                </a:solidFill>
              </a:rPr>
              <a:t> </a:t>
            </a:r>
            <a:r>
              <a:rPr lang="en-IE" dirty="0" err="1">
                <a:solidFill>
                  <a:srgbClr val="0070C0"/>
                </a:solidFill>
              </a:rPr>
              <a:t>đã</a:t>
            </a:r>
            <a:r>
              <a:rPr lang="en-IE" dirty="0">
                <a:solidFill>
                  <a:srgbClr val="0070C0"/>
                </a:solidFill>
              </a:rPr>
              <a:t> </a:t>
            </a:r>
            <a:r>
              <a:rPr lang="en-IE" dirty="0" err="1">
                <a:solidFill>
                  <a:srgbClr val="0070C0"/>
                </a:solidFill>
              </a:rPr>
              <a:t>có</a:t>
            </a:r>
            <a:r>
              <a:rPr lang="en-IE" dirty="0">
                <a:solidFill>
                  <a:srgbClr val="0070C0"/>
                </a:solidFill>
              </a:rPr>
              <a:t> </a:t>
            </a:r>
            <a:r>
              <a:rPr lang="en-IE" dirty="0" err="1">
                <a:solidFill>
                  <a:srgbClr val="0070C0"/>
                </a:solidFill>
              </a:rPr>
              <a:t>tương</a:t>
            </a:r>
            <a:r>
              <a:rPr lang="en-IE" dirty="0">
                <a:solidFill>
                  <a:srgbClr val="0070C0"/>
                </a:solidFill>
              </a:rPr>
              <a:t> </a:t>
            </a:r>
            <a:r>
              <a:rPr lang="en-IE" dirty="0" err="1">
                <a:solidFill>
                  <a:srgbClr val="0070C0"/>
                </a:solidFill>
              </a:rPr>
              <a:t>đối</a:t>
            </a:r>
            <a:r>
              <a:rPr lang="en-IE" dirty="0">
                <a:solidFill>
                  <a:srgbClr val="0070C0"/>
                </a:solidFill>
              </a:rPr>
              <a:t> </a:t>
            </a:r>
            <a:r>
              <a:rPr lang="en-IE" dirty="0" err="1">
                <a:solidFill>
                  <a:srgbClr val="0070C0"/>
                </a:solidFill>
              </a:rPr>
              <a:t>đầy</a:t>
            </a:r>
            <a:r>
              <a:rPr lang="en-IE" dirty="0">
                <a:solidFill>
                  <a:srgbClr val="0070C0"/>
                </a:solidFill>
              </a:rPr>
              <a:t> </a:t>
            </a:r>
            <a:r>
              <a:rPr lang="en-IE" dirty="0" err="1">
                <a:solidFill>
                  <a:srgbClr val="0070C0"/>
                </a:solidFill>
              </a:rPr>
              <a:t>đủ</a:t>
            </a:r>
            <a:r>
              <a:rPr lang="en-IE" dirty="0">
                <a:solidFill>
                  <a:srgbClr val="0070C0"/>
                </a:solidFill>
              </a:rPr>
              <a:t>.</a:t>
            </a:r>
          </a:p>
          <a:p>
            <a:pPr lvl="1">
              <a:spcBef>
                <a:spcPts val="0"/>
              </a:spcBef>
            </a:pPr>
            <a:r>
              <a:rPr lang="en-IE" i="1" dirty="0">
                <a:solidFill>
                  <a:srgbClr val="00B0F0"/>
                </a:solidFill>
              </a:rPr>
              <a:t>Anh/</a:t>
            </a:r>
            <a:r>
              <a:rPr lang="en-IE" i="1" dirty="0" err="1">
                <a:solidFill>
                  <a:srgbClr val="00B0F0"/>
                </a:solidFill>
              </a:rPr>
              <a:t>chị</a:t>
            </a:r>
            <a:r>
              <a:rPr lang="en-IE" i="1" dirty="0">
                <a:solidFill>
                  <a:srgbClr val="00B0F0"/>
                </a:solidFill>
              </a:rPr>
              <a:t> </a:t>
            </a:r>
            <a:r>
              <a:rPr lang="en-IE" i="1" dirty="0" err="1">
                <a:solidFill>
                  <a:srgbClr val="00B0F0"/>
                </a:solidFill>
              </a:rPr>
              <a:t>hãy</a:t>
            </a:r>
            <a:r>
              <a:rPr lang="en-IE" i="1" dirty="0">
                <a:solidFill>
                  <a:srgbClr val="00B0F0"/>
                </a:solidFill>
              </a:rPr>
              <a:t> </a:t>
            </a:r>
            <a:r>
              <a:rPr lang="en-IE" i="1" dirty="0" err="1">
                <a:solidFill>
                  <a:srgbClr val="00B0F0"/>
                </a:solidFill>
              </a:rPr>
              <a:t>cho</a:t>
            </a:r>
            <a:r>
              <a:rPr lang="en-IE" i="1" dirty="0">
                <a:solidFill>
                  <a:srgbClr val="00B0F0"/>
                </a:solidFill>
              </a:rPr>
              <a:t> </a:t>
            </a:r>
            <a:r>
              <a:rPr lang="en-IE" i="1" dirty="0" err="1">
                <a:solidFill>
                  <a:srgbClr val="00B0F0"/>
                </a:solidFill>
              </a:rPr>
              <a:t>biết</a:t>
            </a:r>
            <a:r>
              <a:rPr lang="en-IE" i="1" dirty="0">
                <a:solidFill>
                  <a:srgbClr val="00B0F0"/>
                </a:solidFill>
              </a:rPr>
              <a:t>: </a:t>
            </a:r>
            <a:r>
              <a:rPr lang="en-IE" i="1" dirty="0" err="1">
                <a:solidFill>
                  <a:srgbClr val="00B0F0"/>
                </a:solidFill>
              </a:rPr>
              <a:t>để</a:t>
            </a:r>
            <a:r>
              <a:rPr lang="en-IE" i="1" dirty="0">
                <a:solidFill>
                  <a:srgbClr val="00B0F0"/>
                </a:solidFill>
              </a:rPr>
              <a:t> </a:t>
            </a:r>
            <a:r>
              <a:rPr lang="en-IE" i="1" dirty="0" err="1">
                <a:solidFill>
                  <a:srgbClr val="00B0F0"/>
                </a:solidFill>
              </a:rPr>
              <a:t>ra</a:t>
            </a:r>
            <a:r>
              <a:rPr lang="en-IE" i="1" dirty="0">
                <a:solidFill>
                  <a:srgbClr val="00B0F0"/>
                </a:solidFill>
              </a:rPr>
              <a:t> </a:t>
            </a:r>
            <a:r>
              <a:rPr lang="en-IE" i="1" dirty="0" err="1">
                <a:solidFill>
                  <a:srgbClr val="00B0F0"/>
                </a:solidFill>
              </a:rPr>
              <a:t>được</a:t>
            </a:r>
            <a:r>
              <a:rPr lang="en-IE" i="1" dirty="0">
                <a:solidFill>
                  <a:srgbClr val="00B0F0"/>
                </a:solidFill>
              </a:rPr>
              <a:t> </a:t>
            </a:r>
            <a:r>
              <a:rPr lang="en-IE" i="1" dirty="0" err="1">
                <a:solidFill>
                  <a:srgbClr val="00B0F0"/>
                </a:solidFill>
              </a:rPr>
              <a:t>quyết</a:t>
            </a:r>
            <a:r>
              <a:rPr lang="en-IE" i="1" dirty="0">
                <a:solidFill>
                  <a:srgbClr val="00B0F0"/>
                </a:solidFill>
              </a:rPr>
              <a:t> </a:t>
            </a:r>
            <a:r>
              <a:rPr lang="en-IE" i="1" dirty="0" err="1">
                <a:solidFill>
                  <a:srgbClr val="00B0F0"/>
                </a:solidFill>
              </a:rPr>
              <a:t>định</a:t>
            </a:r>
            <a:r>
              <a:rPr lang="en-IE" i="1" dirty="0">
                <a:solidFill>
                  <a:srgbClr val="00B0F0"/>
                </a:solidFill>
              </a:rPr>
              <a:t> </a:t>
            </a:r>
            <a:r>
              <a:rPr lang="en-IE" i="1" dirty="0" err="1">
                <a:solidFill>
                  <a:srgbClr val="00B0F0"/>
                </a:solidFill>
              </a:rPr>
              <a:t>thì</a:t>
            </a:r>
            <a:r>
              <a:rPr lang="en-IE" i="1" dirty="0">
                <a:solidFill>
                  <a:srgbClr val="00B0F0"/>
                </a:solidFill>
              </a:rPr>
              <a:t> </a:t>
            </a:r>
            <a:r>
              <a:rPr lang="en-IE" i="1" dirty="0" err="1">
                <a:solidFill>
                  <a:srgbClr val="00B0F0"/>
                </a:solidFill>
              </a:rPr>
              <a:t>chúng</a:t>
            </a:r>
            <a:r>
              <a:rPr lang="en-IE" i="1" dirty="0">
                <a:solidFill>
                  <a:srgbClr val="00B0F0"/>
                </a:solidFill>
              </a:rPr>
              <a:t> ta </a:t>
            </a:r>
            <a:r>
              <a:rPr lang="en-IE" i="1" dirty="0" err="1">
                <a:solidFill>
                  <a:srgbClr val="00B0F0"/>
                </a:solidFill>
              </a:rPr>
              <a:t>phải</a:t>
            </a:r>
            <a:r>
              <a:rPr lang="en-IE" i="1" dirty="0">
                <a:solidFill>
                  <a:srgbClr val="00B0F0"/>
                </a:solidFill>
              </a:rPr>
              <a:t> </a:t>
            </a:r>
            <a:r>
              <a:rPr lang="en-IE" i="1" dirty="0" err="1">
                <a:solidFill>
                  <a:srgbClr val="00B0F0"/>
                </a:solidFill>
              </a:rPr>
              <a:t>thu</a:t>
            </a:r>
            <a:r>
              <a:rPr lang="en-IE" i="1" dirty="0">
                <a:solidFill>
                  <a:srgbClr val="00B0F0"/>
                </a:solidFill>
              </a:rPr>
              <a:t> </a:t>
            </a:r>
            <a:r>
              <a:rPr lang="en-IE" i="1" dirty="0" err="1">
                <a:solidFill>
                  <a:srgbClr val="00B0F0"/>
                </a:solidFill>
              </a:rPr>
              <a:t>thập</a:t>
            </a:r>
            <a:r>
              <a:rPr lang="en-IE" i="1" dirty="0">
                <a:solidFill>
                  <a:srgbClr val="00B0F0"/>
                </a:solidFill>
              </a:rPr>
              <a:t> </a:t>
            </a:r>
            <a:r>
              <a:rPr lang="en-IE" i="1" dirty="0" err="1">
                <a:solidFill>
                  <a:srgbClr val="00B0F0"/>
                </a:solidFill>
              </a:rPr>
              <a:t>thông</a:t>
            </a:r>
            <a:r>
              <a:rPr lang="en-IE" i="1" dirty="0">
                <a:solidFill>
                  <a:srgbClr val="00B0F0"/>
                </a:solidFill>
              </a:rPr>
              <a:t> tin, </a:t>
            </a:r>
            <a:r>
              <a:rPr lang="en-IE" i="1" dirty="0" err="1">
                <a:solidFill>
                  <a:srgbClr val="00B0F0"/>
                </a:solidFill>
              </a:rPr>
              <a:t>các</a:t>
            </a:r>
            <a:r>
              <a:rPr lang="en-IE" i="1" dirty="0">
                <a:solidFill>
                  <a:srgbClr val="00B0F0"/>
                </a:solidFill>
              </a:rPr>
              <a:t> </a:t>
            </a:r>
            <a:r>
              <a:rPr lang="en-IE" i="1" dirty="0" err="1">
                <a:solidFill>
                  <a:srgbClr val="00B0F0"/>
                </a:solidFill>
              </a:rPr>
              <a:t>thông</a:t>
            </a:r>
            <a:r>
              <a:rPr lang="en-IE" i="1" dirty="0">
                <a:solidFill>
                  <a:srgbClr val="00B0F0"/>
                </a:solidFill>
              </a:rPr>
              <a:t> tin </a:t>
            </a:r>
            <a:r>
              <a:rPr lang="en-IE" i="1" dirty="0" err="1">
                <a:solidFill>
                  <a:srgbClr val="00B0F0"/>
                </a:solidFill>
              </a:rPr>
              <a:t>thu</a:t>
            </a:r>
            <a:r>
              <a:rPr lang="en-IE" i="1" dirty="0">
                <a:solidFill>
                  <a:srgbClr val="00B0F0"/>
                </a:solidFill>
              </a:rPr>
              <a:t> </a:t>
            </a:r>
            <a:r>
              <a:rPr lang="en-IE" i="1" dirty="0" err="1">
                <a:solidFill>
                  <a:srgbClr val="00B0F0"/>
                </a:solidFill>
              </a:rPr>
              <a:t>thập</a:t>
            </a:r>
            <a:r>
              <a:rPr lang="en-IE" i="1" dirty="0">
                <a:solidFill>
                  <a:srgbClr val="00B0F0"/>
                </a:solidFill>
              </a:rPr>
              <a:t> </a:t>
            </a:r>
            <a:r>
              <a:rPr lang="en-IE" i="1" dirty="0" err="1">
                <a:solidFill>
                  <a:srgbClr val="00B0F0"/>
                </a:solidFill>
              </a:rPr>
              <a:t>được</a:t>
            </a:r>
            <a:r>
              <a:rPr lang="en-IE" i="1" dirty="0">
                <a:solidFill>
                  <a:srgbClr val="00B0F0"/>
                </a:solidFill>
              </a:rPr>
              <a:t> </a:t>
            </a:r>
            <a:r>
              <a:rPr lang="en-IE" i="1" dirty="0" err="1">
                <a:solidFill>
                  <a:srgbClr val="00B0F0"/>
                </a:solidFill>
              </a:rPr>
              <a:t>phải</a:t>
            </a:r>
            <a:r>
              <a:rPr lang="en-IE" i="1" dirty="0">
                <a:solidFill>
                  <a:srgbClr val="00B0F0"/>
                </a:solidFill>
              </a:rPr>
              <a:t> </a:t>
            </a:r>
            <a:r>
              <a:rPr lang="en-IE" i="1" dirty="0" err="1">
                <a:solidFill>
                  <a:srgbClr val="00B0F0"/>
                </a:solidFill>
              </a:rPr>
              <a:t>bảo</a:t>
            </a:r>
            <a:r>
              <a:rPr lang="en-IE" i="1" dirty="0">
                <a:solidFill>
                  <a:srgbClr val="00B0F0"/>
                </a:solidFill>
              </a:rPr>
              <a:t> </a:t>
            </a:r>
            <a:r>
              <a:rPr lang="en-IE" i="1" dirty="0" err="1">
                <a:solidFill>
                  <a:srgbClr val="00B0F0"/>
                </a:solidFill>
              </a:rPr>
              <a:t>đảm</a:t>
            </a:r>
            <a:r>
              <a:rPr lang="en-IE" i="1" dirty="0">
                <a:solidFill>
                  <a:srgbClr val="00B0F0"/>
                </a:solidFill>
              </a:rPr>
              <a:t> </a:t>
            </a:r>
            <a:r>
              <a:rPr lang="en-IE" i="1" dirty="0" err="1">
                <a:solidFill>
                  <a:srgbClr val="00B0F0"/>
                </a:solidFill>
              </a:rPr>
              <a:t>là</a:t>
            </a:r>
            <a:r>
              <a:rPr lang="en-IE" i="1" dirty="0">
                <a:solidFill>
                  <a:srgbClr val="00B0F0"/>
                </a:solidFill>
              </a:rPr>
              <a:t> </a:t>
            </a:r>
            <a:r>
              <a:rPr lang="en-IE" i="1" dirty="0" err="1">
                <a:solidFill>
                  <a:srgbClr val="00B0F0"/>
                </a:solidFill>
              </a:rPr>
              <a:t>thông</a:t>
            </a:r>
            <a:r>
              <a:rPr lang="en-IE" i="1" dirty="0">
                <a:solidFill>
                  <a:srgbClr val="00B0F0"/>
                </a:solidFill>
              </a:rPr>
              <a:t> tin </a:t>
            </a:r>
            <a:r>
              <a:rPr lang="en-IE" i="1" dirty="0" err="1">
                <a:solidFill>
                  <a:srgbClr val="00B0F0"/>
                </a:solidFill>
              </a:rPr>
              <a:t>đa</a:t>
            </a:r>
            <a:r>
              <a:rPr lang="en-IE" i="1" dirty="0">
                <a:solidFill>
                  <a:srgbClr val="00B0F0"/>
                </a:solidFill>
              </a:rPr>
              <a:t> </a:t>
            </a:r>
            <a:r>
              <a:rPr lang="en-IE" i="1" dirty="0" err="1">
                <a:solidFill>
                  <a:srgbClr val="00B0F0"/>
                </a:solidFill>
              </a:rPr>
              <a:t>chiều</a:t>
            </a:r>
            <a:r>
              <a:rPr lang="en-IE" i="1" dirty="0">
                <a:solidFill>
                  <a:srgbClr val="00B0F0"/>
                </a:solidFill>
              </a:rPr>
              <a:t>. </a:t>
            </a:r>
            <a:r>
              <a:rPr lang="en-IE" i="1" dirty="0" err="1">
                <a:solidFill>
                  <a:srgbClr val="00B0F0"/>
                </a:solidFill>
              </a:rPr>
              <a:t>Đúng</a:t>
            </a:r>
            <a:r>
              <a:rPr lang="en-IE" i="1" dirty="0">
                <a:solidFill>
                  <a:srgbClr val="00B0F0"/>
                </a:solidFill>
              </a:rPr>
              <a:t> hay </a:t>
            </a:r>
            <a:r>
              <a:rPr lang="en-IE" i="1" dirty="0" err="1">
                <a:solidFill>
                  <a:srgbClr val="00B0F0"/>
                </a:solidFill>
              </a:rPr>
              <a:t>sai</a:t>
            </a:r>
            <a:r>
              <a:rPr lang="en-IE" i="1" dirty="0">
                <a:solidFill>
                  <a:srgbClr val="00B0F0"/>
                </a:solidFill>
              </a:rPr>
              <a:t>?</a:t>
            </a:r>
            <a:endParaRPr lang="en-US" i="1" dirty="0">
              <a:solidFill>
                <a:srgbClr val="00B0F0"/>
              </a:solidFill>
            </a:endParaRPr>
          </a:p>
          <a:p>
            <a:pPr lvl="2">
              <a:spcBef>
                <a:spcPts val="0"/>
              </a:spcBef>
            </a:pPr>
            <a:r>
              <a:rPr lang="en-US" dirty="0">
                <a:solidFill>
                  <a:srgbClr val="00B0F0"/>
                </a:solidFill>
              </a:rPr>
              <a:t>a. </a:t>
            </a:r>
            <a:r>
              <a:rPr lang="en-US" dirty="0" err="1">
                <a:solidFill>
                  <a:srgbClr val="00B0F0"/>
                </a:solidFill>
              </a:rPr>
              <a:t>Đúng</a:t>
            </a:r>
            <a:r>
              <a:rPr lang="en-US" dirty="0">
                <a:solidFill>
                  <a:srgbClr val="00B0F0"/>
                </a:solidFill>
              </a:rPr>
              <a:t> </a:t>
            </a:r>
          </a:p>
          <a:p>
            <a:pPr lvl="2">
              <a:spcBef>
                <a:spcPts val="0"/>
              </a:spcBef>
            </a:pPr>
            <a:r>
              <a:rPr lang="en-US" dirty="0">
                <a:solidFill>
                  <a:srgbClr val="00B0F0"/>
                </a:solidFill>
              </a:rPr>
              <a:t>b. Sai </a:t>
            </a:r>
          </a:p>
          <a:p>
            <a:pPr lvl="1">
              <a:lnSpc>
                <a:spcPct val="120000"/>
              </a:lnSpc>
              <a:spcBef>
                <a:spcPts val="600"/>
              </a:spcBef>
            </a:pPr>
            <a:endParaRPr lang="en-US" dirty="0">
              <a:solidFill>
                <a:srgbClr val="0070C0"/>
              </a:solidFill>
            </a:endParaRPr>
          </a:p>
        </p:txBody>
      </p:sp>
    </p:spTree>
    <p:extLst>
      <p:ext uri="{BB962C8B-B14F-4D97-AF65-F5344CB8AC3E}">
        <p14:creationId xmlns:p14="http://schemas.microsoft.com/office/powerpoint/2010/main" val="270912448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40409"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228600" y="304800"/>
            <a:ext cx="850265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(3).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Thiết</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kế</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câu</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hỏi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kiểm</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tra</a:t>
            </a:r>
            <a:endPar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endParaRPr>
          </a:p>
        </p:txBody>
      </p:sp>
      <p:sp>
        <p:nvSpPr>
          <p:cNvPr id="3" name="Rectangle 2"/>
          <p:cNvSpPr/>
          <p:nvPr/>
        </p:nvSpPr>
        <p:spPr>
          <a:xfrm>
            <a:off x="152400" y="1231880"/>
            <a:ext cx="9525000" cy="4355039"/>
          </a:xfrm>
          <a:prstGeom prst="rect">
            <a:avLst/>
          </a:prstGeom>
        </p:spPr>
        <p:txBody>
          <a:bodyPr wrap="square">
            <a:spAutoFit/>
          </a:bodyPr>
          <a:lstStyle/>
          <a:p>
            <a:pPr>
              <a:lnSpc>
                <a:spcPct val="120000"/>
              </a:lnSpc>
              <a:spcBef>
                <a:spcPts val="600"/>
              </a:spcBef>
              <a:spcAft>
                <a:spcPts val="600"/>
              </a:spcAft>
            </a:pPr>
            <a:r>
              <a:rPr lang="vi-VN" b="1" dirty="0">
                <a:solidFill>
                  <a:srgbClr val="0070C0"/>
                </a:solidFill>
              </a:rPr>
              <a:t>Câu hỏi tự luận theo tình huống</a:t>
            </a:r>
            <a:endParaRPr lang="en-US" dirty="0">
              <a:solidFill>
                <a:srgbClr val="0070C0"/>
              </a:solidFill>
            </a:endParaRPr>
          </a:p>
          <a:p>
            <a:pPr marL="742950" lvl="1" indent="-285750">
              <a:lnSpc>
                <a:spcPct val="120000"/>
              </a:lnSpc>
              <a:spcBef>
                <a:spcPts val="600"/>
              </a:spcBef>
              <a:spcAft>
                <a:spcPts val="600"/>
              </a:spcAft>
              <a:buFont typeface="Wingdings" charset="2"/>
              <a:buChar char="v"/>
            </a:pPr>
            <a:r>
              <a:rPr lang="vi-VN" dirty="0">
                <a:solidFill>
                  <a:srgbClr val="0070C0"/>
                </a:solidFill>
              </a:rPr>
              <a:t>Dạng câu hỏi này thường được sử dụng để đánh giá mức độ hiểu biết sâu của nhân viên thông qua việc mô tả những hiểu biết theo câu hỏi đặt ra. Các câu hỏi này yêu cầu khả năng vận dụng các kiến thức cơ bản để đưa ra các đề xuất giúp tháo gỡ các vấn đề khó khăn trong công việc;</a:t>
            </a:r>
            <a:endParaRPr lang="en-US" dirty="0">
              <a:solidFill>
                <a:srgbClr val="0070C0"/>
              </a:solidFill>
            </a:endParaRPr>
          </a:p>
          <a:p>
            <a:pPr marL="742950" lvl="1" indent="-285750">
              <a:lnSpc>
                <a:spcPct val="120000"/>
              </a:lnSpc>
              <a:spcBef>
                <a:spcPts val="600"/>
              </a:spcBef>
              <a:spcAft>
                <a:spcPts val="600"/>
              </a:spcAft>
              <a:buFont typeface="Wingdings" charset="2"/>
              <a:buChar char="v"/>
            </a:pPr>
            <a:r>
              <a:rPr lang="vi-VN" dirty="0">
                <a:solidFill>
                  <a:srgbClr val="0070C0"/>
                </a:solidFill>
              </a:rPr>
              <a:t>Các câu hỏi này thường được dùng để đánh giá ở cấp độ 3 và cấp độ 4 vì yêu cầu ở cấp độ này ở mức độ cao hơn.</a:t>
            </a:r>
            <a:endParaRPr lang="en-US" dirty="0">
              <a:solidFill>
                <a:srgbClr val="0070C0"/>
              </a:solidFill>
            </a:endParaRPr>
          </a:p>
          <a:p>
            <a:pPr lvl="1">
              <a:lnSpc>
                <a:spcPct val="120000"/>
              </a:lnSpc>
              <a:spcBef>
                <a:spcPts val="600"/>
              </a:spcBef>
              <a:spcAft>
                <a:spcPts val="600"/>
              </a:spcAft>
            </a:pPr>
            <a:r>
              <a:rPr lang="vi-VN" dirty="0">
                <a:solidFill>
                  <a:srgbClr val="0070C0"/>
                </a:solidFill>
              </a:rPr>
              <a:t>Ví dụ: </a:t>
            </a:r>
            <a:endParaRPr lang="en-US" dirty="0">
              <a:solidFill>
                <a:srgbClr val="0070C0"/>
              </a:solidFill>
            </a:endParaRPr>
          </a:p>
          <a:p>
            <a:pPr lvl="1">
              <a:lnSpc>
                <a:spcPct val="120000"/>
              </a:lnSpc>
              <a:spcBef>
                <a:spcPts val="600"/>
              </a:spcBef>
              <a:spcAft>
                <a:spcPts val="600"/>
              </a:spcAft>
            </a:pPr>
            <a:r>
              <a:rPr lang="vi-VN" i="1" dirty="0">
                <a:solidFill>
                  <a:srgbClr val="00B0F0"/>
                </a:solidFill>
              </a:rPr>
              <a:t>Câu hỏi 1: Anh/Chị hãy trình bày khó khăn vướng mắc lớn nhất trong quá trình đánh giá kết quả công việc theo KPIs của Công ty trong thời gian qua và đề xuất giải pháp tháo gỡ chính?</a:t>
            </a:r>
            <a:endParaRPr lang="en-US" dirty="0">
              <a:solidFill>
                <a:srgbClr val="00B0F0"/>
              </a:solidFill>
            </a:endParaRPr>
          </a:p>
        </p:txBody>
      </p:sp>
    </p:spTree>
    <p:extLst>
      <p:ext uri="{BB962C8B-B14F-4D97-AF65-F5344CB8AC3E}">
        <p14:creationId xmlns:p14="http://schemas.microsoft.com/office/powerpoint/2010/main" val="247704345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41434"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228600" y="304800"/>
            <a:ext cx="850265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(3).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Thiết</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kế</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câu</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hỏi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kiểm</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tra</a:t>
            </a:r>
            <a:endPar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endParaRPr>
          </a:p>
        </p:txBody>
      </p:sp>
      <p:sp>
        <p:nvSpPr>
          <p:cNvPr id="3" name="Rectangle 2"/>
          <p:cNvSpPr/>
          <p:nvPr/>
        </p:nvSpPr>
        <p:spPr>
          <a:xfrm>
            <a:off x="152400" y="1231880"/>
            <a:ext cx="9525000" cy="4801314"/>
          </a:xfrm>
          <a:prstGeom prst="rect">
            <a:avLst/>
          </a:prstGeom>
        </p:spPr>
        <p:txBody>
          <a:bodyPr wrap="square">
            <a:spAutoFit/>
          </a:bodyPr>
          <a:lstStyle/>
          <a:p>
            <a:pPr marL="285750" lvl="0" indent="-285750">
              <a:lnSpc>
                <a:spcPct val="120000"/>
              </a:lnSpc>
              <a:spcBef>
                <a:spcPts val="600"/>
              </a:spcBef>
              <a:spcAft>
                <a:spcPts val="600"/>
              </a:spcAft>
              <a:buFont typeface="Arial"/>
              <a:buChar char="•"/>
            </a:pPr>
            <a:r>
              <a:rPr lang="vi-VN" sz="2000" dirty="0">
                <a:solidFill>
                  <a:srgbClr val="0070C0"/>
                </a:solidFill>
              </a:rPr>
              <a:t>Khi thiết kế các câu hỏi như trên cần </a:t>
            </a:r>
            <a:r>
              <a:rPr lang="vi-VN" sz="2000" b="1" i="1" dirty="0">
                <a:solidFill>
                  <a:srgbClr val="FF0000"/>
                </a:solidFill>
              </a:rPr>
              <a:t>xác định đáp án hoặc gợi ý chính </a:t>
            </a:r>
            <a:r>
              <a:rPr lang="vi-VN" sz="2000" dirty="0">
                <a:solidFill>
                  <a:srgbClr val="0070C0"/>
                </a:solidFill>
              </a:rPr>
              <a:t>cho các câu hỏi để làm cơ sở đánh giá:</a:t>
            </a:r>
            <a:endParaRPr lang="en-US" sz="2000" dirty="0">
              <a:solidFill>
                <a:srgbClr val="0070C0"/>
              </a:solidFill>
            </a:endParaRPr>
          </a:p>
          <a:p>
            <a:pPr marL="742950" lvl="1" indent="-285750">
              <a:spcBef>
                <a:spcPts val="0"/>
              </a:spcBef>
              <a:spcAft>
                <a:spcPts val="0"/>
              </a:spcAft>
              <a:buFont typeface="Arial"/>
              <a:buChar char="•"/>
            </a:pPr>
            <a:r>
              <a:rPr lang="vi-VN" i="1" dirty="0">
                <a:solidFill>
                  <a:srgbClr val="00B0F0"/>
                </a:solidFill>
              </a:rPr>
              <a:t>Câu hỏi trắc nghiệm</a:t>
            </a:r>
            <a:r>
              <a:rPr lang="en-US" i="1" dirty="0">
                <a:solidFill>
                  <a:srgbClr val="00B0F0"/>
                </a:solidFill>
              </a:rPr>
              <a:t>:</a:t>
            </a:r>
            <a:r>
              <a:rPr lang="vi-VN" i="1" dirty="0">
                <a:solidFill>
                  <a:srgbClr val="00B0F0"/>
                </a:solidFill>
              </a:rPr>
              <a:t> </a:t>
            </a:r>
            <a:r>
              <a:rPr lang="en-US" i="1" dirty="0">
                <a:solidFill>
                  <a:srgbClr val="00B0F0"/>
                </a:solidFill>
              </a:rPr>
              <a:t>MC/MA/</a:t>
            </a:r>
            <a:r>
              <a:rPr lang="en-US" i="1" dirty="0" err="1">
                <a:solidFill>
                  <a:srgbClr val="00B0F0"/>
                </a:solidFill>
              </a:rPr>
              <a:t>TF</a:t>
            </a:r>
            <a:r>
              <a:rPr lang="en-US" i="1" dirty="0">
                <a:solidFill>
                  <a:srgbClr val="00B0F0"/>
                </a:solidFill>
              </a:rPr>
              <a:t>. </a:t>
            </a:r>
            <a:r>
              <a:rPr lang="vi-VN" i="1" dirty="0">
                <a:solidFill>
                  <a:srgbClr val="00B0F0"/>
                </a:solidFill>
              </a:rPr>
              <a:t>Chỉ ra đáp án đúng</a:t>
            </a:r>
            <a:r>
              <a:rPr lang="en-US" i="1" dirty="0">
                <a:solidFill>
                  <a:srgbClr val="00B0F0"/>
                </a:solidFill>
              </a:rPr>
              <a:t> </a:t>
            </a:r>
            <a:r>
              <a:rPr lang="en-US" i="1" dirty="0" err="1">
                <a:solidFill>
                  <a:srgbClr val="00B0F0"/>
                </a:solidFill>
              </a:rPr>
              <a:t>theo</a:t>
            </a:r>
            <a:r>
              <a:rPr lang="en-US" i="1" dirty="0">
                <a:solidFill>
                  <a:srgbClr val="00B0F0"/>
                </a:solidFill>
              </a:rPr>
              <a:t> </a:t>
            </a:r>
            <a:r>
              <a:rPr lang="en-US" i="1" dirty="0" err="1">
                <a:solidFill>
                  <a:srgbClr val="00B0F0"/>
                </a:solidFill>
              </a:rPr>
              <a:t>TLTK</a:t>
            </a:r>
            <a:r>
              <a:rPr lang="en-US" i="1" dirty="0">
                <a:solidFill>
                  <a:srgbClr val="00B0F0"/>
                </a:solidFill>
              </a:rPr>
              <a:t>.</a:t>
            </a:r>
            <a:endParaRPr lang="en-US" dirty="0">
              <a:solidFill>
                <a:srgbClr val="00B0F0"/>
              </a:solidFill>
            </a:endParaRPr>
          </a:p>
          <a:p>
            <a:pPr marL="742950" lvl="1" indent="-285750">
              <a:spcBef>
                <a:spcPts val="0"/>
              </a:spcBef>
              <a:spcAft>
                <a:spcPts val="0"/>
              </a:spcAft>
              <a:buFont typeface="Arial"/>
              <a:buChar char="•"/>
            </a:pPr>
            <a:r>
              <a:rPr lang="vi-VN" i="1" dirty="0">
                <a:solidFill>
                  <a:srgbClr val="00B0F0"/>
                </a:solidFill>
              </a:rPr>
              <a:t>Câu hỏi tự luận: </a:t>
            </a:r>
            <a:r>
              <a:rPr lang="en-US" i="1" dirty="0" err="1">
                <a:solidFill>
                  <a:srgbClr val="00B0F0"/>
                </a:solidFill>
              </a:rPr>
              <a:t>ES</a:t>
            </a:r>
            <a:r>
              <a:rPr lang="en-US" i="1" dirty="0">
                <a:solidFill>
                  <a:srgbClr val="00B0F0"/>
                </a:solidFill>
              </a:rPr>
              <a:t>. </a:t>
            </a:r>
            <a:r>
              <a:rPr lang="vi-VN" i="1" dirty="0">
                <a:solidFill>
                  <a:srgbClr val="00B0F0"/>
                </a:solidFill>
              </a:rPr>
              <a:t>Chỉ ra các gợi ý trả lời hoặc nội dung chính cần trả lời để làm cơ sở đánh giá thành phần.</a:t>
            </a:r>
            <a:r>
              <a:rPr lang="en-US" i="1" dirty="0">
                <a:solidFill>
                  <a:srgbClr val="00B0F0"/>
                </a:solidFill>
              </a:rPr>
              <a:t> </a:t>
            </a:r>
            <a:r>
              <a:rPr lang="en-US" i="1" dirty="0" err="1">
                <a:solidFill>
                  <a:srgbClr val="00B0F0"/>
                </a:solidFill>
              </a:rPr>
              <a:t>Các</a:t>
            </a:r>
            <a:r>
              <a:rPr lang="en-US" i="1" dirty="0">
                <a:solidFill>
                  <a:srgbClr val="00B0F0"/>
                </a:solidFill>
              </a:rPr>
              <a:t> </a:t>
            </a:r>
            <a:r>
              <a:rPr lang="en-US" i="1" dirty="0" err="1">
                <a:solidFill>
                  <a:srgbClr val="00B0F0"/>
                </a:solidFill>
              </a:rPr>
              <a:t>câu</a:t>
            </a:r>
            <a:r>
              <a:rPr lang="en-US" i="1" dirty="0">
                <a:solidFill>
                  <a:srgbClr val="00B0F0"/>
                </a:solidFill>
              </a:rPr>
              <a:t> </a:t>
            </a:r>
            <a:r>
              <a:rPr lang="en-US" i="1" dirty="0" err="1">
                <a:solidFill>
                  <a:srgbClr val="00B0F0"/>
                </a:solidFill>
              </a:rPr>
              <a:t>ES</a:t>
            </a:r>
            <a:r>
              <a:rPr lang="en-US" i="1" dirty="0">
                <a:solidFill>
                  <a:srgbClr val="00B0F0"/>
                </a:solidFill>
              </a:rPr>
              <a:t> </a:t>
            </a:r>
            <a:r>
              <a:rPr lang="en-US" i="1" dirty="0" err="1">
                <a:solidFill>
                  <a:srgbClr val="00B0F0"/>
                </a:solidFill>
              </a:rPr>
              <a:t>chuyên</a:t>
            </a:r>
            <a:r>
              <a:rPr lang="en-US" i="1" dirty="0">
                <a:solidFill>
                  <a:srgbClr val="00B0F0"/>
                </a:solidFill>
              </a:rPr>
              <a:t> </a:t>
            </a:r>
            <a:r>
              <a:rPr lang="en-US" i="1" dirty="0" err="1">
                <a:solidFill>
                  <a:srgbClr val="00B0F0"/>
                </a:solidFill>
              </a:rPr>
              <a:t>môn</a:t>
            </a:r>
            <a:r>
              <a:rPr lang="en-US" i="1" dirty="0">
                <a:solidFill>
                  <a:srgbClr val="00B0F0"/>
                </a:solidFill>
              </a:rPr>
              <a:t>: “</a:t>
            </a:r>
            <a:r>
              <a:rPr lang="en-US" i="1" dirty="0" err="1">
                <a:solidFill>
                  <a:srgbClr val="00B0F0"/>
                </a:solidFill>
              </a:rPr>
              <a:t>phần</a:t>
            </a:r>
            <a:r>
              <a:rPr lang="en-US" i="1" dirty="0">
                <a:solidFill>
                  <a:srgbClr val="00B0F0"/>
                </a:solidFill>
              </a:rPr>
              <a:t> </a:t>
            </a:r>
            <a:r>
              <a:rPr lang="en-US" i="1" dirty="0" err="1">
                <a:solidFill>
                  <a:srgbClr val="00B0F0"/>
                </a:solidFill>
              </a:rPr>
              <a:t>lý</a:t>
            </a:r>
            <a:r>
              <a:rPr lang="en-US" i="1" dirty="0">
                <a:solidFill>
                  <a:srgbClr val="00B0F0"/>
                </a:solidFill>
              </a:rPr>
              <a:t> </a:t>
            </a:r>
            <a:r>
              <a:rPr lang="en-US" i="1" dirty="0" err="1">
                <a:solidFill>
                  <a:srgbClr val="00B0F0"/>
                </a:solidFill>
              </a:rPr>
              <a:t>thuyết</a:t>
            </a:r>
            <a:r>
              <a:rPr lang="en-US" i="1" dirty="0">
                <a:solidFill>
                  <a:srgbClr val="00B0F0"/>
                </a:solidFill>
              </a:rPr>
              <a:t>” </a:t>
            </a:r>
            <a:r>
              <a:rPr lang="en-US" i="1" dirty="0" err="1">
                <a:solidFill>
                  <a:srgbClr val="00B0F0"/>
                </a:solidFill>
              </a:rPr>
              <a:t>nên</a:t>
            </a:r>
            <a:r>
              <a:rPr lang="en-US" i="1" dirty="0">
                <a:solidFill>
                  <a:srgbClr val="00B0F0"/>
                </a:solidFill>
              </a:rPr>
              <a:t> </a:t>
            </a:r>
            <a:r>
              <a:rPr lang="en-US" i="1" dirty="0" err="1">
                <a:solidFill>
                  <a:srgbClr val="00B0F0"/>
                </a:solidFill>
              </a:rPr>
              <a:t>cụ</a:t>
            </a:r>
            <a:r>
              <a:rPr lang="en-US" i="1" dirty="0">
                <a:solidFill>
                  <a:srgbClr val="00B0F0"/>
                </a:solidFill>
              </a:rPr>
              <a:t> </a:t>
            </a:r>
            <a:r>
              <a:rPr lang="en-US" i="1" dirty="0" err="1">
                <a:solidFill>
                  <a:srgbClr val="00B0F0"/>
                </a:solidFill>
              </a:rPr>
              <a:t>thể</a:t>
            </a:r>
            <a:r>
              <a:rPr lang="en-US" i="1" dirty="0">
                <a:solidFill>
                  <a:srgbClr val="00B0F0"/>
                </a:solidFill>
              </a:rPr>
              <a:t>, </a:t>
            </a:r>
            <a:r>
              <a:rPr lang="en-US" i="1" dirty="0" err="1">
                <a:solidFill>
                  <a:srgbClr val="00B0F0"/>
                </a:solidFill>
              </a:rPr>
              <a:t>phần</a:t>
            </a:r>
            <a:r>
              <a:rPr lang="en-US" i="1" dirty="0">
                <a:solidFill>
                  <a:srgbClr val="00B0F0"/>
                </a:solidFill>
              </a:rPr>
              <a:t> </a:t>
            </a:r>
            <a:r>
              <a:rPr lang="en-US" i="1" dirty="0" err="1">
                <a:solidFill>
                  <a:srgbClr val="00B0F0"/>
                </a:solidFill>
              </a:rPr>
              <a:t>đánh</a:t>
            </a:r>
            <a:r>
              <a:rPr lang="en-US" i="1" dirty="0">
                <a:solidFill>
                  <a:srgbClr val="00B0F0"/>
                </a:solidFill>
              </a:rPr>
              <a:t> </a:t>
            </a:r>
            <a:r>
              <a:rPr lang="en-US" i="1" dirty="0" err="1">
                <a:solidFill>
                  <a:srgbClr val="00B0F0"/>
                </a:solidFill>
              </a:rPr>
              <a:t>giá</a:t>
            </a:r>
            <a:r>
              <a:rPr lang="en-US" i="1" dirty="0">
                <a:solidFill>
                  <a:srgbClr val="00B0F0"/>
                </a:solidFill>
              </a:rPr>
              <a:t>. </a:t>
            </a:r>
            <a:r>
              <a:rPr lang="en-US" i="1" dirty="0" err="1">
                <a:solidFill>
                  <a:srgbClr val="00B0F0"/>
                </a:solidFill>
              </a:rPr>
              <a:t>Đề</a:t>
            </a:r>
            <a:r>
              <a:rPr lang="en-US" i="1" dirty="0">
                <a:solidFill>
                  <a:srgbClr val="00B0F0"/>
                </a:solidFill>
              </a:rPr>
              <a:t> </a:t>
            </a:r>
            <a:r>
              <a:rPr lang="en-US" i="1" dirty="0" err="1">
                <a:solidFill>
                  <a:srgbClr val="00B0F0"/>
                </a:solidFill>
              </a:rPr>
              <a:t>xuất</a:t>
            </a:r>
            <a:r>
              <a:rPr lang="en-US" i="1" dirty="0">
                <a:solidFill>
                  <a:srgbClr val="00B0F0"/>
                </a:solidFill>
              </a:rPr>
              <a:t>: </a:t>
            </a:r>
            <a:r>
              <a:rPr lang="en-US" i="1" dirty="0" err="1">
                <a:solidFill>
                  <a:srgbClr val="00B0F0"/>
                </a:solidFill>
              </a:rPr>
              <a:t>nên</a:t>
            </a:r>
            <a:r>
              <a:rPr lang="en-US" i="1" dirty="0">
                <a:solidFill>
                  <a:srgbClr val="00B0F0"/>
                </a:solidFill>
              </a:rPr>
              <a:t> </a:t>
            </a:r>
            <a:r>
              <a:rPr lang="en-US" i="1" dirty="0" err="1">
                <a:solidFill>
                  <a:srgbClr val="00B0F0"/>
                </a:solidFill>
              </a:rPr>
              <a:t>để</a:t>
            </a:r>
            <a:r>
              <a:rPr lang="en-US" i="1" dirty="0">
                <a:solidFill>
                  <a:srgbClr val="00B0F0"/>
                </a:solidFill>
              </a:rPr>
              <a:t> </a:t>
            </a:r>
            <a:r>
              <a:rPr lang="en-US" i="1" dirty="0" err="1">
                <a:solidFill>
                  <a:srgbClr val="00B0F0"/>
                </a:solidFill>
              </a:rPr>
              <a:t>mở</a:t>
            </a:r>
            <a:r>
              <a:rPr lang="en-US" i="1" dirty="0">
                <a:solidFill>
                  <a:srgbClr val="00B0F0"/>
                </a:solidFill>
              </a:rPr>
              <a:t> </a:t>
            </a:r>
            <a:r>
              <a:rPr lang="en-US" i="1" dirty="0" err="1">
                <a:solidFill>
                  <a:srgbClr val="00B0F0"/>
                </a:solidFill>
              </a:rPr>
              <a:t>với</a:t>
            </a:r>
            <a:r>
              <a:rPr lang="en-US" i="1" dirty="0">
                <a:solidFill>
                  <a:srgbClr val="00B0F0"/>
                </a:solidFill>
              </a:rPr>
              <a:t> </a:t>
            </a:r>
            <a:r>
              <a:rPr lang="en-US" i="1" dirty="0" err="1">
                <a:solidFill>
                  <a:srgbClr val="00B0F0"/>
                </a:solidFill>
              </a:rPr>
              <a:t>các</a:t>
            </a:r>
            <a:r>
              <a:rPr lang="en-US" i="1" dirty="0">
                <a:solidFill>
                  <a:srgbClr val="00B0F0"/>
                </a:solidFill>
              </a:rPr>
              <a:t> </a:t>
            </a:r>
            <a:r>
              <a:rPr lang="en-US" i="1" dirty="0" err="1">
                <a:solidFill>
                  <a:srgbClr val="00B0F0"/>
                </a:solidFill>
              </a:rPr>
              <a:t>gợi</a:t>
            </a:r>
            <a:r>
              <a:rPr lang="en-US" i="1" dirty="0">
                <a:solidFill>
                  <a:srgbClr val="00B0F0"/>
                </a:solidFill>
              </a:rPr>
              <a:t> ý. </a:t>
            </a:r>
            <a:r>
              <a:rPr lang="en-US" i="1" dirty="0" err="1">
                <a:solidFill>
                  <a:srgbClr val="00B0F0"/>
                </a:solidFill>
              </a:rPr>
              <a:t>Dự</a:t>
            </a:r>
            <a:r>
              <a:rPr lang="en-US" i="1" dirty="0">
                <a:solidFill>
                  <a:srgbClr val="00B0F0"/>
                </a:solidFill>
              </a:rPr>
              <a:t> </a:t>
            </a:r>
            <a:r>
              <a:rPr lang="en-US" i="1" dirty="0" err="1">
                <a:solidFill>
                  <a:srgbClr val="00B0F0"/>
                </a:solidFill>
              </a:rPr>
              <a:t>phòng</a:t>
            </a:r>
            <a:r>
              <a:rPr lang="en-US" i="1" dirty="0">
                <a:solidFill>
                  <a:srgbClr val="00B0F0"/>
                </a:solidFill>
              </a:rPr>
              <a:t>: 20-30 % </a:t>
            </a:r>
            <a:r>
              <a:rPr lang="en-US" i="1" dirty="0" err="1">
                <a:solidFill>
                  <a:srgbClr val="00B0F0"/>
                </a:solidFill>
              </a:rPr>
              <a:t>điểm</a:t>
            </a:r>
            <a:r>
              <a:rPr lang="en-US" i="1" dirty="0">
                <a:solidFill>
                  <a:srgbClr val="00B0F0"/>
                </a:solidFill>
              </a:rPr>
              <a:t> </a:t>
            </a:r>
            <a:r>
              <a:rPr lang="en-US" i="1" dirty="0" err="1">
                <a:solidFill>
                  <a:srgbClr val="00B0F0"/>
                </a:solidFill>
              </a:rPr>
              <a:t>cho</a:t>
            </a:r>
            <a:r>
              <a:rPr lang="en-US" i="1" dirty="0">
                <a:solidFill>
                  <a:srgbClr val="00B0F0"/>
                </a:solidFill>
              </a:rPr>
              <a:t> </a:t>
            </a:r>
            <a:r>
              <a:rPr lang="en-US" i="1" dirty="0" err="1">
                <a:solidFill>
                  <a:srgbClr val="00B0F0"/>
                </a:solidFill>
              </a:rPr>
              <a:t>các</a:t>
            </a:r>
            <a:r>
              <a:rPr lang="en-US" i="1" dirty="0">
                <a:solidFill>
                  <a:srgbClr val="00B0F0"/>
                </a:solidFill>
              </a:rPr>
              <a:t> ý </a:t>
            </a:r>
            <a:r>
              <a:rPr lang="en-US" i="1" dirty="0" err="1">
                <a:solidFill>
                  <a:srgbClr val="00B0F0"/>
                </a:solidFill>
              </a:rPr>
              <a:t>tưởng</a:t>
            </a:r>
            <a:r>
              <a:rPr lang="en-US" i="1" dirty="0">
                <a:solidFill>
                  <a:srgbClr val="00B0F0"/>
                </a:solidFill>
              </a:rPr>
              <a:t>, </a:t>
            </a:r>
            <a:r>
              <a:rPr lang="en-US" i="1" dirty="0" err="1">
                <a:solidFill>
                  <a:srgbClr val="00B0F0"/>
                </a:solidFill>
              </a:rPr>
              <a:t>đề</a:t>
            </a:r>
            <a:r>
              <a:rPr lang="en-US" i="1" dirty="0">
                <a:solidFill>
                  <a:srgbClr val="00B0F0"/>
                </a:solidFill>
              </a:rPr>
              <a:t> </a:t>
            </a:r>
            <a:r>
              <a:rPr lang="en-US" i="1" dirty="0" err="1">
                <a:solidFill>
                  <a:srgbClr val="00B0F0"/>
                </a:solidFill>
              </a:rPr>
              <a:t>xuất</a:t>
            </a:r>
            <a:r>
              <a:rPr lang="en-US" i="1" dirty="0">
                <a:solidFill>
                  <a:srgbClr val="00B0F0"/>
                </a:solidFill>
              </a:rPr>
              <a:t> </a:t>
            </a:r>
            <a:r>
              <a:rPr lang="en-US" i="1" dirty="0" err="1">
                <a:solidFill>
                  <a:srgbClr val="00B0F0"/>
                </a:solidFill>
              </a:rPr>
              <a:t>tốt</a:t>
            </a:r>
            <a:r>
              <a:rPr lang="en-US" i="1" dirty="0">
                <a:solidFill>
                  <a:srgbClr val="00B0F0"/>
                </a:solidFill>
              </a:rPr>
              <a:t>/</a:t>
            </a:r>
            <a:r>
              <a:rPr lang="en-US" i="1" dirty="0" err="1">
                <a:solidFill>
                  <a:srgbClr val="00B0F0"/>
                </a:solidFill>
              </a:rPr>
              <a:t>xuất</a:t>
            </a:r>
            <a:r>
              <a:rPr lang="en-US" i="1" dirty="0">
                <a:solidFill>
                  <a:srgbClr val="00B0F0"/>
                </a:solidFill>
              </a:rPr>
              <a:t> </a:t>
            </a:r>
            <a:r>
              <a:rPr lang="en-US" i="1" dirty="0" err="1">
                <a:solidFill>
                  <a:srgbClr val="00B0F0"/>
                </a:solidFill>
              </a:rPr>
              <a:t>sắc</a:t>
            </a:r>
            <a:r>
              <a:rPr lang="en-US" i="1" dirty="0">
                <a:solidFill>
                  <a:srgbClr val="00B0F0"/>
                </a:solidFill>
              </a:rPr>
              <a:t>.</a:t>
            </a:r>
            <a:endParaRPr lang="en-US" dirty="0">
              <a:solidFill>
                <a:srgbClr val="00B0F0"/>
              </a:solidFill>
            </a:endParaRPr>
          </a:p>
          <a:p>
            <a:pPr marL="285750" lvl="0" indent="-285750">
              <a:lnSpc>
                <a:spcPct val="120000"/>
              </a:lnSpc>
              <a:spcBef>
                <a:spcPts val="600"/>
              </a:spcBef>
              <a:spcAft>
                <a:spcPts val="600"/>
              </a:spcAft>
              <a:buFont typeface="Arial"/>
              <a:buChar char="•"/>
            </a:pPr>
            <a:r>
              <a:rPr lang="vi-VN" sz="2000" dirty="0">
                <a:solidFill>
                  <a:srgbClr val="0070C0"/>
                </a:solidFill>
              </a:rPr>
              <a:t>Cuối cùng, cần xác định</a:t>
            </a:r>
            <a:r>
              <a:rPr lang="vi-VN" sz="2000" dirty="0"/>
              <a:t> </a:t>
            </a:r>
            <a:r>
              <a:rPr lang="vi-VN" sz="2000" b="1" i="1" dirty="0">
                <a:solidFill>
                  <a:srgbClr val="FF0000"/>
                </a:solidFill>
              </a:rPr>
              <a:t>thời gian thực hiện từng câu hỏi</a:t>
            </a:r>
            <a:r>
              <a:rPr lang="vi-VN" sz="2000" dirty="0"/>
              <a:t> </a:t>
            </a:r>
            <a:r>
              <a:rPr lang="vi-VN" sz="2000" dirty="0">
                <a:solidFill>
                  <a:srgbClr val="0070C0"/>
                </a:solidFill>
              </a:rPr>
              <a:t>để làm cơ sở thiết kế bài thi, buổi thi phù hợp.</a:t>
            </a:r>
            <a:endParaRPr lang="en-US" sz="2000" dirty="0">
              <a:solidFill>
                <a:srgbClr val="0070C0"/>
              </a:solidFill>
            </a:endParaRPr>
          </a:p>
          <a:p>
            <a:pPr marL="742950" lvl="1" indent="-285750">
              <a:spcBef>
                <a:spcPts val="600"/>
              </a:spcBef>
              <a:spcAft>
                <a:spcPts val="600"/>
              </a:spcAft>
              <a:buFont typeface="Arial"/>
              <a:buChar char="•"/>
            </a:pPr>
            <a:r>
              <a:rPr lang="vi-VN" i="1" dirty="0">
                <a:solidFill>
                  <a:srgbClr val="00B0F0"/>
                </a:solidFill>
              </a:rPr>
              <a:t>Đối với các câu hỏi trắc nghiệm thì thường được thiết kế 1 phút/câu. Tuỳ thuộc nội dung cụ thể có thể tính từ 0.5 phút - 2 phút;</a:t>
            </a:r>
            <a:r>
              <a:rPr lang="en-US" i="1" dirty="0">
                <a:solidFill>
                  <a:srgbClr val="00B0F0"/>
                </a:solidFill>
              </a:rPr>
              <a:t> </a:t>
            </a:r>
            <a:endParaRPr lang="en-US" dirty="0">
              <a:solidFill>
                <a:srgbClr val="00B0F0"/>
              </a:solidFill>
            </a:endParaRPr>
          </a:p>
          <a:p>
            <a:pPr marL="742950" lvl="1" indent="-285750">
              <a:spcBef>
                <a:spcPts val="600"/>
              </a:spcBef>
              <a:spcAft>
                <a:spcPts val="600"/>
              </a:spcAft>
              <a:buFont typeface="Arial"/>
              <a:buChar char="•"/>
            </a:pPr>
            <a:r>
              <a:rPr lang="vi-VN" i="1" dirty="0">
                <a:solidFill>
                  <a:srgbClr val="00B0F0"/>
                </a:solidFill>
              </a:rPr>
              <a:t>Đối với các câu hỏi tự luận, giải quyết tình huống thì thường được thiết kế viết khoảng 15 phút/câu (trường hợp yêu cầu viết nội dung khó và khối lượng lớn thì yêu cầu thời gian nhiều hơn)</a:t>
            </a:r>
            <a:endParaRPr lang="en-US" dirty="0">
              <a:solidFill>
                <a:srgbClr val="00B0F0"/>
              </a:solidFill>
            </a:endParaRPr>
          </a:p>
        </p:txBody>
      </p:sp>
    </p:spTree>
    <p:extLst>
      <p:ext uri="{BB962C8B-B14F-4D97-AF65-F5344CB8AC3E}">
        <p14:creationId xmlns:p14="http://schemas.microsoft.com/office/powerpoint/2010/main" val="140752176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56751"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228600" y="304800"/>
            <a:ext cx="850265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(3).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Thiết</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kế</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câu</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hỏi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kiểm</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tra</a:t>
            </a:r>
            <a:endPar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endParaRPr>
          </a:p>
        </p:txBody>
      </p:sp>
      <p:sp>
        <p:nvSpPr>
          <p:cNvPr id="3" name="Rectangle 2"/>
          <p:cNvSpPr/>
          <p:nvPr/>
        </p:nvSpPr>
        <p:spPr>
          <a:xfrm>
            <a:off x="381000" y="1219199"/>
            <a:ext cx="9220200" cy="5933932"/>
          </a:xfrm>
          <a:prstGeom prst="rect">
            <a:avLst/>
          </a:prstGeom>
        </p:spPr>
        <p:txBody>
          <a:bodyPr wrap="square">
            <a:spAutoFit/>
          </a:bodyPr>
          <a:lstStyle/>
          <a:p>
            <a:pPr marL="285750" lvl="0" indent="-285750">
              <a:lnSpc>
                <a:spcPct val="120000"/>
              </a:lnSpc>
              <a:spcBef>
                <a:spcPts val="600"/>
              </a:spcBef>
              <a:spcAft>
                <a:spcPts val="600"/>
              </a:spcAft>
              <a:buFont typeface="Arial"/>
              <a:buChar char="•"/>
            </a:pPr>
            <a:r>
              <a:rPr lang="en-US" sz="2000" dirty="0">
                <a:solidFill>
                  <a:srgbClr val="FF0000"/>
                </a:solidFill>
              </a:rPr>
              <a:t>Tiến </a:t>
            </a:r>
            <a:r>
              <a:rPr lang="en-US" sz="2000" dirty="0" err="1">
                <a:solidFill>
                  <a:srgbClr val="FF0000"/>
                </a:solidFill>
              </a:rPr>
              <a:t>hành</a:t>
            </a:r>
            <a:r>
              <a:rPr lang="en-US" sz="2000" dirty="0">
                <a:solidFill>
                  <a:srgbClr val="FF0000"/>
                </a:solidFill>
              </a:rPr>
              <a:t> </a:t>
            </a:r>
            <a:r>
              <a:rPr lang="en-US" sz="2000" dirty="0" err="1">
                <a:solidFill>
                  <a:srgbClr val="FF0000"/>
                </a:solidFill>
              </a:rPr>
              <a:t>tạo</a:t>
            </a:r>
            <a:r>
              <a:rPr lang="en-US" sz="2000" dirty="0">
                <a:solidFill>
                  <a:srgbClr val="FF0000"/>
                </a:solidFill>
              </a:rPr>
              <a:t> file </a:t>
            </a:r>
            <a:r>
              <a:rPr lang="en-US" sz="2000" dirty="0" err="1">
                <a:solidFill>
                  <a:srgbClr val="FF0000"/>
                </a:solidFill>
              </a:rPr>
              <a:t>XDCH</a:t>
            </a:r>
            <a:r>
              <a:rPr lang="en-US" sz="2000" dirty="0">
                <a:solidFill>
                  <a:srgbClr val="FF0000"/>
                </a:solidFill>
              </a:rPr>
              <a:t>:</a:t>
            </a:r>
          </a:p>
          <a:p>
            <a:r>
              <a:rPr lang="en-IE" b="1" dirty="0">
                <a:solidFill>
                  <a:srgbClr val="C00000"/>
                </a:solidFill>
              </a:rPr>
              <a:t>	</a:t>
            </a:r>
          </a:p>
          <a:p>
            <a:r>
              <a:rPr lang="en-IE" b="1" dirty="0">
                <a:solidFill>
                  <a:srgbClr val="C00000"/>
                </a:solidFill>
              </a:rPr>
              <a:t>	</a:t>
            </a:r>
            <a:r>
              <a:rPr lang="en-IE" b="1" dirty="0" err="1">
                <a:solidFill>
                  <a:srgbClr val="C00000"/>
                </a:solidFill>
              </a:rPr>
              <a:t>Tên</a:t>
            </a:r>
            <a:r>
              <a:rPr lang="en-IE" b="1" dirty="0">
                <a:solidFill>
                  <a:srgbClr val="C00000"/>
                </a:solidFill>
              </a:rPr>
              <a:t> file</a:t>
            </a:r>
            <a:r>
              <a:rPr lang="en-IE" dirty="0">
                <a:solidFill>
                  <a:srgbClr val="C00000"/>
                </a:solidFill>
              </a:rPr>
              <a:t>: </a:t>
            </a:r>
            <a:r>
              <a:rPr lang="en-IE" dirty="0"/>
              <a:t>“</a:t>
            </a:r>
            <a:r>
              <a:rPr lang="en-IE" i="1" dirty="0" err="1">
                <a:solidFill>
                  <a:srgbClr val="0070C0"/>
                </a:solidFill>
              </a:rPr>
              <a:t>Mã</a:t>
            </a:r>
            <a:r>
              <a:rPr lang="en-IE" i="1" dirty="0">
                <a:solidFill>
                  <a:srgbClr val="0070C0"/>
                </a:solidFill>
              </a:rPr>
              <a:t> </a:t>
            </a:r>
            <a:r>
              <a:rPr lang="en-IE" i="1" dirty="0" err="1">
                <a:solidFill>
                  <a:srgbClr val="0070C0"/>
                </a:solidFill>
              </a:rPr>
              <a:t>NL_Tên</a:t>
            </a:r>
            <a:r>
              <a:rPr lang="en-IE" i="1" dirty="0">
                <a:solidFill>
                  <a:srgbClr val="0070C0"/>
                </a:solidFill>
              </a:rPr>
              <a:t> </a:t>
            </a:r>
            <a:r>
              <a:rPr lang="en-IE" i="1" dirty="0" err="1">
                <a:solidFill>
                  <a:srgbClr val="0070C0"/>
                </a:solidFill>
              </a:rPr>
              <a:t>NL_Tên</a:t>
            </a:r>
            <a:r>
              <a:rPr lang="en-IE" i="1" dirty="0">
                <a:solidFill>
                  <a:srgbClr val="0070C0"/>
                </a:solidFill>
              </a:rPr>
              <a:t> </a:t>
            </a:r>
            <a:r>
              <a:rPr lang="en-IE" i="1" dirty="0" err="1">
                <a:solidFill>
                  <a:srgbClr val="0070C0"/>
                </a:solidFill>
              </a:rPr>
              <a:t>nhánh</a:t>
            </a:r>
            <a:r>
              <a:rPr lang="en-IE" i="1" dirty="0">
                <a:solidFill>
                  <a:srgbClr val="0070C0"/>
                </a:solidFill>
              </a:rPr>
              <a:t> NL(</a:t>
            </a:r>
            <a:r>
              <a:rPr lang="en-IE" i="1" dirty="0" err="1">
                <a:solidFill>
                  <a:srgbClr val="0070C0"/>
                </a:solidFill>
              </a:rPr>
              <a:t>nếu</a:t>
            </a:r>
            <a:r>
              <a:rPr lang="en-IE" i="1" dirty="0">
                <a:solidFill>
                  <a:srgbClr val="0070C0"/>
                </a:solidFill>
              </a:rPr>
              <a:t> </a:t>
            </a:r>
            <a:r>
              <a:rPr lang="en-IE" i="1" dirty="0" err="1">
                <a:solidFill>
                  <a:srgbClr val="0070C0"/>
                </a:solidFill>
              </a:rPr>
              <a:t>có</a:t>
            </a:r>
            <a:r>
              <a:rPr lang="en-IE" i="1" dirty="0">
                <a:solidFill>
                  <a:srgbClr val="0070C0"/>
                </a:solidFill>
              </a:rPr>
              <a:t>)_</a:t>
            </a:r>
            <a:r>
              <a:rPr lang="en-IE" i="1" dirty="0" err="1">
                <a:solidFill>
                  <a:srgbClr val="0070C0"/>
                </a:solidFill>
              </a:rPr>
              <a:t>Cấp</a:t>
            </a:r>
            <a:r>
              <a:rPr lang="en-IE" i="1" dirty="0">
                <a:solidFill>
                  <a:srgbClr val="0070C0"/>
                </a:solidFill>
              </a:rPr>
              <a:t> </a:t>
            </a:r>
            <a:r>
              <a:rPr lang="en-IE" i="1" dirty="0" err="1">
                <a:solidFill>
                  <a:srgbClr val="0070C0"/>
                </a:solidFill>
              </a:rPr>
              <a:t>độ.doc</a:t>
            </a:r>
            <a:r>
              <a:rPr lang="en-IE" i="1" dirty="0">
                <a:solidFill>
                  <a:srgbClr val="0070C0"/>
                </a:solidFill>
              </a:rPr>
              <a:t> (</a:t>
            </a:r>
            <a:r>
              <a:rPr lang="en-IE" i="1" dirty="0" err="1">
                <a:solidFill>
                  <a:srgbClr val="0070C0"/>
                </a:solidFill>
              </a:rPr>
              <a:t>hoặc</a:t>
            </a:r>
            <a:r>
              <a:rPr lang="en-IE" i="1" dirty="0">
                <a:solidFill>
                  <a:srgbClr val="0070C0"/>
                </a:solidFill>
              </a:rPr>
              <a:t> </a:t>
            </a:r>
            <a:r>
              <a:rPr lang="en-IE" i="1" dirty="0" err="1">
                <a:solidFill>
                  <a:srgbClr val="0070C0"/>
                </a:solidFill>
              </a:rPr>
              <a:t>docx</a:t>
            </a:r>
            <a:r>
              <a:rPr lang="en-IE" i="1" dirty="0">
                <a:solidFill>
                  <a:srgbClr val="0070C0"/>
                </a:solidFill>
              </a:rPr>
              <a:t>)</a:t>
            </a:r>
            <a:r>
              <a:rPr lang="en-IE" dirty="0"/>
              <a:t>”</a:t>
            </a:r>
            <a:endParaRPr lang="en-US" dirty="0"/>
          </a:p>
          <a:p>
            <a:r>
              <a:rPr lang="en-IE" dirty="0"/>
              <a:t> </a:t>
            </a:r>
            <a:endParaRPr lang="en-US" dirty="0"/>
          </a:p>
          <a:p>
            <a:pPr>
              <a:spcBef>
                <a:spcPts val="600"/>
              </a:spcBef>
              <a:spcAft>
                <a:spcPts val="600"/>
              </a:spcAft>
            </a:pPr>
            <a:r>
              <a:rPr lang="en-IE" dirty="0"/>
              <a:t>	</a:t>
            </a:r>
            <a:r>
              <a:rPr lang="en-IE" u="sng" dirty="0" err="1">
                <a:solidFill>
                  <a:srgbClr val="0070C0"/>
                </a:solidFill>
              </a:rPr>
              <a:t>Ví</a:t>
            </a:r>
            <a:r>
              <a:rPr lang="en-IE" u="sng" dirty="0">
                <a:solidFill>
                  <a:srgbClr val="0070C0"/>
                </a:solidFill>
              </a:rPr>
              <a:t> </a:t>
            </a:r>
            <a:r>
              <a:rPr lang="en-IE" u="sng" dirty="0" err="1">
                <a:solidFill>
                  <a:srgbClr val="0070C0"/>
                </a:solidFill>
              </a:rPr>
              <a:t>dụ</a:t>
            </a:r>
            <a:r>
              <a:rPr lang="en-IE" u="sng" dirty="0">
                <a:solidFill>
                  <a:srgbClr val="0070C0"/>
                </a:solidFill>
              </a:rPr>
              <a:t>:</a:t>
            </a:r>
            <a:r>
              <a:rPr lang="en-IE" dirty="0">
                <a:solidFill>
                  <a:srgbClr val="0070C0"/>
                </a:solidFill>
              </a:rPr>
              <a:t>  	</a:t>
            </a:r>
            <a:r>
              <a:rPr lang="en-IE" i="1" dirty="0" err="1">
                <a:solidFill>
                  <a:srgbClr val="0070C0"/>
                </a:solidFill>
              </a:rPr>
              <a:t>P007_TinHocVanPhong_1.doc</a:t>
            </a:r>
            <a:r>
              <a:rPr lang="en-IE" dirty="0">
                <a:solidFill>
                  <a:srgbClr val="0070C0"/>
                </a:solidFill>
              </a:rPr>
              <a:t>  </a:t>
            </a:r>
          </a:p>
          <a:p>
            <a:pPr>
              <a:spcBef>
                <a:spcPts val="600"/>
              </a:spcBef>
              <a:spcAft>
                <a:spcPts val="600"/>
              </a:spcAft>
            </a:pPr>
            <a:r>
              <a:rPr lang="en-IE" dirty="0">
                <a:solidFill>
                  <a:srgbClr val="0070C0"/>
                </a:solidFill>
              </a:rPr>
              <a:t>		</a:t>
            </a:r>
            <a:r>
              <a:rPr lang="en-IE" dirty="0">
                <a:solidFill>
                  <a:schemeClr val="accent6">
                    <a:lumMod val="75000"/>
                  </a:schemeClr>
                </a:solidFill>
              </a:rPr>
              <a:t>(</a:t>
            </a:r>
            <a:r>
              <a:rPr lang="en-IE" dirty="0" err="1">
                <a:solidFill>
                  <a:schemeClr val="accent6">
                    <a:lumMod val="75000"/>
                  </a:schemeClr>
                </a:solidFill>
              </a:rPr>
              <a:t>là</a:t>
            </a:r>
            <a:r>
              <a:rPr lang="en-IE" dirty="0">
                <a:solidFill>
                  <a:schemeClr val="accent6">
                    <a:lumMod val="75000"/>
                  </a:schemeClr>
                </a:solidFill>
              </a:rPr>
              <a:t> </a:t>
            </a:r>
            <a:r>
              <a:rPr lang="en-IE" dirty="0" err="1">
                <a:solidFill>
                  <a:schemeClr val="accent6">
                    <a:lumMod val="75000"/>
                  </a:schemeClr>
                </a:solidFill>
              </a:rPr>
              <a:t>tên</a:t>
            </a:r>
            <a:r>
              <a:rPr lang="en-IE" dirty="0">
                <a:solidFill>
                  <a:schemeClr val="accent6">
                    <a:lumMod val="75000"/>
                  </a:schemeClr>
                </a:solidFill>
              </a:rPr>
              <a:t> file </a:t>
            </a:r>
            <a:r>
              <a:rPr lang="en-IE" dirty="0" err="1">
                <a:solidFill>
                  <a:schemeClr val="accent6">
                    <a:lumMod val="75000"/>
                  </a:schemeClr>
                </a:solidFill>
              </a:rPr>
              <a:t>cho</a:t>
            </a:r>
            <a:r>
              <a:rPr lang="en-IE" dirty="0">
                <a:solidFill>
                  <a:schemeClr val="accent6">
                    <a:lumMod val="75000"/>
                  </a:schemeClr>
                </a:solidFill>
              </a:rPr>
              <a:t> </a:t>
            </a:r>
            <a:r>
              <a:rPr lang="en-IE" dirty="0" err="1">
                <a:solidFill>
                  <a:schemeClr val="accent6">
                    <a:lumMod val="75000"/>
                  </a:schemeClr>
                </a:solidFill>
              </a:rPr>
              <a:t>năng</a:t>
            </a:r>
            <a:r>
              <a:rPr lang="en-IE" dirty="0">
                <a:solidFill>
                  <a:schemeClr val="accent6">
                    <a:lumMod val="75000"/>
                  </a:schemeClr>
                </a:solidFill>
              </a:rPr>
              <a:t> </a:t>
            </a:r>
            <a:r>
              <a:rPr lang="en-IE" dirty="0" err="1">
                <a:solidFill>
                  <a:schemeClr val="accent6">
                    <a:lumMod val="75000"/>
                  </a:schemeClr>
                </a:solidFill>
              </a:rPr>
              <a:t>lực</a:t>
            </a:r>
            <a:r>
              <a:rPr lang="en-IE" dirty="0">
                <a:solidFill>
                  <a:schemeClr val="accent6">
                    <a:lumMod val="75000"/>
                  </a:schemeClr>
                </a:solidFill>
              </a:rPr>
              <a:t> </a:t>
            </a:r>
            <a:r>
              <a:rPr lang="en-IE" dirty="0" err="1">
                <a:solidFill>
                  <a:schemeClr val="accent6">
                    <a:lumMod val="75000"/>
                  </a:schemeClr>
                </a:solidFill>
              </a:rPr>
              <a:t>P007</a:t>
            </a:r>
            <a:r>
              <a:rPr lang="en-IE" dirty="0">
                <a:solidFill>
                  <a:schemeClr val="accent6">
                    <a:lumMod val="75000"/>
                  </a:schemeClr>
                </a:solidFill>
              </a:rPr>
              <a:t> – </a:t>
            </a:r>
            <a:r>
              <a:rPr lang="en-IE" dirty="0" err="1">
                <a:solidFill>
                  <a:schemeClr val="accent6">
                    <a:lumMod val="75000"/>
                  </a:schemeClr>
                </a:solidFill>
              </a:rPr>
              <a:t>có</a:t>
            </a:r>
            <a:r>
              <a:rPr lang="en-IE" dirty="0">
                <a:solidFill>
                  <a:schemeClr val="accent6">
                    <a:lumMod val="75000"/>
                  </a:schemeClr>
                </a:solidFill>
              </a:rPr>
              <a:t> </a:t>
            </a:r>
            <a:r>
              <a:rPr lang="en-IE" dirty="0" err="1">
                <a:solidFill>
                  <a:schemeClr val="accent6">
                    <a:lumMod val="75000"/>
                  </a:schemeClr>
                </a:solidFill>
              </a:rPr>
              <a:t>tên</a:t>
            </a:r>
            <a:r>
              <a:rPr lang="en-IE" dirty="0">
                <a:solidFill>
                  <a:schemeClr val="accent6">
                    <a:lumMod val="75000"/>
                  </a:schemeClr>
                </a:solidFill>
              </a:rPr>
              <a:t> Tin </a:t>
            </a:r>
            <a:r>
              <a:rPr lang="en-IE" dirty="0" err="1">
                <a:solidFill>
                  <a:schemeClr val="accent6">
                    <a:lumMod val="75000"/>
                  </a:schemeClr>
                </a:solidFill>
              </a:rPr>
              <a:t>Học</a:t>
            </a:r>
            <a:r>
              <a:rPr lang="en-IE" dirty="0">
                <a:solidFill>
                  <a:schemeClr val="accent6">
                    <a:lumMod val="75000"/>
                  </a:schemeClr>
                </a:solidFill>
              </a:rPr>
              <a:t> Văn </a:t>
            </a:r>
            <a:r>
              <a:rPr lang="en-IE" dirty="0" err="1">
                <a:solidFill>
                  <a:schemeClr val="accent6">
                    <a:lumMod val="75000"/>
                  </a:schemeClr>
                </a:solidFill>
              </a:rPr>
              <a:t>Phòng</a:t>
            </a:r>
            <a:r>
              <a:rPr lang="en-IE" dirty="0">
                <a:solidFill>
                  <a:schemeClr val="accent6">
                    <a:lumMod val="75000"/>
                  </a:schemeClr>
                </a:solidFill>
              </a:rPr>
              <a:t> – </a:t>
            </a:r>
            <a:r>
              <a:rPr lang="en-IE" dirty="0" err="1">
                <a:solidFill>
                  <a:schemeClr val="accent6">
                    <a:lumMod val="75000"/>
                  </a:schemeClr>
                </a:solidFill>
              </a:rPr>
              <a:t>Cấp</a:t>
            </a:r>
            <a:r>
              <a:rPr lang="en-IE" dirty="0">
                <a:solidFill>
                  <a:schemeClr val="accent6">
                    <a:lumMod val="75000"/>
                  </a:schemeClr>
                </a:solidFill>
              </a:rPr>
              <a:t> </a:t>
            </a:r>
            <a:r>
              <a:rPr lang="en-IE" dirty="0" err="1">
                <a:solidFill>
                  <a:schemeClr val="accent6">
                    <a:lumMod val="75000"/>
                  </a:schemeClr>
                </a:solidFill>
              </a:rPr>
              <a:t>độ</a:t>
            </a:r>
            <a:r>
              <a:rPr lang="en-IE" dirty="0">
                <a:solidFill>
                  <a:schemeClr val="accent6">
                    <a:lumMod val="75000"/>
                  </a:schemeClr>
                </a:solidFill>
              </a:rPr>
              <a:t> 1)</a:t>
            </a:r>
            <a:endParaRPr lang="en-US" dirty="0">
              <a:solidFill>
                <a:schemeClr val="accent6">
                  <a:lumMod val="75000"/>
                </a:schemeClr>
              </a:solidFill>
            </a:endParaRPr>
          </a:p>
          <a:p>
            <a:pPr>
              <a:spcBef>
                <a:spcPts val="600"/>
              </a:spcBef>
              <a:spcAft>
                <a:spcPts val="600"/>
              </a:spcAft>
            </a:pPr>
            <a:r>
              <a:rPr lang="en-IE" dirty="0">
                <a:solidFill>
                  <a:srgbClr val="0070C0"/>
                </a:solidFill>
              </a:rPr>
              <a:t>              		</a:t>
            </a:r>
            <a:r>
              <a:rPr lang="en-IE" i="1" dirty="0" err="1">
                <a:solidFill>
                  <a:srgbClr val="0070C0"/>
                </a:solidFill>
              </a:rPr>
              <a:t>F024_HachToanKeToan_TaiSan_3.doc</a:t>
            </a:r>
            <a:r>
              <a:rPr lang="en-IE" dirty="0">
                <a:solidFill>
                  <a:srgbClr val="0070C0"/>
                </a:solidFill>
              </a:rPr>
              <a:t> </a:t>
            </a:r>
          </a:p>
          <a:p>
            <a:pPr>
              <a:spcBef>
                <a:spcPts val="600"/>
              </a:spcBef>
              <a:spcAft>
                <a:spcPts val="600"/>
              </a:spcAft>
            </a:pPr>
            <a:r>
              <a:rPr lang="en-IE" dirty="0">
                <a:solidFill>
                  <a:srgbClr val="0070C0"/>
                </a:solidFill>
              </a:rPr>
              <a:t>		</a:t>
            </a:r>
            <a:r>
              <a:rPr lang="en-IE" dirty="0">
                <a:solidFill>
                  <a:schemeClr val="accent6">
                    <a:lumMod val="75000"/>
                  </a:schemeClr>
                </a:solidFill>
              </a:rPr>
              <a:t>(</a:t>
            </a:r>
            <a:r>
              <a:rPr lang="en-IE" dirty="0" err="1">
                <a:solidFill>
                  <a:schemeClr val="accent6">
                    <a:lumMod val="75000"/>
                  </a:schemeClr>
                </a:solidFill>
              </a:rPr>
              <a:t>là</a:t>
            </a:r>
            <a:r>
              <a:rPr lang="en-IE" dirty="0">
                <a:solidFill>
                  <a:schemeClr val="accent6">
                    <a:lumMod val="75000"/>
                  </a:schemeClr>
                </a:solidFill>
              </a:rPr>
              <a:t> </a:t>
            </a:r>
            <a:r>
              <a:rPr lang="en-IE" dirty="0" err="1">
                <a:solidFill>
                  <a:schemeClr val="accent6">
                    <a:lumMod val="75000"/>
                  </a:schemeClr>
                </a:solidFill>
              </a:rPr>
              <a:t>tên</a:t>
            </a:r>
            <a:r>
              <a:rPr lang="en-IE" dirty="0">
                <a:solidFill>
                  <a:schemeClr val="accent6">
                    <a:lumMod val="75000"/>
                  </a:schemeClr>
                </a:solidFill>
              </a:rPr>
              <a:t> file </a:t>
            </a:r>
            <a:r>
              <a:rPr lang="en-IE" dirty="0" err="1">
                <a:solidFill>
                  <a:schemeClr val="accent6">
                    <a:lumMod val="75000"/>
                  </a:schemeClr>
                </a:solidFill>
              </a:rPr>
              <a:t>cho</a:t>
            </a:r>
            <a:r>
              <a:rPr lang="en-IE" dirty="0">
                <a:solidFill>
                  <a:schemeClr val="accent6">
                    <a:lumMod val="75000"/>
                  </a:schemeClr>
                </a:solidFill>
              </a:rPr>
              <a:t> </a:t>
            </a:r>
            <a:r>
              <a:rPr lang="en-IE" dirty="0" err="1">
                <a:solidFill>
                  <a:schemeClr val="accent6">
                    <a:lumMod val="75000"/>
                  </a:schemeClr>
                </a:solidFill>
              </a:rPr>
              <a:t>năng</a:t>
            </a:r>
            <a:r>
              <a:rPr lang="en-IE" dirty="0">
                <a:solidFill>
                  <a:schemeClr val="accent6">
                    <a:lumMod val="75000"/>
                  </a:schemeClr>
                </a:solidFill>
              </a:rPr>
              <a:t> </a:t>
            </a:r>
            <a:r>
              <a:rPr lang="en-IE" dirty="0" err="1">
                <a:solidFill>
                  <a:schemeClr val="accent6">
                    <a:lumMod val="75000"/>
                  </a:schemeClr>
                </a:solidFill>
              </a:rPr>
              <a:t>lực</a:t>
            </a:r>
            <a:r>
              <a:rPr lang="en-IE" dirty="0">
                <a:solidFill>
                  <a:schemeClr val="accent6">
                    <a:lumMod val="75000"/>
                  </a:schemeClr>
                </a:solidFill>
              </a:rPr>
              <a:t> </a:t>
            </a:r>
            <a:r>
              <a:rPr lang="en-IE" dirty="0" err="1">
                <a:solidFill>
                  <a:schemeClr val="accent6">
                    <a:lumMod val="75000"/>
                  </a:schemeClr>
                </a:solidFill>
              </a:rPr>
              <a:t>F024</a:t>
            </a:r>
            <a:r>
              <a:rPr lang="en-IE" dirty="0">
                <a:solidFill>
                  <a:schemeClr val="accent6">
                    <a:lumMod val="75000"/>
                  </a:schemeClr>
                </a:solidFill>
              </a:rPr>
              <a:t> – </a:t>
            </a:r>
            <a:r>
              <a:rPr lang="en-IE" dirty="0" err="1">
                <a:solidFill>
                  <a:schemeClr val="accent6">
                    <a:lumMod val="75000"/>
                  </a:schemeClr>
                </a:solidFill>
              </a:rPr>
              <a:t>có</a:t>
            </a:r>
            <a:r>
              <a:rPr lang="en-IE" dirty="0">
                <a:solidFill>
                  <a:schemeClr val="accent6">
                    <a:lumMod val="75000"/>
                  </a:schemeClr>
                </a:solidFill>
              </a:rPr>
              <a:t> </a:t>
            </a:r>
            <a:r>
              <a:rPr lang="en-IE" dirty="0" err="1">
                <a:solidFill>
                  <a:schemeClr val="accent6">
                    <a:lumMod val="75000"/>
                  </a:schemeClr>
                </a:solidFill>
              </a:rPr>
              <a:t>tên</a:t>
            </a:r>
            <a:r>
              <a:rPr lang="en-IE" dirty="0">
                <a:solidFill>
                  <a:schemeClr val="accent6">
                    <a:lumMod val="75000"/>
                  </a:schemeClr>
                </a:solidFill>
              </a:rPr>
              <a:t> </a:t>
            </a:r>
            <a:r>
              <a:rPr lang="en-IE" dirty="0" err="1">
                <a:solidFill>
                  <a:schemeClr val="accent6">
                    <a:lumMod val="75000"/>
                  </a:schemeClr>
                </a:solidFill>
              </a:rPr>
              <a:t>Hạch</a:t>
            </a:r>
            <a:r>
              <a:rPr lang="en-IE" dirty="0">
                <a:solidFill>
                  <a:schemeClr val="accent6">
                    <a:lumMod val="75000"/>
                  </a:schemeClr>
                </a:solidFill>
              </a:rPr>
              <a:t> Toán Kế Toán – </a:t>
            </a:r>
            <a:r>
              <a:rPr lang="en-IE" dirty="0" err="1">
                <a:solidFill>
                  <a:schemeClr val="accent6">
                    <a:lumMod val="75000"/>
                  </a:schemeClr>
                </a:solidFill>
              </a:rPr>
              <a:t>nhóm</a:t>
            </a:r>
            <a:r>
              <a:rPr lang="en-IE" dirty="0">
                <a:solidFill>
                  <a:schemeClr val="accent6">
                    <a:lumMod val="75000"/>
                  </a:schemeClr>
                </a:solidFill>
              </a:rPr>
              <a:t> Tài 			</a:t>
            </a:r>
            <a:r>
              <a:rPr lang="en-IE" dirty="0" err="1">
                <a:solidFill>
                  <a:schemeClr val="accent6">
                    <a:lumMod val="75000"/>
                  </a:schemeClr>
                </a:solidFill>
              </a:rPr>
              <a:t>Sản</a:t>
            </a:r>
            <a:r>
              <a:rPr lang="en-IE" dirty="0">
                <a:solidFill>
                  <a:schemeClr val="accent6">
                    <a:lumMod val="75000"/>
                  </a:schemeClr>
                </a:solidFill>
              </a:rPr>
              <a:t> – </a:t>
            </a:r>
            <a:r>
              <a:rPr lang="en-IE" dirty="0" err="1">
                <a:solidFill>
                  <a:schemeClr val="accent6">
                    <a:lumMod val="75000"/>
                  </a:schemeClr>
                </a:solidFill>
              </a:rPr>
              <a:t>Cấp</a:t>
            </a:r>
            <a:r>
              <a:rPr lang="en-IE" dirty="0">
                <a:solidFill>
                  <a:schemeClr val="accent6">
                    <a:lumMod val="75000"/>
                  </a:schemeClr>
                </a:solidFill>
              </a:rPr>
              <a:t> </a:t>
            </a:r>
            <a:r>
              <a:rPr lang="en-IE" dirty="0" err="1">
                <a:solidFill>
                  <a:schemeClr val="accent6">
                    <a:lumMod val="75000"/>
                  </a:schemeClr>
                </a:solidFill>
              </a:rPr>
              <a:t>độ</a:t>
            </a:r>
            <a:r>
              <a:rPr lang="en-IE" dirty="0">
                <a:solidFill>
                  <a:schemeClr val="accent6">
                    <a:lumMod val="75000"/>
                  </a:schemeClr>
                </a:solidFill>
              </a:rPr>
              <a:t> 3)</a:t>
            </a:r>
          </a:p>
          <a:p>
            <a:pPr>
              <a:spcBef>
                <a:spcPts val="600"/>
              </a:spcBef>
              <a:spcAft>
                <a:spcPts val="600"/>
              </a:spcAft>
            </a:pPr>
            <a:r>
              <a:rPr lang="en-IE" dirty="0">
                <a:solidFill>
                  <a:schemeClr val="accent6">
                    <a:lumMod val="75000"/>
                  </a:schemeClr>
                </a:solidFill>
              </a:rPr>
              <a:t>	</a:t>
            </a:r>
            <a:r>
              <a:rPr lang="en-IE" b="1" dirty="0">
                <a:solidFill>
                  <a:srgbClr val="C00000"/>
                </a:solidFill>
              </a:rPr>
              <a:t> Title</a:t>
            </a:r>
            <a:r>
              <a:rPr lang="en-IE" dirty="0">
                <a:solidFill>
                  <a:srgbClr val="C00000"/>
                </a:solidFill>
              </a:rPr>
              <a:t>: </a:t>
            </a:r>
          </a:p>
          <a:p>
            <a:pPr algn="ctr">
              <a:spcBef>
                <a:spcPts val="600"/>
              </a:spcBef>
              <a:spcAft>
                <a:spcPts val="600"/>
              </a:spcAft>
            </a:pPr>
            <a:r>
              <a:rPr lang="en-IE" b="1" dirty="0" err="1">
                <a:solidFill>
                  <a:srgbClr val="0070C0"/>
                </a:solidFill>
              </a:rPr>
              <a:t>ĐỀ</a:t>
            </a:r>
            <a:r>
              <a:rPr lang="en-IE" b="1" dirty="0">
                <a:solidFill>
                  <a:srgbClr val="0070C0"/>
                </a:solidFill>
              </a:rPr>
              <a:t> THI </a:t>
            </a:r>
            <a:r>
              <a:rPr lang="en-IE" b="1" dirty="0" err="1">
                <a:solidFill>
                  <a:srgbClr val="0070C0"/>
                </a:solidFill>
              </a:rPr>
              <a:t>ĐÁNH</a:t>
            </a:r>
            <a:r>
              <a:rPr lang="en-IE" b="1" dirty="0">
                <a:solidFill>
                  <a:srgbClr val="0070C0"/>
                </a:solidFill>
              </a:rPr>
              <a:t> </a:t>
            </a:r>
            <a:r>
              <a:rPr lang="en-IE" b="1" dirty="0" err="1">
                <a:solidFill>
                  <a:srgbClr val="0070C0"/>
                </a:solidFill>
              </a:rPr>
              <a:t>GIÁ</a:t>
            </a:r>
            <a:r>
              <a:rPr lang="en-IE" b="1" dirty="0">
                <a:solidFill>
                  <a:srgbClr val="0070C0"/>
                </a:solidFill>
              </a:rPr>
              <a:t> </a:t>
            </a:r>
            <a:r>
              <a:rPr lang="en-IE" b="1" dirty="0" err="1">
                <a:solidFill>
                  <a:srgbClr val="0070C0"/>
                </a:solidFill>
              </a:rPr>
              <a:t>NĂNG</a:t>
            </a:r>
            <a:r>
              <a:rPr lang="en-IE" b="1" dirty="0">
                <a:solidFill>
                  <a:srgbClr val="0070C0"/>
                </a:solidFill>
              </a:rPr>
              <a:t> </a:t>
            </a:r>
            <a:r>
              <a:rPr lang="en-IE" b="1" dirty="0" err="1">
                <a:solidFill>
                  <a:srgbClr val="0070C0"/>
                </a:solidFill>
              </a:rPr>
              <a:t>LỰC</a:t>
            </a:r>
            <a:endParaRPr lang="en-US" b="1" dirty="0">
              <a:solidFill>
                <a:srgbClr val="0070C0"/>
              </a:solidFill>
            </a:endParaRPr>
          </a:p>
          <a:p>
            <a:pPr algn="ctr">
              <a:spcBef>
                <a:spcPts val="600"/>
              </a:spcBef>
              <a:spcAft>
                <a:spcPts val="600"/>
              </a:spcAft>
            </a:pPr>
            <a:r>
              <a:rPr lang="en-IE" b="1" dirty="0" err="1">
                <a:solidFill>
                  <a:srgbClr val="0070C0"/>
                </a:solidFill>
              </a:rPr>
              <a:t>NHÓM</a:t>
            </a:r>
            <a:r>
              <a:rPr lang="en-IE" b="1" dirty="0">
                <a:solidFill>
                  <a:srgbClr val="0070C0"/>
                </a:solidFill>
              </a:rPr>
              <a:t> </a:t>
            </a:r>
            <a:r>
              <a:rPr lang="en-IE" b="1" dirty="0" err="1">
                <a:solidFill>
                  <a:srgbClr val="0070C0"/>
                </a:solidFill>
              </a:rPr>
              <a:t>NĂNG</a:t>
            </a:r>
            <a:r>
              <a:rPr lang="en-IE" b="1" dirty="0">
                <a:solidFill>
                  <a:srgbClr val="0070C0"/>
                </a:solidFill>
              </a:rPr>
              <a:t> </a:t>
            </a:r>
            <a:r>
              <a:rPr lang="en-IE" b="1" dirty="0" err="1">
                <a:solidFill>
                  <a:srgbClr val="0070C0"/>
                </a:solidFill>
              </a:rPr>
              <a:t>LỰC</a:t>
            </a:r>
            <a:r>
              <a:rPr lang="en-IE" b="1" dirty="0">
                <a:solidFill>
                  <a:srgbClr val="0070C0"/>
                </a:solidFill>
              </a:rPr>
              <a:t>: </a:t>
            </a:r>
            <a:r>
              <a:rPr lang="en-IE" b="1" dirty="0" err="1">
                <a:solidFill>
                  <a:srgbClr val="CC0099"/>
                </a:solidFill>
              </a:rPr>
              <a:t>CỐT</a:t>
            </a:r>
            <a:r>
              <a:rPr lang="en-IE" b="1" dirty="0">
                <a:solidFill>
                  <a:srgbClr val="CC0099"/>
                </a:solidFill>
              </a:rPr>
              <a:t> </a:t>
            </a:r>
            <a:r>
              <a:rPr lang="en-IE" b="1" dirty="0" err="1">
                <a:solidFill>
                  <a:srgbClr val="CC0099"/>
                </a:solidFill>
              </a:rPr>
              <a:t>LÕI</a:t>
            </a:r>
            <a:r>
              <a:rPr lang="en-IE" b="1" dirty="0">
                <a:solidFill>
                  <a:srgbClr val="CC0099"/>
                </a:solidFill>
              </a:rPr>
              <a:t> </a:t>
            </a:r>
            <a:r>
              <a:rPr lang="en-IE" b="1" dirty="0">
                <a:solidFill>
                  <a:srgbClr val="0070C0"/>
                </a:solidFill>
              </a:rPr>
              <a:t>(CL, </a:t>
            </a:r>
            <a:r>
              <a:rPr lang="en-IE" b="1" dirty="0" err="1">
                <a:solidFill>
                  <a:srgbClr val="0070C0"/>
                </a:solidFill>
              </a:rPr>
              <a:t>QL</a:t>
            </a:r>
            <a:r>
              <a:rPr lang="en-IE" b="1" dirty="0">
                <a:solidFill>
                  <a:srgbClr val="0070C0"/>
                </a:solidFill>
              </a:rPr>
              <a:t>, CN, CM)</a:t>
            </a:r>
            <a:endParaRPr lang="en-US" b="1" dirty="0">
              <a:solidFill>
                <a:srgbClr val="0070C0"/>
              </a:solidFill>
            </a:endParaRPr>
          </a:p>
          <a:p>
            <a:pPr algn="ctr">
              <a:spcBef>
                <a:spcPts val="600"/>
              </a:spcBef>
              <a:spcAft>
                <a:spcPts val="600"/>
              </a:spcAft>
            </a:pPr>
            <a:r>
              <a:rPr lang="en-IE" b="1" dirty="0" err="1">
                <a:solidFill>
                  <a:srgbClr val="0070C0"/>
                </a:solidFill>
              </a:rPr>
              <a:t>TÊN</a:t>
            </a:r>
            <a:r>
              <a:rPr lang="en-IE" b="1" dirty="0">
                <a:solidFill>
                  <a:srgbClr val="0070C0"/>
                </a:solidFill>
              </a:rPr>
              <a:t> </a:t>
            </a:r>
            <a:r>
              <a:rPr lang="en-IE" b="1" dirty="0" err="1">
                <a:solidFill>
                  <a:srgbClr val="0070C0"/>
                </a:solidFill>
              </a:rPr>
              <a:t>NĂNG</a:t>
            </a:r>
            <a:r>
              <a:rPr lang="en-IE" b="1" dirty="0">
                <a:solidFill>
                  <a:srgbClr val="0070C0"/>
                </a:solidFill>
              </a:rPr>
              <a:t> </a:t>
            </a:r>
            <a:r>
              <a:rPr lang="en-IE" b="1" dirty="0" err="1">
                <a:solidFill>
                  <a:srgbClr val="0070C0"/>
                </a:solidFill>
              </a:rPr>
              <a:t>LỰC</a:t>
            </a:r>
            <a:r>
              <a:rPr lang="en-IE" b="1" dirty="0">
                <a:solidFill>
                  <a:srgbClr val="0070C0"/>
                </a:solidFill>
              </a:rPr>
              <a:t>:  </a:t>
            </a:r>
            <a:r>
              <a:rPr lang="en-US" b="1" dirty="0" err="1">
                <a:solidFill>
                  <a:srgbClr val="CC0099"/>
                </a:solidFill>
              </a:rPr>
              <a:t>C001</a:t>
            </a:r>
            <a:r>
              <a:rPr lang="en-US" b="1" dirty="0">
                <a:solidFill>
                  <a:srgbClr val="CC0099"/>
                </a:solidFill>
              </a:rPr>
              <a:t>- </a:t>
            </a:r>
            <a:r>
              <a:rPr lang="en-US" b="1" dirty="0" err="1">
                <a:solidFill>
                  <a:srgbClr val="CC0099"/>
                </a:solidFill>
              </a:rPr>
              <a:t>Hiểu</a:t>
            </a:r>
            <a:r>
              <a:rPr lang="en-US" b="1" dirty="0">
                <a:solidFill>
                  <a:srgbClr val="CC0099"/>
                </a:solidFill>
              </a:rPr>
              <a:t> </a:t>
            </a:r>
            <a:r>
              <a:rPr lang="en-US" b="1" dirty="0" err="1">
                <a:solidFill>
                  <a:srgbClr val="CC0099"/>
                </a:solidFill>
              </a:rPr>
              <a:t>biết</a:t>
            </a:r>
            <a:r>
              <a:rPr lang="en-US" b="1" dirty="0">
                <a:solidFill>
                  <a:srgbClr val="CC0099"/>
                </a:solidFill>
              </a:rPr>
              <a:t> Công ty</a:t>
            </a:r>
          </a:p>
          <a:p>
            <a:pPr algn="ctr">
              <a:spcBef>
                <a:spcPts val="600"/>
              </a:spcBef>
              <a:spcAft>
                <a:spcPts val="600"/>
              </a:spcAft>
            </a:pPr>
            <a:r>
              <a:rPr lang="en-IE" b="1" dirty="0" err="1">
                <a:solidFill>
                  <a:srgbClr val="0070C0"/>
                </a:solidFill>
              </a:rPr>
              <a:t>CẤP</a:t>
            </a:r>
            <a:r>
              <a:rPr lang="en-IE" b="1" dirty="0">
                <a:solidFill>
                  <a:srgbClr val="0070C0"/>
                </a:solidFill>
              </a:rPr>
              <a:t> </a:t>
            </a:r>
            <a:r>
              <a:rPr lang="en-IE" b="1" dirty="0" err="1">
                <a:solidFill>
                  <a:srgbClr val="0070C0"/>
                </a:solidFill>
              </a:rPr>
              <a:t>ĐỘ</a:t>
            </a:r>
            <a:r>
              <a:rPr lang="en-IE" b="1" dirty="0">
                <a:solidFill>
                  <a:srgbClr val="0070C0"/>
                </a:solidFill>
              </a:rPr>
              <a:t>: </a:t>
            </a:r>
            <a:r>
              <a:rPr lang="en-IE" b="1" dirty="0">
                <a:solidFill>
                  <a:srgbClr val="CC0099"/>
                </a:solidFill>
              </a:rPr>
              <a:t>1</a:t>
            </a:r>
            <a:endParaRPr lang="en-US" dirty="0">
              <a:solidFill>
                <a:schemeClr val="accent6">
                  <a:lumMod val="75000"/>
                </a:schemeClr>
              </a:solidFill>
            </a:endParaRPr>
          </a:p>
          <a:p>
            <a:pPr marL="285750" lvl="0" indent="-285750">
              <a:lnSpc>
                <a:spcPct val="120000"/>
              </a:lnSpc>
              <a:spcBef>
                <a:spcPts val="600"/>
              </a:spcBef>
              <a:spcAft>
                <a:spcPts val="600"/>
              </a:spcAft>
              <a:buFont typeface="Arial"/>
              <a:buChar char="•"/>
            </a:pPr>
            <a:endParaRPr lang="en-US" dirty="0">
              <a:solidFill>
                <a:srgbClr val="00B0F0"/>
              </a:solidFill>
            </a:endParaRPr>
          </a:p>
        </p:txBody>
      </p:sp>
    </p:spTree>
    <p:extLst>
      <p:ext uri="{BB962C8B-B14F-4D97-AF65-F5344CB8AC3E}">
        <p14:creationId xmlns:p14="http://schemas.microsoft.com/office/powerpoint/2010/main" val="321347938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61868"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228600" y="304800"/>
            <a:ext cx="850265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(3).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Thiết</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kế</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câu</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hỏi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kiểm</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tra</a:t>
            </a:r>
            <a:endPar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endParaRPr>
          </a:p>
        </p:txBody>
      </p:sp>
      <p:sp>
        <p:nvSpPr>
          <p:cNvPr id="3" name="Rectangle 2"/>
          <p:cNvSpPr/>
          <p:nvPr/>
        </p:nvSpPr>
        <p:spPr>
          <a:xfrm>
            <a:off x="152400" y="1231880"/>
            <a:ext cx="9525000" cy="1923604"/>
          </a:xfrm>
          <a:prstGeom prst="rect">
            <a:avLst/>
          </a:prstGeom>
        </p:spPr>
        <p:txBody>
          <a:bodyPr wrap="square">
            <a:spAutoFit/>
          </a:bodyPr>
          <a:lstStyle/>
          <a:p>
            <a:pPr marL="285750" lvl="0" indent="-285750">
              <a:lnSpc>
                <a:spcPct val="120000"/>
              </a:lnSpc>
              <a:spcBef>
                <a:spcPts val="600"/>
              </a:spcBef>
              <a:spcAft>
                <a:spcPts val="600"/>
              </a:spcAft>
              <a:buFont typeface="Arial"/>
              <a:buChar char="•"/>
            </a:pPr>
            <a:r>
              <a:rPr lang="en-US" sz="2000" dirty="0">
                <a:solidFill>
                  <a:srgbClr val="FF0000"/>
                </a:solidFill>
              </a:rPr>
              <a:t>Tiến </a:t>
            </a:r>
            <a:r>
              <a:rPr lang="en-US" sz="2000" dirty="0" err="1">
                <a:solidFill>
                  <a:srgbClr val="FF0000"/>
                </a:solidFill>
              </a:rPr>
              <a:t>hành</a:t>
            </a:r>
            <a:r>
              <a:rPr lang="en-US" sz="2000" dirty="0">
                <a:solidFill>
                  <a:srgbClr val="FF0000"/>
                </a:solidFill>
              </a:rPr>
              <a:t> </a:t>
            </a:r>
            <a:r>
              <a:rPr lang="en-US" sz="2000" dirty="0" err="1">
                <a:solidFill>
                  <a:srgbClr val="FF0000"/>
                </a:solidFill>
              </a:rPr>
              <a:t>tạo</a:t>
            </a:r>
            <a:r>
              <a:rPr lang="en-US" sz="2000" dirty="0">
                <a:solidFill>
                  <a:srgbClr val="FF0000"/>
                </a:solidFill>
              </a:rPr>
              <a:t> file </a:t>
            </a:r>
            <a:r>
              <a:rPr lang="en-US" sz="2000" dirty="0" err="1">
                <a:solidFill>
                  <a:srgbClr val="FF0000"/>
                </a:solidFill>
              </a:rPr>
              <a:t>XDCH</a:t>
            </a:r>
            <a:r>
              <a:rPr lang="en-US" sz="2000" dirty="0">
                <a:solidFill>
                  <a:srgbClr val="FF0000"/>
                </a:solidFill>
              </a:rPr>
              <a:t>:</a:t>
            </a:r>
          </a:p>
          <a:p>
            <a:r>
              <a:rPr lang="en-IE" b="1" dirty="0">
                <a:solidFill>
                  <a:srgbClr val="C00000"/>
                </a:solidFill>
              </a:rPr>
              <a:t>	</a:t>
            </a:r>
          </a:p>
          <a:p>
            <a:r>
              <a:rPr lang="en-IE" b="1" dirty="0">
                <a:solidFill>
                  <a:srgbClr val="C00000"/>
                </a:solidFill>
              </a:rPr>
              <a:t>	</a:t>
            </a:r>
            <a:r>
              <a:rPr lang="en-IE" b="1" dirty="0" err="1">
                <a:solidFill>
                  <a:srgbClr val="C00000"/>
                </a:solidFill>
              </a:rPr>
              <a:t>Khuyến</a:t>
            </a:r>
            <a:r>
              <a:rPr lang="en-IE" b="1" dirty="0">
                <a:solidFill>
                  <a:srgbClr val="C00000"/>
                </a:solidFill>
              </a:rPr>
              <a:t> </a:t>
            </a:r>
            <a:r>
              <a:rPr lang="en-IE" b="1" dirty="0" err="1">
                <a:solidFill>
                  <a:srgbClr val="C00000"/>
                </a:solidFill>
              </a:rPr>
              <a:t>nghị</a:t>
            </a:r>
            <a:r>
              <a:rPr lang="en-IE" b="1" dirty="0">
                <a:solidFill>
                  <a:srgbClr val="C00000"/>
                </a:solidFill>
              </a:rPr>
              <a:t>: </a:t>
            </a:r>
          </a:p>
          <a:p>
            <a:r>
              <a:rPr lang="en-IE" b="1" dirty="0">
                <a:solidFill>
                  <a:srgbClr val="C00000"/>
                </a:solidFill>
              </a:rPr>
              <a:t>		</a:t>
            </a:r>
            <a:r>
              <a:rPr lang="en-IE" b="1" dirty="0">
                <a:solidFill>
                  <a:srgbClr val="00B0F0"/>
                </a:solidFill>
              </a:rPr>
              <a:t>-</a:t>
            </a:r>
            <a:r>
              <a:rPr lang="en-IE" b="1" dirty="0">
                <a:solidFill>
                  <a:srgbClr val="C00000"/>
                </a:solidFill>
              </a:rPr>
              <a:t> </a:t>
            </a:r>
            <a:r>
              <a:rPr lang="en-IE" dirty="0" err="1">
                <a:solidFill>
                  <a:srgbClr val="00B0F0"/>
                </a:solidFill>
              </a:rPr>
              <a:t>Liệt</a:t>
            </a:r>
            <a:r>
              <a:rPr lang="en-IE" dirty="0">
                <a:solidFill>
                  <a:srgbClr val="00B0F0"/>
                </a:solidFill>
              </a:rPr>
              <a:t> kê </a:t>
            </a:r>
            <a:r>
              <a:rPr lang="en-IE" dirty="0" err="1">
                <a:solidFill>
                  <a:srgbClr val="00B0F0"/>
                </a:solidFill>
              </a:rPr>
              <a:t>các</a:t>
            </a:r>
            <a:r>
              <a:rPr lang="en-IE" dirty="0">
                <a:solidFill>
                  <a:srgbClr val="00B0F0"/>
                </a:solidFill>
              </a:rPr>
              <a:t> </a:t>
            </a:r>
            <a:r>
              <a:rPr lang="en-IE" dirty="0" err="1">
                <a:solidFill>
                  <a:srgbClr val="00B0F0"/>
                </a:solidFill>
              </a:rPr>
              <a:t>BH</a:t>
            </a:r>
            <a:r>
              <a:rPr lang="en-IE" dirty="0">
                <a:solidFill>
                  <a:srgbClr val="00B0F0"/>
                </a:solidFill>
              </a:rPr>
              <a:t> </a:t>
            </a:r>
            <a:r>
              <a:rPr lang="en-IE" dirty="0" err="1">
                <a:solidFill>
                  <a:srgbClr val="00B0F0"/>
                </a:solidFill>
              </a:rPr>
              <a:t>để</a:t>
            </a:r>
            <a:r>
              <a:rPr lang="en-IE" dirty="0">
                <a:solidFill>
                  <a:srgbClr val="00B0F0"/>
                </a:solidFill>
              </a:rPr>
              <a:t> </a:t>
            </a:r>
            <a:r>
              <a:rPr lang="en-IE" dirty="0" err="1">
                <a:solidFill>
                  <a:srgbClr val="00B0F0"/>
                </a:solidFill>
              </a:rPr>
              <a:t>tiện</a:t>
            </a:r>
            <a:r>
              <a:rPr lang="en-IE" dirty="0">
                <a:solidFill>
                  <a:srgbClr val="00B0F0"/>
                </a:solidFill>
              </a:rPr>
              <a:t> </a:t>
            </a:r>
            <a:r>
              <a:rPr lang="en-IE" dirty="0" err="1">
                <a:solidFill>
                  <a:srgbClr val="00B0F0"/>
                </a:solidFill>
              </a:rPr>
              <a:t>theo</a:t>
            </a:r>
            <a:r>
              <a:rPr lang="en-IE" dirty="0">
                <a:solidFill>
                  <a:srgbClr val="00B0F0"/>
                </a:solidFill>
              </a:rPr>
              <a:t> </a:t>
            </a:r>
            <a:r>
              <a:rPr lang="en-IE" dirty="0" err="1">
                <a:solidFill>
                  <a:srgbClr val="00B0F0"/>
                </a:solidFill>
              </a:rPr>
              <a:t>dõi</a:t>
            </a:r>
            <a:r>
              <a:rPr lang="en-IE" dirty="0">
                <a:solidFill>
                  <a:srgbClr val="00B0F0"/>
                </a:solidFill>
              </a:rPr>
              <a:t> </a:t>
            </a:r>
            <a:r>
              <a:rPr lang="en-IE" dirty="0" err="1">
                <a:solidFill>
                  <a:srgbClr val="00B0F0"/>
                </a:solidFill>
              </a:rPr>
              <a:t>và</a:t>
            </a:r>
            <a:r>
              <a:rPr lang="en-IE" dirty="0">
                <a:solidFill>
                  <a:srgbClr val="00B0F0"/>
                </a:solidFill>
              </a:rPr>
              <a:t> </a:t>
            </a:r>
            <a:r>
              <a:rPr lang="en-IE" dirty="0" err="1">
                <a:solidFill>
                  <a:srgbClr val="00B0F0"/>
                </a:solidFill>
              </a:rPr>
              <a:t>thẩm</a:t>
            </a:r>
            <a:r>
              <a:rPr lang="en-IE" dirty="0">
                <a:solidFill>
                  <a:srgbClr val="00B0F0"/>
                </a:solidFill>
              </a:rPr>
              <a:t> </a:t>
            </a:r>
            <a:r>
              <a:rPr lang="en-IE" dirty="0" err="1">
                <a:solidFill>
                  <a:srgbClr val="00B0F0"/>
                </a:solidFill>
              </a:rPr>
              <a:t>định</a:t>
            </a:r>
            <a:r>
              <a:rPr lang="en-IE" dirty="0">
                <a:solidFill>
                  <a:srgbClr val="00B0F0"/>
                </a:solidFill>
              </a:rPr>
              <a:t> </a:t>
            </a:r>
            <a:r>
              <a:rPr lang="en-IE" dirty="0" err="1">
                <a:solidFill>
                  <a:srgbClr val="00B0F0"/>
                </a:solidFill>
              </a:rPr>
              <a:t>đề</a:t>
            </a:r>
            <a:r>
              <a:rPr lang="en-IE" dirty="0">
                <a:solidFill>
                  <a:srgbClr val="00B0F0"/>
                </a:solidFill>
              </a:rPr>
              <a:t> </a:t>
            </a:r>
            <a:r>
              <a:rPr lang="en-IE" dirty="0" err="1">
                <a:solidFill>
                  <a:srgbClr val="00B0F0"/>
                </a:solidFill>
              </a:rPr>
              <a:t>thi</a:t>
            </a:r>
            <a:r>
              <a:rPr lang="en-IE" dirty="0">
                <a:solidFill>
                  <a:srgbClr val="00B0F0"/>
                </a:solidFill>
              </a:rPr>
              <a:t>;</a:t>
            </a:r>
          </a:p>
          <a:p>
            <a:r>
              <a:rPr lang="en-IE" dirty="0">
                <a:solidFill>
                  <a:srgbClr val="00B0F0"/>
                </a:solidFill>
              </a:rPr>
              <a:t>		- </a:t>
            </a:r>
            <a:r>
              <a:rPr lang="en-IE" dirty="0" err="1">
                <a:solidFill>
                  <a:srgbClr val="00B0F0"/>
                </a:solidFill>
              </a:rPr>
              <a:t>Đánh</a:t>
            </a:r>
            <a:r>
              <a:rPr lang="en-IE" dirty="0">
                <a:solidFill>
                  <a:srgbClr val="00B0F0"/>
                </a:solidFill>
              </a:rPr>
              <a:t> </a:t>
            </a:r>
            <a:r>
              <a:rPr lang="en-IE" dirty="0" err="1">
                <a:solidFill>
                  <a:srgbClr val="00B0F0"/>
                </a:solidFill>
              </a:rPr>
              <a:t>số</a:t>
            </a:r>
            <a:r>
              <a:rPr lang="en-IE" dirty="0">
                <a:solidFill>
                  <a:srgbClr val="00B0F0"/>
                </a:solidFill>
              </a:rPr>
              <a:t> </a:t>
            </a:r>
            <a:r>
              <a:rPr lang="en-IE" dirty="0" err="1">
                <a:solidFill>
                  <a:srgbClr val="00B0F0"/>
                </a:solidFill>
              </a:rPr>
              <a:t>câu</a:t>
            </a:r>
            <a:r>
              <a:rPr lang="en-IE" dirty="0">
                <a:solidFill>
                  <a:srgbClr val="00B0F0"/>
                </a:solidFill>
              </a:rPr>
              <a:t> </a:t>
            </a:r>
            <a:r>
              <a:rPr lang="en-IE" dirty="0" err="1">
                <a:solidFill>
                  <a:srgbClr val="00B0F0"/>
                </a:solidFill>
              </a:rPr>
              <a:t>hỏi</a:t>
            </a:r>
            <a:r>
              <a:rPr lang="en-IE" dirty="0">
                <a:solidFill>
                  <a:srgbClr val="00B0F0"/>
                </a:solidFill>
              </a:rPr>
              <a:t> </a:t>
            </a:r>
            <a:r>
              <a:rPr lang="en-IE" dirty="0" err="1">
                <a:solidFill>
                  <a:srgbClr val="00B0F0"/>
                </a:solidFill>
              </a:rPr>
              <a:t>để</a:t>
            </a:r>
            <a:r>
              <a:rPr lang="en-IE" dirty="0">
                <a:solidFill>
                  <a:srgbClr val="00B0F0"/>
                </a:solidFill>
              </a:rPr>
              <a:t> </a:t>
            </a:r>
            <a:r>
              <a:rPr lang="en-IE" dirty="0" err="1">
                <a:solidFill>
                  <a:srgbClr val="00B0F0"/>
                </a:solidFill>
              </a:rPr>
              <a:t>dễ</a:t>
            </a:r>
            <a:r>
              <a:rPr lang="en-IE" dirty="0">
                <a:solidFill>
                  <a:srgbClr val="00B0F0"/>
                </a:solidFill>
              </a:rPr>
              <a:t> </a:t>
            </a:r>
            <a:r>
              <a:rPr lang="en-IE" dirty="0" err="1">
                <a:solidFill>
                  <a:srgbClr val="00B0F0"/>
                </a:solidFill>
              </a:rPr>
              <a:t>kiểm</a:t>
            </a:r>
            <a:r>
              <a:rPr lang="en-IE" dirty="0">
                <a:solidFill>
                  <a:srgbClr val="00B0F0"/>
                </a:solidFill>
              </a:rPr>
              <a:t> </a:t>
            </a:r>
            <a:r>
              <a:rPr lang="en-IE" dirty="0" err="1">
                <a:solidFill>
                  <a:srgbClr val="00B0F0"/>
                </a:solidFill>
              </a:rPr>
              <a:t>duyệt</a:t>
            </a:r>
            <a:r>
              <a:rPr lang="en-IE" dirty="0">
                <a:solidFill>
                  <a:srgbClr val="00B0F0"/>
                </a:solidFill>
              </a:rPr>
              <a:t>, </a:t>
            </a:r>
            <a:r>
              <a:rPr lang="en-IE" dirty="0" err="1">
                <a:solidFill>
                  <a:srgbClr val="00B0F0"/>
                </a:solidFill>
              </a:rPr>
              <a:t>đối</a:t>
            </a:r>
            <a:r>
              <a:rPr lang="en-IE" dirty="0">
                <a:solidFill>
                  <a:srgbClr val="00B0F0"/>
                </a:solidFill>
              </a:rPr>
              <a:t> </a:t>
            </a:r>
            <a:r>
              <a:rPr lang="en-IE" dirty="0" err="1">
                <a:solidFill>
                  <a:srgbClr val="00B0F0"/>
                </a:solidFill>
              </a:rPr>
              <a:t>chiếu</a:t>
            </a:r>
            <a:r>
              <a:rPr lang="en-IE" dirty="0">
                <a:solidFill>
                  <a:srgbClr val="00B0F0"/>
                </a:solidFill>
              </a:rPr>
              <a:t>, </a:t>
            </a:r>
            <a:r>
              <a:rPr lang="en-IE" dirty="0" err="1">
                <a:solidFill>
                  <a:srgbClr val="00B0F0"/>
                </a:solidFill>
              </a:rPr>
              <a:t>thẩm</a:t>
            </a:r>
            <a:r>
              <a:rPr lang="en-IE" dirty="0">
                <a:solidFill>
                  <a:srgbClr val="00B0F0"/>
                </a:solidFill>
              </a:rPr>
              <a:t> </a:t>
            </a:r>
            <a:r>
              <a:rPr lang="en-IE" dirty="0" err="1">
                <a:solidFill>
                  <a:srgbClr val="00B0F0"/>
                </a:solidFill>
              </a:rPr>
              <a:t>định</a:t>
            </a:r>
            <a:r>
              <a:rPr lang="en-IE" dirty="0">
                <a:solidFill>
                  <a:srgbClr val="00B0F0"/>
                </a:solidFill>
              </a:rPr>
              <a:t>;</a:t>
            </a:r>
          </a:p>
          <a:p>
            <a:endParaRPr lang="en-US" dirty="0">
              <a:solidFill>
                <a:srgbClr val="00B0F0"/>
              </a:solidFill>
            </a:endParaRPr>
          </a:p>
        </p:txBody>
      </p:sp>
      <p:pic>
        <p:nvPicPr>
          <p:cNvPr id="461830"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3400" y="3155484"/>
            <a:ext cx="9088481" cy="370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874980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62890"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228600" y="304800"/>
            <a:ext cx="850265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(3).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Thiết</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kế</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câu</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hỏi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kiểm</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tra</a:t>
            </a:r>
            <a:endPar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endParaRPr>
          </a:p>
        </p:txBody>
      </p:sp>
      <p:sp>
        <p:nvSpPr>
          <p:cNvPr id="3" name="Rectangle 2"/>
          <p:cNvSpPr/>
          <p:nvPr/>
        </p:nvSpPr>
        <p:spPr>
          <a:xfrm>
            <a:off x="228600" y="868362"/>
            <a:ext cx="9448800" cy="1677382"/>
          </a:xfrm>
          <a:prstGeom prst="rect">
            <a:avLst/>
          </a:prstGeom>
        </p:spPr>
        <p:txBody>
          <a:bodyPr wrap="square">
            <a:spAutoFit/>
          </a:bodyPr>
          <a:lstStyle/>
          <a:p>
            <a:pPr marL="285750" lvl="0" indent="-285750">
              <a:lnSpc>
                <a:spcPct val="120000"/>
              </a:lnSpc>
              <a:spcBef>
                <a:spcPts val="600"/>
              </a:spcBef>
              <a:spcAft>
                <a:spcPts val="600"/>
              </a:spcAft>
              <a:buFont typeface="Arial"/>
              <a:buChar char="•"/>
            </a:pPr>
            <a:r>
              <a:rPr lang="en-US" sz="2000" dirty="0">
                <a:solidFill>
                  <a:srgbClr val="FF0000"/>
                </a:solidFill>
              </a:rPr>
              <a:t>Tiến </a:t>
            </a:r>
            <a:r>
              <a:rPr lang="en-US" sz="2000" dirty="0" err="1">
                <a:solidFill>
                  <a:srgbClr val="FF0000"/>
                </a:solidFill>
              </a:rPr>
              <a:t>hành</a:t>
            </a:r>
            <a:r>
              <a:rPr lang="en-US" sz="2000" dirty="0">
                <a:solidFill>
                  <a:srgbClr val="FF0000"/>
                </a:solidFill>
              </a:rPr>
              <a:t> </a:t>
            </a:r>
            <a:r>
              <a:rPr lang="en-US" sz="2000" dirty="0" err="1">
                <a:solidFill>
                  <a:srgbClr val="FF0000"/>
                </a:solidFill>
              </a:rPr>
              <a:t>XDCH</a:t>
            </a:r>
            <a:r>
              <a:rPr lang="en-US" sz="2000" dirty="0">
                <a:solidFill>
                  <a:srgbClr val="FF0000"/>
                </a:solidFill>
              </a:rPr>
              <a:t>: </a:t>
            </a:r>
            <a:r>
              <a:rPr lang="en-US" sz="2000" dirty="0" err="1">
                <a:solidFill>
                  <a:srgbClr val="00B0F0"/>
                </a:solidFill>
              </a:rPr>
              <a:t>Loại</a:t>
            </a:r>
            <a:r>
              <a:rPr lang="en-US" sz="2000" dirty="0">
                <a:solidFill>
                  <a:srgbClr val="00B0F0"/>
                </a:solidFill>
              </a:rPr>
              <a:t> </a:t>
            </a:r>
            <a:r>
              <a:rPr lang="en-US" sz="2000" dirty="0" err="1">
                <a:solidFill>
                  <a:srgbClr val="00B0F0"/>
                </a:solidFill>
              </a:rPr>
              <a:t>câu</a:t>
            </a:r>
            <a:r>
              <a:rPr lang="en-US" sz="2000" dirty="0">
                <a:solidFill>
                  <a:srgbClr val="00B0F0"/>
                </a:solidFill>
              </a:rPr>
              <a:t> MC</a:t>
            </a:r>
          </a:p>
          <a:p>
            <a:pPr marL="1657350" lvl="3" indent="-285750">
              <a:buFont typeface="Arial" panose="020B0604020202020204" pitchFamily="34" charset="0"/>
              <a:buChar char="•"/>
            </a:pPr>
            <a:r>
              <a:rPr lang="en-IE" i="1" dirty="0" err="1">
                <a:solidFill>
                  <a:srgbClr val="0070C0"/>
                </a:solidFill>
              </a:rPr>
              <a:t>Chỉ</a:t>
            </a:r>
            <a:r>
              <a:rPr lang="en-IE" i="1" dirty="0">
                <a:solidFill>
                  <a:srgbClr val="0070C0"/>
                </a:solidFill>
              </a:rPr>
              <a:t> </a:t>
            </a:r>
            <a:r>
              <a:rPr lang="en-IE" i="1" dirty="0" err="1">
                <a:solidFill>
                  <a:srgbClr val="0070C0"/>
                </a:solidFill>
              </a:rPr>
              <a:t>có</a:t>
            </a:r>
            <a:r>
              <a:rPr lang="en-IE" i="1" dirty="0">
                <a:solidFill>
                  <a:srgbClr val="0070C0"/>
                </a:solidFill>
              </a:rPr>
              <a:t> 1 </a:t>
            </a:r>
            <a:r>
              <a:rPr lang="en-IE" i="1" dirty="0" err="1">
                <a:solidFill>
                  <a:srgbClr val="0070C0"/>
                </a:solidFill>
              </a:rPr>
              <a:t>đáp</a:t>
            </a:r>
            <a:r>
              <a:rPr lang="en-IE" i="1" dirty="0">
                <a:solidFill>
                  <a:srgbClr val="0070C0"/>
                </a:solidFill>
              </a:rPr>
              <a:t> </a:t>
            </a:r>
            <a:r>
              <a:rPr lang="en-IE" i="1" dirty="0" err="1">
                <a:solidFill>
                  <a:srgbClr val="0070C0"/>
                </a:solidFill>
              </a:rPr>
              <a:t>án</a:t>
            </a:r>
            <a:r>
              <a:rPr lang="en-IE" i="1" dirty="0">
                <a:solidFill>
                  <a:srgbClr val="0070C0"/>
                </a:solidFill>
              </a:rPr>
              <a:t> </a:t>
            </a:r>
            <a:r>
              <a:rPr lang="en-IE" i="1" dirty="0" err="1">
                <a:solidFill>
                  <a:srgbClr val="0070C0"/>
                </a:solidFill>
              </a:rPr>
              <a:t>đúng</a:t>
            </a:r>
            <a:r>
              <a:rPr lang="en-IE" i="1" dirty="0">
                <a:solidFill>
                  <a:srgbClr val="0070C0"/>
                </a:solidFill>
              </a:rPr>
              <a:t>: 100 đ;</a:t>
            </a:r>
            <a:endParaRPr lang="en-US" sz="1100" dirty="0">
              <a:solidFill>
                <a:srgbClr val="0070C0"/>
              </a:solidFill>
            </a:endParaRPr>
          </a:p>
          <a:p>
            <a:pPr marL="1657350" lvl="3" indent="-285750">
              <a:buFont typeface="Arial" panose="020B0604020202020204" pitchFamily="34" charset="0"/>
              <a:buChar char="•"/>
            </a:pPr>
            <a:r>
              <a:rPr lang="en-IE" i="1" dirty="0" err="1">
                <a:solidFill>
                  <a:srgbClr val="0070C0"/>
                </a:solidFill>
              </a:rPr>
              <a:t>Phải</a:t>
            </a:r>
            <a:r>
              <a:rPr lang="en-IE" i="1" dirty="0">
                <a:solidFill>
                  <a:srgbClr val="0070C0"/>
                </a:solidFill>
              </a:rPr>
              <a:t> </a:t>
            </a:r>
            <a:r>
              <a:rPr lang="en-IE" i="1" dirty="0" err="1">
                <a:solidFill>
                  <a:srgbClr val="0070C0"/>
                </a:solidFill>
              </a:rPr>
              <a:t>có</a:t>
            </a:r>
            <a:r>
              <a:rPr lang="en-IE" i="1" dirty="0">
                <a:solidFill>
                  <a:srgbClr val="0070C0"/>
                </a:solidFill>
              </a:rPr>
              <a:t> </a:t>
            </a:r>
            <a:r>
              <a:rPr lang="en-IE" i="1" dirty="0" err="1">
                <a:solidFill>
                  <a:srgbClr val="0070C0"/>
                </a:solidFill>
              </a:rPr>
              <a:t>ít</a:t>
            </a:r>
            <a:r>
              <a:rPr lang="en-IE" i="1" dirty="0">
                <a:solidFill>
                  <a:srgbClr val="0070C0"/>
                </a:solidFill>
              </a:rPr>
              <a:t> </a:t>
            </a:r>
            <a:r>
              <a:rPr lang="en-IE" i="1" dirty="0" err="1">
                <a:solidFill>
                  <a:srgbClr val="0070C0"/>
                </a:solidFill>
              </a:rPr>
              <a:t>nhất</a:t>
            </a:r>
            <a:r>
              <a:rPr lang="en-IE" i="1" dirty="0">
                <a:solidFill>
                  <a:srgbClr val="0070C0"/>
                </a:solidFill>
              </a:rPr>
              <a:t> 2 </a:t>
            </a:r>
            <a:r>
              <a:rPr lang="en-IE" i="1" dirty="0" err="1">
                <a:solidFill>
                  <a:srgbClr val="0070C0"/>
                </a:solidFill>
              </a:rPr>
              <a:t>ĐA</a:t>
            </a:r>
            <a:r>
              <a:rPr lang="en-IE" i="1" dirty="0">
                <a:solidFill>
                  <a:srgbClr val="0070C0"/>
                </a:solidFill>
              </a:rPr>
              <a:t> </a:t>
            </a:r>
            <a:r>
              <a:rPr lang="en-IE" i="1" dirty="0" err="1">
                <a:solidFill>
                  <a:srgbClr val="0070C0"/>
                </a:solidFill>
              </a:rPr>
              <a:t>sai</a:t>
            </a:r>
            <a:r>
              <a:rPr lang="en-IE" i="1" dirty="0">
                <a:solidFill>
                  <a:srgbClr val="0070C0"/>
                </a:solidFill>
              </a:rPr>
              <a:t>: 0 đ.</a:t>
            </a:r>
            <a:endParaRPr lang="en-US" sz="2000" dirty="0">
              <a:solidFill>
                <a:srgbClr val="0070C0"/>
              </a:solidFill>
            </a:endParaRPr>
          </a:p>
          <a:p>
            <a:r>
              <a:rPr lang="en-IE" b="1" dirty="0">
                <a:solidFill>
                  <a:srgbClr val="C00000"/>
                </a:solidFill>
              </a:rPr>
              <a:t>	</a:t>
            </a:r>
          </a:p>
          <a:p>
            <a:r>
              <a:rPr lang="en-IE" b="1" dirty="0">
                <a:solidFill>
                  <a:srgbClr val="C00000"/>
                </a:solidFill>
              </a:rPr>
              <a:t>	</a:t>
            </a:r>
            <a:endParaRPr lang="en-US" dirty="0">
              <a:solidFill>
                <a:srgbClr val="00B0F0"/>
              </a:solidFill>
            </a:endParaRPr>
          </a:p>
        </p:txBody>
      </p:sp>
      <p:pic>
        <p:nvPicPr>
          <p:cNvPr id="46285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8199" y="1898521"/>
            <a:ext cx="8336017" cy="505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rc 3"/>
          <p:cNvSpPr/>
          <p:nvPr/>
        </p:nvSpPr>
        <p:spPr>
          <a:xfrm>
            <a:off x="8991600" y="2667000"/>
            <a:ext cx="381000" cy="457200"/>
          </a:xfrm>
          <a:prstGeom prst="arc">
            <a:avLst>
              <a:gd name="adj1" fmla="val 21401885"/>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Arc 6"/>
          <p:cNvSpPr/>
          <p:nvPr/>
        </p:nvSpPr>
        <p:spPr>
          <a:xfrm>
            <a:off x="8346527" y="2667000"/>
            <a:ext cx="914400" cy="649014"/>
          </a:xfrm>
          <a:prstGeom prst="arc">
            <a:avLst>
              <a:gd name="adj1" fmla="val 4012059"/>
              <a:gd name="adj2" fmla="val 338222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8" name="Arc 7"/>
          <p:cNvSpPr/>
          <p:nvPr/>
        </p:nvSpPr>
        <p:spPr>
          <a:xfrm>
            <a:off x="10820400" y="2667000"/>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9" name="Arc 8"/>
          <p:cNvSpPr/>
          <p:nvPr/>
        </p:nvSpPr>
        <p:spPr>
          <a:xfrm>
            <a:off x="838200" y="5334000"/>
            <a:ext cx="3505200" cy="1143000"/>
          </a:xfrm>
          <a:prstGeom prst="arc">
            <a:avLst>
              <a:gd name="adj1" fmla="val 11922"/>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2424010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63911"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228600" y="304800"/>
            <a:ext cx="850265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(3).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Thiết</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kế</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câu</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hỏi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kiểm</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tra</a:t>
            </a:r>
            <a:endPar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endParaRPr>
          </a:p>
        </p:txBody>
      </p:sp>
      <p:sp>
        <p:nvSpPr>
          <p:cNvPr id="3" name="Rectangle 2"/>
          <p:cNvSpPr/>
          <p:nvPr/>
        </p:nvSpPr>
        <p:spPr>
          <a:xfrm>
            <a:off x="152400" y="1231880"/>
            <a:ext cx="9525000" cy="2446824"/>
          </a:xfrm>
          <a:prstGeom prst="rect">
            <a:avLst/>
          </a:prstGeom>
        </p:spPr>
        <p:txBody>
          <a:bodyPr wrap="square">
            <a:spAutoFit/>
          </a:bodyPr>
          <a:lstStyle/>
          <a:p>
            <a:pPr marL="285750" lvl="0" indent="-285750">
              <a:lnSpc>
                <a:spcPct val="120000"/>
              </a:lnSpc>
              <a:spcBef>
                <a:spcPts val="600"/>
              </a:spcBef>
              <a:spcAft>
                <a:spcPts val="600"/>
              </a:spcAft>
              <a:buFont typeface="Arial"/>
              <a:buChar char="•"/>
            </a:pPr>
            <a:r>
              <a:rPr lang="en-US" sz="2000" dirty="0">
                <a:solidFill>
                  <a:srgbClr val="FF0000"/>
                </a:solidFill>
              </a:rPr>
              <a:t>Tiến </a:t>
            </a:r>
            <a:r>
              <a:rPr lang="en-US" sz="2000" dirty="0" err="1">
                <a:solidFill>
                  <a:srgbClr val="FF0000"/>
                </a:solidFill>
              </a:rPr>
              <a:t>hành</a:t>
            </a:r>
            <a:r>
              <a:rPr lang="en-US" sz="2000" dirty="0">
                <a:solidFill>
                  <a:srgbClr val="FF0000"/>
                </a:solidFill>
              </a:rPr>
              <a:t> </a:t>
            </a:r>
            <a:r>
              <a:rPr lang="en-US" sz="2000" dirty="0" err="1">
                <a:solidFill>
                  <a:srgbClr val="FF0000"/>
                </a:solidFill>
              </a:rPr>
              <a:t>XDCH</a:t>
            </a:r>
            <a:r>
              <a:rPr lang="en-US" sz="2000" dirty="0">
                <a:solidFill>
                  <a:srgbClr val="FF0000"/>
                </a:solidFill>
              </a:rPr>
              <a:t>: </a:t>
            </a:r>
            <a:r>
              <a:rPr lang="en-US" sz="2000" dirty="0" err="1">
                <a:solidFill>
                  <a:srgbClr val="00B0F0"/>
                </a:solidFill>
              </a:rPr>
              <a:t>Loại</a:t>
            </a:r>
            <a:r>
              <a:rPr lang="en-US" sz="2000" dirty="0">
                <a:solidFill>
                  <a:srgbClr val="00B0F0"/>
                </a:solidFill>
              </a:rPr>
              <a:t> </a:t>
            </a:r>
            <a:r>
              <a:rPr lang="en-US" sz="2000" dirty="0" err="1">
                <a:solidFill>
                  <a:srgbClr val="00B0F0"/>
                </a:solidFill>
              </a:rPr>
              <a:t>câu</a:t>
            </a:r>
            <a:r>
              <a:rPr lang="en-US" sz="2000" dirty="0">
                <a:solidFill>
                  <a:srgbClr val="00B0F0"/>
                </a:solidFill>
              </a:rPr>
              <a:t> MA</a:t>
            </a:r>
          </a:p>
          <a:p>
            <a:pPr marL="1200150" lvl="2" indent="-285750">
              <a:buFont typeface="Arial" panose="020B0604020202020204" pitchFamily="34" charset="0"/>
              <a:buChar char="•"/>
            </a:pPr>
            <a:r>
              <a:rPr lang="en-IE" i="1" dirty="0" err="1">
                <a:solidFill>
                  <a:srgbClr val="0070C0"/>
                </a:solidFill>
              </a:rPr>
              <a:t>Nếu</a:t>
            </a:r>
            <a:r>
              <a:rPr lang="en-IE" i="1" dirty="0">
                <a:solidFill>
                  <a:srgbClr val="0070C0"/>
                </a:solidFill>
              </a:rPr>
              <a:t> </a:t>
            </a:r>
            <a:r>
              <a:rPr lang="en-IE" i="1" dirty="0" err="1">
                <a:solidFill>
                  <a:srgbClr val="0070C0"/>
                </a:solidFill>
              </a:rPr>
              <a:t>có</a:t>
            </a:r>
            <a:r>
              <a:rPr lang="en-IE" i="1" dirty="0">
                <a:solidFill>
                  <a:srgbClr val="0070C0"/>
                </a:solidFill>
              </a:rPr>
              <a:t> "n&gt;=2" </a:t>
            </a:r>
            <a:r>
              <a:rPr lang="en-IE" i="1" dirty="0" err="1">
                <a:solidFill>
                  <a:srgbClr val="0070C0"/>
                </a:solidFill>
              </a:rPr>
              <a:t>câu</a:t>
            </a:r>
            <a:r>
              <a:rPr lang="en-IE" i="1" dirty="0">
                <a:solidFill>
                  <a:srgbClr val="0070C0"/>
                </a:solidFill>
              </a:rPr>
              <a:t> </a:t>
            </a:r>
            <a:r>
              <a:rPr lang="en-IE" i="1" dirty="0" err="1">
                <a:solidFill>
                  <a:srgbClr val="0070C0"/>
                </a:solidFill>
              </a:rPr>
              <a:t>đúng</a:t>
            </a:r>
            <a:r>
              <a:rPr lang="en-IE" i="1" dirty="0">
                <a:solidFill>
                  <a:srgbClr val="0070C0"/>
                </a:solidFill>
              </a:rPr>
              <a:t> </a:t>
            </a:r>
            <a:r>
              <a:rPr lang="en-IE" i="1" dirty="0" err="1">
                <a:solidFill>
                  <a:srgbClr val="0070C0"/>
                </a:solidFill>
              </a:rPr>
              <a:t>thì</a:t>
            </a:r>
            <a:r>
              <a:rPr lang="en-IE" i="1" dirty="0">
                <a:solidFill>
                  <a:srgbClr val="0070C0"/>
                </a:solidFill>
              </a:rPr>
              <a:t> </a:t>
            </a:r>
            <a:r>
              <a:rPr lang="en-IE" i="1" dirty="0" err="1">
                <a:solidFill>
                  <a:srgbClr val="0070C0"/>
                </a:solidFill>
              </a:rPr>
              <a:t>giá</a:t>
            </a:r>
            <a:r>
              <a:rPr lang="en-IE" i="1" dirty="0">
                <a:solidFill>
                  <a:srgbClr val="0070C0"/>
                </a:solidFill>
              </a:rPr>
              <a:t> </a:t>
            </a:r>
            <a:r>
              <a:rPr lang="en-IE" i="1" dirty="0" err="1">
                <a:solidFill>
                  <a:srgbClr val="0070C0"/>
                </a:solidFill>
              </a:rPr>
              <a:t>trị</a:t>
            </a:r>
            <a:r>
              <a:rPr lang="en-IE" i="1" dirty="0">
                <a:solidFill>
                  <a:srgbClr val="0070C0"/>
                </a:solidFill>
              </a:rPr>
              <a:t> </a:t>
            </a:r>
            <a:r>
              <a:rPr lang="en-IE" i="1" dirty="0" err="1">
                <a:solidFill>
                  <a:srgbClr val="0070C0"/>
                </a:solidFill>
              </a:rPr>
              <a:t>điểm</a:t>
            </a:r>
            <a:r>
              <a:rPr lang="en-IE" i="1" dirty="0">
                <a:solidFill>
                  <a:srgbClr val="0070C0"/>
                </a:solidFill>
              </a:rPr>
              <a:t> </a:t>
            </a:r>
            <a:r>
              <a:rPr lang="en-IE" i="1" dirty="0" err="1">
                <a:solidFill>
                  <a:srgbClr val="0070C0"/>
                </a:solidFill>
              </a:rPr>
              <a:t>của</a:t>
            </a:r>
            <a:r>
              <a:rPr lang="en-IE" i="1" dirty="0">
                <a:solidFill>
                  <a:srgbClr val="0070C0"/>
                </a:solidFill>
              </a:rPr>
              <a:t> </a:t>
            </a:r>
            <a:r>
              <a:rPr lang="en-IE" i="1" dirty="0" err="1">
                <a:solidFill>
                  <a:srgbClr val="0070C0"/>
                </a:solidFill>
              </a:rPr>
              <a:t>mỗi</a:t>
            </a:r>
            <a:r>
              <a:rPr lang="en-IE" i="1" dirty="0">
                <a:solidFill>
                  <a:srgbClr val="0070C0"/>
                </a:solidFill>
              </a:rPr>
              <a:t> </a:t>
            </a:r>
            <a:r>
              <a:rPr lang="en-IE" i="1" dirty="0" err="1">
                <a:solidFill>
                  <a:srgbClr val="0070C0"/>
                </a:solidFill>
              </a:rPr>
              <a:t>câu</a:t>
            </a:r>
            <a:r>
              <a:rPr lang="en-IE" i="1" dirty="0">
                <a:solidFill>
                  <a:srgbClr val="0070C0"/>
                </a:solidFill>
              </a:rPr>
              <a:t> </a:t>
            </a:r>
            <a:r>
              <a:rPr lang="en-IE" i="1" dirty="0" err="1">
                <a:solidFill>
                  <a:srgbClr val="0070C0"/>
                </a:solidFill>
              </a:rPr>
              <a:t>đúng</a:t>
            </a:r>
            <a:r>
              <a:rPr lang="en-IE" i="1" dirty="0">
                <a:solidFill>
                  <a:srgbClr val="0070C0"/>
                </a:solidFill>
              </a:rPr>
              <a:t> </a:t>
            </a:r>
            <a:r>
              <a:rPr lang="en-IE" i="1" dirty="0" err="1">
                <a:solidFill>
                  <a:srgbClr val="0070C0"/>
                </a:solidFill>
              </a:rPr>
              <a:t>là</a:t>
            </a:r>
            <a:r>
              <a:rPr lang="en-IE" i="1" dirty="0">
                <a:solidFill>
                  <a:srgbClr val="0070C0"/>
                </a:solidFill>
              </a:rPr>
              <a:t>: "100/n";</a:t>
            </a:r>
            <a:endParaRPr lang="en-US" sz="1100" dirty="0">
              <a:solidFill>
                <a:srgbClr val="0070C0"/>
              </a:solidFill>
            </a:endParaRPr>
          </a:p>
          <a:p>
            <a:pPr marL="1200150" lvl="2" indent="-285750">
              <a:buFont typeface="Arial" panose="020B0604020202020204" pitchFamily="34" charset="0"/>
              <a:buChar char="•"/>
            </a:pPr>
            <a:r>
              <a:rPr lang="en-IE" i="1" dirty="0">
                <a:solidFill>
                  <a:srgbClr val="0070C0"/>
                </a:solidFill>
              </a:rPr>
              <a:t> </a:t>
            </a:r>
            <a:r>
              <a:rPr lang="en-IE" i="1" dirty="0" err="1">
                <a:solidFill>
                  <a:srgbClr val="0070C0"/>
                </a:solidFill>
              </a:rPr>
              <a:t>Bắt</a:t>
            </a:r>
            <a:r>
              <a:rPr lang="en-IE" i="1" dirty="0">
                <a:solidFill>
                  <a:srgbClr val="0070C0"/>
                </a:solidFill>
              </a:rPr>
              <a:t> </a:t>
            </a:r>
            <a:r>
              <a:rPr lang="en-IE" i="1" dirty="0" err="1">
                <a:solidFill>
                  <a:srgbClr val="0070C0"/>
                </a:solidFill>
              </a:rPr>
              <a:t>buộc</a:t>
            </a:r>
            <a:r>
              <a:rPr lang="en-IE" i="1" dirty="0">
                <a:solidFill>
                  <a:srgbClr val="0070C0"/>
                </a:solidFill>
              </a:rPr>
              <a:t> </a:t>
            </a:r>
            <a:r>
              <a:rPr lang="en-IE" i="1" dirty="0" err="1">
                <a:solidFill>
                  <a:srgbClr val="0070C0"/>
                </a:solidFill>
              </a:rPr>
              <a:t>phải</a:t>
            </a:r>
            <a:r>
              <a:rPr lang="en-IE" i="1" dirty="0">
                <a:solidFill>
                  <a:srgbClr val="0070C0"/>
                </a:solidFill>
              </a:rPr>
              <a:t> </a:t>
            </a:r>
            <a:r>
              <a:rPr lang="en-IE" i="1" dirty="0" err="1">
                <a:solidFill>
                  <a:srgbClr val="0070C0"/>
                </a:solidFill>
              </a:rPr>
              <a:t>có</a:t>
            </a:r>
            <a:r>
              <a:rPr lang="en-IE" i="1" dirty="0">
                <a:solidFill>
                  <a:srgbClr val="0070C0"/>
                </a:solidFill>
              </a:rPr>
              <a:t> </a:t>
            </a:r>
            <a:r>
              <a:rPr lang="en-IE" i="1" dirty="0" err="1">
                <a:solidFill>
                  <a:srgbClr val="0070C0"/>
                </a:solidFill>
              </a:rPr>
              <a:t>đáp</a:t>
            </a:r>
            <a:r>
              <a:rPr lang="en-IE" i="1" dirty="0">
                <a:solidFill>
                  <a:srgbClr val="0070C0"/>
                </a:solidFill>
              </a:rPr>
              <a:t> </a:t>
            </a:r>
            <a:r>
              <a:rPr lang="en-IE" i="1" dirty="0" err="1">
                <a:solidFill>
                  <a:srgbClr val="0070C0"/>
                </a:solidFill>
              </a:rPr>
              <a:t>án</a:t>
            </a:r>
            <a:r>
              <a:rPr lang="en-IE" i="1" dirty="0">
                <a:solidFill>
                  <a:srgbClr val="0070C0"/>
                </a:solidFill>
              </a:rPr>
              <a:t> </a:t>
            </a:r>
            <a:r>
              <a:rPr lang="en-IE" i="1" dirty="0" err="1">
                <a:solidFill>
                  <a:srgbClr val="0070C0"/>
                </a:solidFill>
              </a:rPr>
              <a:t>sai</a:t>
            </a:r>
            <a:r>
              <a:rPr lang="en-IE" i="1" dirty="0">
                <a:solidFill>
                  <a:srgbClr val="0070C0"/>
                </a:solidFill>
              </a:rPr>
              <a:t>;</a:t>
            </a:r>
            <a:endParaRPr lang="en-US" sz="1100" dirty="0">
              <a:solidFill>
                <a:srgbClr val="0070C0"/>
              </a:solidFill>
            </a:endParaRPr>
          </a:p>
          <a:p>
            <a:pPr marL="1200150" lvl="2" indent="-285750">
              <a:buFont typeface="Arial" panose="020B0604020202020204" pitchFamily="34" charset="0"/>
              <a:buChar char="•"/>
            </a:pPr>
            <a:r>
              <a:rPr lang="en-IE" i="1" dirty="0" err="1">
                <a:solidFill>
                  <a:srgbClr val="0070C0"/>
                </a:solidFill>
              </a:rPr>
              <a:t>Điểm</a:t>
            </a:r>
            <a:r>
              <a:rPr lang="en-IE" i="1" dirty="0">
                <a:solidFill>
                  <a:srgbClr val="0070C0"/>
                </a:solidFill>
              </a:rPr>
              <a:t> </a:t>
            </a:r>
            <a:r>
              <a:rPr lang="en-IE" i="1" dirty="0" err="1">
                <a:solidFill>
                  <a:srgbClr val="0070C0"/>
                </a:solidFill>
              </a:rPr>
              <a:t>cho</a:t>
            </a:r>
            <a:r>
              <a:rPr lang="en-IE" i="1" dirty="0">
                <a:solidFill>
                  <a:srgbClr val="0070C0"/>
                </a:solidFill>
              </a:rPr>
              <a:t> </a:t>
            </a:r>
            <a:r>
              <a:rPr lang="en-IE" i="1" dirty="0" err="1">
                <a:solidFill>
                  <a:srgbClr val="0070C0"/>
                </a:solidFill>
              </a:rPr>
              <a:t>tất</a:t>
            </a:r>
            <a:r>
              <a:rPr lang="en-IE" i="1" dirty="0">
                <a:solidFill>
                  <a:srgbClr val="0070C0"/>
                </a:solidFill>
              </a:rPr>
              <a:t> </a:t>
            </a:r>
            <a:r>
              <a:rPr lang="en-IE" i="1" dirty="0" err="1">
                <a:solidFill>
                  <a:srgbClr val="0070C0"/>
                </a:solidFill>
              </a:rPr>
              <a:t>cả</a:t>
            </a:r>
            <a:r>
              <a:rPr lang="en-IE" i="1" dirty="0">
                <a:solidFill>
                  <a:srgbClr val="0070C0"/>
                </a:solidFill>
              </a:rPr>
              <a:t> </a:t>
            </a:r>
            <a:r>
              <a:rPr lang="en-IE" i="1" dirty="0" err="1">
                <a:solidFill>
                  <a:srgbClr val="0070C0"/>
                </a:solidFill>
              </a:rPr>
              <a:t>các</a:t>
            </a:r>
            <a:r>
              <a:rPr lang="en-IE" i="1" dirty="0">
                <a:solidFill>
                  <a:srgbClr val="0070C0"/>
                </a:solidFill>
              </a:rPr>
              <a:t> </a:t>
            </a:r>
            <a:r>
              <a:rPr lang="en-IE" i="1" dirty="0" err="1">
                <a:solidFill>
                  <a:srgbClr val="0070C0"/>
                </a:solidFill>
              </a:rPr>
              <a:t>câu</a:t>
            </a:r>
            <a:r>
              <a:rPr lang="en-IE" i="1" dirty="0">
                <a:solidFill>
                  <a:srgbClr val="0070C0"/>
                </a:solidFill>
              </a:rPr>
              <a:t> </a:t>
            </a:r>
            <a:r>
              <a:rPr lang="en-IE" i="1" dirty="0" err="1">
                <a:solidFill>
                  <a:srgbClr val="0070C0"/>
                </a:solidFill>
              </a:rPr>
              <a:t>sai</a:t>
            </a:r>
            <a:r>
              <a:rPr lang="en-IE" i="1" dirty="0">
                <a:solidFill>
                  <a:srgbClr val="0070C0"/>
                </a:solidFill>
              </a:rPr>
              <a:t> </a:t>
            </a:r>
            <a:r>
              <a:rPr lang="en-IE" i="1" dirty="0" err="1">
                <a:solidFill>
                  <a:srgbClr val="0070C0"/>
                </a:solidFill>
              </a:rPr>
              <a:t>là</a:t>
            </a:r>
            <a:r>
              <a:rPr lang="en-IE" i="1" dirty="0">
                <a:solidFill>
                  <a:srgbClr val="0070C0"/>
                </a:solidFill>
              </a:rPr>
              <a:t>: "-100".</a:t>
            </a:r>
            <a:endParaRPr lang="en-US" sz="1100" dirty="0">
              <a:solidFill>
                <a:srgbClr val="0070C0"/>
              </a:solidFill>
            </a:endParaRPr>
          </a:p>
          <a:p>
            <a:pPr marL="742950" lvl="1" indent="-285750">
              <a:lnSpc>
                <a:spcPct val="120000"/>
              </a:lnSpc>
              <a:spcBef>
                <a:spcPts val="600"/>
              </a:spcBef>
              <a:spcAft>
                <a:spcPts val="600"/>
              </a:spcAft>
              <a:buFont typeface="Arial"/>
              <a:buChar char="•"/>
            </a:pPr>
            <a:endParaRPr lang="en-US" sz="2000" dirty="0">
              <a:solidFill>
                <a:srgbClr val="00B0F0"/>
              </a:solidFill>
            </a:endParaRPr>
          </a:p>
          <a:p>
            <a:r>
              <a:rPr lang="en-IE" b="1" dirty="0">
                <a:solidFill>
                  <a:srgbClr val="C00000"/>
                </a:solidFill>
              </a:rPr>
              <a:t>	</a:t>
            </a:r>
          </a:p>
          <a:p>
            <a:r>
              <a:rPr lang="en-IE" b="1" dirty="0">
                <a:solidFill>
                  <a:srgbClr val="C00000"/>
                </a:solidFill>
              </a:rPr>
              <a:t>	</a:t>
            </a:r>
            <a:endParaRPr lang="en-US" dirty="0">
              <a:solidFill>
                <a:srgbClr val="00B0F0"/>
              </a:solidFill>
            </a:endParaRPr>
          </a:p>
        </p:txBody>
      </p:sp>
      <p:sp>
        <p:nvSpPr>
          <p:cNvPr id="4" name="Arc 3"/>
          <p:cNvSpPr/>
          <p:nvPr/>
        </p:nvSpPr>
        <p:spPr>
          <a:xfrm>
            <a:off x="8991600" y="2667000"/>
            <a:ext cx="381000" cy="457200"/>
          </a:xfrm>
          <a:prstGeom prst="arc">
            <a:avLst>
              <a:gd name="adj1" fmla="val 21401885"/>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Arc 7"/>
          <p:cNvSpPr/>
          <p:nvPr/>
        </p:nvSpPr>
        <p:spPr>
          <a:xfrm>
            <a:off x="10820400" y="2667000"/>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pic>
        <p:nvPicPr>
          <p:cNvPr id="7" name="Picture 6"/>
          <p:cNvPicPr>
            <a:picLocks noChangeAspect="1"/>
          </p:cNvPicPr>
          <p:nvPr/>
        </p:nvPicPr>
        <p:blipFill>
          <a:blip r:embed="rId8"/>
          <a:stretch>
            <a:fillRect/>
          </a:stretch>
        </p:blipFill>
        <p:spPr>
          <a:xfrm>
            <a:off x="1371601" y="2650473"/>
            <a:ext cx="7366680" cy="4012489"/>
          </a:xfrm>
          <a:prstGeom prst="rect">
            <a:avLst/>
          </a:prstGeom>
        </p:spPr>
      </p:pic>
    </p:spTree>
    <p:extLst>
      <p:ext uri="{BB962C8B-B14F-4D97-AF65-F5344CB8AC3E}">
        <p14:creationId xmlns:p14="http://schemas.microsoft.com/office/powerpoint/2010/main" val="24513851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64933"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228600" y="304800"/>
            <a:ext cx="850265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(3).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Thiết</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kế</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câu</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hỏi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kiểm</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tra</a:t>
            </a:r>
            <a:endPar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endParaRPr>
          </a:p>
        </p:txBody>
      </p:sp>
      <p:sp>
        <p:nvSpPr>
          <p:cNvPr id="3" name="Rectangle 2"/>
          <p:cNvSpPr/>
          <p:nvPr/>
        </p:nvSpPr>
        <p:spPr>
          <a:xfrm>
            <a:off x="152400" y="1231880"/>
            <a:ext cx="9525000" cy="1646605"/>
          </a:xfrm>
          <a:prstGeom prst="rect">
            <a:avLst/>
          </a:prstGeom>
        </p:spPr>
        <p:txBody>
          <a:bodyPr wrap="square">
            <a:spAutoFit/>
          </a:bodyPr>
          <a:lstStyle/>
          <a:p>
            <a:pPr marL="285750" lvl="0" indent="-285750">
              <a:lnSpc>
                <a:spcPct val="120000"/>
              </a:lnSpc>
              <a:spcBef>
                <a:spcPts val="600"/>
              </a:spcBef>
              <a:spcAft>
                <a:spcPts val="600"/>
              </a:spcAft>
              <a:buFont typeface="Arial"/>
              <a:buChar char="•"/>
            </a:pPr>
            <a:r>
              <a:rPr lang="en-US" sz="2000" dirty="0">
                <a:solidFill>
                  <a:srgbClr val="FF0000"/>
                </a:solidFill>
              </a:rPr>
              <a:t>Tiến </a:t>
            </a:r>
            <a:r>
              <a:rPr lang="en-US" sz="2000" dirty="0" err="1">
                <a:solidFill>
                  <a:srgbClr val="FF0000"/>
                </a:solidFill>
              </a:rPr>
              <a:t>hành</a:t>
            </a:r>
            <a:r>
              <a:rPr lang="en-US" sz="2000" dirty="0">
                <a:solidFill>
                  <a:srgbClr val="FF0000"/>
                </a:solidFill>
              </a:rPr>
              <a:t> </a:t>
            </a:r>
            <a:r>
              <a:rPr lang="en-US" sz="2000" dirty="0" err="1">
                <a:solidFill>
                  <a:srgbClr val="FF0000"/>
                </a:solidFill>
              </a:rPr>
              <a:t>XDCH</a:t>
            </a:r>
            <a:r>
              <a:rPr lang="en-US" sz="2000" dirty="0">
                <a:solidFill>
                  <a:srgbClr val="FF0000"/>
                </a:solidFill>
              </a:rPr>
              <a:t>: </a:t>
            </a:r>
            <a:r>
              <a:rPr lang="en-US" sz="2000" dirty="0" err="1">
                <a:solidFill>
                  <a:srgbClr val="00B0F0"/>
                </a:solidFill>
              </a:rPr>
              <a:t>Loại</a:t>
            </a:r>
            <a:r>
              <a:rPr lang="en-US" sz="2000" dirty="0">
                <a:solidFill>
                  <a:srgbClr val="00B0F0"/>
                </a:solidFill>
              </a:rPr>
              <a:t> </a:t>
            </a:r>
            <a:r>
              <a:rPr lang="en-US" sz="2000" dirty="0" err="1">
                <a:solidFill>
                  <a:srgbClr val="00B0F0"/>
                </a:solidFill>
              </a:rPr>
              <a:t>câu</a:t>
            </a:r>
            <a:r>
              <a:rPr lang="en-US" sz="2000" dirty="0">
                <a:solidFill>
                  <a:srgbClr val="00B0F0"/>
                </a:solidFill>
              </a:rPr>
              <a:t> </a:t>
            </a:r>
            <a:r>
              <a:rPr lang="en-US" sz="2000" dirty="0" err="1">
                <a:solidFill>
                  <a:srgbClr val="00B0F0"/>
                </a:solidFill>
              </a:rPr>
              <a:t>TF</a:t>
            </a:r>
            <a:endParaRPr lang="en-US" sz="2000" dirty="0">
              <a:solidFill>
                <a:srgbClr val="00B0F0"/>
              </a:solidFill>
            </a:endParaRPr>
          </a:p>
          <a:p>
            <a:pPr marL="742950" lvl="1" indent="-285750">
              <a:buFont typeface="Arial" panose="020B0604020202020204" pitchFamily="34" charset="0"/>
              <a:buChar char="•"/>
            </a:pPr>
            <a:r>
              <a:rPr lang="en-IE" b="1" dirty="0">
                <a:solidFill>
                  <a:srgbClr val="C00000"/>
                </a:solidFill>
              </a:rPr>
              <a:t>	</a:t>
            </a:r>
            <a:r>
              <a:rPr lang="en-IE" b="1" i="1" dirty="0">
                <a:solidFill>
                  <a:srgbClr val="0070C0"/>
                </a:solidFill>
              </a:rPr>
              <a:t> </a:t>
            </a:r>
            <a:r>
              <a:rPr lang="en-IE" i="1" dirty="0" err="1">
                <a:solidFill>
                  <a:srgbClr val="0070C0"/>
                </a:solidFill>
              </a:rPr>
              <a:t>Chỉ</a:t>
            </a:r>
            <a:r>
              <a:rPr lang="en-IE" i="1" dirty="0">
                <a:solidFill>
                  <a:srgbClr val="0070C0"/>
                </a:solidFill>
              </a:rPr>
              <a:t> </a:t>
            </a:r>
            <a:r>
              <a:rPr lang="en-IE" i="1" dirty="0" err="1">
                <a:solidFill>
                  <a:srgbClr val="0070C0"/>
                </a:solidFill>
              </a:rPr>
              <a:t>có</a:t>
            </a:r>
            <a:r>
              <a:rPr lang="en-IE" i="1" dirty="0">
                <a:solidFill>
                  <a:srgbClr val="0070C0"/>
                </a:solidFill>
              </a:rPr>
              <a:t> 1 </a:t>
            </a:r>
            <a:r>
              <a:rPr lang="en-IE" i="1" dirty="0" err="1">
                <a:solidFill>
                  <a:srgbClr val="0070C0"/>
                </a:solidFill>
              </a:rPr>
              <a:t>đáp</a:t>
            </a:r>
            <a:r>
              <a:rPr lang="en-IE" i="1" dirty="0">
                <a:solidFill>
                  <a:srgbClr val="0070C0"/>
                </a:solidFill>
              </a:rPr>
              <a:t> </a:t>
            </a:r>
            <a:r>
              <a:rPr lang="en-IE" i="1" dirty="0" err="1">
                <a:solidFill>
                  <a:srgbClr val="0070C0"/>
                </a:solidFill>
              </a:rPr>
              <a:t>án</a:t>
            </a:r>
            <a:r>
              <a:rPr lang="en-IE" i="1" dirty="0">
                <a:solidFill>
                  <a:srgbClr val="0070C0"/>
                </a:solidFill>
              </a:rPr>
              <a:t> </a:t>
            </a:r>
            <a:r>
              <a:rPr lang="en-IE" i="1" dirty="0" err="1">
                <a:solidFill>
                  <a:srgbClr val="0070C0"/>
                </a:solidFill>
              </a:rPr>
              <a:t>đúng</a:t>
            </a:r>
            <a:r>
              <a:rPr lang="en-IE" i="1" dirty="0">
                <a:solidFill>
                  <a:srgbClr val="0070C0"/>
                </a:solidFill>
              </a:rPr>
              <a:t>: 100 đ;</a:t>
            </a:r>
            <a:endParaRPr lang="en-US" dirty="0">
              <a:solidFill>
                <a:srgbClr val="0070C0"/>
              </a:solidFill>
            </a:endParaRPr>
          </a:p>
          <a:p>
            <a:pPr marL="742950" lvl="1" indent="-285750">
              <a:buFont typeface="Arial" panose="020B0604020202020204" pitchFamily="34" charset="0"/>
              <a:buChar char="•"/>
            </a:pPr>
            <a:r>
              <a:rPr lang="en-IE" i="1" dirty="0">
                <a:solidFill>
                  <a:srgbClr val="0070C0"/>
                </a:solidFill>
              </a:rPr>
              <a:t>	</a:t>
            </a:r>
            <a:r>
              <a:rPr lang="en-IE" i="1" dirty="0" err="1">
                <a:solidFill>
                  <a:srgbClr val="0070C0"/>
                </a:solidFill>
              </a:rPr>
              <a:t>Chỉ</a:t>
            </a:r>
            <a:r>
              <a:rPr lang="en-IE" i="1" dirty="0">
                <a:solidFill>
                  <a:srgbClr val="0070C0"/>
                </a:solidFill>
              </a:rPr>
              <a:t> </a:t>
            </a:r>
            <a:r>
              <a:rPr lang="en-IE" i="1" dirty="0" err="1">
                <a:solidFill>
                  <a:srgbClr val="0070C0"/>
                </a:solidFill>
              </a:rPr>
              <a:t>có</a:t>
            </a:r>
            <a:r>
              <a:rPr lang="en-IE" i="1" dirty="0">
                <a:solidFill>
                  <a:srgbClr val="0070C0"/>
                </a:solidFill>
              </a:rPr>
              <a:t> 1 </a:t>
            </a:r>
            <a:r>
              <a:rPr lang="en-IE" i="1" dirty="0" err="1">
                <a:solidFill>
                  <a:srgbClr val="0070C0"/>
                </a:solidFill>
              </a:rPr>
              <a:t>đáp</a:t>
            </a:r>
            <a:r>
              <a:rPr lang="en-IE" i="1" dirty="0">
                <a:solidFill>
                  <a:srgbClr val="0070C0"/>
                </a:solidFill>
              </a:rPr>
              <a:t> </a:t>
            </a:r>
            <a:r>
              <a:rPr lang="en-IE" i="1" dirty="0" err="1">
                <a:solidFill>
                  <a:srgbClr val="0070C0"/>
                </a:solidFill>
              </a:rPr>
              <a:t>án</a:t>
            </a:r>
            <a:r>
              <a:rPr lang="en-IE" i="1" dirty="0">
                <a:solidFill>
                  <a:srgbClr val="0070C0"/>
                </a:solidFill>
              </a:rPr>
              <a:t> </a:t>
            </a:r>
            <a:r>
              <a:rPr lang="en-IE" i="1" dirty="0" err="1">
                <a:solidFill>
                  <a:srgbClr val="0070C0"/>
                </a:solidFill>
              </a:rPr>
              <a:t>sai</a:t>
            </a:r>
            <a:r>
              <a:rPr lang="en-IE" i="1" dirty="0">
                <a:solidFill>
                  <a:srgbClr val="0070C0"/>
                </a:solidFill>
              </a:rPr>
              <a:t>: 0 đ.</a:t>
            </a:r>
            <a:endParaRPr lang="en-US" dirty="0">
              <a:solidFill>
                <a:srgbClr val="0070C0"/>
              </a:solidFill>
            </a:endParaRPr>
          </a:p>
          <a:p>
            <a:endParaRPr lang="en-IE" b="1" dirty="0">
              <a:solidFill>
                <a:srgbClr val="C00000"/>
              </a:solidFill>
            </a:endParaRPr>
          </a:p>
          <a:p>
            <a:r>
              <a:rPr lang="en-IE" b="1" dirty="0">
                <a:solidFill>
                  <a:srgbClr val="C00000"/>
                </a:solidFill>
              </a:rPr>
              <a:t>	</a:t>
            </a:r>
            <a:endParaRPr lang="en-US" dirty="0">
              <a:solidFill>
                <a:srgbClr val="00B0F0"/>
              </a:solidFill>
            </a:endParaRPr>
          </a:p>
        </p:txBody>
      </p:sp>
      <p:sp>
        <p:nvSpPr>
          <p:cNvPr id="4" name="Arc 3"/>
          <p:cNvSpPr/>
          <p:nvPr/>
        </p:nvSpPr>
        <p:spPr>
          <a:xfrm>
            <a:off x="8991600" y="2667000"/>
            <a:ext cx="381000" cy="457200"/>
          </a:xfrm>
          <a:prstGeom prst="arc">
            <a:avLst>
              <a:gd name="adj1" fmla="val 21401885"/>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Arc 7"/>
          <p:cNvSpPr/>
          <p:nvPr/>
        </p:nvSpPr>
        <p:spPr>
          <a:xfrm>
            <a:off x="10820400" y="2667000"/>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pic>
        <p:nvPicPr>
          <p:cNvPr id="46489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0133" y="2667000"/>
            <a:ext cx="8671967"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282080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65957"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228600" y="304800"/>
            <a:ext cx="850265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(3).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Thiết</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kế</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câu</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hỏi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kiểm</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tra</a:t>
            </a:r>
            <a:endPar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endParaRPr>
          </a:p>
        </p:txBody>
      </p:sp>
      <p:sp>
        <p:nvSpPr>
          <p:cNvPr id="3" name="Rectangle 2"/>
          <p:cNvSpPr/>
          <p:nvPr/>
        </p:nvSpPr>
        <p:spPr>
          <a:xfrm>
            <a:off x="152400" y="1231880"/>
            <a:ext cx="9525000" cy="1923604"/>
          </a:xfrm>
          <a:prstGeom prst="rect">
            <a:avLst/>
          </a:prstGeom>
        </p:spPr>
        <p:txBody>
          <a:bodyPr wrap="square">
            <a:spAutoFit/>
          </a:bodyPr>
          <a:lstStyle/>
          <a:p>
            <a:pPr marL="285750" lvl="0" indent="-285750">
              <a:lnSpc>
                <a:spcPct val="120000"/>
              </a:lnSpc>
              <a:spcBef>
                <a:spcPts val="600"/>
              </a:spcBef>
              <a:spcAft>
                <a:spcPts val="600"/>
              </a:spcAft>
              <a:buFont typeface="Arial"/>
              <a:buChar char="•"/>
            </a:pPr>
            <a:r>
              <a:rPr lang="en-US" sz="2000" dirty="0">
                <a:solidFill>
                  <a:srgbClr val="FF0000"/>
                </a:solidFill>
              </a:rPr>
              <a:t>Tiến </a:t>
            </a:r>
            <a:r>
              <a:rPr lang="en-US" sz="2000" dirty="0" err="1">
                <a:solidFill>
                  <a:srgbClr val="FF0000"/>
                </a:solidFill>
              </a:rPr>
              <a:t>hành</a:t>
            </a:r>
            <a:r>
              <a:rPr lang="en-US" sz="2000" dirty="0">
                <a:solidFill>
                  <a:srgbClr val="FF0000"/>
                </a:solidFill>
              </a:rPr>
              <a:t> </a:t>
            </a:r>
            <a:r>
              <a:rPr lang="en-US" sz="2000" dirty="0" err="1">
                <a:solidFill>
                  <a:srgbClr val="FF0000"/>
                </a:solidFill>
              </a:rPr>
              <a:t>XDCH</a:t>
            </a:r>
            <a:r>
              <a:rPr lang="en-US" sz="2000" dirty="0">
                <a:solidFill>
                  <a:srgbClr val="FF0000"/>
                </a:solidFill>
              </a:rPr>
              <a:t>: </a:t>
            </a:r>
            <a:r>
              <a:rPr lang="en-US" sz="2000" dirty="0" err="1">
                <a:solidFill>
                  <a:srgbClr val="00B0F0"/>
                </a:solidFill>
              </a:rPr>
              <a:t>Loại</a:t>
            </a:r>
            <a:r>
              <a:rPr lang="en-US" sz="2000" dirty="0">
                <a:solidFill>
                  <a:srgbClr val="00B0F0"/>
                </a:solidFill>
              </a:rPr>
              <a:t> </a:t>
            </a:r>
            <a:r>
              <a:rPr lang="en-US" sz="2000" dirty="0" err="1">
                <a:solidFill>
                  <a:srgbClr val="00B0F0"/>
                </a:solidFill>
              </a:rPr>
              <a:t>câu</a:t>
            </a:r>
            <a:r>
              <a:rPr lang="en-US" sz="2000" dirty="0">
                <a:solidFill>
                  <a:srgbClr val="00B0F0"/>
                </a:solidFill>
              </a:rPr>
              <a:t> </a:t>
            </a:r>
            <a:r>
              <a:rPr lang="en-US" sz="2000" dirty="0" err="1">
                <a:solidFill>
                  <a:srgbClr val="00B0F0"/>
                </a:solidFill>
              </a:rPr>
              <a:t>ES</a:t>
            </a:r>
            <a:endParaRPr lang="en-US" sz="2000" dirty="0">
              <a:solidFill>
                <a:srgbClr val="00B0F0"/>
              </a:solidFill>
            </a:endParaRPr>
          </a:p>
          <a:p>
            <a:pPr marL="742950" lvl="1" indent="-285750">
              <a:buFont typeface="Arial" panose="020B0604020202020204" pitchFamily="34" charset="0"/>
              <a:buChar char="•"/>
            </a:pPr>
            <a:r>
              <a:rPr lang="en-IE" b="1" dirty="0">
                <a:solidFill>
                  <a:srgbClr val="C00000"/>
                </a:solidFill>
              </a:rPr>
              <a:t>	</a:t>
            </a:r>
            <a:r>
              <a:rPr lang="en-IE" i="1" dirty="0">
                <a:solidFill>
                  <a:srgbClr val="0070C0"/>
                </a:solidFill>
              </a:rPr>
              <a:t> </a:t>
            </a:r>
            <a:r>
              <a:rPr lang="en-IE" i="1" dirty="0" err="1">
                <a:solidFill>
                  <a:srgbClr val="0070C0"/>
                </a:solidFill>
              </a:rPr>
              <a:t>Chỉ</a:t>
            </a:r>
            <a:r>
              <a:rPr lang="en-IE" i="1" dirty="0">
                <a:solidFill>
                  <a:srgbClr val="0070C0"/>
                </a:solidFill>
              </a:rPr>
              <a:t> </a:t>
            </a:r>
            <a:r>
              <a:rPr lang="en-IE" i="1" dirty="0" err="1">
                <a:solidFill>
                  <a:srgbClr val="0070C0"/>
                </a:solidFill>
              </a:rPr>
              <a:t>viết</a:t>
            </a:r>
            <a:r>
              <a:rPr lang="en-IE" i="1" dirty="0">
                <a:solidFill>
                  <a:srgbClr val="0070C0"/>
                </a:solidFill>
              </a:rPr>
              <a:t> </a:t>
            </a:r>
            <a:r>
              <a:rPr lang="en-IE" i="1" dirty="0" err="1">
                <a:solidFill>
                  <a:srgbClr val="0070C0"/>
                </a:solidFill>
              </a:rPr>
              <a:t>chữ</a:t>
            </a:r>
            <a:r>
              <a:rPr lang="en-IE" i="1" dirty="0">
                <a:solidFill>
                  <a:srgbClr val="0070C0"/>
                </a:solidFill>
              </a:rPr>
              <a:t> </a:t>
            </a:r>
            <a:r>
              <a:rPr lang="en-IE" i="1" dirty="0" err="1">
                <a:solidFill>
                  <a:srgbClr val="0070C0"/>
                </a:solidFill>
              </a:rPr>
              <a:t>vào</a:t>
            </a:r>
            <a:r>
              <a:rPr lang="en-IE" i="1" dirty="0">
                <a:solidFill>
                  <a:srgbClr val="0070C0"/>
                </a:solidFill>
              </a:rPr>
              <a:t> ô </a:t>
            </a:r>
            <a:r>
              <a:rPr lang="en-IE" i="1" dirty="0" err="1">
                <a:solidFill>
                  <a:srgbClr val="0070C0"/>
                </a:solidFill>
              </a:rPr>
              <a:t>quy</a:t>
            </a:r>
            <a:r>
              <a:rPr lang="en-IE" i="1" dirty="0">
                <a:solidFill>
                  <a:srgbClr val="0070C0"/>
                </a:solidFill>
              </a:rPr>
              <a:t> </a:t>
            </a:r>
            <a:r>
              <a:rPr lang="en-IE" i="1" dirty="0" err="1">
                <a:solidFill>
                  <a:srgbClr val="0070C0"/>
                </a:solidFill>
              </a:rPr>
              <a:t>định</a:t>
            </a:r>
            <a:r>
              <a:rPr lang="en-IE" i="1" dirty="0">
                <a:solidFill>
                  <a:srgbClr val="0070C0"/>
                </a:solidFill>
              </a:rPr>
              <a:t>, </a:t>
            </a:r>
            <a:r>
              <a:rPr lang="en-IE" i="1" dirty="0" err="1">
                <a:solidFill>
                  <a:srgbClr val="0070C0"/>
                </a:solidFill>
              </a:rPr>
              <a:t>tuyệt</a:t>
            </a:r>
            <a:r>
              <a:rPr lang="en-IE" i="1" dirty="0">
                <a:solidFill>
                  <a:srgbClr val="0070C0"/>
                </a:solidFill>
              </a:rPr>
              <a:t> </a:t>
            </a:r>
            <a:r>
              <a:rPr lang="en-IE" i="1" dirty="0" err="1">
                <a:solidFill>
                  <a:srgbClr val="0070C0"/>
                </a:solidFill>
              </a:rPr>
              <a:t>đối</a:t>
            </a:r>
            <a:r>
              <a:rPr lang="en-IE" i="1" dirty="0">
                <a:solidFill>
                  <a:srgbClr val="0070C0"/>
                </a:solidFill>
              </a:rPr>
              <a:t> </a:t>
            </a:r>
            <a:r>
              <a:rPr lang="en-IE" i="1" dirty="0" err="1">
                <a:solidFill>
                  <a:srgbClr val="0070C0"/>
                </a:solidFill>
              </a:rPr>
              <a:t>không</a:t>
            </a:r>
            <a:r>
              <a:rPr lang="en-IE" i="1" dirty="0">
                <a:solidFill>
                  <a:srgbClr val="0070C0"/>
                </a:solidFill>
              </a:rPr>
              <a:t> </a:t>
            </a:r>
            <a:r>
              <a:rPr lang="en-IE" i="1" dirty="0" err="1">
                <a:solidFill>
                  <a:srgbClr val="0070C0"/>
                </a:solidFill>
              </a:rPr>
              <a:t>viết</a:t>
            </a:r>
            <a:r>
              <a:rPr lang="en-IE" i="1" dirty="0">
                <a:solidFill>
                  <a:srgbClr val="0070C0"/>
                </a:solidFill>
              </a:rPr>
              <a:t> </a:t>
            </a:r>
            <a:r>
              <a:rPr lang="en-IE" i="1" dirty="0" err="1">
                <a:solidFill>
                  <a:srgbClr val="0070C0"/>
                </a:solidFill>
              </a:rPr>
              <a:t>vào</a:t>
            </a:r>
            <a:r>
              <a:rPr lang="en-IE" i="1" dirty="0">
                <a:solidFill>
                  <a:srgbClr val="0070C0"/>
                </a:solidFill>
              </a:rPr>
              <a:t> </a:t>
            </a:r>
            <a:r>
              <a:rPr lang="en-IE" i="1" dirty="0" err="1">
                <a:solidFill>
                  <a:srgbClr val="0070C0"/>
                </a:solidFill>
              </a:rPr>
              <a:t>các</a:t>
            </a:r>
            <a:r>
              <a:rPr lang="en-IE" i="1" dirty="0">
                <a:solidFill>
                  <a:srgbClr val="0070C0"/>
                </a:solidFill>
              </a:rPr>
              <a:t> ô </a:t>
            </a:r>
            <a:r>
              <a:rPr lang="en-IE" i="1" dirty="0" err="1">
                <a:solidFill>
                  <a:srgbClr val="0070C0"/>
                </a:solidFill>
              </a:rPr>
              <a:t>khác</a:t>
            </a:r>
            <a:r>
              <a:rPr lang="en-IE" i="1" dirty="0">
                <a:solidFill>
                  <a:srgbClr val="0070C0"/>
                </a:solidFill>
              </a:rPr>
              <a:t>;</a:t>
            </a:r>
            <a:endParaRPr lang="en-US" dirty="0">
              <a:solidFill>
                <a:srgbClr val="0070C0"/>
              </a:solidFill>
            </a:endParaRPr>
          </a:p>
          <a:p>
            <a:pPr marL="742950" lvl="1" indent="-285750">
              <a:buFont typeface="Arial" panose="020B0604020202020204" pitchFamily="34" charset="0"/>
              <a:buChar char="•"/>
            </a:pPr>
            <a:r>
              <a:rPr lang="en-IE" i="1" dirty="0">
                <a:solidFill>
                  <a:srgbClr val="0070C0"/>
                </a:solidFill>
              </a:rPr>
              <a:t>	</a:t>
            </a:r>
            <a:r>
              <a:rPr lang="en-IE" i="1" dirty="0" err="1">
                <a:solidFill>
                  <a:srgbClr val="0070C0"/>
                </a:solidFill>
              </a:rPr>
              <a:t>Đáp</a:t>
            </a:r>
            <a:r>
              <a:rPr lang="en-IE" i="1" dirty="0">
                <a:solidFill>
                  <a:srgbClr val="0070C0"/>
                </a:solidFill>
              </a:rPr>
              <a:t> </a:t>
            </a:r>
            <a:r>
              <a:rPr lang="en-IE" i="1" dirty="0" err="1">
                <a:solidFill>
                  <a:srgbClr val="0070C0"/>
                </a:solidFill>
              </a:rPr>
              <a:t>án</a:t>
            </a:r>
            <a:r>
              <a:rPr lang="en-IE" i="1" dirty="0">
                <a:solidFill>
                  <a:srgbClr val="0070C0"/>
                </a:solidFill>
              </a:rPr>
              <a:t> </a:t>
            </a:r>
            <a:r>
              <a:rPr lang="en-IE" i="1" dirty="0" err="1">
                <a:solidFill>
                  <a:srgbClr val="0070C0"/>
                </a:solidFill>
              </a:rPr>
              <a:t>câu</a:t>
            </a:r>
            <a:r>
              <a:rPr lang="en-IE" i="1" dirty="0">
                <a:solidFill>
                  <a:srgbClr val="0070C0"/>
                </a:solidFill>
              </a:rPr>
              <a:t> </a:t>
            </a:r>
            <a:r>
              <a:rPr lang="en-IE" i="1" dirty="0" err="1">
                <a:solidFill>
                  <a:srgbClr val="0070C0"/>
                </a:solidFill>
              </a:rPr>
              <a:t>tự</a:t>
            </a:r>
            <a:r>
              <a:rPr lang="en-IE" i="1" dirty="0">
                <a:solidFill>
                  <a:srgbClr val="0070C0"/>
                </a:solidFill>
              </a:rPr>
              <a:t> </a:t>
            </a:r>
            <a:r>
              <a:rPr lang="en-IE" i="1" dirty="0" err="1">
                <a:solidFill>
                  <a:srgbClr val="0070C0"/>
                </a:solidFill>
              </a:rPr>
              <a:t>luận</a:t>
            </a:r>
            <a:r>
              <a:rPr lang="en-IE" i="1" dirty="0">
                <a:solidFill>
                  <a:srgbClr val="0070C0"/>
                </a:solidFill>
              </a:rPr>
              <a:t> </a:t>
            </a:r>
            <a:r>
              <a:rPr lang="en-IE" i="1" dirty="0" err="1">
                <a:solidFill>
                  <a:srgbClr val="0070C0"/>
                </a:solidFill>
              </a:rPr>
              <a:t>và</a:t>
            </a:r>
            <a:r>
              <a:rPr lang="en-IE" i="1" dirty="0">
                <a:solidFill>
                  <a:srgbClr val="0070C0"/>
                </a:solidFill>
              </a:rPr>
              <a:t> thang </a:t>
            </a:r>
            <a:r>
              <a:rPr lang="en-IE" i="1" dirty="0" err="1">
                <a:solidFill>
                  <a:srgbClr val="0070C0"/>
                </a:solidFill>
              </a:rPr>
              <a:t>điểm</a:t>
            </a:r>
            <a:r>
              <a:rPr lang="en-IE" i="1" dirty="0">
                <a:solidFill>
                  <a:srgbClr val="0070C0"/>
                </a:solidFill>
              </a:rPr>
              <a:t> (</a:t>
            </a:r>
            <a:r>
              <a:rPr lang="en-IE" i="1" dirty="0" err="1">
                <a:solidFill>
                  <a:srgbClr val="0070C0"/>
                </a:solidFill>
              </a:rPr>
              <a:t>theo</a:t>
            </a:r>
            <a:r>
              <a:rPr lang="en-IE" i="1" dirty="0">
                <a:solidFill>
                  <a:srgbClr val="0070C0"/>
                </a:solidFill>
              </a:rPr>
              <a:t> %) </a:t>
            </a:r>
            <a:r>
              <a:rPr lang="en-IE" i="1" dirty="0" err="1">
                <a:solidFill>
                  <a:srgbClr val="0070C0"/>
                </a:solidFill>
              </a:rPr>
              <a:t>ghi</a:t>
            </a:r>
            <a:r>
              <a:rPr lang="en-IE" i="1" dirty="0">
                <a:solidFill>
                  <a:srgbClr val="0070C0"/>
                </a:solidFill>
              </a:rPr>
              <a:t> </a:t>
            </a:r>
            <a:r>
              <a:rPr lang="en-IE" i="1" dirty="0" err="1">
                <a:solidFill>
                  <a:srgbClr val="0070C0"/>
                </a:solidFill>
              </a:rPr>
              <a:t>xuống</a:t>
            </a:r>
            <a:r>
              <a:rPr lang="en-IE" i="1" dirty="0">
                <a:solidFill>
                  <a:srgbClr val="0070C0"/>
                </a:solidFill>
              </a:rPr>
              <a:t> </a:t>
            </a:r>
            <a:r>
              <a:rPr lang="en-IE" i="1" dirty="0" err="1">
                <a:solidFill>
                  <a:srgbClr val="0070C0"/>
                </a:solidFill>
              </a:rPr>
              <a:t>dưới</a:t>
            </a:r>
            <a:r>
              <a:rPr lang="en-IE" i="1" dirty="0">
                <a:solidFill>
                  <a:srgbClr val="0070C0"/>
                </a:solidFill>
              </a:rPr>
              <a:t> </a:t>
            </a:r>
            <a:r>
              <a:rPr lang="en-IE" i="1" dirty="0" err="1">
                <a:solidFill>
                  <a:srgbClr val="0070C0"/>
                </a:solidFill>
              </a:rPr>
              <a:t>chữ</a:t>
            </a:r>
            <a:r>
              <a:rPr lang="en-IE" i="1" dirty="0">
                <a:solidFill>
                  <a:srgbClr val="0070C0"/>
                </a:solidFill>
              </a:rPr>
              <a:t> </a:t>
            </a:r>
            <a:r>
              <a:rPr lang="en-IE" b="1" i="1" dirty="0" err="1"/>
              <a:t>Đáp</a:t>
            </a:r>
            <a:r>
              <a:rPr lang="en-IE" b="1" i="1" dirty="0"/>
              <a:t> </a:t>
            </a:r>
            <a:r>
              <a:rPr lang="en-IE" b="1" i="1" dirty="0" err="1"/>
              <a:t>án</a:t>
            </a:r>
            <a:r>
              <a:rPr lang="en-IE" i="1" dirty="0">
                <a:solidFill>
                  <a:srgbClr val="0070C0"/>
                </a:solidFill>
              </a:rPr>
              <a:t>, k </a:t>
            </a:r>
            <a:r>
              <a:rPr lang="en-IE" i="1" dirty="0" err="1">
                <a:solidFill>
                  <a:srgbClr val="0070C0"/>
                </a:solidFill>
              </a:rPr>
              <a:t>đưa</a:t>
            </a:r>
            <a:r>
              <a:rPr lang="en-IE" i="1" dirty="0">
                <a:solidFill>
                  <a:srgbClr val="0070C0"/>
                </a:solidFill>
              </a:rPr>
              <a:t> </a:t>
            </a:r>
            <a:r>
              <a:rPr lang="en-IE" i="1" dirty="0" err="1">
                <a:solidFill>
                  <a:srgbClr val="0070C0"/>
                </a:solidFill>
              </a:rPr>
              <a:t>vào</a:t>
            </a:r>
            <a:r>
              <a:rPr lang="en-IE" i="1" dirty="0">
                <a:solidFill>
                  <a:srgbClr val="0070C0"/>
                </a:solidFill>
              </a:rPr>
              <a:t> format </a:t>
            </a:r>
            <a:r>
              <a:rPr lang="en-IE" i="1" dirty="0" err="1">
                <a:solidFill>
                  <a:srgbClr val="0070C0"/>
                </a:solidFill>
              </a:rPr>
              <a:t>câu</a:t>
            </a:r>
            <a:r>
              <a:rPr lang="en-IE" i="1" dirty="0">
                <a:solidFill>
                  <a:srgbClr val="0070C0"/>
                </a:solidFill>
              </a:rPr>
              <a:t> </a:t>
            </a:r>
            <a:r>
              <a:rPr lang="en-IE" i="1" dirty="0" err="1">
                <a:solidFill>
                  <a:srgbClr val="0070C0"/>
                </a:solidFill>
              </a:rPr>
              <a:t>hỏi</a:t>
            </a:r>
            <a:r>
              <a:rPr lang="en-IE" i="1" dirty="0">
                <a:solidFill>
                  <a:srgbClr val="0070C0"/>
                </a:solidFill>
              </a:rPr>
              <a:t>.</a:t>
            </a:r>
            <a:endParaRPr lang="en-US" dirty="0">
              <a:solidFill>
                <a:srgbClr val="0070C0"/>
              </a:solidFill>
            </a:endParaRPr>
          </a:p>
          <a:p>
            <a:endParaRPr lang="en-IE" b="1" dirty="0">
              <a:solidFill>
                <a:srgbClr val="C00000"/>
              </a:solidFill>
            </a:endParaRPr>
          </a:p>
          <a:p>
            <a:r>
              <a:rPr lang="en-IE" b="1" dirty="0">
                <a:solidFill>
                  <a:srgbClr val="C00000"/>
                </a:solidFill>
              </a:rPr>
              <a:t>	</a:t>
            </a:r>
            <a:endParaRPr lang="en-US" dirty="0">
              <a:solidFill>
                <a:srgbClr val="00B0F0"/>
              </a:solidFill>
            </a:endParaRPr>
          </a:p>
        </p:txBody>
      </p:sp>
      <p:sp>
        <p:nvSpPr>
          <p:cNvPr id="4" name="Arc 3"/>
          <p:cNvSpPr/>
          <p:nvPr/>
        </p:nvSpPr>
        <p:spPr>
          <a:xfrm>
            <a:off x="8991600" y="2667000"/>
            <a:ext cx="381000" cy="457200"/>
          </a:xfrm>
          <a:prstGeom prst="arc">
            <a:avLst>
              <a:gd name="adj1" fmla="val 21401885"/>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Arc 7"/>
          <p:cNvSpPr/>
          <p:nvPr/>
        </p:nvSpPr>
        <p:spPr>
          <a:xfrm>
            <a:off x="10820400" y="2667000"/>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pic>
        <p:nvPicPr>
          <p:cNvPr id="46592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5386" y="3124200"/>
            <a:ext cx="9099027"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639437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304800"/>
            <a:ext cx="9245600" cy="758952"/>
          </a:xfrm>
        </p:spPr>
        <p:txBody>
          <a:bodyPr>
            <a:noAutofit/>
          </a:bodyPr>
          <a:lstStyle/>
          <a:p>
            <a:r>
              <a:rPr lang="en-US" sz="5000" b="1" dirty="0"/>
              <a:t>TRƯỚC KHI BẮT ĐẦU</a:t>
            </a:r>
          </a:p>
        </p:txBody>
      </p:sp>
      <p:grpSp>
        <p:nvGrpSpPr>
          <p:cNvPr id="24" name="Group 23"/>
          <p:cNvGrpSpPr/>
          <p:nvPr/>
        </p:nvGrpSpPr>
        <p:grpSpPr>
          <a:xfrm>
            <a:off x="742950" y="3429000"/>
            <a:ext cx="8972973" cy="2992438"/>
            <a:chOff x="685800" y="3429000"/>
            <a:chExt cx="8282744" cy="2992438"/>
          </a:xfrm>
        </p:grpSpPr>
        <p:pic>
          <p:nvPicPr>
            <p:cNvPr id="4" name="Picture 3" descr="DEN50015"/>
            <p:cNvPicPr>
              <a:picLocks noChangeAspect="1" noChangeArrowheads="1"/>
            </p:cNvPicPr>
            <p:nvPr/>
          </p:nvPicPr>
          <p:blipFill>
            <a:blip r:embed="rId2" cstate="print"/>
            <a:srcRect/>
            <a:stretch>
              <a:fillRect/>
            </a:stretch>
          </p:blipFill>
          <p:spPr bwMode="auto">
            <a:xfrm>
              <a:off x="6858000" y="3962400"/>
              <a:ext cx="2110544" cy="2265363"/>
            </a:xfrm>
            <a:prstGeom prst="rect">
              <a:avLst/>
            </a:prstGeom>
            <a:noFill/>
            <a:ln w="9525">
              <a:noFill/>
              <a:miter lim="800000"/>
              <a:headEnd/>
              <a:tailEnd/>
            </a:ln>
          </p:spPr>
        </p:pic>
        <p:pic>
          <p:nvPicPr>
            <p:cNvPr id="5" name="Picture 4" descr="BMX00017"/>
            <p:cNvPicPr>
              <a:picLocks noChangeAspect="1" noChangeArrowheads="1"/>
            </p:cNvPicPr>
            <p:nvPr/>
          </p:nvPicPr>
          <p:blipFill>
            <a:blip r:embed="rId3" cstate="print"/>
            <a:srcRect/>
            <a:stretch>
              <a:fillRect/>
            </a:stretch>
          </p:blipFill>
          <p:spPr bwMode="auto">
            <a:xfrm>
              <a:off x="4876800" y="3429000"/>
              <a:ext cx="2072521" cy="2667000"/>
            </a:xfrm>
            <a:prstGeom prst="rect">
              <a:avLst/>
            </a:prstGeom>
            <a:noFill/>
            <a:ln w="9525">
              <a:noFill/>
              <a:miter lim="800000"/>
              <a:headEnd/>
              <a:tailEnd/>
            </a:ln>
          </p:spPr>
        </p:pic>
        <p:pic>
          <p:nvPicPr>
            <p:cNvPr id="6" name="Picture 5" descr="AYS00029"/>
            <p:cNvPicPr>
              <a:picLocks noChangeAspect="1" noChangeArrowheads="1"/>
            </p:cNvPicPr>
            <p:nvPr/>
          </p:nvPicPr>
          <p:blipFill>
            <a:blip r:embed="rId4" cstate="print"/>
            <a:srcRect/>
            <a:stretch>
              <a:fillRect/>
            </a:stretch>
          </p:blipFill>
          <p:spPr bwMode="auto">
            <a:xfrm>
              <a:off x="685800" y="3657600"/>
              <a:ext cx="2133600" cy="2763838"/>
            </a:xfrm>
            <a:prstGeom prst="rect">
              <a:avLst/>
            </a:prstGeom>
            <a:noFill/>
            <a:ln w="9525">
              <a:noFill/>
              <a:miter lim="800000"/>
              <a:headEnd/>
              <a:tailEnd/>
            </a:ln>
          </p:spPr>
        </p:pic>
        <p:pic>
          <p:nvPicPr>
            <p:cNvPr id="12" name="Picture 11" descr="CKL00032"/>
            <p:cNvPicPr>
              <a:picLocks noChangeAspect="1" noChangeArrowheads="1"/>
            </p:cNvPicPr>
            <p:nvPr/>
          </p:nvPicPr>
          <p:blipFill>
            <a:blip r:embed="rId5" cstate="print"/>
            <a:srcRect/>
            <a:stretch>
              <a:fillRect/>
            </a:stretch>
          </p:blipFill>
          <p:spPr bwMode="auto">
            <a:xfrm>
              <a:off x="2895600" y="3444684"/>
              <a:ext cx="1939925" cy="2810066"/>
            </a:xfrm>
            <a:prstGeom prst="rect">
              <a:avLst/>
            </a:prstGeom>
            <a:noFill/>
            <a:ln w="9525">
              <a:noFill/>
              <a:miter lim="800000"/>
              <a:headEnd/>
              <a:tailEnd/>
            </a:ln>
          </p:spPr>
        </p:pic>
      </p:grpSp>
      <p:grpSp>
        <p:nvGrpSpPr>
          <p:cNvPr id="23" name="Group 22"/>
          <p:cNvGrpSpPr/>
          <p:nvPr/>
        </p:nvGrpSpPr>
        <p:grpSpPr>
          <a:xfrm>
            <a:off x="495300" y="1524001"/>
            <a:ext cx="8997950" cy="2297231"/>
            <a:chOff x="304800" y="1447800"/>
            <a:chExt cx="8305800" cy="2297231"/>
          </a:xfrm>
        </p:grpSpPr>
        <p:pic>
          <p:nvPicPr>
            <p:cNvPr id="7" name="Picture 6" descr="ANN00047"/>
            <p:cNvPicPr>
              <a:picLocks noChangeAspect="1" noChangeArrowheads="1"/>
            </p:cNvPicPr>
            <p:nvPr/>
          </p:nvPicPr>
          <p:blipFill>
            <a:blip r:embed="rId6" cstate="print"/>
            <a:srcRect/>
            <a:stretch>
              <a:fillRect/>
            </a:stretch>
          </p:blipFill>
          <p:spPr bwMode="auto">
            <a:xfrm>
              <a:off x="2819400" y="1447800"/>
              <a:ext cx="3063875" cy="2266950"/>
            </a:xfrm>
            <a:prstGeom prst="rect">
              <a:avLst/>
            </a:prstGeom>
            <a:noFill/>
            <a:ln w="9525">
              <a:noFill/>
              <a:miter lim="800000"/>
              <a:headEnd/>
              <a:tailEnd/>
            </a:ln>
          </p:spPr>
        </p:pic>
        <p:grpSp>
          <p:nvGrpSpPr>
            <p:cNvPr id="8" name="Group 7"/>
            <p:cNvGrpSpPr>
              <a:grpSpLocks/>
            </p:cNvGrpSpPr>
            <p:nvPr/>
          </p:nvGrpSpPr>
          <p:grpSpPr bwMode="auto">
            <a:xfrm>
              <a:off x="6096000" y="1600200"/>
              <a:ext cx="2514600" cy="2057400"/>
              <a:chOff x="2544" y="2640"/>
              <a:chExt cx="1036" cy="1486"/>
            </a:xfrm>
          </p:grpSpPr>
          <p:pic>
            <p:nvPicPr>
              <p:cNvPr id="9" name="Picture 8" descr="ALW00086"/>
              <p:cNvPicPr>
                <a:picLocks noChangeAspect="1" noChangeArrowheads="1"/>
              </p:cNvPicPr>
              <p:nvPr/>
            </p:nvPicPr>
            <p:blipFill>
              <a:blip r:embed="rId7" cstate="print"/>
              <a:srcRect/>
              <a:stretch>
                <a:fillRect/>
              </a:stretch>
            </p:blipFill>
            <p:spPr bwMode="auto">
              <a:xfrm>
                <a:off x="2544" y="2640"/>
                <a:ext cx="1036" cy="1486"/>
              </a:xfrm>
              <a:prstGeom prst="rect">
                <a:avLst/>
              </a:prstGeom>
              <a:noFill/>
              <a:ln w="9525">
                <a:noFill/>
                <a:miter lim="800000"/>
                <a:headEnd/>
                <a:tailEnd/>
              </a:ln>
            </p:spPr>
          </p:pic>
          <p:sp>
            <p:nvSpPr>
              <p:cNvPr id="10" name="Freeform 9"/>
              <p:cNvSpPr>
                <a:spLocks/>
              </p:cNvSpPr>
              <p:nvPr/>
            </p:nvSpPr>
            <p:spPr bwMode="auto">
              <a:xfrm rot="4453325">
                <a:off x="2941" y="3343"/>
                <a:ext cx="361" cy="676"/>
              </a:xfrm>
              <a:custGeom>
                <a:avLst/>
                <a:gdLst>
                  <a:gd name="T0" fmla="*/ 0 w 769"/>
                  <a:gd name="T1" fmla="*/ 33 h 951"/>
                  <a:gd name="T2" fmla="*/ 0 w 769"/>
                  <a:gd name="T3" fmla="*/ 28 h 951"/>
                  <a:gd name="T4" fmla="*/ 0 w 769"/>
                  <a:gd name="T5" fmla="*/ 23 h 951"/>
                  <a:gd name="T6" fmla="*/ 0 w 769"/>
                  <a:gd name="T7" fmla="*/ 20 h 951"/>
                  <a:gd name="T8" fmla="*/ 0 w 769"/>
                  <a:gd name="T9" fmla="*/ 16 h 951"/>
                  <a:gd name="T10" fmla="*/ 0 w 769"/>
                  <a:gd name="T11" fmla="*/ 13 h 951"/>
                  <a:gd name="T12" fmla="*/ 0 w 769"/>
                  <a:gd name="T13" fmla="*/ 10 h 951"/>
                  <a:gd name="T14" fmla="*/ 0 w 769"/>
                  <a:gd name="T15" fmla="*/ 8 h 951"/>
                  <a:gd name="T16" fmla="*/ 0 w 769"/>
                  <a:gd name="T17" fmla="*/ 6 h 951"/>
                  <a:gd name="T18" fmla="*/ 0 w 769"/>
                  <a:gd name="T19" fmla="*/ 4 h 951"/>
                  <a:gd name="T20" fmla="*/ 0 w 769"/>
                  <a:gd name="T21" fmla="*/ 3 h 951"/>
                  <a:gd name="T22" fmla="*/ 0 w 769"/>
                  <a:gd name="T23" fmla="*/ 1 h 951"/>
                  <a:gd name="T24" fmla="*/ 0 w 769"/>
                  <a:gd name="T25" fmla="*/ 1 h 951"/>
                  <a:gd name="T26" fmla="*/ 1 w 769"/>
                  <a:gd name="T27" fmla="*/ 1 h 951"/>
                  <a:gd name="T28" fmla="*/ 1 w 769"/>
                  <a:gd name="T29" fmla="*/ 1 h 951"/>
                  <a:gd name="T30" fmla="*/ 1 w 769"/>
                  <a:gd name="T31" fmla="*/ 0 h 951"/>
                  <a:gd name="T32" fmla="*/ 1 w 769"/>
                  <a:gd name="T33" fmla="*/ 0 h 951"/>
                  <a:gd name="T34" fmla="*/ 1 w 769"/>
                  <a:gd name="T35" fmla="*/ 1 h 951"/>
                  <a:gd name="T36" fmla="*/ 1 w 769"/>
                  <a:gd name="T37" fmla="*/ 1 h 951"/>
                  <a:gd name="T38" fmla="*/ 1 w 769"/>
                  <a:gd name="T39" fmla="*/ 1 h 951"/>
                  <a:gd name="T40" fmla="*/ 1 w 769"/>
                  <a:gd name="T41" fmla="*/ 1 h 951"/>
                  <a:gd name="T42" fmla="*/ 1 w 769"/>
                  <a:gd name="T43" fmla="*/ 1 h 951"/>
                  <a:gd name="T44" fmla="*/ 1 w 769"/>
                  <a:gd name="T45" fmla="*/ 2 h 951"/>
                  <a:gd name="T46" fmla="*/ 1 w 769"/>
                  <a:gd name="T47" fmla="*/ 2 h 951"/>
                  <a:gd name="T48" fmla="*/ 1 w 769"/>
                  <a:gd name="T49" fmla="*/ 3 h 951"/>
                  <a:gd name="T50" fmla="*/ 1 w 769"/>
                  <a:gd name="T51" fmla="*/ 3 h 951"/>
                  <a:gd name="T52" fmla="*/ 1 w 769"/>
                  <a:gd name="T53" fmla="*/ 3 h 951"/>
                  <a:gd name="T54" fmla="*/ 1 w 769"/>
                  <a:gd name="T55" fmla="*/ 3 h 951"/>
                  <a:gd name="T56" fmla="*/ 1 w 769"/>
                  <a:gd name="T57" fmla="*/ 3 h 951"/>
                  <a:gd name="T58" fmla="*/ 1 w 769"/>
                  <a:gd name="T59" fmla="*/ 4 h 951"/>
                  <a:gd name="T60" fmla="*/ 1 w 769"/>
                  <a:gd name="T61" fmla="*/ 4 h 951"/>
                  <a:gd name="T62" fmla="*/ 0 w 769"/>
                  <a:gd name="T63" fmla="*/ 6 h 951"/>
                  <a:gd name="T64" fmla="*/ 0 w 769"/>
                  <a:gd name="T65" fmla="*/ 9 h 951"/>
                  <a:gd name="T66" fmla="*/ 0 w 769"/>
                  <a:gd name="T67" fmla="*/ 12 h 951"/>
                  <a:gd name="T68" fmla="*/ 0 w 769"/>
                  <a:gd name="T69" fmla="*/ 16 h 951"/>
                  <a:gd name="T70" fmla="*/ 0 w 769"/>
                  <a:gd name="T71" fmla="*/ 21 h 951"/>
                  <a:gd name="T72" fmla="*/ 0 w 769"/>
                  <a:gd name="T73" fmla="*/ 26 h 951"/>
                  <a:gd name="T74" fmla="*/ 0 w 769"/>
                  <a:gd name="T75" fmla="*/ 30 h 951"/>
                  <a:gd name="T76" fmla="*/ 0 w 769"/>
                  <a:gd name="T77" fmla="*/ 34 h 951"/>
                  <a:gd name="T78" fmla="*/ 0 w 769"/>
                  <a:gd name="T79" fmla="*/ 38 h 951"/>
                  <a:gd name="T80" fmla="*/ 0 w 769"/>
                  <a:gd name="T81" fmla="*/ 40 h 951"/>
                  <a:gd name="T82" fmla="*/ 0 w 769"/>
                  <a:gd name="T83" fmla="*/ 41 h 951"/>
                  <a:gd name="T84" fmla="*/ 0 w 769"/>
                  <a:gd name="T85" fmla="*/ 43 h 951"/>
                  <a:gd name="T86" fmla="*/ 0 w 769"/>
                  <a:gd name="T87" fmla="*/ 44 h 951"/>
                  <a:gd name="T88" fmla="*/ 0 w 769"/>
                  <a:gd name="T89" fmla="*/ 44 h 951"/>
                  <a:gd name="T90" fmla="*/ 0 w 769"/>
                  <a:gd name="T91" fmla="*/ 44 h 951"/>
                  <a:gd name="T92" fmla="*/ 0 w 769"/>
                  <a:gd name="T93" fmla="*/ 44 h 951"/>
                  <a:gd name="T94" fmla="*/ 0 w 769"/>
                  <a:gd name="T95" fmla="*/ 44 h 951"/>
                  <a:gd name="T96" fmla="*/ 0 w 769"/>
                  <a:gd name="T97" fmla="*/ 44 h 951"/>
                  <a:gd name="T98" fmla="*/ 0 w 769"/>
                  <a:gd name="T99" fmla="*/ 43 h 951"/>
                  <a:gd name="T100" fmla="*/ 0 w 769"/>
                  <a:gd name="T101" fmla="*/ 43 h 951"/>
                  <a:gd name="T102" fmla="*/ 0 w 769"/>
                  <a:gd name="T103" fmla="*/ 43 h 951"/>
                  <a:gd name="T104" fmla="*/ 0 w 769"/>
                  <a:gd name="T105" fmla="*/ 43 h 951"/>
                  <a:gd name="T106" fmla="*/ 0 w 769"/>
                  <a:gd name="T107" fmla="*/ 43 h 951"/>
                  <a:gd name="T108" fmla="*/ 0 w 769"/>
                  <a:gd name="T109" fmla="*/ 42 h 951"/>
                  <a:gd name="T110" fmla="*/ 0 w 769"/>
                  <a:gd name="T111" fmla="*/ 41 h 951"/>
                  <a:gd name="T112" fmla="*/ 0 w 769"/>
                  <a:gd name="T113" fmla="*/ 41 h 951"/>
                  <a:gd name="T114" fmla="*/ 0 w 769"/>
                  <a:gd name="T115" fmla="*/ 39 h 951"/>
                  <a:gd name="T116" fmla="*/ 0 w 769"/>
                  <a:gd name="T117" fmla="*/ 38 h 951"/>
                  <a:gd name="T118" fmla="*/ 0 w 769"/>
                  <a:gd name="T119" fmla="*/ 36 h 951"/>
                  <a:gd name="T120" fmla="*/ 0 w 769"/>
                  <a:gd name="T121" fmla="*/ 33 h 951"/>
                  <a:gd name="T122" fmla="*/ 0 w 769"/>
                  <a:gd name="T123" fmla="*/ 33 h 951"/>
                  <a:gd name="T124" fmla="*/ 0 w 769"/>
                  <a:gd name="T125" fmla="*/ 33 h 9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69"/>
                  <a:gd name="T190" fmla="*/ 0 h 951"/>
                  <a:gd name="T191" fmla="*/ 769 w 769"/>
                  <a:gd name="T192" fmla="*/ 951 h 95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69" h="951">
                    <a:moveTo>
                      <a:pt x="41" y="715"/>
                    </a:moveTo>
                    <a:lnTo>
                      <a:pt x="103" y="610"/>
                    </a:lnTo>
                    <a:lnTo>
                      <a:pt x="169" y="511"/>
                    </a:lnTo>
                    <a:lnTo>
                      <a:pt x="233" y="423"/>
                    </a:lnTo>
                    <a:lnTo>
                      <a:pt x="299" y="343"/>
                    </a:lnTo>
                    <a:lnTo>
                      <a:pt x="362" y="273"/>
                    </a:lnTo>
                    <a:lnTo>
                      <a:pt x="424" y="211"/>
                    </a:lnTo>
                    <a:lnTo>
                      <a:pt x="480" y="157"/>
                    </a:lnTo>
                    <a:lnTo>
                      <a:pt x="532" y="114"/>
                    </a:lnTo>
                    <a:lnTo>
                      <a:pt x="577" y="80"/>
                    </a:lnTo>
                    <a:lnTo>
                      <a:pt x="614" y="55"/>
                    </a:lnTo>
                    <a:lnTo>
                      <a:pt x="644" y="37"/>
                    </a:lnTo>
                    <a:lnTo>
                      <a:pt x="671" y="23"/>
                    </a:lnTo>
                    <a:lnTo>
                      <a:pt x="693" y="13"/>
                    </a:lnTo>
                    <a:lnTo>
                      <a:pt x="713" y="4"/>
                    </a:lnTo>
                    <a:lnTo>
                      <a:pt x="729" y="0"/>
                    </a:lnTo>
                    <a:lnTo>
                      <a:pt x="743" y="0"/>
                    </a:lnTo>
                    <a:lnTo>
                      <a:pt x="752" y="2"/>
                    </a:lnTo>
                    <a:lnTo>
                      <a:pt x="761" y="6"/>
                    </a:lnTo>
                    <a:lnTo>
                      <a:pt x="765" y="13"/>
                    </a:lnTo>
                    <a:lnTo>
                      <a:pt x="769" y="21"/>
                    </a:lnTo>
                    <a:lnTo>
                      <a:pt x="769" y="31"/>
                    </a:lnTo>
                    <a:lnTo>
                      <a:pt x="765" y="41"/>
                    </a:lnTo>
                    <a:lnTo>
                      <a:pt x="759" y="48"/>
                    </a:lnTo>
                    <a:lnTo>
                      <a:pt x="752" y="55"/>
                    </a:lnTo>
                    <a:lnTo>
                      <a:pt x="744" y="62"/>
                    </a:lnTo>
                    <a:lnTo>
                      <a:pt x="736" y="66"/>
                    </a:lnTo>
                    <a:lnTo>
                      <a:pt x="727" y="70"/>
                    </a:lnTo>
                    <a:lnTo>
                      <a:pt x="722" y="73"/>
                    </a:lnTo>
                    <a:lnTo>
                      <a:pt x="716" y="75"/>
                    </a:lnTo>
                    <a:lnTo>
                      <a:pt x="715" y="76"/>
                    </a:lnTo>
                    <a:lnTo>
                      <a:pt x="639" y="121"/>
                    </a:lnTo>
                    <a:lnTo>
                      <a:pt x="566" y="187"/>
                    </a:lnTo>
                    <a:lnTo>
                      <a:pt x="496" y="267"/>
                    </a:lnTo>
                    <a:lnTo>
                      <a:pt x="430" y="358"/>
                    </a:lnTo>
                    <a:lnTo>
                      <a:pt x="369" y="454"/>
                    </a:lnTo>
                    <a:lnTo>
                      <a:pt x="313" y="552"/>
                    </a:lnTo>
                    <a:lnTo>
                      <a:pt x="265" y="645"/>
                    </a:lnTo>
                    <a:lnTo>
                      <a:pt x="225" y="730"/>
                    </a:lnTo>
                    <a:lnTo>
                      <a:pt x="193" y="803"/>
                    </a:lnTo>
                    <a:lnTo>
                      <a:pt x="169" y="858"/>
                    </a:lnTo>
                    <a:lnTo>
                      <a:pt x="150" y="896"/>
                    </a:lnTo>
                    <a:lnTo>
                      <a:pt x="131" y="923"/>
                    </a:lnTo>
                    <a:lnTo>
                      <a:pt x="113" y="940"/>
                    </a:lnTo>
                    <a:lnTo>
                      <a:pt x="93" y="948"/>
                    </a:lnTo>
                    <a:lnTo>
                      <a:pt x="76" y="951"/>
                    </a:lnTo>
                    <a:lnTo>
                      <a:pt x="61" y="948"/>
                    </a:lnTo>
                    <a:lnTo>
                      <a:pt x="47" y="944"/>
                    </a:lnTo>
                    <a:lnTo>
                      <a:pt x="37" y="938"/>
                    </a:lnTo>
                    <a:lnTo>
                      <a:pt x="30" y="934"/>
                    </a:lnTo>
                    <a:lnTo>
                      <a:pt x="28" y="931"/>
                    </a:lnTo>
                    <a:lnTo>
                      <a:pt x="26" y="931"/>
                    </a:lnTo>
                    <a:lnTo>
                      <a:pt x="21" y="927"/>
                    </a:lnTo>
                    <a:lnTo>
                      <a:pt x="14" y="918"/>
                    </a:lnTo>
                    <a:lnTo>
                      <a:pt x="9" y="907"/>
                    </a:lnTo>
                    <a:lnTo>
                      <a:pt x="3" y="890"/>
                    </a:lnTo>
                    <a:lnTo>
                      <a:pt x="0" y="869"/>
                    </a:lnTo>
                    <a:lnTo>
                      <a:pt x="2" y="841"/>
                    </a:lnTo>
                    <a:lnTo>
                      <a:pt x="7" y="806"/>
                    </a:lnTo>
                    <a:lnTo>
                      <a:pt x="20" y="765"/>
                    </a:lnTo>
                    <a:lnTo>
                      <a:pt x="41" y="716"/>
                    </a:lnTo>
                    <a:lnTo>
                      <a:pt x="41" y="715"/>
                    </a:lnTo>
                    <a:close/>
                  </a:path>
                </a:pathLst>
              </a:custGeom>
              <a:solidFill>
                <a:srgbClr val="FF3300"/>
              </a:solidFill>
              <a:ln w="9525">
                <a:solidFill>
                  <a:srgbClr val="FF3300"/>
                </a:solidFill>
                <a:round/>
                <a:headEnd/>
                <a:tailEnd/>
              </a:ln>
            </p:spPr>
            <p:txBody>
              <a:bodyPr/>
              <a:lstStyle/>
              <a:p>
                <a:endParaRPr lang="en-US"/>
              </a:p>
            </p:txBody>
          </p:sp>
          <p:sp>
            <p:nvSpPr>
              <p:cNvPr id="11" name="Freeform 10"/>
              <p:cNvSpPr>
                <a:spLocks/>
              </p:cNvSpPr>
              <p:nvPr/>
            </p:nvSpPr>
            <p:spPr bwMode="auto">
              <a:xfrm rot="4453325">
                <a:off x="2878" y="3316"/>
                <a:ext cx="441" cy="701"/>
              </a:xfrm>
              <a:custGeom>
                <a:avLst/>
                <a:gdLst>
                  <a:gd name="T0" fmla="*/ 1 w 825"/>
                  <a:gd name="T1" fmla="*/ 1 h 1222"/>
                  <a:gd name="T2" fmla="*/ 2 w 825"/>
                  <a:gd name="T3" fmla="*/ 2 h 1222"/>
                  <a:gd name="T4" fmla="*/ 2 w 825"/>
                  <a:gd name="T5" fmla="*/ 2 h 1222"/>
                  <a:gd name="T6" fmla="*/ 2 w 825"/>
                  <a:gd name="T7" fmla="*/ 3 h 1222"/>
                  <a:gd name="T8" fmla="*/ 2 w 825"/>
                  <a:gd name="T9" fmla="*/ 4 h 1222"/>
                  <a:gd name="T10" fmla="*/ 2 w 825"/>
                  <a:gd name="T11" fmla="*/ 5 h 1222"/>
                  <a:gd name="T12" fmla="*/ 3 w 825"/>
                  <a:gd name="T13" fmla="*/ 5 h 1222"/>
                  <a:gd name="T14" fmla="*/ 3 w 825"/>
                  <a:gd name="T15" fmla="*/ 6 h 1222"/>
                  <a:gd name="T16" fmla="*/ 3 w 825"/>
                  <a:gd name="T17" fmla="*/ 6 h 1222"/>
                  <a:gd name="T18" fmla="*/ 3 w 825"/>
                  <a:gd name="T19" fmla="*/ 6 h 1222"/>
                  <a:gd name="T20" fmla="*/ 3 w 825"/>
                  <a:gd name="T21" fmla="*/ 7 h 1222"/>
                  <a:gd name="T22" fmla="*/ 3 w 825"/>
                  <a:gd name="T23" fmla="*/ 7 h 1222"/>
                  <a:gd name="T24" fmla="*/ 3 w 825"/>
                  <a:gd name="T25" fmla="*/ 7 h 1222"/>
                  <a:gd name="T26" fmla="*/ 3 w 825"/>
                  <a:gd name="T27" fmla="*/ 8 h 1222"/>
                  <a:gd name="T28" fmla="*/ 3 w 825"/>
                  <a:gd name="T29" fmla="*/ 8 h 1222"/>
                  <a:gd name="T30" fmla="*/ 3 w 825"/>
                  <a:gd name="T31" fmla="*/ 8 h 1222"/>
                  <a:gd name="T32" fmla="*/ 3 w 825"/>
                  <a:gd name="T33" fmla="*/ 8 h 1222"/>
                  <a:gd name="T34" fmla="*/ 3 w 825"/>
                  <a:gd name="T35" fmla="*/ 8 h 1222"/>
                  <a:gd name="T36" fmla="*/ 3 w 825"/>
                  <a:gd name="T37" fmla="*/ 8 h 1222"/>
                  <a:gd name="T38" fmla="*/ 3 w 825"/>
                  <a:gd name="T39" fmla="*/ 8 h 1222"/>
                  <a:gd name="T40" fmla="*/ 3 w 825"/>
                  <a:gd name="T41" fmla="*/ 8 h 1222"/>
                  <a:gd name="T42" fmla="*/ 3 w 825"/>
                  <a:gd name="T43" fmla="*/ 8 h 1222"/>
                  <a:gd name="T44" fmla="*/ 3 w 825"/>
                  <a:gd name="T45" fmla="*/ 8 h 1222"/>
                  <a:gd name="T46" fmla="*/ 3 w 825"/>
                  <a:gd name="T47" fmla="*/ 8 h 1222"/>
                  <a:gd name="T48" fmla="*/ 3 w 825"/>
                  <a:gd name="T49" fmla="*/ 8 h 1222"/>
                  <a:gd name="T50" fmla="*/ 3 w 825"/>
                  <a:gd name="T51" fmla="*/ 8 h 1222"/>
                  <a:gd name="T52" fmla="*/ 3 w 825"/>
                  <a:gd name="T53" fmla="*/ 8 h 1222"/>
                  <a:gd name="T54" fmla="*/ 3 w 825"/>
                  <a:gd name="T55" fmla="*/ 8 h 1222"/>
                  <a:gd name="T56" fmla="*/ 3 w 825"/>
                  <a:gd name="T57" fmla="*/ 8 h 1222"/>
                  <a:gd name="T58" fmla="*/ 3 w 825"/>
                  <a:gd name="T59" fmla="*/ 8 h 1222"/>
                  <a:gd name="T60" fmla="*/ 3 w 825"/>
                  <a:gd name="T61" fmla="*/ 8 h 1222"/>
                  <a:gd name="T62" fmla="*/ 3 w 825"/>
                  <a:gd name="T63" fmla="*/ 7 h 1222"/>
                  <a:gd name="T64" fmla="*/ 3 w 825"/>
                  <a:gd name="T65" fmla="*/ 6 h 1222"/>
                  <a:gd name="T66" fmla="*/ 2 w 825"/>
                  <a:gd name="T67" fmla="*/ 6 h 1222"/>
                  <a:gd name="T68" fmla="*/ 2 w 825"/>
                  <a:gd name="T69" fmla="*/ 5 h 1222"/>
                  <a:gd name="T70" fmla="*/ 2 w 825"/>
                  <a:gd name="T71" fmla="*/ 4 h 1222"/>
                  <a:gd name="T72" fmla="*/ 2 w 825"/>
                  <a:gd name="T73" fmla="*/ 3 h 1222"/>
                  <a:gd name="T74" fmla="*/ 1 w 825"/>
                  <a:gd name="T75" fmla="*/ 3 h 1222"/>
                  <a:gd name="T76" fmla="*/ 1 w 825"/>
                  <a:gd name="T77" fmla="*/ 2 h 1222"/>
                  <a:gd name="T78" fmla="*/ 1 w 825"/>
                  <a:gd name="T79" fmla="*/ 2 h 1222"/>
                  <a:gd name="T80" fmla="*/ 1 w 825"/>
                  <a:gd name="T81" fmla="*/ 1 h 1222"/>
                  <a:gd name="T82" fmla="*/ 1 w 825"/>
                  <a:gd name="T83" fmla="*/ 1 h 1222"/>
                  <a:gd name="T84" fmla="*/ 1 w 825"/>
                  <a:gd name="T85" fmla="*/ 1 h 1222"/>
                  <a:gd name="T86" fmla="*/ 1 w 825"/>
                  <a:gd name="T87" fmla="*/ 1 h 1222"/>
                  <a:gd name="T88" fmla="*/ 0 w 825"/>
                  <a:gd name="T89" fmla="*/ 1 h 1222"/>
                  <a:gd name="T90" fmla="*/ 1 w 825"/>
                  <a:gd name="T91" fmla="*/ 1 h 1222"/>
                  <a:gd name="T92" fmla="*/ 1 w 825"/>
                  <a:gd name="T93" fmla="*/ 1 h 1222"/>
                  <a:gd name="T94" fmla="*/ 1 w 825"/>
                  <a:gd name="T95" fmla="*/ 1 h 1222"/>
                  <a:gd name="T96" fmla="*/ 1 w 825"/>
                  <a:gd name="T97" fmla="*/ 1 h 1222"/>
                  <a:gd name="T98" fmla="*/ 1 w 825"/>
                  <a:gd name="T99" fmla="*/ 1 h 1222"/>
                  <a:gd name="T100" fmla="*/ 1 w 825"/>
                  <a:gd name="T101" fmla="*/ 1 h 1222"/>
                  <a:gd name="T102" fmla="*/ 1 w 825"/>
                  <a:gd name="T103" fmla="*/ 1 h 1222"/>
                  <a:gd name="T104" fmla="*/ 1 w 825"/>
                  <a:gd name="T105" fmla="*/ 1 h 1222"/>
                  <a:gd name="T106" fmla="*/ 1 w 825"/>
                  <a:gd name="T107" fmla="*/ 1 h 1222"/>
                  <a:gd name="T108" fmla="*/ 1 w 825"/>
                  <a:gd name="T109" fmla="*/ 0 h 1222"/>
                  <a:gd name="T110" fmla="*/ 1 w 825"/>
                  <a:gd name="T111" fmla="*/ 1 h 1222"/>
                  <a:gd name="T112" fmla="*/ 1 w 825"/>
                  <a:gd name="T113" fmla="*/ 1 h 1222"/>
                  <a:gd name="T114" fmla="*/ 1 w 825"/>
                  <a:gd name="T115" fmla="*/ 1 h 1222"/>
                  <a:gd name="T116" fmla="*/ 1 w 825"/>
                  <a:gd name="T117" fmla="*/ 1 h 1222"/>
                  <a:gd name="T118" fmla="*/ 1 w 825"/>
                  <a:gd name="T119" fmla="*/ 1 h 1222"/>
                  <a:gd name="T120" fmla="*/ 1 w 825"/>
                  <a:gd name="T121" fmla="*/ 1 h 1222"/>
                  <a:gd name="T122" fmla="*/ 1 w 825"/>
                  <a:gd name="T123" fmla="*/ 1 h 1222"/>
                  <a:gd name="T124" fmla="*/ 1 w 825"/>
                  <a:gd name="T125" fmla="*/ 1 h 122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825"/>
                  <a:gd name="T190" fmla="*/ 0 h 1222"/>
                  <a:gd name="T191" fmla="*/ 825 w 825"/>
                  <a:gd name="T192" fmla="*/ 1222 h 122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825" h="1222">
                    <a:moveTo>
                      <a:pt x="258" y="123"/>
                    </a:moveTo>
                    <a:lnTo>
                      <a:pt x="355" y="238"/>
                    </a:lnTo>
                    <a:lnTo>
                      <a:pt x="441" y="351"/>
                    </a:lnTo>
                    <a:lnTo>
                      <a:pt x="516" y="464"/>
                    </a:lnTo>
                    <a:lnTo>
                      <a:pt x="582" y="571"/>
                    </a:lnTo>
                    <a:lnTo>
                      <a:pt x="640" y="670"/>
                    </a:lnTo>
                    <a:lnTo>
                      <a:pt x="688" y="764"/>
                    </a:lnTo>
                    <a:lnTo>
                      <a:pt x="728" y="850"/>
                    </a:lnTo>
                    <a:lnTo>
                      <a:pt x="759" y="924"/>
                    </a:lnTo>
                    <a:lnTo>
                      <a:pt x="783" y="989"/>
                    </a:lnTo>
                    <a:lnTo>
                      <a:pt x="800" y="1039"/>
                    </a:lnTo>
                    <a:lnTo>
                      <a:pt x="810" y="1080"/>
                    </a:lnTo>
                    <a:lnTo>
                      <a:pt x="818" y="1115"/>
                    </a:lnTo>
                    <a:lnTo>
                      <a:pt x="824" y="1145"/>
                    </a:lnTo>
                    <a:lnTo>
                      <a:pt x="825" y="1170"/>
                    </a:lnTo>
                    <a:lnTo>
                      <a:pt x="825" y="1188"/>
                    </a:lnTo>
                    <a:lnTo>
                      <a:pt x="822" y="1204"/>
                    </a:lnTo>
                    <a:lnTo>
                      <a:pt x="818" y="1214"/>
                    </a:lnTo>
                    <a:lnTo>
                      <a:pt x="811" y="1221"/>
                    </a:lnTo>
                    <a:lnTo>
                      <a:pt x="803" y="1222"/>
                    </a:lnTo>
                    <a:lnTo>
                      <a:pt x="793" y="1222"/>
                    </a:lnTo>
                    <a:lnTo>
                      <a:pt x="782" y="1218"/>
                    </a:lnTo>
                    <a:lnTo>
                      <a:pt x="773" y="1211"/>
                    </a:lnTo>
                    <a:lnTo>
                      <a:pt x="766" y="1201"/>
                    </a:lnTo>
                    <a:lnTo>
                      <a:pt x="762" y="1190"/>
                    </a:lnTo>
                    <a:lnTo>
                      <a:pt x="758" y="1177"/>
                    </a:lnTo>
                    <a:lnTo>
                      <a:pt x="755" y="1166"/>
                    </a:lnTo>
                    <a:lnTo>
                      <a:pt x="752" y="1156"/>
                    </a:lnTo>
                    <a:lnTo>
                      <a:pt x="751" y="1148"/>
                    </a:lnTo>
                    <a:lnTo>
                      <a:pt x="751" y="1142"/>
                    </a:lnTo>
                    <a:lnTo>
                      <a:pt x="751" y="1139"/>
                    </a:lnTo>
                    <a:lnTo>
                      <a:pt x="723" y="1037"/>
                    </a:lnTo>
                    <a:lnTo>
                      <a:pt x="674" y="929"/>
                    </a:lnTo>
                    <a:lnTo>
                      <a:pt x="609" y="816"/>
                    </a:lnTo>
                    <a:lnTo>
                      <a:pt x="530" y="704"/>
                    </a:lnTo>
                    <a:lnTo>
                      <a:pt x="446" y="594"/>
                    </a:lnTo>
                    <a:lnTo>
                      <a:pt x="358" y="492"/>
                    </a:lnTo>
                    <a:lnTo>
                      <a:pt x="272" y="396"/>
                    </a:lnTo>
                    <a:lnTo>
                      <a:pt x="194" y="314"/>
                    </a:lnTo>
                    <a:lnTo>
                      <a:pt x="126" y="246"/>
                    </a:lnTo>
                    <a:lnTo>
                      <a:pt x="74" y="197"/>
                    </a:lnTo>
                    <a:lnTo>
                      <a:pt x="39" y="159"/>
                    </a:lnTo>
                    <a:lnTo>
                      <a:pt x="17" y="127"/>
                    </a:lnTo>
                    <a:lnTo>
                      <a:pt x="4" y="97"/>
                    </a:lnTo>
                    <a:lnTo>
                      <a:pt x="0" y="73"/>
                    </a:lnTo>
                    <a:lnTo>
                      <a:pt x="3" y="54"/>
                    </a:lnTo>
                    <a:lnTo>
                      <a:pt x="8" y="38"/>
                    </a:lnTo>
                    <a:lnTo>
                      <a:pt x="18" y="26"/>
                    </a:lnTo>
                    <a:lnTo>
                      <a:pt x="27" y="17"/>
                    </a:lnTo>
                    <a:lnTo>
                      <a:pt x="32" y="12"/>
                    </a:lnTo>
                    <a:lnTo>
                      <a:pt x="35" y="10"/>
                    </a:lnTo>
                    <a:lnTo>
                      <a:pt x="38" y="9"/>
                    </a:lnTo>
                    <a:lnTo>
                      <a:pt x="44" y="6"/>
                    </a:lnTo>
                    <a:lnTo>
                      <a:pt x="53" y="2"/>
                    </a:lnTo>
                    <a:lnTo>
                      <a:pt x="67" y="0"/>
                    </a:lnTo>
                    <a:lnTo>
                      <a:pt x="86" y="2"/>
                    </a:lnTo>
                    <a:lnTo>
                      <a:pt x="109" y="9"/>
                    </a:lnTo>
                    <a:lnTo>
                      <a:pt x="139" y="23"/>
                    </a:lnTo>
                    <a:lnTo>
                      <a:pt x="173" y="45"/>
                    </a:lnTo>
                    <a:lnTo>
                      <a:pt x="213" y="78"/>
                    </a:lnTo>
                    <a:lnTo>
                      <a:pt x="260" y="123"/>
                    </a:lnTo>
                    <a:lnTo>
                      <a:pt x="258" y="123"/>
                    </a:lnTo>
                    <a:close/>
                  </a:path>
                </a:pathLst>
              </a:custGeom>
              <a:solidFill>
                <a:srgbClr val="FF3300"/>
              </a:solidFill>
              <a:ln w="9525">
                <a:solidFill>
                  <a:srgbClr val="FF3300"/>
                </a:solidFill>
                <a:round/>
                <a:headEnd/>
                <a:tailEnd/>
              </a:ln>
            </p:spPr>
            <p:txBody>
              <a:bodyPr/>
              <a:lstStyle/>
              <a:p>
                <a:endParaRPr lang="en-US"/>
              </a:p>
            </p:txBody>
          </p:sp>
        </p:grpSp>
        <p:pic>
          <p:nvPicPr>
            <p:cNvPr id="13" name="Picture 12" descr="PE01931_"/>
            <p:cNvPicPr>
              <a:picLocks noChangeAspect="1" noChangeArrowheads="1"/>
            </p:cNvPicPr>
            <p:nvPr/>
          </p:nvPicPr>
          <p:blipFill>
            <a:blip r:embed="rId8" cstate="print"/>
            <a:srcRect/>
            <a:stretch>
              <a:fillRect/>
            </a:stretch>
          </p:blipFill>
          <p:spPr bwMode="auto">
            <a:xfrm>
              <a:off x="304800" y="1524000"/>
              <a:ext cx="2438400" cy="2221031"/>
            </a:xfrm>
            <a:prstGeom prst="rect">
              <a:avLst/>
            </a:prstGeom>
            <a:noFill/>
            <a:ln w="9525">
              <a:noFill/>
              <a:miter lim="800000"/>
              <a:headEnd/>
              <a:tailEnd/>
            </a:ln>
          </p:spPr>
        </p:pic>
      </p:grpSp>
      <p:sp>
        <p:nvSpPr>
          <p:cNvPr id="15" name="Rounded Rectangle 14"/>
          <p:cNvSpPr/>
          <p:nvPr/>
        </p:nvSpPr>
        <p:spPr>
          <a:xfrm>
            <a:off x="165100" y="1447800"/>
            <a:ext cx="9575800" cy="2362200"/>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4083889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strVal val="#ppt_w*0.70"/>
                                          </p:val>
                                        </p:tav>
                                        <p:tav tm="100000">
                                          <p:val>
                                            <p:strVal val="#ppt_w"/>
                                          </p:val>
                                        </p:tav>
                                      </p:tavLst>
                                    </p:anim>
                                    <p:anim calcmode="lin" valueType="num">
                                      <p:cBhvr>
                                        <p:cTn id="8" dur="1000" fill="hold"/>
                                        <p:tgtEl>
                                          <p:spTgt spid="23"/>
                                        </p:tgtEl>
                                        <p:attrNameLst>
                                          <p:attrName>ppt_h</p:attrName>
                                        </p:attrNameLst>
                                      </p:cBhvr>
                                      <p:tavLst>
                                        <p:tav tm="0">
                                          <p:val>
                                            <p:strVal val="#ppt_h"/>
                                          </p:val>
                                        </p:tav>
                                        <p:tav tm="100000">
                                          <p:val>
                                            <p:strVal val="#ppt_h"/>
                                          </p:val>
                                        </p:tav>
                                      </p:tavLst>
                                    </p:anim>
                                    <p:animEffect transition="in" filter="fade">
                                      <p:cBhvr>
                                        <p:cTn id="9" dur="10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additive="base">
                                        <p:cTn id="14" dur="500" fill="hold"/>
                                        <p:tgtEl>
                                          <p:spTgt spid="24"/>
                                        </p:tgtEl>
                                        <p:attrNameLst>
                                          <p:attrName>ppt_x</p:attrName>
                                        </p:attrNameLst>
                                      </p:cBhvr>
                                      <p:tavLst>
                                        <p:tav tm="0">
                                          <p:val>
                                            <p:strVal val="#ppt_x"/>
                                          </p:val>
                                        </p:tav>
                                        <p:tav tm="100000">
                                          <p:val>
                                            <p:strVal val="#ppt_x"/>
                                          </p:val>
                                        </p:tav>
                                      </p:tavLst>
                                    </p:anim>
                                    <p:anim calcmode="lin" valueType="num">
                                      <p:cBhvr additive="base">
                                        <p:cTn id="1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42456"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228600" y="304800"/>
            <a:ext cx="850265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(4).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Kiểm</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tra</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lại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câu</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hỏi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đánh</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giá</a:t>
            </a:r>
            <a:endPar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endParaRPr>
          </a:p>
        </p:txBody>
      </p:sp>
      <p:sp>
        <p:nvSpPr>
          <p:cNvPr id="3" name="Rectangle 2"/>
          <p:cNvSpPr/>
          <p:nvPr/>
        </p:nvSpPr>
        <p:spPr>
          <a:xfrm>
            <a:off x="152400" y="1231880"/>
            <a:ext cx="9525000" cy="4736618"/>
          </a:xfrm>
          <a:prstGeom prst="rect">
            <a:avLst/>
          </a:prstGeom>
        </p:spPr>
        <p:txBody>
          <a:bodyPr wrap="square">
            <a:spAutoFit/>
          </a:bodyPr>
          <a:lstStyle/>
          <a:p>
            <a:pPr marL="285750" lvl="0" indent="-285750">
              <a:lnSpc>
                <a:spcPct val="120000"/>
              </a:lnSpc>
              <a:spcBef>
                <a:spcPts val="600"/>
              </a:spcBef>
              <a:spcAft>
                <a:spcPts val="600"/>
              </a:spcAft>
              <a:buFont typeface="Arial"/>
              <a:buChar char="•"/>
            </a:pPr>
            <a:r>
              <a:rPr lang="vi-VN" sz="2000" dirty="0">
                <a:solidFill>
                  <a:srgbClr val="0070C0"/>
                </a:solidFill>
              </a:rPr>
              <a:t>Sau khi đã thiết kế được từng câu hỏi cho từng biểu hiện thuộc trong một năng lực như trên cần thực hiện kiểm tra lại các câu hỏi đó để đảm bảo tính phù hợp, khả thi khi thực hiện về thời gian và điều kiện thực hiện</a:t>
            </a:r>
            <a:endParaRPr lang="en-US" sz="2000" dirty="0">
              <a:solidFill>
                <a:srgbClr val="0070C0"/>
              </a:solidFill>
            </a:endParaRPr>
          </a:p>
          <a:p>
            <a:pPr marL="800100" lvl="1" indent="-342900">
              <a:lnSpc>
                <a:spcPct val="120000"/>
              </a:lnSpc>
              <a:spcBef>
                <a:spcPts val="600"/>
              </a:spcBef>
              <a:spcAft>
                <a:spcPts val="600"/>
              </a:spcAft>
              <a:buFont typeface="+mj-lt"/>
              <a:buAutoNum type="arabicPeriod"/>
            </a:pPr>
            <a:r>
              <a:rPr lang="vi-VN" sz="2000" i="1" dirty="0">
                <a:solidFill>
                  <a:srgbClr val="0070C0"/>
                </a:solidFill>
              </a:rPr>
              <a:t>Kiểm tra lại sự phù hợp về nội dung tổng thể tất cả các câu hỏi thiết kế cho 1 năng lực</a:t>
            </a:r>
            <a:endParaRPr lang="en-US" sz="2000" i="1" dirty="0">
              <a:solidFill>
                <a:srgbClr val="0070C0"/>
              </a:solidFill>
            </a:endParaRPr>
          </a:p>
          <a:p>
            <a:pPr marL="800100" lvl="1" indent="-342900">
              <a:lnSpc>
                <a:spcPct val="120000"/>
              </a:lnSpc>
              <a:spcBef>
                <a:spcPts val="600"/>
              </a:spcBef>
              <a:spcAft>
                <a:spcPts val="600"/>
              </a:spcAft>
              <a:buFont typeface="+mj-lt"/>
              <a:buAutoNum type="arabicPeriod"/>
            </a:pPr>
            <a:r>
              <a:rPr lang="vi-VN" sz="2000" i="1" dirty="0">
                <a:solidFill>
                  <a:srgbClr val="0070C0"/>
                </a:solidFill>
              </a:rPr>
              <a:t>Kiểm tra lại thời gian dự kiến làm bài để đảm bảo tính khả thi (cần thiết cho 1 nhân viên ở vị trí liên quan kiểm tra thử)</a:t>
            </a:r>
            <a:endParaRPr lang="en-US" sz="2000" i="1" dirty="0">
              <a:solidFill>
                <a:srgbClr val="0070C0"/>
              </a:solidFill>
            </a:endParaRPr>
          </a:p>
          <a:p>
            <a:pPr marL="285750" lvl="0" indent="-285750">
              <a:lnSpc>
                <a:spcPct val="120000"/>
              </a:lnSpc>
              <a:spcBef>
                <a:spcPts val="600"/>
              </a:spcBef>
              <a:spcAft>
                <a:spcPts val="600"/>
              </a:spcAft>
              <a:buFont typeface="Arial"/>
              <a:buChar char="•"/>
            </a:pPr>
            <a:r>
              <a:rPr lang="vi-VN" sz="2000" dirty="0">
                <a:solidFill>
                  <a:srgbClr val="0070C0"/>
                </a:solidFill>
              </a:rPr>
              <a:t>Việc kiểm tra này nên được thực hiện khi thiết kế xong các câu hỏi cho từng năng lực hoặc nhóm năng lực chuyên môn liên quan</a:t>
            </a:r>
            <a:endParaRPr lang="en-US" sz="2000" dirty="0">
              <a:solidFill>
                <a:srgbClr val="0070C0"/>
              </a:solidFill>
            </a:endParaRPr>
          </a:p>
          <a:p>
            <a:pPr marL="285750" lvl="0" indent="-285750">
              <a:lnSpc>
                <a:spcPct val="120000"/>
              </a:lnSpc>
              <a:spcBef>
                <a:spcPts val="600"/>
              </a:spcBef>
              <a:spcAft>
                <a:spcPts val="600"/>
              </a:spcAft>
              <a:buFont typeface="Arial"/>
              <a:buChar char="•"/>
            </a:pPr>
            <a:r>
              <a:rPr lang="vi-VN" sz="2000" dirty="0">
                <a:solidFill>
                  <a:srgbClr val="0070C0"/>
                </a:solidFill>
              </a:rPr>
              <a:t>Sau bước kiểm tra là hoàn thiện lại câu hỏi, đáp án và các điều kiện thực hiện câu hỏi thi.</a:t>
            </a:r>
            <a:endParaRPr lang="en-US" sz="2000" dirty="0">
              <a:solidFill>
                <a:srgbClr val="0070C0"/>
              </a:solidFill>
            </a:endParaRPr>
          </a:p>
        </p:txBody>
      </p:sp>
    </p:spTree>
    <p:extLst>
      <p:ext uri="{BB962C8B-B14F-4D97-AF65-F5344CB8AC3E}">
        <p14:creationId xmlns:p14="http://schemas.microsoft.com/office/powerpoint/2010/main" val="297309332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45517"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228600" y="304800"/>
            <a:ext cx="850265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(4).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Kiểm</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tra</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lại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câu</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hỏi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đánh</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giá</a:t>
            </a:r>
            <a:endPar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endParaRPr>
          </a:p>
        </p:txBody>
      </p:sp>
      <p:sp>
        <p:nvSpPr>
          <p:cNvPr id="2" name="Rectangle 1"/>
          <p:cNvSpPr/>
          <p:nvPr/>
        </p:nvSpPr>
        <p:spPr>
          <a:xfrm>
            <a:off x="304800" y="1204506"/>
            <a:ext cx="9372600" cy="6050887"/>
          </a:xfrm>
          <a:prstGeom prst="rect">
            <a:avLst/>
          </a:prstGeom>
        </p:spPr>
        <p:txBody>
          <a:bodyPr wrap="square">
            <a:spAutoFit/>
          </a:bodyPr>
          <a:lstStyle/>
          <a:p>
            <a:pPr marL="571500" indent="-571500">
              <a:lnSpc>
                <a:spcPct val="110000"/>
              </a:lnSpc>
              <a:spcBef>
                <a:spcPts val="600"/>
              </a:spcBef>
              <a:spcAft>
                <a:spcPts val="600"/>
              </a:spcAft>
              <a:buFont typeface="Wingdings" charset="0"/>
              <a:buChar char="þ"/>
            </a:pPr>
            <a:r>
              <a:rPr lang="en-US" dirty="0" err="1">
                <a:latin typeface="Arial"/>
                <a:ea typeface="Wingdings"/>
                <a:cs typeface="Arial"/>
              </a:rPr>
              <a:t>Câu</a:t>
            </a:r>
            <a:r>
              <a:rPr lang="en-US" dirty="0">
                <a:latin typeface="Arial"/>
                <a:ea typeface="Wingdings"/>
                <a:cs typeface="Arial"/>
              </a:rPr>
              <a:t> </a:t>
            </a:r>
            <a:r>
              <a:rPr lang="en-US" dirty="0" err="1">
                <a:latin typeface="Arial"/>
                <a:ea typeface="Wingdings"/>
                <a:cs typeface="Arial"/>
              </a:rPr>
              <a:t>hỏi</a:t>
            </a:r>
            <a:r>
              <a:rPr lang="en-US" dirty="0">
                <a:latin typeface="Arial"/>
                <a:ea typeface="Wingdings"/>
                <a:cs typeface="Arial"/>
              </a:rPr>
              <a:t> </a:t>
            </a:r>
            <a:r>
              <a:rPr lang="en-US" dirty="0" err="1">
                <a:latin typeface="Arial"/>
                <a:ea typeface="Wingdings"/>
                <a:cs typeface="Arial"/>
              </a:rPr>
              <a:t>xây</a:t>
            </a:r>
            <a:r>
              <a:rPr lang="en-US" dirty="0">
                <a:latin typeface="Arial"/>
                <a:ea typeface="Wingdings"/>
                <a:cs typeface="Arial"/>
              </a:rPr>
              <a:t> </a:t>
            </a:r>
            <a:r>
              <a:rPr lang="en-US" dirty="0" err="1">
                <a:latin typeface="Arial"/>
                <a:ea typeface="Wingdings"/>
                <a:cs typeface="Arial"/>
              </a:rPr>
              <a:t>dựng</a:t>
            </a:r>
            <a:r>
              <a:rPr lang="en-US" dirty="0">
                <a:latin typeface="Arial"/>
                <a:ea typeface="Wingdings"/>
                <a:cs typeface="Arial"/>
              </a:rPr>
              <a:t> </a:t>
            </a:r>
            <a:r>
              <a:rPr lang="en-US" i="1" u="sng" dirty="0" err="1">
                <a:solidFill>
                  <a:srgbClr val="FF0000"/>
                </a:solidFill>
                <a:latin typeface="Arial"/>
                <a:ea typeface="Wingdings"/>
                <a:cs typeface="Arial"/>
              </a:rPr>
              <a:t>theo</a:t>
            </a:r>
            <a:r>
              <a:rPr lang="en-US" i="1" u="sng" dirty="0">
                <a:solidFill>
                  <a:srgbClr val="FF0000"/>
                </a:solidFill>
                <a:latin typeface="Arial"/>
                <a:ea typeface="Wingdings"/>
                <a:cs typeface="Arial"/>
              </a:rPr>
              <a:t> </a:t>
            </a:r>
            <a:r>
              <a:rPr lang="en-US" i="1" u="sng" dirty="0" err="1">
                <a:solidFill>
                  <a:srgbClr val="FF0000"/>
                </a:solidFill>
                <a:latin typeface="Arial"/>
                <a:ea typeface="Wingdings"/>
                <a:cs typeface="Arial"/>
              </a:rPr>
              <a:t>từ</a:t>
            </a:r>
            <a:r>
              <a:rPr lang="en-US" i="1" u="sng" dirty="0">
                <a:solidFill>
                  <a:srgbClr val="FF0000"/>
                </a:solidFill>
                <a:latin typeface="Arial"/>
                <a:ea typeface="Wingdings"/>
                <a:cs typeface="Arial"/>
              </a:rPr>
              <a:t> </a:t>
            </a:r>
            <a:r>
              <a:rPr lang="en-US" i="1" u="sng" dirty="0" err="1">
                <a:solidFill>
                  <a:srgbClr val="FF0000"/>
                </a:solidFill>
                <a:latin typeface="Arial"/>
                <a:ea typeface="Wingdings"/>
                <a:cs typeface="Arial"/>
              </a:rPr>
              <a:t>điển</a:t>
            </a:r>
            <a:r>
              <a:rPr lang="en-US" i="1" u="sng" dirty="0">
                <a:solidFill>
                  <a:srgbClr val="FF0000"/>
                </a:solidFill>
                <a:latin typeface="Arial"/>
                <a:ea typeface="Wingdings"/>
                <a:cs typeface="Arial"/>
              </a:rPr>
              <a:t> </a:t>
            </a:r>
            <a:r>
              <a:rPr lang="en-US" dirty="0" err="1">
                <a:latin typeface="Arial"/>
                <a:ea typeface="Wingdings"/>
                <a:cs typeface="Arial"/>
              </a:rPr>
              <a:t>năng</a:t>
            </a:r>
            <a:r>
              <a:rPr lang="en-US" dirty="0">
                <a:latin typeface="Arial"/>
                <a:ea typeface="Wingdings"/>
                <a:cs typeface="Arial"/>
              </a:rPr>
              <a:t> </a:t>
            </a:r>
            <a:r>
              <a:rPr lang="en-US" dirty="0" err="1">
                <a:latin typeface="Arial"/>
                <a:ea typeface="Wingdings"/>
                <a:cs typeface="Arial"/>
              </a:rPr>
              <a:t>lực</a:t>
            </a:r>
            <a:endParaRPr lang="en-US" dirty="0">
              <a:latin typeface="Arial"/>
              <a:ea typeface="Wingdings"/>
              <a:cs typeface="Arial"/>
            </a:endParaRPr>
          </a:p>
          <a:p>
            <a:pPr marL="571500" indent="-571500">
              <a:lnSpc>
                <a:spcPct val="110000"/>
              </a:lnSpc>
              <a:spcBef>
                <a:spcPts val="600"/>
              </a:spcBef>
              <a:spcAft>
                <a:spcPts val="600"/>
              </a:spcAft>
              <a:buFont typeface="Wingdings" charset="0"/>
              <a:buChar char="þ"/>
            </a:pPr>
            <a:r>
              <a:rPr lang="en-US" dirty="0" err="1">
                <a:latin typeface="Arial"/>
                <a:ea typeface="Wingdings"/>
                <a:cs typeface="Arial"/>
              </a:rPr>
              <a:t>Câu</a:t>
            </a:r>
            <a:r>
              <a:rPr lang="en-US" dirty="0">
                <a:latin typeface="Arial"/>
                <a:ea typeface="Wingdings"/>
                <a:cs typeface="Arial"/>
              </a:rPr>
              <a:t> </a:t>
            </a:r>
            <a:r>
              <a:rPr lang="en-US" dirty="0" err="1">
                <a:latin typeface="Arial"/>
                <a:ea typeface="Wingdings"/>
                <a:cs typeface="Arial"/>
              </a:rPr>
              <a:t>hỏi</a:t>
            </a:r>
            <a:r>
              <a:rPr lang="en-US" dirty="0">
                <a:latin typeface="Arial"/>
                <a:ea typeface="Wingdings"/>
                <a:cs typeface="Arial"/>
              </a:rPr>
              <a:t> </a:t>
            </a:r>
            <a:r>
              <a:rPr lang="en-US" dirty="0" err="1">
                <a:latin typeface="Arial"/>
                <a:ea typeface="Wingdings"/>
                <a:cs typeface="Arial"/>
              </a:rPr>
              <a:t>được</a:t>
            </a:r>
            <a:r>
              <a:rPr lang="en-US" dirty="0">
                <a:latin typeface="Arial"/>
                <a:ea typeface="Wingdings"/>
                <a:cs typeface="Arial"/>
              </a:rPr>
              <a:t> </a:t>
            </a:r>
            <a:r>
              <a:rPr lang="en-US" dirty="0" err="1">
                <a:latin typeface="Arial"/>
                <a:ea typeface="Wingdings"/>
                <a:cs typeface="Arial"/>
              </a:rPr>
              <a:t>xây</a:t>
            </a:r>
            <a:r>
              <a:rPr lang="en-US" dirty="0">
                <a:latin typeface="Arial"/>
                <a:ea typeface="Wingdings"/>
                <a:cs typeface="Arial"/>
              </a:rPr>
              <a:t> </a:t>
            </a:r>
            <a:r>
              <a:rPr lang="en-US" dirty="0" err="1">
                <a:latin typeface="Arial"/>
                <a:ea typeface="Wingdings"/>
                <a:cs typeface="Arial"/>
              </a:rPr>
              <a:t>dựng</a:t>
            </a:r>
            <a:r>
              <a:rPr lang="en-US" dirty="0">
                <a:latin typeface="Arial"/>
                <a:ea typeface="Wingdings"/>
                <a:cs typeface="Arial"/>
              </a:rPr>
              <a:t> </a:t>
            </a:r>
            <a:r>
              <a:rPr lang="en-US" dirty="0" err="1">
                <a:latin typeface="Arial"/>
                <a:ea typeface="Wingdings"/>
                <a:cs typeface="Arial"/>
              </a:rPr>
              <a:t>cho</a:t>
            </a:r>
            <a:r>
              <a:rPr lang="en-US" dirty="0">
                <a:latin typeface="Arial"/>
                <a:ea typeface="Wingdings"/>
                <a:cs typeface="Arial"/>
              </a:rPr>
              <a:t> </a:t>
            </a:r>
            <a:r>
              <a:rPr lang="en-US" dirty="0" err="1">
                <a:latin typeface="Arial"/>
                <a:ea typeface="Wingdings"/>
                <a:cs typeface="Arial"/>
              </a:rPr>
              <a:t>các</a:t>
            </a:r>
            <a:r>
              <a:rPr lang="en-US" dirty="0">
                <a:latin typeface="Arial"/>
                <a:ea typeface="Wingdings"/>
                <a:cs typeface="Arial"/>
              </a:rPr>
              <a:t> </a:t>
            </a:r>
            <a:r>
              <a:rPr lang="en-US" dirty="0" err="1">
                <a:latin typeface="Arial"/>
                <a:ea typeface="Wingdings"/>
                <a:cs typeface="Arial"/>
              </a:rPr>
              <a:t>năng</a:t>
            </a:r>
            <a:r>
              <a:rPr lang="en-US" dirty="0">
                <a:latin typeface="Arial"/>
                <a:ea typeface="Wingdings"/>
                <a:cs typeface="Arial"/>
              </a:rPr>
              <a:t> </a:t>
            </a:r>
            <a:r>
              <a:rPr lang="en-US" dirty="0" err="1">
                <a:latin typeface="Arial"/>
                <a:ea typeface="Wingdings"/>
                <a:cs typeface="Arial"/>
              </a:rPr>
              <a:t>lực</a:t>
            </a:r>
            <a:r>
              <a:rPr lang="en-US" dirty="0">
                <a:latin typeface="Arial"/>
                <a:ea typeface="Wingdings"/>
                <a:cs typeface="Arial"/>
              </a:rPr>
              <a:t>/</a:t>
            </a:r>
            <a:r>
              <a:rPr lang="en-US" dirty="0" err="1">
                <a:latin typeface="Arial"/>
                <a:ea typeface="Wingdings"/>
                <a:cs typeface="Arial"/>
              </a:rPr>
              <a:t>biểu</a:t>
            </a:r>
            <a:r>
              <a:rPr lang="en-US" dirty="0">
                <a:latin typeface="Arial"/>
                <a:ea typeface="Wingdings"/>
                <a:cs typeface="Arial"/>
              </a:rPr>
              <a:t> </a:t>
            </a:r>
            <a:r>
              <a:rPr lang="en-US" dirty="0" err="1">
                <a:latin typeface="Arial"/>
                <a:ea typeface="Wingdings"/>
                <a:cs typeface="Arial"/>
              </a:rPr>
              <a:t>hiện</a:t>
            </a:r>
            <a:r>
              <a:rPr lang="en-US" dirty="0">
                <a:latin typeface="Arial"/>
                <a:ea typeface="Wingdings"/>
                <a:cs typeface="Arial"/>
              </a:rPr>
              <a:t> </a:t>
            </a:r>
            <a:r>
              <a:rPr lang="en-US" i="1" dirty="0" err="1">
                <a:solidFill>
                  <a:srgbClr val="FF0000"/>
                </a:solidFill>
                <a:latin typeface="Arial"/>
                <a:ea typeface="Wingdings"/>
                <a:cs typeface="Arial"/>
              </a:rPr>
              <a:t>phù</a:t>
            </a:r>
            <a:r>
              <a:rPr lang="en-US" i="1" dirty="0">
                <a:solidFill>
                  <a:srgbClr val="FF0000"/>
                </a:solidFill>
                <a:latin typeface="Arial"/>
                <a:ea typeface="Wingdings"/>
                <a:cs typeface="Arial"/>
              </a:rPr>
              <a:t> </a:t>
            </a:r>
            <a:r>
              <a:rPr lang="en-US" i="1" dirty="0" err="1">
                <a:solidFill>
                  <a:srgbClr val="FF0000"/>
                </a:solidFill>
                <a:latin typeface="Arial"/>
                <a:ea typeface="Wingdings"/>
                <a:cs typeface="Arial"/>
              </a:rPr>
              <a:t>hợp</a:t>
            </a:r>
            <a:r>
              <a:rPr lang="en-US" i="1" dirty="0">
                <a:solidFill>
                  <a:srgbClr val="FF0000"/>
                </a:solidFill>
                <a:latin typeface="Arial"/>
                <a:ea typeface="Wingdings"/>
                <a:cs typeface="Arial"/>
              </a:rPr>
              <a:t> </a:t>
            </a:r>
            <a:r>
              <a:rPr lang="en-US" i="1" dirty="0" err="1">
                <a:solidFill>
                  <a:srgbClr val="FF0000"/>
                </a:solidFill>
                <a:latin typeface="Arial"/>
                <a:ea typeface="Wingdings"/>
                <a:cs typeface="Arial"/>
              </a:rPr>
              <a:t>với</a:t>
            </a:r>
            <a:r>
              <a:rPr lang="en-US" i="1" dirty="0">
                <a:solidFill>
                  <a:srgbClr val="FF0000"/>
                </a:solidFill>
                <a:latin typeface="Arial"/>
                <a:ea typeface="Wingdings"/>
                <a:cs typeface="Arial"/>
              </a:rPr>
              <a:t> </a:t>
            </a:r>
            <a:r>
              <a:rPr lang="en-US" i="1" dirty="0" err="1">
                <a:solidFill>
                  <a:srgbClr val="FF0000"/>
                </a:solidFill>
                <a:latin typeface="Arial"/>
                <a:ea typeface="Wingdings"/>
                <a:cs typeface="Arial"/>
              </a:rPr>
              <a:t>phương</a:t>
            </a:r>
            <a:r>
              <a:rPr lang="en-US" i="1" dirty="0">
                <a:solidFill>
                  <a:srgbClr val="FF0000"/>
                </a:solidFill>
                <a:latin typeface="Arial"/>
                <a:ea typeface="Wingdings"/>
                <a:cs typeface="Arial"/>
              </a:rPr>
              <a:t> </a:t>
            </a:r>
            <a:r>
              <a:rPr lang="en-US" i="1" dirty="0" err="1">
                <a:solidFill>
                  <a:srgbClr val="FF0000"/>
                </a:solidFill>
                <a:latin typeface="Arial"/>
                <a:ea typeface="Wingdings"/>
                <a:cs typeface="Arial"/>
              </a:rPr>
              <a:t>pháp</a:t>
            </a:r>
            <a:r>
              <a:rPr lang="en-US" i="1" dirty="0">
                <a:solidFill>
                  <a:srgbClr val="FF0000"/>
                </a:solidFill>
                <a:latin typeface="Arial"/>
                <a:ea typeface="Wingdings"/>
                <a:cs typeface="Arial"/>
              </a:rPr>
              <a:t> </a:t>
            </a:r>
            <a:r>
              <a:rPr lang="en-US" i="1" dirty="0" err="1">
                <a:solidFill>
                  <a:srgbClr val="FF0000"/>
                </a:solidFill>
                <a:latin typeface="Arial"/>
                <a:ea typeface="Wingdings"/>
                <a:cs typeface="Arial"/>
              </a:rPr>
              <a:t>đánh</a:t>
            </a:r>
            <a:r>
              <a:rPr lang="en-US" i="1" dirty="0">
                <a:solidFill>
                  <a:srgbClr val="FF0000"/>
                </a:solidFill>
                <a:latin typeface="Arial"/>
                <a:ea typeface="Wingdings"/>
                <a:cs typeface="Arial"/>
              </a:rPr>
              <a:t> </a:t>
            </a:r>
            <a:r>
              <a:rPr lang="en-US" i="1" dirty="0" err="1">
                <a:solidFill>
                  <a:srgbClr val="FF0000"/>
                </a:solidFill>
                <a:latin typeface="Arial"/>
                <a:ea typeface="Wingdings"/>
                <a:cs typeface="Arial"/>
              </a:rPr>
              <a:t>giá</a:t>
            </a:r>
            <a:r>
              <a:rPr lang="en-US" i="1" dirty="0">
                <a:solidFill>
                  <a:srgbClr val="FF0000"/>
                </a:solidFill>
                <a:latin typeface="Arial"/>
                <a:ea typeface="Wingdings"/>
                <a:cs typeface="Arial"/>
              </a:rPr>
              <a:t> </a:t>
            </a:r>
            <a:r>
              <a:rPr lang="en-US" i="1" dirty="0" err="1">
                <a:solidFill>
                  <a:srgbClr val="FF0000"/>
                </a:solidFill>
                <a:latin typeface="Arial"/>
                <a:ea typeface="Wingdings"/>
                <a:cs typeface="Arial"/>
              </a:rPr>
              <a:t>bằng</a:t>
            </a:r>
            <a:r>
              <a:rPr lang="en-US" i="1" dirty="0">
                <a:solidFill>
                  <a:srgbClr val="FF0000"/>
                </a:solidFill>
                <a:latin typeface="Arial"/>
                <a:ea typeface="Wingdings"/>
                <a:cs typeface="Arial"/>
              </a:rPr>
              <a:t> </a:t>
            </a:r>
            <a:r>
              <a:rPr lang="en-US" i="1" dirty="0" err="1">
                <a:solidFill>
                  <a:srgbClr val="FF0000"/>
                </a:solidFill>
                <a:latin typeface="Arial"/>
                <a:ea typeface="Wingdings"/>
                <a:cs typeface="Arial"/>
              </a:rPr>
              <a:t>bài</a:t>
            </a:r>
            <a:r>
              <a:rPr lang="en-US" i="1" dirty="0">
                <a:solidFill>
                  <a:srgbClr val="FF0000"/>
                </a:solidFill>
                <a:latin typeface="Arial"/>
                <a:ea typeface="Wingdings"/>
                <a:cs typeface="Arial"/>
              </a:rPr>
              <a:t> </a:t>
            </a:r>
            <a:r>
              <a:rPr lang="en-US" i="1" dirty="0" err="1">
                <a:solidFill>
                  <a:srgbClr val="FF0000"/>
                </a:solidFill>
                <a:latin typeface="Arial"/>
                <a:ea typeface="Wingdings"/>
                <a:cs typeface="Arial"/>
              </a:rPr>
              <a:t>kiểm</a:t>
            </a:r>
            <a:r>
              <a:rPr lang="en-US" i="1" dirty="0">
                <a:solidFill>
                  <a:srgbClr val="FF0000"/>
                </a:solidFill>
                <a:latin typeface="Arial"/>
                <a:ea typeface="Wingdings"/>
                <a:cs typeface="Arial"/>
              </a:rPr>
              <a:t> </a:t>
            </a:r>
            <a:r>
              <a:rPr lang="en-US" i="1" dirty="0" err="1">
                <a:solidFill>
                  <a:srgbClr val="FF0000"/>
                </a:solidFill>
                <a:latin typeface="Arial"/>
                <a:ea typeface="Wingdings"/>
                <a:cs typeface="Arial"/>
              </a:rPr>
              <a:t>tra</a:t>
            </a:r>
            <a:r>
              <a:rPr lang="en-US" i="1" dirty="0">
                <a:solidFill>
                  <a:srgbClr val="FF0000"/>
                </a:solidFill>
                <a:latin typeface="Arial"/>
                <a:ea typeface="Wingdings"/>
                <a:cs typeface="Arial"/>
              </a:rPr>
              <a:t> </a:t>
            </a:r>
            <a:r>
              <a:rPr lang="en-US" dirty="0">
                <a:latin typeface="Arial"/>
                <a:ea typeface="Wingdings"/>
                <a:cs typeface="Arial"/>
              </a:rPr>
              <a:t>(</a:t>
            </a:r>
            <a:r>
              <a:rPr lang="en-US" dirty="0" err="1">
                <a:latin typeface="Arial"/>
                <a:ea typeface="Wingdings"/>
                <a:cs typeface="Arial"/>
              </a:rPr>
              <a:t>kiến</a:t>
            </a:r>
            <a:r>
              <a:rPr lang="en-US" dirty="0">
                <a:latin typeface="Arial"/>
                <a:ea typeface="Wingdings"/>
                <a:cs typeface="Arial"/>
              </a:rPr>
              <a:t> </a:t>
            </a:r>
            <a:r>
              <a:rPr lang="en-US" dirty="0" err="1">
                <a:latin typeface="Arial"/>
                <a:ea typeface="Wingdings"/>
                <a:cs typeface="Arial"/>
              </a:rPr>
              <a:t>thức</a:t>
            </a:r>
            <a:r>
              <a:rPr lang="en-US" dirty="0">
                <a:latin typeface="Arial"/>
                <a:ea typeface="Wingdings"/>
                <a:cs typeface="Arial"/>
              </a:rPr>
              <a:t>)</a:t>
            </a:r>
          </a:p>
          <a:p>
            <a:pPr marL="571500" indent="-571500">
              <a:lnSpc>
                <a:spcPct val="110000"/>
              </a:lnSpc>
              <a:spcBef>
                <a:spcPts val="600"/>
              </a:spcBef>
              <a:spcAft>
                <a:spcPts val="600"/>
              </a:spcAft>
              <a:buFont typeface="Wingdings" charset="0"/>
              <a:buChar char="þ"/>
            </a:pPr>
            <a:r>
              <a:rPr lang="en-US" dirty="0" err="1">
                <a:latin typeface="Arial"/>
                <a:ea typeface="Wingdings"/>
                <a:cs typeface="Arial"/>
              </a:rPr>
              <a:t>Câu</a:t>
            </a:r>
            <a:r>
              <a:rPr lang="en-US" dirty="0">
                <a:latin typeface="Arial"/>
                <a:ea typeface="Wingdings"/>
                <a:cs typeface="Arial"/>
              </a:rPr>
              <a:t> </a:t>
            </a:r>
            <a:r>
              <a:rPr lang="en-US" dirty="0" err="1">
                <a:latin typeface="Arial"/>
                <a:ea typeface="Wingdings"/>
                <a:cs typeface="Arial"/>
              </a:rPr>
              <a:t>hỏi</a:t>
            </a:r>
            <a:r>
              <a:rPr lang="en-US" dirty="0">
                <a:latin typeface="Arial"/>
                <a:ea typeface="Wingdings"/>
                <a:cs typeface="Arial"/>
              </a:rPr>
              <a:t> </a:t>
            </a:r>
            <a:r>
              <a:rPr lang="en-US" dirty="0" err="1">
                <a:latin typeface="Arial"/>
                <a:ea typeface="Wingdings"/>
                <a:cs typeface="Arial"/>
              </a:rPr>
              <a:t>xây</a:t>
            </a:r>
            <a:r>
              <a:rPr lang="en-US" dirty="0">
                <a:latin typeface="Arial"/>
                <a:ea typeface="Wingdings"/>
                <a:cs typeface="Arial"/>
              </a:rPr>
              <a:t> </a:t>
            </a:r>
            <a:r>
              <a:rPr lang="en-US" dirty="0" err="1">
                <a:latin typeface="Arial"/>
                <a:ea typeface="Wingdings"/>
                <a:cs typeface="Arial"/>
              </a:rPr>
              <a:t>dựng</a:t>
            </a:r>
            <a:r>
              <a:rPr lang="en-US" dirty="0">
                <a:latin typeface="Arial"/>
                <a:ea typeface="Wingdings"/>
                <a:cs typeface="Arial"/>
              </a:rPr>
              <a:t> </a:t>
            </a:r>
            <a:r>
              <a:rPr lang="en-US" i="1" dirty="0" err="1">
                <a:solidFill>
                  <a:srgbClr val="FF0000"/>
                </a:solidFill>
                <a:latin typeface="Arial"/>
                <a:ea typeface="Wingdings"/>
                <a:cs typeface="Arial"/>
              </a:rPr>
              <a:t>phù</a:t>
            </a:r>
            <a:r>
              <a:rPr lang="en-US" i="1" dirty="0">
                <a:solidFill>
                  <a:srgbClr val="FF0000"/>
                </a:solidFill>
                <a:latin typeface="Arial"/>
                <a:ea typeface="Wingdings"/>
                <a:cs typeface="Arial"/>
              </a:rPr>
              <a:t> </a:t>
            </a:r>
            <a:r>
              <a:rPr lang="en-US" i="1" dirty="0" err="1">
                <a:solidFill>
                  <a:srgbClr val="FF0000"/>
                </a:solidFill>
                <a:latin typeface="Arial"/>
                <a:ea typeface="Wingdings"/>
                <a:cs typeface="Arial"/>
              </a:rPr>
              <a:t>hợp</a:t>
            </a:r>
            <a:r>
              <a:rPr lang="en-US" i="1" dirty="0">
                <a:solidFill>
                  <a:srgbClr val="FF0000"/>
                </a:solidFill>
                <a:latin typeface="Arial"/>
                <a:ea typeface="Wingdings"/>
                <a:cs typeface="Arial"/>
              </a:rPr>
              <a:t> </a:t>
            </a:r>
            <a:r>
              <a:rPr lang="en-US" i="1" dirty="0" err="1">
                <a:solidFill>
                  <a:srgbClr val="FF0000"/>
                </a:solidFill>
                <a:latin typeface="Arial"/>
                <a:ea typeface="Wingdings"/>
                <a:cs typeface="Arial"/>
              </a:rPr>
              <a:t>với</a:t>
            </a:r>
            <a:r>
              <a:rPr lang="en-US" i="1" dirty="0">
                <a:solidFill>
                  <a:srgbClr val="FF0000"/>
                </a:solidFill>
                <a:latin typeface="Arial"/>
                <a:ea typeface="Wingdings"/>
                <a:cs typeface="Arial"/>
              </a:rPr>
              <a:t> </a:t>
            </a:r>
            <a:r>
              <a:rPr lang="en-US" i="1" dirty="0" err="1">
                <a:solidFill>
                  <a:srgbClr val="FF0000"/>
                </a:solidFill>
                <a:latin typeface="Arial"/>
                <a:ea typeface="Wingdings"/>
                <a:cs typeface="Arial"/>
              </a:rPr>
              <a:t>cấp</a:t>
            </a:r>
            <a:r>
              <a:rPr lang="en-US" i="1" dirty="0">
                <a:solidFill>
                  <a:srgbClr val="FF0000"/>
                </a:solidFill>
                <a:latin typeface="Arial"/>
                <a:ea typeface="Wingdings"/>
                <a:cs typeface="Arial"/>
              </a:rPr>
              <a:t> </a:t>
            </a:r>
            <a:r>
              <a:rPr lang="en-US" i="1" dirty="0" err="1">
                <a:solidFill>
                  <a:srgbClr val="FF0000"/>
                </a:solidFill>
                <a:latin typeface="Arial"/>
                <a:ea typeface="Wingdings"/>
                <a:cs typeface="Arial"/>
              </a:rPr>
              <a:t>độ</a:t>
            </a:r>
            <a:r>
              <a:rPr lang="en-US" i="1" dirty="0">
                <a:solidFill>
                  <a:srgbClr val="FF0000"/>
                </a:solidFill>
                <a:latin typeface="Arial"/>
                <a:ea typeface="Wingdings"/>
                <a:cs typeface="Arial"/>
              </a:rPr>
              <a:t> </a:t>
            </a:r>
            <a:r>
              <a:rPr lang="en-US" dirty="0" err="1">
                <a:latin typeface="Arial"/>
                <a:ea typeface="Wingdings"/>
                <a:cs typeface="Arial"/>
              </a:rPr>
              <a:t>trong</a:t>
            </a:r>
            <a:r>
              <a:rPr lang="en-US" dirty="0">
                <a:latin typeface="Arial"/>
                <a:ea typeface="Wingdings"/>
                <a:cs typeface="Arial"/>
              </a:rPr>
              <a:t> </a:t>
            </a:r>
            <a:r>
              <a:rPr lang="en-US" dirty="0" err="1">
                <a:latin typeface="Arial"/>
                <a:ea typeface="Wingdings"/>
                <a:cs typeface="Arial"/>
              </a:rPr>
              <a:t>từ</a:t>
            </a:r>
            <a:r>
              <a:rPr lang="en-US" dirty="0">
                <a:latin typeface="Arial"/>
                <a:ea typeface="Wingdings"/>
                <a:cs typeface="Arial"/>
              </a:rPr>
              <a:t> </a:t>
            </a:r>
            <a:r>
              <a:rPr lang="en-US" dirty="0" err="1">
                <a:latin typeface="Arial"/>
                <a:ea typeface="Wingdings"/>
                <a:cs typeface="Arial"/>
              </a:rPr>
              <a:t>điển</a:t>
            </a:r>
            <a:r>
              <a:rPr lang="en-US" dirty="0">
                <a:latin typeface="Arial"/>
                <a:ea typeface="Wingdings"/>
                <a:cs typeface="Arial"/>
              </a:rPr>
              <a:t> </a:t>
            </a:r>
            <a:r>
              <a:rPr lang="en-US" dirty="0" err="1">
                <a:latin typeface="Arial"/>
                <a:ea typeface="Wingdings"/>
                <a:cs typeface="Arial"/>
              </a:rPr>
              <a:t>năng</a:t>
            </a:r>
            <a:r>
              <a:rPr lang="en-US" dirty="0">
                <a:latin typeface="Arial"/>
                <a:ea typeface="Wingdings"/>
                <a:cs typeface="Arial"/>
              </a:rPr>
              <a:t> </a:t>
            </a:r>
            <a:r>
              <a:rPr lang="en-US" dirty="0" err="1">
                <a:latin typeface="Arial"/>
                <a:ea typeface="Wingdings"/>
                <a:cs typeface="Arial"/>
              </a:rPr>
              <a:t>lực</a:t>
            </a:r>
            <a:endParaRPr lang="en-US" dirty="0">
              <a:latin typeface="Arial"/>
              <a:ea typeface="Wingdings"/>
              <a:cs typeface="Arial"/>
            </a:endParaRPr>
          </a:p>
          <a:p>
            <a:pPr marL="571500" indent="-571500">
              <a:lnSpc>
                <a:spcPct val="110000"/>
              </a:lnSpc>
              <a:spcBef>
                <a:spcPts val="600"/>
              </a:spcBef>
              <a:spcAft>
                <a:spcPts val="600"/>
              </a:spcAft>
              <a:buFont typeface="Wingdings" charset="0"/>
              <a:buChar char="þ"/>
            </a:pPr>
            <a:r>
              <a:rPr lang="en-US" dirty="0" err="1">
                <a:latin typeface="Arial"/>
                <a:ea typeface="Wingdings"/>
                <a:cs typeface="Arial"/>
              </a:rPr>
              <a:t>Câu</a:t>
            </a:r>
            <a:r>
              <a:rPr lang="en-US" dirty="0">
                <a:latin typeface="Arial"/>
                <a:ea typeface="Wingdings"/>
                <a:cs typeface="Arial"/>
              </a:rPr>
              <a:t> </a:t>
            </a:r>
            <a:r>
              <a:rPr lang="en-US" dirty="0" err="1">
                <a:latin typeface="Arial"/>
                <a:ea typeface="Wingdings"/>
                <a:cs typeface="Arial"/>
              </a:rPr>
              <a:t>hỏi</a:t>
            </a:r>
            <a:r>
              <a:rPr lang="en-US" dirty="0">
                <a:latin typeface="Arial"/>
                <a:ea typeface="Wingdings"/>
                <a:cs typeface="Arial"/>
              </a:rPr>
              <a:t>, </a:t>
            </a:r>
            <a:r>
              <a:rPr lang="en-US" dirty="0" err="1">
                <a:latin typeface="Arial"/>
                <a:ea typeface="Wingdings"/>
                <a:cs typeface="Arial"/>
              </a:rPr>
              <a:t>đáp</a:t>
            </a:r>
            <a:r>
              <a:rPr lang="en-US" dirty="0">
                <a:latin typeface="Arial"/>
                <a:ea typeface="Wingdings"/>
                <a:cs typeface="Arial"/>
              </a:rPr>
              <a:t> </a:t>
            </a:r>
            <a:r>
              <a:rPr lang="en-US" dirty="0" err="1">
                <a:latin typeface="Arial"/>
                <a:ea typeface="Wingdings"/>
                <a:cs typeface="Arial"/>
              </a:rPr>
              <a:t>án</a:t>
            </a:r>
            <a:r>
              <a:rPr lang="en-US" dirty="0">
                <a:latin typeface="Arial"/>
                <a:ea typeface="Wingdings"/>
                <a:cs typeface="Arial"/>
              </a:rPr>
              <a:t> </a:t>
            </a:r>
            <a:r>
              <a:rPr lang="en-US" dirty="0" err="1">
                <a:latin typeface="Arial"/>
                <a:ea typeface="Wingdings"/>
                <a:cs typeface="Arial"/>
              </a:rPr>
              <a:t>được</a:t>
            </a:r>
            <a:r>
              <a:rPr lang="en-US" dirty="0">
                <a:latin typeface="Arial"/>
                <a:ea typeface="Wingdings"/>
                <a:cs typeface="Arial"/>
              </a:rPr>
              <a:t> </a:t>
            </a:r>
            <a:r>
              <a:rPr lang="en-US" dirty="0" err="1">
                <a:latin typeface="Arial"/>
                <a:ea typeface="Wingdings"/>
                <a:cs typeface="Arial"/>
              </a:rPr>
              <a:t>xây</a:t>
            </a:r>
            <a:r>
              <a:rPr lang="en-US" dirty="0">
                <a:latin typeface="Arial"/>
                <a:ea typeface="Wingdings"/>
                <a:cs typeface="Arial"/>
              </a:rPr>
              <a:t> </a:t>
            </a:r>
            <a:r>
              <a:rPr lang="en-US" dirty="0" err="1">
                <a:latin typeface="Arial"/>
                <a:ea typeface="Wingdings"/>
                <a:cs typeface="Arial"/>
              </a:rPr>
              <a:t>dựng</a:t>
            </a:r>
            <a:r>
              <a:rPr lang="en-US" dirty="0">
                <a:latin typeface="Arial"/>
                <a:ea typeface="Wingdings"/>
                <a:cs typeface="Arial"/>
              </a:rPr>
              <a:t> </a:t>
            </a:r>
            <a:r>
              <a:rPr lang="en-US" dirty="0" err="1">
                <a:latin typeface="Arial"/>
                <a:ea typeface="Wingdings"/>
                <a:cs typeface="Arial"/>
              </a:rPr>
              <a:t>có</a:t>
            </a:r>
            <a:r>
              <a:rPr lang="en-US" dirty="0">
                <a:latin typeface="Arial"/>
                <a:ea typeface="Wingdings"/>
                <a:cs typeface="Arial"/>
              </a:rPr>
              <a:t> </a:t>
            </a:r>
            <a:r>
              <a:rPr lang="en-US" dirty="0" err="1">
                <a:latin typeface="Arial"/>
                <a:ea typeface="Wingdings"/>
                <a:cs typeface="Arial"/>
              </a:rPr>
              <a:t>độ</a:t>
            </a:r>
            <a:r>
              <a:rPr lang="en-US" dirty="0">
                <a:latin typeface="Arial"/>
                <a:ea typeface="Wingdings"/>
                <a:cs typeface="Arial"/>
              </a:rPr>
              <a:t> </a:t>
            </a:r>
            <a:r>
              <a:rPr lang="en-US" i="1" dirty="0" err="1">
                <a:solidFill>
                  <a:srgbClr val="FF0000"/>
                </a:solidFill>
                <a:latin typeface="Arial"/>
                <a:ea typeface="Wingdings"/>
                <a:cs typeface="Arial"/>
              </a:rPr>
              <a:t>chính</a:t>
            </a:r>
            <a:r>
              <a:rPr lang="en-US" i="1" dirty="0">
                <a:solidFill>
                  <a:srgbClr val="FF0000"/>
                </a:solidFill>
                <a:latin typeface="Arial"/>
                <a:ea typeface="Wingdings"/>
                <a:cs typeface="Arial"/>
              </a:rPr>
              <a:t> </a:t>
            </a:r>
            <a:r>
              <a:rPr lang="en-US" i="1" dirty="0" err="1">
                <a:solidFill>
                  <a:srgbClr val="FF0000"/>
                </a:solidFill>
                <a:latin typeface="Arial"/>
                <a:ea typeface="Wingdings"/>
                <a:cs typeface="Arial"/>
              </a:rPr>
              <a:t>xác</a:t>
            </a:r>
            <a:r>
              <a:rPr lang="en-US" i="1" dirty="0">
                <a:solidFill>
                  <a:srgbClr val="FF0000"/>
                </a:solidFill>
                <a:latin typeface="Arial"/>
                <a:ea typeface="Wingdings"/>
                <a:cs typeface="Arial"/>
              </a:rPr>
              <a:t> </a:t>
            </a:r>
            <a:r>
              <a:rPr lang="en-US" i="1" dirty="0" err="1">
                <a:solidFill>
                  <a:srgbClr val="FF0000"/>
                </a:solidFill>
                <a:latin typeface="Arial"/>
                <a:ea typeface="Wingdings"/>
                <a:cs typeface="Arial"/>
              </a:rPr>
              <a:t>về</a:t>
            </a:r>
            <a:r>
              <a:rPr lang="en-US" i="1" dirty="0">
                <a:solidFill>
                  <a:srgbClr val="FF0000"/>
                </a:solidFill>
                <a:latin typeface="Arial"/>
                <a:ea typeface="Wingdings"/>
                <a:cs typeface="Arial"/>
              </a:rPr>
              <a:t> </a:t>
            </a:r>
            <a:r>
              <a:rPr lang="en-US" i="1" dirty="0" err="1">
                <a:solidFill>
                  <a:srgbClr val="FF0000"/>
                </a:solidFill>
                <a:latin typeface="Arial"/>
                <a:ea typeface="Wingdings"/>
                <a:cs typeface="Arial"/>
              </a:rPr>
              <a:t>nội</a:t>
            </a:r>
            <a:r>
              <a:rPr lang="en-US" i="1" dirty="0">
                <a:solidFill>
                  <a:srgbClr val="FF0000"/>
                </a:solidFill>
                <a:latin typeface="Arial"/>
                <a:ea typeface="Wingdings"/>
                <a:cs typeface="Arial"/>
              </a:rPr>
              <a:t> dung </a:t>
            </a:r>
            <a:r>
              <a:rPr lang="en-US" dirty="0">
                <a:latin typeface="Arial"/>
                <a:ea typeface="Wingdings"/>
                <a:cs typeface="Arial"/>
              </a:rPr>
              <a:t>(</a:t>
            </a:r>
            <a:r>
              <a:rPr lang="en-US" dirty="0" err="1">
                <a:latin typeface="Arial"/>
                <a:ea typeface="Wingdings"/>
                <a:cs typeface="Arial"/>
              </a:rPr>
              <a:t>lưu</a:t>
            </a:r>
            <a:r>
              <a:rPr lang="en-US" dirty="0">
                <a:latin typeface="Arial"/>
                <a:ea typeface="Wingdings"/>
                <a:cs typeface="Arial"/>
              </a:rPr>
              <a:t> </a:t>
            </a:r>
            <a:r>
              <a:rPr lang="en-US" dirty="0" err="1">
                <a:latin typeface="Arial"/>
                <a:ea typeface="Wingdings"/>
                <a:cs typeface="Arial"/>
              </a:rPr>
              <a:t>ý</a:t>
            </a:r>
            <a:r>
              <a:rPr lang="en-US" dirty="0">
                <a:latin typeface="Arial"/>
                <a:ea typeface="Wingdings"/>
                <a:cs typeface="Arial"/>
              </a:rPr>
              <a:t> </a:t>
            </a:r>
            <a:r>
              <a:rPr lang="en-US" dirty="0" err="1">
                <a:latin typeface="Arial"/>
                <a:ea typeface="Wingdings"/>
                <a:cs typeface="Arial"/>
              </a:rPr>
              <a:t>nguồn</a:t>
            </a:r>
            <a:r>
              <a:rPr lang="en-US" dirty="0">
                <a:latin typeface="Arial"/>
                <a:ea typeface="Wingdings"/>
                <a:cs typeface="Arial"/>
              </a:rPr>
              <a:t> </a:t>
            </a:r>
            <a:r>
              <a:rPr lang="en-US" dirty="0" err="1">
                <a:latin typeface="Arial"/>
                <a:ea typeface="Wingdings"/>
                <a:cs typeface="Arial"/>
              </a:rPr>
              <a:t>tham</a:t>
            </a:r>
            <a:r>
              <a:rPr lang="en-US" dirty="0">
                <a:latin typeface="Arial"/>
                <a:ea typeface="Wingdings"/>
                <a:cs typeface="Arial"/>
              </a:rPr>
              <a:t> </a:t>
            </a:r>
            <a:r>
              <a:rPr lang="en-US" dirty="0" err="1">
                <a:latin typeface="Arial"/>
                <a:ea typeface="Wingdings"/>
                <a:cs typeface="Arial"/>
              </a:rPr>
              <a:t>khảo</a:t>
            </a:r>
            <a:r>
              <a:rPr lang="en-US" dirty="0">
                <a:latin typeface="Arial"/>
                <a:ea typeface="Wingdings"/>
                <a:cs typeface="Arial"/>
              </a:rPr>
              <a:t>)</a:t>
            </a:r>
          </a:p>
          <a:p>
            <a:pPr marL="571500" indent="-571500">
              <a:lnSpc>
                <a:spcPct val="110000"/>
              </a:lnSpc>
              <a:spcBef>
                <a:spcPts val="600"/>
              </a:spcBef>
              <a:spcAft>
                <a:spcPts val="600"/>
              </a:spcAft>
              <a:buFont typeface="Wingdings" charset="0"/>
              <a:buChar char="þ"/>
            </a:pPr>
            <a:r>
              <a:rPr lang="en-US" dirty="0" err="1">
                <a:latin typeface="Arial"/>
                <a:ea typeface="Wingdings"/>
                <a:cs typeface="Arial"/>
              </a:rPr>
              <a:t>Câu</a:t>
            </a:r>
            <a:r>
              <a:rPr lang="en-US" dirty="0">
                <a:latin typeface="Arial"/>
                <a:ea typeface="Wingdings"/>
                <a:cs typeface="Arial"/>
              </a:rPr>
              <a:t> </a:t>
            </a:r>
            <a:r>
              <a:rPr lang="en-US" dirty="0" err="1">
                <a:latin typeface="Arial"/>
                <a:ea typeface="Wingdings"/>
                <a:cs typeface="Arial"/>
              </a:rPr>
              <a:t>hỏi</a:t>
            </a:r>
            <a:r>
              <a:rPr lang="en-US" dirty="0">
                <a:latin typeface="Arial"/>
                <a:ea typeface="Wingdings"/>
                <a:cs typeface="Arial"/>
              </a:rPr>
              <a:t> </a:t>
            </a:r>
            <a:r>
              <a:rPr lang="en-US" dirty="0" err="1">
                <a:latin typeface="Arial"/>
                <a:ea typeface="Wingdings"/>
                <a:cs typeface="Arial"/>
              </a:rPr>
              <a:t>xây</a:t>
            </a:r>
            <a:r>
              <a:rPr lang="en-US" dirty="0">
                <a:latin typeface="Arial"/>
                <a:ea typeface="Wingdings"/>
                <a:cs typeface="Arial"/>
              </a:rPr>
              <a:t> </a:t>
            </a:r>
            <a:r>
              <a:rPr lang="en-US" dirty="0" err="1">
                <a:latin typeface="Arial"/>
                <a:ea typeface="Wingdings"/>
                <a:cs typeface="Arial"/>
              </a:rPr>
              <a:t>dựng</a:t>
            </a:r>
            <a:r>
              <a:rPr lang="en-US" dirty="0">
                <a:latin typeface="Arial"/>
                <a:ea typeface="Wingdings"/>
                <a:cs typeface="Arial"/>
              </a:rPr>
              <a:t> </a:t>
            </a:r>
            <a:r>
              <a:rPr lang="en-US" dirty="0" err="1">
                <a:latin typeface="Arial"/>
                <a:ea typeface="Wingdings"/>
                <a:cs typeface="Arial"/>
              </a:rPr>
              <a:t>có</a:t>
            </a:r>
            <a:r>
              <a:rPr lang="en-US" dirty="0">
                <a:latin typeface="Arial"/>
                <a:ea typeface="Wingdings"/>
                <a:cs typeface="Arial"/>
              </a:rPr>
              <a:t> </a:t>
            </a:r>
            <a:r>
              <a:rPr lang="en-US" i="1" dirty="0" err="1">
                <a:solidFill>
                  <a:srgbClr val="FF0000"/>
                </a:solidFill>
                <a:latin typeface="Arial"/>
                <a:ea typeface="Wingdings"/>
                <a:cs typeface="Arial"/>
              </a:rPr>
              <a:t>nội</a:t>
            </a:r>
            <a:r>
              <a:rPr lang="en-US" i="1" dirty="0">
                <a:solidFill>
                  <a:srgbClr val="FF0000"/>
                </a:solidFill>
                <a:latin typeface="Arial"/>
                <a:ea typeface="Wingdings"/>
                <a:cs typeface="Arial"/>
              </a:rPr>
              <a:t> dung </a:t>
            </a:r>
            <a:r>
              <a:rPr lang="en-US" i="1" dirty="0" err="1">
                <a:solidFill>
                  <a:srgbClr val="FF0000"/>
                </a:solidFill>
                <a:latin typeface="Arial"/>
                <a:ea typeface="Wingdings"/>
                <a:cs typeface="Arial"/>
              </a:rPr>
              <a:t>rõ</a:t>
            </a:r>
            <a:r>
              <a:rPr lang="en-US" i="1" dirty="0">
                <a:solidFill>
                  <a:srgbClr val="FF0000"/>
                </a:solidFill>
                <a:latin typeface="Arial"/>
                <a:ea typeface="Wingdings"/>
                <a:cs typeface="Arial"/>
              </a:rPr>
              <a:t> </a:t>
            </a:r>
            <a:r>
              <a:rPr lang="en-US" i="1" dirty="0" err="1">
                <a:solidFill>
                  <a:srgbClr val="FF0000"/>
                </a:solidFill>
                <a:latin typeface="Arial"/>
                <a:ea typeface="Wingdings"/>
                <a:cs typeface="Arial"/>
              </a:rPr>
              <a:t>ràng</a:t>
            </a:r>
            <a:r>
              <a:rPr lang="en-US" i="1" dirty="0">
                <a:solidFill>
                  <a:srgbClr val="FF0000"/>
                </a:solidFill>
                <a:latin typeface="Arial"/>
                <a:ea typeface="Wingdings"/>
                <a:cs typeface="Arial"/>
              </a:rPr>
              <a:t>, </a:t>
            </a:r>
            <a:r>
              <a:rPr lang="en-US" i="1" dirty="0" err="1">
                <a:solidFill>
                  <a:srgbClr val="FF0000"/>
                </a:solidFill>
                <a:latin typeface="Arial"/>
                <a:ea typeface="Wingdings"/>
                <a:cs typeface="Arial"/>
              </a:rPr>
              <a:t>dễ</a:t>
            </a:r>
            <a:r>
              <a:rPr lang="en-US" i="1" dirty="0">
                <a:solidFill>
                  <a:srgbClr val="FF0000"/>
                </a:solidFill>
                <a:latin typeface="Arial"/>
                <a:ea typeface="Wingdings"/>
                <a:cs typeface="Arial"/>
              </a:rPr>
              <a:t> </a:t>
            </a:r>
            <a:r>
              <a:rPr lang="en-US" i="1" dirty="0" err="1">
                <a:solidFill>
                  <a:srgbClr val="FF0000"/>
                </a:solidFill>
                <a:latin typeface="Arial"/>
                <a:ea typeface="Wingdings"/>
                <a:cs typeface="Arial"/>
              </a:rPr>
              <a:t>hiểu</a:t>
            </a:r>
            <a:r>
              <a:rPr lang="en-US" i="1" dirty="0">
                <a:solidFill>
                  <a:srgbClr val="FF0000"/>
                </a:solidFill>
                <a:latin typeface="Arial"/>
                <a:ea typeface="Wingdings"/>
                <a:cs typeface="Arial"/>
              </a:rPr>
              <a:t> </a:t>
            </a:r>
            <a:r>
              <a:rPr lang="en-US" dirty="0">
                <a:latin typeface="Arial"/>
                <a:ea typeface="Wingdings"/>
                <a:cs typeface="Arial"/>
              </a:rPr>
              <a:t>(</a:t>
            </a:r>
            <a:r>
              <a:rPr lang="en-US" dirty="0" err="1">
                <a:latin typeface="Arial"/>
                <a:ea typeface="Wingdings"/>
                <a:cs typeface="Arial"/>
              </a:rPr>
              <a:t>tránh</a:t>
            </a:r>
            <a:r>
              <a:rPr lang="en-US" dirty="0">
                <a:latin typeface="Arial"/>
                <a:ea typeface="Wingdings"/>
                <a:cs typeface="Arial"/>
              </a:rPr>
              <a:t> </a:t>
            </a:r>
            <a:r>
              <a:rPr lang="en-US" dirty="0" err="1">
                <a:latin typeface="Arial"/>
                <a:ea typeface="Wingdings"/>
                <a:cs typeface="Arial"/>
              </a:rPr>
              <a:t>bị</a:t>
            </a:r>
            <a:r>
              <a:rPr lang="en-US" dirty="0">
                <a:latin typeface="Arial"/>
                <a:ea typeface="Wingdings"/>
                <a:cs typeface="Arial"/>
              </a:rPr>
              <a:t> </a:t>
            </a:r>
            <a:r>
              <a:rPr lang="en-US" dirty="0" err="1">
                <a:latin typeface="Arial"/>
                <a:ea typeface="Wingdings"/>
                <a:cs typeface="Arial"/>
              </a:rPr>
              <a:t>hiểu</a:t>
            </a:r>
            <a:r>
              <a:rPr lang="en-US" dirty="0">
                <a:latin typeface="Arial"/>
                <a:ea typeface="Wingdings"/>
                <a:cs typeface="Arial"/>
              </a:rPr>
              <a:t> </a:t>
            </a:r>
            <a:r>
              <a:rPr lang="en-US" dirty="0" err="1">
                <a:latin typeface="Arial"/>
                <a:ea typeface="Wingdings"/>
                <a:cs typeface="Arial"/>
              </a:rPr>
              <a:t>lầm</a:t>
            </a:r>
            <a:r>
              <a:rPr lang="en-US" dirty="0">
                <a:latin typeface="Arial"/>
                <a:ea typeface="Wingdings"/>
                <a:cs typeface="Arial"/>
              </a:rPr>
              <a:t>)</a:t>
            </a:r>
          </a:p>
          <a:p>
            <a:pPr marL="571500" indent="-571500">
              <a:lnSpc>
                <a:spcPct val="110000"/>
              </a:lnSpc>
              <a:spcBef>
                <a:spcPts val="600"/>
              </a:spcBef>
              <a:spcAft>
                <a:spcPts val="600"/>
              </a:spcAft>
              <a:buFont typeface="Wingdings" charset="0"/>
              <a:buChar char="þ"/>
            </a:pPr>
            <a:r>
              <a:rPr lang="en-US" dirty="0" err="1">
                <a:latin typeface="Arial"/>
                <a:ea typeface="Wingdings"/>
                <a:cs typeface="Arial"/>
              </a:rPr>
              <a:t>Các</a:t>
            </a:r>
            <a:r>
              <a:rPr lang="en-US" dirty="0">
                <a:latin typeface="Arial"/>
                <a:ea typeface="Wingdings"/>
                <a:cs typeface="Arial"/>
              </a:rPr>
              <a:t> </a:t>
            </a:r>
            <a:r>
              <a:rPr lang="en-US" dirty="0" err="1">
                <a:latin typeface="Arial"/>
                <a:ea typeface="Wingdings"/>
                <a:cs typeface="Arial"/>
              </a:rPr>
              <a:t>câu</a:t>
            </a:r>
            <a:r>
              <a:rPr lang="en-US" dirty="0">
                <a:latin typeface="Arial"/>
                <a:ea typeface="Wingdings"/>
                <a:cs typeface="Arial"/>
              </a:rPr>
              <a:t> </a:t>
            </a:r>
            <a:r>
              <a:rPr lang="en-US" dirty="0" err="1">
                <a:latin typeface="Arial"/>
                <a:ea typeface="Wingdings"/>
                <a:cs typeface="Arial"/>
              </a:rPr>
              <a:t>hỏi</a:t>
            </a:r>
            <a:r>
              <a:rPr lang="en-US" dirty="0">
                <a:latin typeface="Arial"/>
                <a:ea typeface="Wingdings"/>
                <a:cs typeface="Arial"/>
              </a:rPr>
              <a:t> </a:t>
            </a:r>
            <a:r>
              <a:rPr lang="en-US" dirty="0" err="1">
                <a:latin typeface="Arial"/>
                <a:ea typeface="Wingdings"/>
                <a:cs typeface="Arial"/>
              </a:rPr>
              <a:t>có</a:t>
            </a:r>
            <a:r>
              <a:rPr lang="en-US" dirty="0">
                <a:latin typeface="Arial"/>
                <a:ea typeface="Wingdings"/>
                <a:cs typeface="Arial"/>
              </a:rPr>
              <a:t> </a:t>
            </a:r>
            <a:r>
              <a:rPr lang="en-US" dirty="0" err="1">
                <a:latin typeface="Arial"/>
                <a:ea typeface="Wingdings"/>
                <a:cs typeface="Arial"/>
              </a:rPr>
              <a:t>nội</a:t>
            </a:r>
            <a:r>
              <a:rPr lang="en-US" dirty="0">
                <a:latin typeface="Arial"/>
                <a:ea typeface="Wingdings"/>
                <a:cs typeface="Arial"/>
              </a:rPr>
              <a:t> dung </a:t>
            </a:r>
            <a:r>
              <a:rPr lang="en-US" dirty="0" err="1">
                <a:latin typeface="Arial"/>
                <a:ea typeface="Wingdings"/>
                <a:cs typeface="Arial"/>
              </a:rPr>
              <a:t>không</a:t>
            </a:r>
            <a:r>
              <a:rPr lang="en-US" dirty="0">
                <a:latin typeface="Arial"/>
                <a:ea typeface="Wingdings"/>
                <a:cs typeface="Arial"/>
              </a:rPr>
              <a:t> </a:t>
            </a:r>
            <a:r>
              <a:rPr lang="en-US" dirty="0" err="1">
                <a:latin typeface="Arial"/>
                <a:ea typeface="Wingdings"/>
                <a:cs typeface="Arial"/>
              </a:rPr>
              <a:t>trùng</a:t>
            </a:r>
            <a:r>
              <a:rPr lang="en-US" dirty="0">
                <a:latin typeface="Arial"/>
                <a:ea typeface="Wingdings"/>
                <a:cs typeface="Arial"/>
              </a:rPr>
              <a:t> </a:t>
            </a:r>
            <a:r>
              <a:rPr lang="en-US" dirty="0" err="1">
                <a:latin typeface="Arial"/>
                <a:ea typeface="Wingdings"/>
                <a:cs typeface="Arial"/>
              </a:rPr>
              <a:t>lặp</a:t>
            </a:r>
            <a:r>
              <a:rPr lang="en-US" dirty="0">
                <a:latin typeface="Arial"/>
                <a:ea typeface="Wingdings"/>
                <a:cs typeface="Arial"/>
              </a:rPr>
              <a:t> </a:t>
            </a:r>
          </a:p>
          <a:p>
            <a:pPr marL="571500" indent="-571500">
              <a:lnSpc>
                <a:spcPct val="110000"/>
              </a:lnSpc>
              <a:spcBef>
                <a:spcPts val="600"/>
              </a:spcBef>
              <a:spcAft>
                <a:spcPts val="600"/>
              </a:spcAft>
              <a:buFont typeface="Wingdings" charset="0"/>
              <a:buChar char="þ"/>
            </a:pPr>
            <a:r>
              <a:rPr lang="en-US" dirty="0" err="1">
                <a:latin typeface="Arial"/>
                <a:ea typeface="Wingdings"/>
                <a:cs typeface="Arial"/>
              </a:rPr>
              <a:t>Câu</a:t>
            </a:r>
            <a:r>
              <a:rPr lang="en-US" dirty="0">
                <a:latin typeface="Arial"/>
                <a:ea typeface="Wingdings"/>
                <a:cs typeface="Arial"/>
              </a:rPr>
              <a:t> </a:t>
            </a:r>
            <a:r>
              <a:rPr lang="en-US" dirty="0" err="1">
                <a:latin typeface="Arial"/>
                <a:ea typeface="Wingdings"/>
                <a:cs typeface="Arial"/>
              </a:rPr>
              <a:t>hỏi</a:t>
            </a:r>
            <a:r>
              <a:rPr lang="en-US" dirty="0">
                <a:latin typeface="Arial"/>
                <a:ea typeface="Wingdings"/>
                <a:cs typeface="Arial"/>
              </a:rPr>
              <a:t> </a:t>
            </a:r>
            <a:r>
              <a:rPr lang="en-US" dirty="0" err="1">
                <a:latin typeface="Arial"/>
                <a:ea typeface="Wingdings"/>
                <a:cs typeface="Arial"/>
              </a:rPr>
              <a:t>xây</a:t>
            </a:r>
            <a:r>
              <a:rPr lang="en-US" dirty="0">
                <a:latin typeface="Arial"/>
                <a:ea typeface="Wingdings"/>
                <a:cs typeface="Arial"/>
              </a:rPr>
              <a:t> </a:t>
            </a:r>
            <a:r>
              <a:rPr lang="en-US" dirty="0" err="1">
                <a:latin typeface="Arial"/>
                <a:ea typeface="Wingdings"/>
                <a:cs typeface="Arial"/>
              </a:rPr>
              <a:t>dựng</a:t>
            </a:r>
            <a:r>
              <a:rPr lang="en-US" dirty="0">
                <a:latin typeface="Arial"/>
                <a:ea typeface="Wingdings"/>
                <a:cs typeface="Arial"/>
              </a:rPr>
              <a:t> </a:t>
            </a:r>
            <a:r>
              <a:rPr lang="en-US" i="1" dirty="0" err="1">
                <a:solidFill>
                  <a:srgbClr val="FF0000"/>
                </a:solidFill>
                <a:latin typeface="Arial"/>
                <a:ea typeface="Wingdings"/>
                <a:cs typeface="Arial"/>
              </a:rPr>
              <a:t>phù</a:t>
            </a:r>
            <a:r>
              <a:rPr lang="en-US" i="1" dirty="0">
                <a:solidFill>
                  <a:srgbClr val="FF0000"/>
                </a:solidFill>
                <a:latin typeface="Arial"/>
                <a:ea typeface="Wingdings"/>
                <a:cs typeface="Arial"/>
              </a:rPr>
              <a:t> </a:t>
            </a:r>
            <a:r>
              <a:rPr lang="en-US" i="1" dirty="0" err="1">
                <a:solidFill>
                  <a:srgbClr val="FF0000"/>
                </a:solidFill>
                <a:latin typeface="Arial"/>
                <a:ea typeface="Wingdings"/>
                <a:cs typeface="Arial"/>
              </a:rPr>
              <a:t>hợp</a:t>
            </a:r>
            <a:r>
              <a:rPr lang="en-US" i="1" dirty="0">
                <a:solidFill>
                  <a:srgbClr val="FF0000"/>
                </a:solidFill>
                <a:latin typeface="Arial"/>
                <a:ea typeface="Wingdings"/>
                <a:cs typeface="Arial"/>
              </a:rPr>
              <a:t> </a:t>
            </a:r>
            <a:r>
              <a:rPr lang="en-US" i="1" dirty="0" err="1">
                <a:solidFill>
                  <a:srgbClr val="FF0000"/>
                </a:solidFill>
                <a:latin typeface="Arial"/>
                <a:ea typeface="Wingdings"/>
                <a:cs typeface="Arial"/>
              </a:rPr>
              <a:t>với</a:t>
            </a:r>
            <a:r>
              <a:rPr lang="en-US" i="1" dirty="0">
                <a:solidFill>
                  <a:srgbClr val="FF0000"/>
                </a:solidFill>
                <a:latin typeface="Arial"/>
                <a:ea typeface="Wingdings"/>
                <a:cs typeface="Arial"/>
              </a:rPr>
              <a:t> </a:t>
            </a:r>
            <a:r>
              <a:rPr lang="en-US" i="1" dirty="0" err="1">
                <a:solidFill>
                  <a:srgbClr val="FF0000"/>
                </a:solidFill>
                <a:latin typeface="Arial"/>
                <a:ea typeface="Wingdings"/>
                <a:cs typeface="Arial"/>
              </a:rPr>
              <a:t>thực</a:t>
            </a:r>
            <a:r>
              <a:rPr lang="en-US" i="1" dirty="0">
                <a:solidFill>
                  <a:srgbClr val="FF0000"/>
                </a:solidFill>
                <a:latin typeface="Arial"/>
                <a:ea typeface="Wingdings"/>
                <a:cs typeface="Arial"/>
              </a:rPr>
              <a:t> </a:t>
            </a:r>
            <a:r>
              <a:rPr lang="en-US" i="1" dirty="0" err="1">
                <a:solidFill>
                  <a:srgbClr val="FF0000"/>
                </a:solidFill>
                <a:latin typeface="Arial"/>
                <a:ea typeface="Wingdings"/>
                <a:cs typeface="Arial"/>
              </a:rPr>
              <a:t>tiễn</a:t>
            </a:r>
            <a:r>
              <a:rPr lang="en-US" i="1" dirty="0">
                <a:solidFill>
                  <a:srgbClr val="FF0000"/>
                </a:solidFill>
                <a:latin typeface="Arial"/>
                <a:ea typeface="Wingdings"/>
                <a:cs typeface="Arial"/>
              </a:rPr>
              <a:t> </a:t>
            </a:r>
            <a:r>
              <a:rPr lang="en-US" dirty="0" err="1">
                <a:latin typeface="Arial"/>
                <a:ea typeface="Wingdings"/>
                <a:cs typeface="Arial"/>
              </a:rPr>
              <a:t>hoạt</a:t>
            </a:r>
            <a:r>
              <a:rPr lang="en-US" dirty="0">
                <a:latin typeface="Arial"/>
                <a:ea typeface="Wingdings"/>
                <a:cs typeface="Arial"/>
              </a:rPr>
              <a:t> </a:t>
            </a:r>
            <a:r>
              <a:rPr lang="en-US" dirty="0" err="1">
                <a:latin typeface="Arial"/>
                <a:ea typeface="Wingdings"/>
                <a:cs typeface="Arial"/>
              </a:rPr>
              <a:t>động</a:t>
            </a:r>
            <a:r>
              <a:rPr lang="en-US" dirty="0">
                <a:latin typeface="Arial"/>
                <a:ea typeface="Wingdings"/>
                <a:cs typeface="Arial"/>
              </a:rPr>
              <a:t> </a:t>
            </a:r>
            <a:r>
              <a:rPr lang="en-US" dirty="0" err="1">
                <a:latin typeface="Arial"/>
                <a:ea typeface="Wingdings"/>
                <a:cs typeface="Arial"/>
              </a:rPr>
              <a:t>của</a:t>
            </a:r>
            <a:r>
              <a:rPr lang="en-US" dirty="0">
                <a:latin typeface="Arial"/>
                <a:ea typeface="Wingdings"/>
                <a:cs typeface="Arial"/>
              </a:rPr>
              <a:t> </a:t>
            </a:r>
            <a:r>
              <a:rPr lang="en-US" dirty="0" err="1">
                <a:latin typeface="Arial"/>
                <a:ea typeface="Wingdings"/>
                <a:cs typeface="Arial"/>
              </a:rPr>
              <a:t>VNPT</a:t>
            </a:r>
            <a:r>
              <a:rPr lang="en-US" dirty="0">
                <a:latin typeface="Arial"/>
                <a:ea typeface="Wingdings"/>
                <a:cs typeface="Arial"/>
              </a:rPr>
              <a:t>-Net</a:t>
            </a:r>
          </a:p>
          <a:p>
            <a:pPr marL="571500" indent="-571500">
              <a:lnSpc>
                <a:spcPct val="110000"/>
              </a:lnSpc>
              <a:spcBef>
                <a:spcPts val="600"/>
              </a:spcBef>
              <a:spcAft>
                <a:spcPts val="600"/>
              </a:spcAft>
              <a:buFont typeface="Wingdings" charset="0"/>
              <a:buChar char="þ"/>
            </a:pPr>
            <a:r>
              <a:rPr lang="en-US" i="1" dirty="0" err="1">
                <a:solidFill>
                  <a:srgbClr val="FF0000"/>
                </a:solidFill>
                <a:latin typeface="Arial"/>
                <a:ea typeface="Wingdings"/>
                <a:cs typeface="Arial"/>
              </a:rPr>
              <a:t>Thời</a:t>
            </a:r>
            <a:r>
              <a:rPr lang="en-US" i="1" dirty="0">
                <a:solidFill>
                  <a:srgbClr val="FF0000"/>
                </a:solidFill>
                <a:latin typeface="Arial"/>
                <a:ea typeface="Wingdings"/>
                <a:cs typeface="Arial"/>
              </a:rPr>
              <a:t> </a:t>
            </a:r>
            <a:r>
              <a:rPr lang="en-US" i="1" dirty="0" err="1">
                <a:solidFill>
                  <a:srgbClr val="FF0000"/>
                </a:solidFill>
                <a:latin typeface="Arial"/>
                <a:ea typeface="Wingdings"/>
                <a:cs typeface="Arial"/>
              </a:rPr>
              <a:t>gian</a:t>
            </a:r>
            <a:r>
              <a:rPr lang="en-US" i="1" dirty="0">
                <a:solidFill>
                  <a:srgbClr val="FF0000"/>
                </a:solidFill>
                <a:latin typeface="Arial"/>
                <a:ea typeface="Wingdings"/>
                <a:cs typeface="Arial"/>
              </a:rPr>
              <a:t> </a:t>
            </a:r>
            <a:r>
              <a:rPr lang="en-US" dirty="0" err="1">
                <a:latin typeface="Arial"/>
                <a:ea typeface="Wingdings"/>
                <a:cs typeface="Arial"/>
              </a:rPr>
              <a:t>phân</a:t>
            </a:r>
            <a:r>
              <a:rPr lang="en-US" dirty="0">
                <a:latin typeface="Arial"/>
                <a:ea typeface="Wingdings"/>
                <a:cs typeface="Arial"/>
              </a:rPr>
              <a:t> </a:t>
            </a:r>
            <a:r>
              <a:rPr lang="en-US" dirty="0" err="1">
                <a:latin typeface="Arial"/>
                <a:ea typeface="Wingdings"/>
                <a:cs typeface="Arial"/>
              </a:rPr>
              <a:t>bổ</a:t>
            </a:r>
            <a:r>
              <a:rPr lang="en-US" dirty="0">
                <a:latin typeface="Arial"/>
                <a:ea typeface="Wingdings"/>
                <a:cs typeface="Arial"/>
              </a:rPr>
              <a:t> </a:t>
            </a:r>
            <a:r>
              <a:rPr lang="en-US" dirty="0" err="1">
                <a:latin typeface="Arial"/>
                <a:ea typeface="Wingdings"/>
                <a:cs typeface="Arial"/>
              </a:rPr>
              <a:t>cho</a:t>
            </a:r>
            <a:r>
              <a:rPr lang="en-US" dirty="0">
                <a:latin typeface="Arial"/>
                <a:ea typeface="Wingdings"/>
                <a:cs typeface="Arial"/>
              </a:rPr>
              <a:t> </a:t>
            </a:r>
            <a:r>
              <a:rPr lang="en-US" dirty="0" err="1">
                <a:latin typeface="Arial"/>
                <a:ea typeface="Wingdings"/>
                <a:cs typeface="Arial"/>
              </a:rPr>
              <a:t>câu</a:t>
            </a:r>
            <a:r>
              <a:rPr lang="en-US" dirty="0">
                <a:latin typeface="Arial"/>
                <a:ea typeface="Wingdings"/>
                <a:cs typeface="Arial"/>
              </a:rPr>
              <a:t> </a:t>
            </a:r>
            <a:r>
              <a:rPr lang="en-US" dirty="0" err="1">
                <a:latin typeface="Arial"/>
                <a:ea typeface="Wingdings"/>
                <a:cs typeface="Arial"/>
              </a:rPr>
              <a:t>hỏi</a:t>
            </a:r>
            <a:r>
              <a:rPr lang="en-US" dirty="0">
                <a:latin typeface="Arial"/>
                <a:ea typeface="Wingdings"/>
                <a:cs typeface="Arial"/>
              </a:rPr>
              <a:t> </a:t>
            </a:r>
            <a:r>
              <a:rPr lang="en-US" dirty="0" err="1">
                <a:latin typeface="Arial"/>
                <a:ea typeface="Wingdings"/>
                <a:cs typeface="Arial"/>
              </a:rPr>
              <a:t>là</a:t>
            </a:r>
            <a:r>
              <a:rPr lang="en-US" dirty="0">
                <a:latin typeface="Arial"/>
                <a:ea typeface="Wingdings"/>
                <a:cs typeface="Arial"/>
              </a:rPr>
              <a:t> </a:t>
            </a:r>
            <a:r>
              <a:rPr lang="en-US" i="1" dirty="0" err="1">
                <a:solidFill>
                  <a:srgbClr val="FF0000"/>
                </a:solidFill>
                <a:latin typeface="Arial"/>
                <a:ea typeface="Wingdings"/>
                <a:cs typeface="Arial"/>
              </a:rPr>
              <a:t>phù</a:t>
            </a:r>
            <a:r>
              <a:rPr lang="en-US" i="1" dirty="0">
                <a:solidFill>
                  <a:srgbClr val="FF0000"/>
                </a:solidFill>
                <a:latin typeface="Arial"/>
                <a:ea typeface="Wingdings"/>
                <a:cs typeface="Arial"/>
              </a:rPr>
              <a:t> </a:t>
            </a:r>
            <a:r>
              <a:rPr lang="en-US" i="1" dirty="0" err="1">
                <a:solidFill>
                  <a:srgbClr val="FF0000"/>
                </a:solidFill>
                <a:latin typeface="Arial"/>
                <a:ea typeface="Wingdings"/>
                <a:cs typeface="Arial"/>
              </a:rPr>
              <a:t>hợp</a:t>
            </a:r>
            <a:r>
              <a:rPr lang="en-US" i="1" dirty="0">
                <a:solidFill>
                  <a:srgbClr val="FF0000"/>
                </a:solidFill>
                <a:latin typeface="Arial"/>
                <a:ea typeface="Wingdings"/>
                <a:cs typeface="Arial"/>
              </a:rPr>
              <a:t> </a:t>
            </a:r>
            <a:r>
              <a:rPr lang="en-US" dirty="0">
                <a:latin typeface="Arial"/>
                <a:ea typeface="Wingdings"/>
                <a:cs typeface="Arial"/>
              </a:rPr>
              <a:t>(</a:t>
            </a:r>
            <a:r>
              <a:rPr lang="en-US" dirty="0" err="1">
                <a:latin typeface="Arial"/>
                <a:ea typeface="Wingdings"/>
                <a:cs typeface="Arial"/>
              </a:rPr>
              <a:t>cần</a:t>
            </a:r>
            <a:r>
              <a:rPr lang="en-US" dirty="0">
                <a:latin typeface="Arial"/>
                <a:ea typeface="Wingdings"/>
                <a:cs typeface="Arial"/>
              </a:rPr>
              <a:t> </a:t>
            </a:r>
            <a:r>
              <a:rPr lang="en-US" dirty="0" err="1">
                <a:latin typeface="Arial"/>
                <a:ea typeface="Wingdings"/>
                <a:cs typeface="Arial"/>
              </a:rPr>
              <a:t>có</a:t>
            </a:r>
            <a:r>
              <a:rPr lang="en-US" dirty="0">
                <a:latin typeface="Arial"/>
                <a:ea typeface="Wingdings"/>
                <a:cs typeface="Arial"/>
              </a:rPr>
              <a:t> </a:t>
            </a:r>
            <a:r>
              <a:rPr lang="en-US" dirty="0" err="1">
                <a:latin typeface="Arial"/>
                <a:ea typeface="Wingdings"/>
                <a:cs typeface="Arial"/>
              </a:rPr>
              <a:t>đánh</a:t>
            </a:r>
            <a:r>
              <a:rPr lang="en-US" dirty="0">
                <a:latin typeface="Arial"/>
                <a:ea typeface="Wingdings"/>
                <a:cs typeface="Arial"/>
              </a:rPr>
              <a:t> </a:t>
            </a:r>
            <a:r>
              <a:rPr lang="en-US" dirty="0" err="1">
                <a:latin typeface="Arial"/>
                <a:ea typeface="Wingdings"/>
                <a:cs typeface="Arial"/>
              </a:rPr>
              <a:t>giá</a:t>
            </a:r>
            <a:r>
              <a:rPr lang="en-US" dirty="0">
                <a:latin typeface="Arial"/>
                <a:ea typeface="Wingdings"/>
                <a:cs typeface="Arial"/>
              </a:rPr>
              <a:t> </a:t>
            </a:r>
            <a:r>
              <a:rPr lang="en-US" dirty="0" err="1">
                <a:latin typeface="Arial"/>
                <a:ea typeface="Wingdings"/>
                <a:cs typeface="Arial"/>
              </a:rPr>
              <a:t>thử</a:t>
            </a:r>
            <a:r>
              <a:rPr lang="en-US" dirty="0">
                <a:latin typeface="Arial"/>
                <a:ea typeface="Wingdings"/>
                <a:cs typeface="Arial"/>
              </a:rPr>
              <a:t>)</a:t>
            </a:r>
          </a:p>
          <a:p>
            <a:pPr marL="571500" indent="-571500">
              <a:lnSpc>
                <a:spcPct val="110000"/>
              </a:lnSpc>
              <a:spcBef>
                <a:spcPts val="600"/>
              </a:spcBef>
              <a:spcAft>
                <a:spcPts val="600"/>
              </a:spcAft>
              <a:buFont typeface="Wingdings" charset="0"/>
              <a:buChar char="þ"/>
            </a:pPr>
            <a:r>
              <a:rPr lang="en-US" i="1" dirty="0" err="1">
                <a:solidFill>
                  <a:srgbClr val="FF0000"/>
                </a:solidFill>
                <a:latin typeface="Arial"/>
                <a:ea typeface="Wingdings"/>
                <a:cs typeface="Arial"/>
              </a:rPr>
              <a:t>Đáp</a:t>
            </a:r>
            <a:r>
              <a:rPr lang="en-US" i="1" dirty="0">
                <a:solidFill>
                  <a:srgbClr val="FF0000"/>
                </a:solidFill>
                <a:latin typeface="Arial"/>
                <a:ea typeface="Wingdings"/>
                <a:cs typeface="Arial"/>
              </a:rPr>
              <a:t> </a:t>
            </a:r>
            <a:r>
              <a:rPr lang="en-US" i="1" dirty="0" err="1">
                <a:solidFill>
                  <a:srgbClr val="FF0000"/>
                </a:solidFill>
                <a:latin typeface="Arial"/>
                <a:ea typeface="Wingdings"/>
                <a:cs typeface="Arial"/>
              </a:rPr>
              <a:t>án</a:t>
            </a:r>
            <a:r>
              <a:rPr lang="en-US" i="1" dirty="0">
                <a:solidFill>
                  <a:srgbClr val="FF0000"/>
                </a:solidFill>
                <a:latin typeface="Arial"/>
                <a:ea typeface="Wingdings"/>
                <a:cs typeface="Arial"/>
              </a:rPr>
              <a:t> </a:t>
            </a:r>
            <a:r>
              <a:rPr lang="en-US" dirty="0" err="1">
                <a:latin typeface="Arial"/>
                <a:ea typeface="Wingdings"/>
                <a:cs typeface="Arial"/>
              </a:rPr>
              <a:t>hoặc</a:t>
            </a:r>
            <a:r>
              <a:rPr lang="en-US" dirty="0">
                <a:latin typeface="Arial"/>
                <a:ea typeface="Wingdings"/>
                <a:cs typeface="Arial"/>
              </a:rPr>
              <a:t> </a:t>
            </a:r>
            <a:r>
              <a:rPr lang="en-US" dirty="0" err="1">
                <a:latin typeface="Arial"/>
                <a:ea typeface="Wingdings"/>
                <a:cs typeface="Arial"/>
              </a:rPr>
              <a:t>gợi</a:t>
            </a:r>
            <a:r>
              <a:rPr lang="en-US" dirty="0">
                <a:latin typeface="Arial"/>
                <a:ea typeface="Wingdings"/>
                <a:cs typeface="Arial"/>
              </a:rPr>
              <a:t> </a:t>
            </a:r>
            <a:r>
              <a:rPr lang="en-US" dirty="0" err="1">
                <a:latin typeface="Arial"/>
                <a:ea typeface="Wingdings"/>
                <a:cs typeface="Arial"/>
              </a:rPr>
              <a:t>ý</a:t>
            </a:r>
            <a:r>
              <a:rPr lang="en-US" dirty="0">
                <a:latin typeface="Arial"/>
                <a:ea typeface="Wingdings"/>
                <a:cs typeface="Arial"/>
              </a:rPr>
              <a:t> </a:t>
            </a:r>
            <a:r>
              <a:rPr lang="en-US" dirty="0" err="1">
                <a:latin typeface="Arial"/>
                <a:ea typeface="Wingdings"/>
                <a:cs typeface="Arial"/>
              </a:rPr>
              <a:t>cho</a:t>
            </a:r>
            <a:r>
              <a:rPr lang="en-US" dirty="0">
                <a:latin typeface="Arial"/>
                <a:ea typeface="Wingdings"/>
                <a:cs typeface="Arial"/>
              </a:rPr>
              <a:t> </a:t>
            </a:r>
            <a:r>
              <a:rPr lang="en-US" dirty="0" err="1">
                <a:latin typeface="Arial"/>
                <a:ea typeface="Wingdings"/>
                <a:cs typeface="Arial"/>
              </a:rPr>
              <a:t>câu</a:t>
            </a:r>
            <a:r>
              <a:rPr lang="en-US" dirty="0">
                <a:latin typeface="Arial"/>
                <a:ea typeface="Wingdings"/>
                <a:cs typeface="Arial"/>
              </a:rPr>
              <a:t> </a:t>
            </a:r>
            <a:r>
              <a:rPr lang="en-US" dirty="0" err="1">
                <a:latin typeface="Arial"/>
                <a:ea typeface="Wingdings"/>
                <a:cs typeface="Arial"/>
              </a:rPr>
              <a:t>hỏi</a:t>
            </a:r>
            <a:r>
              <a:rPr lang="en-US" dirty="0">
                <a:latin typeface="Arial"/>
                <a:ea typeface="Wingdings"/>
                <a:cs typeface="Arial"/>
              </a:rPr>
              <a:t> </a:t>
            </a:r>
            <a:r>
              <a:rPr lang="en-US" dirty="0" err="1">
                <a:latin typeface="Arial"/>
                <a:ea typeface="Wingdings"/>
                <a:cs typeface="Arial"/>
              </a:rPr>
              <a:t>là</a:t>
            </a:r>
            <a:r>
              <a:rPr lang="en-US" dirty="0">
                <a:latin typeface="Arial"/>
                <a:ea typeface="Wingdings"/>
                <a:cs typeface="Arial"/>
              </a:rPr>
              <a:t> </a:t>
            </a:r>
            <a:r>
              <a:rPr lang="en-US" i="1" dirty="0" err="1">
                <a:solidFill>
                  <a:srgbClr val="FF0000"/>
                </a:solidFill>
                <a:latin typeface="Arial"/>
                <a:ea typeface="Wingdings"/>
                <a:cs typeface="Arial"/>
              </a:rPr>
              <a:t>chính</a:t>
            </a:r>
            <a:r>
              <a:rPr lang="en-US" i="1" dirty="0">
                <a:solidFill>
                  <a:srgbClr val="FF0000"/>
                </a:solidFill>
                <a:latin typeface="Arial"/>
                <a:ea typeface="Wingdings"/>
                <a:cs typeface="Arial"/>
              </a:rPr>
              <a:t> </a:t>
            </a:r>
            <a:r>
              <a:rPr lang="en-US" i="1" dirty="0" err="1">
                <a:solidFill>
                  <a:srgbClr val="FF0000"/>
                </a:solidFill>
                <a:latin typeface="Arial"/>
                <a:ea typeface="Wingdings"/>
                <a:cs typeface="Arial"/>
              </a:rPr>
              <a:t>xác</a:t>
            </a:r>
            <a:r>
              <a:rPr lang="en-US" i="1" dirty="0">
                <a:solidFill>
                  <a:srgbClr val="FF0000"/>
                </a:solidFill>
                <a:latin typeface="Arial"/>
                <a:ea typeface="Wingdings"/>
                <a:cs typeface="Arial"/>
              </a:rPr>
              <a:t> </a:t>
            </a:r>
            <a:r>
              <a:rPr lang="en-US" i="1" dirty="0" err="1">
                <a:solidFill>
                  <a:srgbClr val="FF0000"/>
                </a:solidFill>
                <a:latin typeface="Arial"/>
                <a:ea typeface="Wingdings"/>
                <a:cs typeface="Arial"/>
              </a:rPr>
              <a:t>và</a:t>
            </a:r>
            <a:r>
              <a:rPr lang="en-US" i="1" dirty="0">
                <a:solidFill>
                  <a:srgbClr val="FF0000"/>
                </a:solidFill>
                <a:latin typeface="Arial"/>
                <a:ea typeface="Wingdings"/>
                <a:cs typeface="Arial"/>
              </a:rPr>
              <a:t> </a:t>
            </a:r>
            <a:r>
              <a:rPr lang="en-US" i="1" dirty="0" err="1">
                <a:solidFill>
                  <a:srgbClr val="FF0000"/>
                </a:solidFill>
                <a:latin typeface="Arial"/>
                <a:ea typeface="Wingdings"/>
                <a:cs typeface="Arial"/>
              </a:rPr>
              <a:t>rõ</a:t>
            </a:r>
            <a:r>
              <a:rPr lang="en-US" i="1" dirty="0">
                <a:solidFill>
                  <a:srgbClr val="FF0000"/>
                </a:solidFill>
                <a:latin typeface="Arial"/>
                <a:ea typeface="Wingdings"/>
                <a:cs typeface="Arial"/>
              </a:rPr>
              <a:t> </a:t>
            </a:r>
            <a:r>
              <a:rPr lang="en-US" i="1" dirty="0" err="1">
                <a:solidFill>
                  <a:srgbClr val="FF0000"/>
                </a:solidFill>
                <a:latin typeface="Arial"/>
                <a:ea typeface="Wingdings"/>
                <a:cs typeface="Arial"/>
              </a:rPr>
              <a:t>ràng</a:t>
            </a:r>
            <a:endParaRPr lang="en-US" i="1" dirty="0">
              <a:solidFill>
                <a:srgbClr val="FF0000"/>
              </a:solidFill>
              <a:latin typeface="Arial"/>
              <a:ea typeface="Wingdings"/>
              <a:cs typeface="Arial"/>
            </a:endParaRPr>
          </a:p>
          <a:p>
            <a:pPr marL="571500" indent="-571500">
              <a:lnSpc>
                <a:spcPct val="110000"/>
              </a:lnSpc>
              <a:spcBef>
                <a:spcPts val="600"/>
              </a:spcBef>
              <a:spcAft>
                <a:spcPts val="600"/>
              </a:spcAft>
              <a:buFont typeface="Wingdings" charset="0"/>
              <a:buChar char="þ"/>
            </a:pPr>
            <a:r>
              <a:rPr lang="en-US" i="1" dirty="0" err="1">
                <a:solidFill>
                  <a:srgbClr val="FF0000"/>
                </a:solidFill>
                <a:latin typeface="Arial"/>
                <a:ea typeface="Wingdings"/>
                <a:cs typeface="Arial"/>
              </a:rPr>
              <a:t>Số</a:t>
            </a:r>
            <a:r>
              <a:rPr lang="en-US" i="1" dirty="0">
                <a:solidFill>
                  <a:srgbClr val="FF0000"/>
                </a:solidFill>
                <a:latin typeface="Arial"/>
                <a:ea typeface="Wingdings"/>
                <a:cs typeface="Arial"/>
              </a:rPr>
              <a:t> </a:t>
            </a:r>
            <a:r>
              <a:rPr lang="en-US" i="1" dirty="0" err="1">
                <a:solidFill>
                  <a:srgbClr val="FF0000"/>
                </a:solidFill>
                <a:latin typeface="Arial"/>
                <a:ea typeface="Wingdings"/>
                <a:cs typeface="Arial"/>
              </a:rPr>
              <a:t>lượng</a:t>
            </a:r>
            <a:r>
              <a:rPr lang="en-US" i="1" dirty="0">
                <a:solidFill>
                  <a:srgbClr val="FF0000"/>
                </a:solidFill>
                <a:latin typeface="Arial"/>
                <a:ea typeface="Wingdings"/>
                <a:cs typeface="Arial"/>
              </a:rPr>
              <a:t> </a:t>
            </a:r>
            <a:r>
              <a:rPr lang="en-US" dirty="0" err="1">
                <a:latin typeface="Arial"/>
                <a:ea typeface="Wingdings"/>
                <a:cs typeface="Arial"/>
              </a:rPr>
              <a:t>câu</a:t>
            </a:r>
            <a:r>
              <a:rPr lang="en-US" dirty="0">
                <a:latin typeface="Arial"/>
                <a:ea typeface="Wingdings"/>
                <a:cs typeface="Arial"/>
              </a:rPr>
              <a:t> </a:t>
            </a:r>
            <a:r>
              <a:rPr lang="en-US" dirty="0" err="1">
                <a:latin typeface="Arial"/>
                <a:ea typeface="Wingdings"/>
                <a:cs typeface="Arial"/>
              </a:rPr>
              <a:t>hỏi</a:t>
            </a:r>
            <a:r>
              <a:rPr lang="en-US" dirty="0">
                <a:latin typeface="Arial"/>
                <a:ea typeface="Wingdings"/>
                <a:cs typeface="Arial"/>
              </a:rPr>
              <a:t> /</a:t>
            </a:r>
            <a:r>
              <a:rPr lang="en-US" dirty="0" err="1">
                <a:latin typeface="Arial"/>
                <a:ea typeface="Wingdings"/>
                <a:cs typeface="Arial"/>
              </a:rPr>
              <a:t>năng</a:t>
            </a:r>
            <a:r>
              <a:rPr lang="en-US" dirty="0">
                <a:latin typeface="Arial"/>
                <a:ea typeface="Wingdings"/>
                <a:cs typeface="Arial"/>
              </a:rPr>
              <a:t> </a:t>
            </a:r>
            <a:r>
              <a:rPr lang="en-US" dirty="0" err="1">
                <a:latin typeface="Arial"/>
                <a:ea typeface="Wingdings"/>
                <a:cs typeface="Arial"/>
              </a:rPr>
              <a:t>lực</a:t>
            </a:r>
            <a:r>
              <a:rPr lang="en-US" dirty="0">
                <a:latin typeface="Arial"/>
                <a:ea typeface="Wingdings"/>
                <a:cs typeface="Arial"/>
              </a:rPr>
              <a:t> </a:t>
            </a:r>
            <a:r>
              <a:rPr lang="en-US" dirty="0" err="1">
                <a:latin typeface="Arial"/>
                <a:ea typeface="Wingdings"/>
                <a:cs typeface="Arial"/>
              </a:rPr>
              <a:t>là</a:t>
            </a:r>
            <a:r>
              <a:rPr lang="en-US" dirty="0">
                <a:latin typeface="Arial"/>
                <a:ea typeface="Wingdings"/>
                <a:cs typeface="Arial"/>
              </a:rPr>
              <a:t> </a:t>
            </a:r>
            <a:r>
              <a:rPr lang="en-US" dirty="0" err="1">
                <a:latin typeface="Arial"/>
                <a:ea typeface="Wingdings"/>
                <a:cs typeface="Arial"/>
              </a:rPr>
              <a:t>phù</a:t>
            </a:r>
            <a:r>
              <a:rPr lang="en-US" dirty="0">
                <a:latin typeface="Arial"/>
                <a:ea typeface="Wingdings"/>
                <a:cs typeface="Arial"/>
              </a:rPr>
              <a:t> </a:t>
            </a:r>
            <a:r>
              <a:rPr lang="en-US" dirty="0" err="1">
                <a:latin typeface="Arial"/>
                <a:ea typeface="Wingdings"/>
                <a:cs typeface="Arial"/>
              </a:rPr>
              <a:t>hợp</a:t>
            </a:r>
            <a:r>
              <a:rPr lang="en-US" dirty="0">
                <a:latin typeface="Arial"/>
                <a:ea typeface="Wingdings"/>
                <a:cs typeface="Arial"/>
              </a:rPr>
              <a:t> (</a:t>
            </a:r>
            <a:r>
              <a:rPr lang="en-US" i="1" dirty="0" err="1">
                <a:solidFill>
                  <a:srgbClr val="FF0000"/>
                </a:solidFill>
                <a:latin typeface="Arial"/>
                <a:ea typeface="Wingdings"/>
                <a:cs typeface="Arial"/>
              </a:rPr>
              <a:t>đủ</a:t>
            </a:r>
            <a:r>
              <a:rPr lang="en-US" i="1" dirty="0">
                <a:solidFill>
                  <a:srgbClr val="FF0000"/>
                </a:solidFill>
                <a:latin typeface="Arial"/>
                <a:ea typeface="Wingdings"/>
                <a:cs typeface="Arial"/>
              </a:rPr>
              <a:t> </a:t>
            </a:r>
            <a:r>
              <a:rPr lang="en-US" i="1" dirty="0" err="1">
                <a:solidFill>
                  <a:srgbClr val="FF0000"/>
                </a:solidFill>
                <a:latin typeface="Arial"/>
                <a:ea typeface="Wingdings"/>
                <a:cs typeface="Arial"/>
              </a:rPr>
              <a:t>lớn</a:t>
            </a:r>
            <a:r>
              <a:rPr lang="en-US" dirty="0">
                <a:latin typeface="Arial"/>
                <a:ea typeface="Wingdings"/>
                <a:cs typeface="Arial"/>
              </a:rPr>
              <a:t>) </a:t>
            </a:r>
            <a:r>
              <a:rPr lang="en-US" dirty="0" err="1">
                <a:latin typeface="Arial"/>
                <a:ea typeface="Wingdings"/>
                <a:cs typeface="Arial"/>
              </a:rPr>
              <a:t>theo</a:t>
            </a:r>
            <a:r>
              <a:rPr lang="en-US" dirty="0">
                <a:latin typeface="Arial"/>
                <a:ea typeface="Wingdings"/>
                <a:cs typeface="Arial"/>
              </a:rPr>
              <a:t> </a:t>
            </a:r>
            <a:r>
              <a:rPr lang="en-US" dirty="0" err="1">
                <a:latin typeface="Arial"/>
                <a:ea typeface="Wingdings"/>
                <a:cs typeface="Arial"/>
              </a:rPr>
              <a:t>kế</a:t>
            </a:r>
            <a:r>
              <a:rPr lang="en-US" dirty="0">
                <a:latin typeface="Arial"/>
                <a:ea typeface="Wingdings"/>
                <a:cs typeface="Arial"/>
              </a:rPr>
              <a:t> </a:t>
            </a:r>
            <a:r>
              <a:rPr lang="en-US" dirty="0" err="1">
                <a:latin typeface="Arial"/>
                <a:ea typeface="Wingdings"/>
                <a:cs typeface="Arial"/>
              </a:rPr>
              <a:t>hoạch</a:t>
            </a:r>
            <a:endParaRPr lang="en-US" dirty="0">
              <a:latin typeface="Arial"/>
              <a:ea typeface="Wingdings"/>
              <a:cs typeface="Arial"/>
            </a:endParaRPr>
          </a:p>
          <a:p>
            <a:pPr marL="571500" indent="-571500">
              <a:lnSpc>
                <a:spcPct val="110000"/>
              </a:lnSpc>
              <a:spcBef>
                <a:spcPts val="600"/>
              </a:spcBef>
              <a:spcAft>
                <a:spcPts val="600"/>
              </a:spcAft>
              <a:buFont typeface="Wingdings" charset="0"/>
              <a:buChar char="þ"/>
            </a:pPr>
            <a:r>
              <a:rPr lang="en-US" dirty="0" err="1">
                <a:latin typeface="Arial"/>
                <a:ea typeface="Wingdings"/>
                <a:cs typeface="Arial"/>
              </a:rPr>
              <a:t>Câu</a:t>
            </a:r>
            <a:r>
              <a:rPr lang="en-US" dirty="0">
                <a:latin typeface="Arial"/>
                <a:ea typeface="Wingdings"/>
                <a:cs typeface="Arial"/>
              </a:rPr>
              <a:t> </a:t>
            </a:r>
            <a:r>
              <a:rPr lang="en-US" dirty="0" err="1">
                <a:latin typeface="Arial"/>
                <a:ea typeface="Wingdings"/>
                <a:cs typeface="Arial"/>
              </a:rPr>
              <a:t>hỏi</a:t>
            </a:r>
            <a:r>
              <a:rPr lang="en-US" dirty="0">
                <a:latin typeface="Arial"/>
                <a:ea typeface="Wingdings"/>
                <a:cs typeface="Arial"/>
              </a:rPr>
              <a:t> </a:t>
            </a:r>
            <a:r>
              <a:rPr lang="en-US" dirty="0" err="1">
                <a:latin typeface="Arial"/>
                <a:ea typeface="Wingdings"/>
                <a:cs typeface="Arial"/>
              </a:rPr>
              <a:t>có</a:t>
            </a:r>
            <a:r>
              <a:rPr lang="en-US" dirty="0">
                <a:latin typeface="Arial"/>
                <a:ea typeface="Wingdings"/>
                <a:cs typeface="Arial"/>
              </a:rPr>
              <a:t> </a:t>
            </a:r>
            <a:r>
              <a:rPr lang="en-US" dirty="0" err="1">
                <a:latin typeface="Arial"/>
                <a:ea typeface="Wingdings"/>
                <a:cs typeface="Arial"/>
              </a:rPr>
              <a:t>đặt</a:t>
            </a:r>
            <a:r>
              <a:rPr lang="en-US" dirty="0">
                <a:latin typeface="Arial"/>
                <a:ea typeface="Wingdings"/>
                <a:cs typeface="Arial"/>
              </a:rPr>
              <a:t> </a:t>
            </a:r>
            <a:r>
              <a:rPr lang="en-US" dirty="0" err="1">
                <a:latin typeface="Arial"/>
                <a:ea typeface="Wingdings"/>
                <a:cs typeface="Arial"/>
              </a:rPr>
              <a:t>đúng</a:t>
            </a:r>
            <a:r>
              <a:rPr lang="en-US" dirty="0">
                <a:latin typeface="Arial"/>
                <a:ea typeface="Wingdings"/>
                <a:cs typeface="Arial"/>
              </a:rPr>
              <a:t> </a:t>
            </a:r>
            <a:r>
              <a:rPr lang="en-US" dirty="0">
                <a:solidFill>
                  <a:srgbClr val="FF0000"/>
                </a:solidFill>
                <a:latin typeface="Arial"/>
                <a:ea typeface="Wingdings"/>
                <a:cs typeface="Arial"/>
              </a:rPr>
              <a:t>format</a:t>
            </a:r>
          </a:p>
          <a:p>
            <a:pPr marL="571500" indent="-571500">
              <a:lnSpc>
                <a:spcPct val="110000"/>
              </a:lnSpc>
              <a:spcBef>
                <a:spcPts val="600"/>
              </a:spcBef>
              <a:spcAft>
                <a:spcPts val="600"/>
              </a:spcAft>
              <a:buFont typeface="Wingdings" charset="0"/>
              <a:buChar char="þ"/>
            </a:pPr>
            <a:endParaRPr lang="en-US" dirty="0">
              <a:latin typeface="Arial"/>
              <a:ea typeface="Wingdings"/>
              <a:cs typeface="Arial"/>
            </a:endParaRPr>
          </a:p>
        </p:txBody>
      </p:sp>
    </p:spTree>
    <p:extLst>
      <p:ext uri="{BB962C8B-B14F-4D97-AF65-F5344CB8AC3E}">
        <p14:creationId xmlns:p14="http://schemas.microsoft.com/office/powerpoint/2010/main" val="353024875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48646"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76200" y="228600"/>
            <a:ext cx="95250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(4).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Kiểm</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tra</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lại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câu</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hỏi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đánh</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giá</a:t>
            </a:r>
            <a:endPar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endParaRPr>
          </a:p>
        </p:txBody>
      </p:sp>
      <p:sp>
        <p:nvSpPr>
          <p:cNvPr id="2" name="Rectangle 1"/>
          <p:cNvSpPr/>
          <p:nvPr/>
        </p:nvSpPr>
        <p:spPr>
          <a:xfrm>
            <a:off x="228600" y="1131585"/>
            <a:ext cx="9372600" cy="492443"/>
          </a:xfrm>
          <a:prstGeom prst="rect">
            <a:avLst/>
          </a:prstGeom>
        </p:spPr>
        <p:txBody>
          <a:bodyPr wrap="square">
            <a:spAutoFit/>
          </a:bodyPr>
          <a:lstStyle/>
          <a:p>
            <a:pPr marL="571500" indent="-571500">
              <a:lnSpc>
                <a:spcPct val="110000"/>
              </a:lnSpc>
              <a:spcBef>
                <a:spcPts val="600"/>
              </a:spcBef>
              <a:spcAft>
                <a:spcPts val="600"/>
              </a:spcAft>
              <a:buFont typeface="Wingdings" charset="0"/>
              <a:buChar char="þ"/>
            </a:pPr>
            <a:r>
              <a:rPr lang="en-US" sz="2400" dirty="0" err="1">
                <a:latin typeface="Arial"/>
                <a:ea typeface="Wingdings"/>
                <a:cs typeface="Arial"/>
              </a:rPr>
              <a:t>Câu</a:t>
            </a:r>
            <a:r>
              <a:rPr lang="en-US" sz="2400" dirty="0">
                <a:latin typeface="Arial"/>
                <a:ea typeface="Wingdings"/>
                <a:cs typeface="Arial"/>
              </a:rPr>
              <a:t> </a:t>
            </a:r>
            <a:r>
              <a:rPr lang="en-US" sz="2400" dirty="0" err="1">
                <a:latin typeface="Arial"/>
                <a:ea typeface="Wingdings"/>
                <a:cs typeface="Arial"/>
              </a:rPr>
              <a:t>hỏi</a:t>
            </a:r>
            <a:r>
              <a:rPr lang="en-US" sz="2400" dirty="0">
                <a:latin typeface="Arial"/>
                <a:ea typeface="Wingdings"/>
                <a:cs typeface="Arial"/>
              </a:rPr>
              <a:t> </a:t>
            </a:r>
            <a:r>
              <a:rPr lang="en-US" sz="2400" dirty="0" err="1">
                <a:latin typeface="Arial"/>
                <a:ea typeface="Wingdings"/>
                <a:cs typeface="Arial"/>
              </a:rPr>
              <a:t>xây</a:t>
            </a:r>
            <a:r>
              <a:rPr lang="en-US" sz="2400" dirty="0">
                <a:latin typeface="Arial"/>
                <a:ea typeface="Wingdings"/>
                <a:cs typeface="Arial"/>
              </a:rPr>
              <a:t> </a:t>
            </a:r>
            <a:r>
              <a:rPr lang="en-US" sz="2400" dirty="0" err="1">
                <a:latin typeface="Arial"/>
                <a:ea typeface="Wingdings"/>
                <a:cs typeface="Arial"/>
              </a:rPr>
              <a:t>dựng</a:t>
            </a:r>
            <a:r>
              <a:rPr lang="en-US" sz="2400" dirty="0">
                <a:latin typeface="Arial"/>
                <a:ea typeface="Wingdings"/>
                <a:cs typeface="Arial"/>
              </a:rPr>
              <a:t> </a:t>
            </a:r>
            <a:r>
              <a:rPr lang="en-US" sz="2400" i="1" u="sng" dirty="0" err="1">
                <a:solidFill>
                  <a:srgbClr val="FF0000"/>
                </a:solidFill>
                <a:latin typeface="Arial"/>
                <a:ea typeface="Wingdings"/>
                <a:cs typeface="Arial"/>
              </a:rPr>
              <a:t>theo</a:t>
            </a:r>
            <a:r>
              <a:rPr lang="en-US" sz="2400" i="1" u="sng" dirty="0">
                <a:solidFill>
                  <a:srgbClr val="FF0000"/>
                </a:solidFill>
                <a:latin typeface="Arial"/>
                <a:ea typeface="Wingdings"/>
                <a:cs typeface="Arial"/>
              </a:rPr>
              <a:t> </a:t>
            </a:r>
            <a:r>
              <a:rPr lang="en-US" sz="2400" i="1" u="sng" dirty="0" err="1">
                <a:solidFill>
                  <a:srgbClr val="FF0000"/>
                </a:solidFill>
                <a:latin typeface="Arial"/>
                <a:ea typeface="Wingdings"/>
                <a:cs typeface="Arial"/>
              </a:rPr>
              <a:t>từ</a:t>
            </a:r>
            <a:r>
              <a:rPr lang="en-US" sz="2400" i="1" u="sng" dirty="0">
                <a:solidFill>
                  <a:srgbClr val="FF0000"/>
                </a:solidFill>
                <a:latin typeface="Arial"/>
                <a:ea typeface="Wingdings"/>
                <a:cs typeface="Arial"/>
              </a:rPr>
              <a:t> </a:t>
            </a:r>
            <a:r>
              <a:rPr lang="en-US" sz="2400" i="1" u="sng" dirty="0" err="1">
                <a:solidFill>
                  <a:srgbClr val="FF0000"/>
                </a:solidFill>
                <a:latin typeface="Arial"/>
                <a:ea typeface="Wingdings"/>
                <a:cs typeface="Arial"/>
              </a:rPr>
              <a:t>điển</a:t>
            </a:r>
            <a:r>
              <a:rPr lang="en-US" sz="2400" i="1" u="sng" dirty="0">
                <a:solidFill>
                  <a:srgbClr val="FF0000"/>
                </a:solidFill>
                <a:latin typeface="Arial"/>
                <a:ea typeface="Wingdings"/>
                <a:cs typeface="Arial"/>
              </a:rPr>
              <a:t> </a:t>
            </a:r>
            <a:r>
              <a:rPr lang="en-US" sz="2400" dirty="0" err="1">
                <a:latin typeface="Arial"/>
                <a:ea typeface="Wingdings"/>
                <a:cs typeface="Arial"/>
              </a:rPr>
              <a:t>năng</a:t>
            </a:r>
            <a:r>
              <a:rPr lang="en-US" sz="2400" dirty="0">
                <a:latin typeface="Arial"/>
                <a:ea typeface="Wingdings"/>
                <a:cs typeface="Arial"/>
              </a:rPr>
              <a:t> </a:t>
            </a:r>
            <a:r>
              <a:rPr lang="en-US" sz="2400" dirty="0" err="1">
                <a:latin typeface="Arial"/>
                <a:ea typeface="Wingdings"/>
                <a:cs typeface="Arial"/>
              </a:rPr>
              <a:t>lực</a:t>
            </a:r>
            <a:endParaRPr lang="en-US" sz="2400" dirty="0">
              <a:latin typeface="Arial"/>
              <a:ea typeface="Wingdings"/>
              <a:cs typeface="Aria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72723623"/>
              </p:ext>
            </p:extLst>
          </p:nvPr>
        </p:nvGraphicFramePr>
        <p:xfrm>
          <a:off x="76200" y="1839913"/>
          <a:ext cx="9671557" cy="3113087"/>
        </p:xfrm>
        <a:graphic>
          <a:graphicData uri="http://schemas.openxmlformats.org/presentationml/2006/ole">
            <mc:AlternateContent xmlns:mc="http://schemas.openxmlformats.org/markup-compatibility/2006">
              <mc:Choice xmlns:v="urn:schemas-microsoft-com:vml" Requires="v">
                <p:oleObj spid="_x0000_s448647" name="Document" r:id="rId8" imgW="6731000" imgH="2260600" progId="Word.Document.12">
                  <p:embed/>
                </p:oleObj>
              </mc:Choice>
              <mc:Fallback>
                <p:oleObj name="Document" r:id="rId8" imgW="6731000" imgH="2260600" progId="Word.Document.12">
                  <p:embed/>
                  <p:pic>
                    <p:nvPicPr>
                      <p:cNvPr id="0" name=""/>
                      <p:cNvPicPr/>
                      <p:nvPr/>
                    </p:nvPicPr>
                    <p:blipFill>
                      <a:blip r:embed="rId9"/>
                      <a:stretch>
                        <a:fillRect/>
                      </a:stretch>
                    </p:blipFill>
                    <p:spPr>
                      <a:xfrm>
                        <a:off x="76200" y="1839913"/>
                        <a:ext cx="9671557" cy="3113087"/>
                      </a:xfrm>
                      <a:prstGeom prst="rect">
                        <a:avLst/>
                      </a:prstGeom>
                    </p:spPr>
                  </p:pic>
                </p:oleObj>
              </mc:Fallback>
            </mc:AlternateContent>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965921736"/>
              </p:ext>
            </p:extLst>
          </p:nvPr>
        </p:nvGraphicFramePr>
        <p:xfrm>
          <a:off x="165100" y="5105400"/>
          <a:ext cx="9512300" cy="1109980"/>
        </p:xfrm>
        <a:graphic>
          <a:graphicData uri="http://schemas.openxmlformats.org/drawingml/2006/table">
            <a:tbl>
              <a:tblPr/>
              <a:tblGrid>
                <a:gridCol w="9512300">
                  <a:extLst>
                    <a:ext uri="{9D8B030D-6E8A-4147-A177-3AD203B41FA5}">
                      <a16:colId xmlns:a16="http://schemas.microsoft.com/office/drawing/2014/main" val="20000"/>
                    </a:ext>
                  </a:extLst>
                </a:gridCol>
              </a:tblGrid>
              <a:tr h="914401">
                <a:tc>
                  <a:txBody>
                    <a:bodyPr/>
                    <a:lstStyle/>
                    <a:p>
                      <a:pPr algn="l" fontAlgn="ctr"/>
                      <a:r>
                        <a:rPr lang="en-US" sz="1800" b="1" i="0" u="none" strike="noStrike" dirty="0">
                          <a:solidFill>
                            <a:schemeClr val="accent2"/>
                          </a:solidFill>
                          <a:effectLst/>
                          <a:latin typeface="Times New Roman"/>
                        </a:rPr>
                        <a:t>- </a:t>
                      </a:r>
                      <a:r>
                        <a:rPr lang="en-US" sz="1800" b="1" i="0" u="none" strike="noStrike" dirty="0" err="1">
                          <a:solidFill>
                            <a:schemeClr val="accent2"/>
                          </a:solidFill>
                          <a:effectLst/>
                          <a:latin typeface="Times New Roman"/>
                        </a:rPr>
                        <a:t>Nắm</a:t>
                      </a:r>
                      <a:r>
                        <a:rPr lang="en-US" sz="1800" b="1" i="0" u="none" strike="noStrike" dirty="0">
                          <a:solidFill>
                            <a:schemeClr val="accent2"/>
                          </a:solidFill>
                          <a:effectLst/>
                          <a:latin typeface="Times New Roman"/>
                        </a:rPr>
                        <a:t> </a:t>
                      </a:r>
                      <a:r>
                        <a:rPr lang="en-US" sz="1800" b="1" i="0" u="none" strike="noStrike" dirty="0" err="1">
                          <a:solidFill>
                            <a:schemeClr val="accent2"/>
                          </a:solidFill>
                          <a:effectLst/>
                          <a:latin typeface="Times New Roman"/>
                        </a:rPr>
                        <a:t>được</a:t>
                      </a:r>
                      <a:r>
                        <a:rPr lang="en-US" sz="1800" b="1" i="0" u="none" strike="noStrike" dirty="0">
                          <a:solidFill>
                            <a:schemeClr val="accent2"/>
                          </a:solidFill>
                          <a:effectLst/>
                          <a:latin typeface="Times New Roman"/>
                        </a:rPr>
                        <a:t> </a:t>
                      </a:r>
                      <a:r>
                        <a:rPr lang="en-US" sz="1800" b="1" i="0" u="none" strike="noStrike" dirty="0" err="1">
                          <a:solidFill>
                            <a:schemeClr val="accent2"/>
                          </a:solidFill>
                          <a:effectLst/>
                          <a:latin typeface="Times New Roman"/>
                        </a:rPr>
                        <a:t>các</a:t>
                      </a:r>
                      <a:r>
                        <a:rPr lang="en-US" sz="1800" b="1" i="0" u="none" strike="noStrike" dirty="0">
                          <a:solidFill>
                            <a:schemeClr val="accent2"/>
                          </a:solidFill>
                          <a:effectLst/>
                          <a:latin typeface="Times New Roman"/>
                        </a:rPr>
                        <a:t> </a:t>
                      </a:r>
                      <a:r>
                        <a:rPr lang="en-US" sz="1800" b="1" i="0" u="none" strike="noStrike" dirty="0" err="1">
                          <a:solidFill>
                            <a:schemeClr val="accent2"/>
                          </a:solidFill>
                          <a:effectLst/>
                          <a:latin typeface="Times New Roman"/>
                        </a:rPr>
                        <a:t>nội</a:t>
                      </a:r>
                      <a:r>
                        <a:rPr lang="en-US" sz="1800" b="1" i="0" u="none" strike="noStrike" dirty="0">
                          <a:solidFill>
                            <a:schemeClr val="accent2"/>
                          </a:solidFill>
                          <a:effectLst/>
                          <a:latin typeface="Times New Roman"/>
                        </a:rPr>
                        <a:t> </a:t>
                      </a:r>
                      <a:r>
                        <a:rPr lang="en-US" sz="1800" b="1" i="0" u="none" strike="noStrike" dirty="0" err="1">
                          <a:solidFill>
                            <a:schemeClr val="accent2"/>
                          </a:solidFill>
                          <a:effectLst/>
                          <a:latin typeface="Times New Roman"/>
                        </a:rPr>
                        <a:t>quy</a:t>
                      </a:r>
                      <a:r>
                        <a:rPr lang="en-US" sz="1800" b="1" i="0" u="none" strike="noStrike" dirty="0">
                          <a:solidFill>
                            <a:schemeClr val="accent2"/>
                          </a:solidFill>
                          <a:effectLst/>
                          <a:latin typeface="Times New Roman"/>
                        </a:rPr>
                        <a:t> </a:t>
                      </a:r>
                      <a:r>
                        <a:rPr lang="en-US" sz="1800" b="1" i="0" u="none" strike="noStrike" dirty="0" err="1">
                          <a:solidFill>
                            <a:schemeClr val="accent2"/>
                          </a:solidFill>
                          <a:effectLst/>
                          <a:latin typeface="Times New Roman"/>
                        </a:rPr>
                        <a:t>chế</a:t>
                      </a:r>
                      <a:r>
                        <a:rPr lang="en-US" sz="1800" b="1" i="0" u="none" strike="noStrike" dirty="0">
                          <a:solidFill>
                            <a:schemeClr val="accent2"/>
                          </a:solidFill>
                          <a:effectLst/>
                          <a:latin typeface="Times New Roman"/>
                        </a:rPr>
                        <a:t>, </a:t>
                      </a:r>
                      <a:r>
                        <a:rPr lang="en-US" sz="1800" b="1" i="0" u="none" strike="noStrike" dirty="0" err="1">
                          <a:solidFill>
                            <a:schemeClr val="accent2"/>
                          </a:solidFill>
                          <a:effectLst/>
                          <a:latin typeface="Times New Roman"/>
                        </a:rPr>
                        <a:t>quy</a:t>
                      </a:r>
                      <a:r>
                        <a:rPr lang="en-US" sz="1800" b="1" i="0" u="none" strike="noStrike" dirty="0">
                          <a:solidFill>
                            <a:schemeClr val="accent2"/>
                          </a:solidFill>
                          <a:effectLst/>
                          <a:latin typeface="Times New Roman"/>
                        </a:rPr>
                        <a:t> </a:t>
                      </a:r>
                      <a:r>
                        <a:rPr lang="en-US" sz="1800" b="1" i="0" u="none" strike="noStrike" dirty="0" err="1">
                          <a:solidFill>
                            <a:schemeClr val="accent2"/>
                          </a:solidFill>
                          <a:effectLst/>
                          <a:latin typeface="Times New Roman"/>
                        </a:rPr>
                        <a:t>định</a:t>
                      </a:r>
                      <a:r>
                        <a:rPr lang="en-US" sz="1800" b="1" i="0" u="none" strike="noStrike" dirty="0">
                          <a:solidFill>
                            <a:schemeClr val="accent2"/>
                          </a:solidFill>
                          <a:effectLst/>
                          <a:latin typeface="Times New Roman"/>
                        </a:rPr>
                        <a:t>, </a:t>
                      </a:r>
                      <a:r>
                        <a:rPr lang="en-US" sz="1800" b="1" i="0" u="none" strike="noStrike" dirty="0" err="1">
                          <a:solidFill>
                            <a:schemeClr val="accent2"/>
                          </a:solidFill>
                          <a:effectLst/>
                          <a:latin typeface="Times New Roman"/>
                        </a:rPr>
                        <a:t>quy</a:t>
                      </a:r>
                      <a:r>
                        <a:rPr lang="en-US" sz="1800" b="1" i="0" u="none" strike="noStrike" dirty="0">
                          <a:solidFill>
                            <a:schemeClr val="accent2"/>
                          </a:solidFill>
                          <a:effectLst/>
                          <a:latin typeface="Times New Roman"/>
                        </a:rPr>
                        <a:t> </a:t>
                      </a:r>
                      <a:r>
                        <a:rPr lang="en-US" sz="1800" b="1" i="0" u="none" strike="noStrike" dirty="0" err="1">
                          <a:solidFill>
                            <a:schemeClr val="accent2"/>
                          </a:solidFill>
                          <a:effectLst/>
                          <a:latin typeface="Times New Roman"/>
                        </a:rPr>
                        <a:t>trình</a:t>
                      </a:r>
                      <a:r>
                        <a:rPr lang="en-US" sz="1800" b="1" i="0" u="none" strike="noStrike" dirty="0">
                          <a:solidFill>
                            <a:schemeClr val="accent2"/>
                          </a:solidFill>
                          <a:effectLst/>
                          <a:latin typeface="Times New Roman"/>
                        </a:rPr>
                        <a:t> </a:t>
                      </a:r>
                      <a:r>
                        <a:rPr lang="en-US" sz="1800" b="1" i="0" u="none" strike="noStrike" dirty="0" err="1">
                          <a:solidFill>
                            <a:schemeClr val="accent2"/>
                          </a:solidFill>
                          <a:effectLst/>
                          <a:latin typeface="Times New Roman"/>
                        </a:rPr>
                        <a:t>của</a:t>
                      </a:r>
                      <a:r>
                        <a:rPr lang="en-US" sz="1800" b="1" i="0" u="none" strike="noStrike" dirty="0">
                          <a:solidFill>
                            <a:schemeClr val="accent2"/>
                          </a:solidFill>
                          <a:effectLst/>
                          <a:latin typeface="Times New Roman"/>
                        </a:rPr>
                        <a:t> </a:t>
                      </a:r>
                      <a:r>
                        <a:rPr lang="en-US" sz="1800" b="1" i="0" u="none" strike="noStrike" dirty="0" err="1">
                          <a:solidFill>
                            <a:schemeClr val="accent2"/>
                          </a:solidFill>
                          <a:effectLst/>
                          <a:latin typeface="Times New Roman"/>
                        </a:rPr>
                        <a:t>Công</a:t>
                      </a:r>
                      <a:r>
                        <a:rPr lang="en-US" sz="1800" b="1" i="0" u="none" strike="noStrike" dirty="0">
                          <a:solidFill>
                            <a:schemeClr val="accent2"/>
                          </a:solidFill>
                          <a:effectLst/>
                          <a:latin typeface="Times New Roman"/>
                        </a:rPr>
                        <a:t> </a:t>
                      </a:r>
                      <a:r>
                        <a:rPr lang="en-US" sz="1800" b="1" i="0" u="none" strike="noStrike" dirty="0" err="1">
                          <a:solidFill>
                            <a:schemeClr val="accent2"/>
                          </a:solidFill>
                          <a:effectLst/>
                          <a:latin typeface="Times New Roman"/>
                        </a:rPr>
                        <a:t>ty</a:t>
                      </a:r>
                      <a:r>
                        <a:rPr lang="en-US" sz="1800" b="1" i="0" u="none" strike="noStrike" dirty="0">
                          <a:solidFill>
                            <a:schemeClr val="accent2"/>
                          </a:solidFill>
                          <a:effectLst/>
                          <a:latin typeface="Times New Roman"/>
                        </a:rPr>
                        <a:t> </a:t>
                      </a:r>
                      <a:r>
                        <a:rPr lang="en-US" sz="1800" b="1" i="0" u="none" strike="noStrike" dirty="0" err="1">
                          <a:solidFill>
                            <a:schemeClr val="accent2"/>
                          </a:solidFill>
                          <a:effectLst/>
                          <a:latin typeface="Times New Roman"/>
                        </a:rPr>
                        <a:t>trong</a:t>
                      </a:r>
                      <a:r>
                        <a:rPr lang="en-US" sz="1800" b="1" i="0" u="none" strike="noStrike" dirty="0">
                          <a:solidFill>
                            <a:schemeClr val="accent2"/>
                          </a:solidFill>
                          <a:effectLst/>
                          <a:latin typeface="Times New Roman"/>
                        </a:rPr>
                        <a:t> </a:t>
                      </a:r>
                      <a:r>
                        <a:rPr lang="en-US" sz="1800" b="1" i="0" u="none" strike="noStrike" dirty="0" err="1">
                          <a:solidFill>
                            <a:schemeClr val="accent2"/>
                          </a:solidFill>
                          <a:effectLst/>
                          <a:latin typeface="Times New Roman"/>
                        </a:rPr>
                        <a:t>quá</a:t>
                      </a:r>
                      <a:r>
                        <a:rPr lang="en-US" sz="1800" b="1" i="0" u="none" strike="noStrike" dirty="0">
                          <a:solidFill>
                            <a:schemeClr val="accent2"/>
                          </a:solidFill>
                          <a:effectLst/>
                          <a:latin typeface="Times New Roman"/>
                        </a:rPr>
                        <a:t> </a:t>
                      </a:r>
                      <a:r>
                        <a:rPr lang="en-US" sz="1800" b="1" i="0" u="none" strike="noStrike" dirty="0" err="1">
                          <a:solidFill>
                            <a:schemeClr val="accent2"/>
                          </a:solidFill>
                          <a:effectLst/>
                          <a:latin typeface="Times New Roman"/>
                        </a:rPr>
                        <a:t>trình</a:t>
                      </a:r>
                      <a:r>
                        <a:rPr lang="en-US" sz="1800" b="1" i="0" u="none" strike="noStrike" dirty="0">
                          <a:solidFill>
                            <a:schemeClr val="accent2"/>
                          </a:solidFill>
                          <a:effectLst/>
                          <a:latin typeface="Times New Roman"/>
                        </a:rPr>
                        <a:t> </a:t>
                      </a:r>
                      <a:r>
                        <a:rPr lang="en-US" sz="1800" b="1" i="0" u="none" strike="noStrike" dirty="0" err="1">
                          <a:solidFill>
                            <a:schemeClr val="accent2"/>
                          </a:solidFill>
                          <a:effectLst/>
                          <a:latin typeface="Times New Roman"/>
                        </a:rPr>
                        <a:t>điều</a:t>
                      </a:r>
                      <a:r>
                        <a:rPr lang="en-US" sz="1800" b="1" i="0" u="none" strike="noStrike" dirty="0">
                          <a:solidFill>
                            <a:schemeClr val="accent2"/>
                          </a:solidFill>
                          <a:effectLst/>
                          <a:latin typeface="Times New Roman"/>
                        </a:rPr>
                        <a:t> </a:t>
                      </a:r>
                      <a:r>
                        <a:rPr lang="en-US" sz="1800" b="1" i="0" u="none" strike="noStrike" dirty="0" err="1">
                          <a:solidFill>
                            <a:schemeClr val="accent2"/>
                          </a:solidFill>
                          <a:effectLst/>
                          <a:latin typeface="Times New Roman"/>
                        </a:rPr>
                        <a:t>hành</a:t>
                      </a:r>
                      <a:r>
                        <a:rPr lang="en-US" sz="1800" b="1" i="0" u="none" strike="noStrike" dirty="0">
                          <a:solidFill>
                            <a:schemeClr val="accent2"/>
                          </a:solidFill>
                          <a:effectLst/>
                          <a:latin typeface="Times New Roman"/>
                        </a:rPr>
                        <a:t>, </a:t>
                      </a:r>
                      <a:r>
                        <a:rPr lang="en-US" sz="1800" b="1" i="0" u="none" strike="noStrike" dirty="0" err="1">
                          <a:solidFill>
                            <a:schemeClr val="accent2"/>
                          </a:solidFill>
                          <a:effectLst/>
                          <a:latin typeface="Times New Roman"/>
                        </a:rPr>
                        <a:t>xử</a:t>
                      </a:r>
                      <a:r>
                        <a:rPr lang="en-US" sz="1800" b="1" i="0" u="none" strike="noStrike" dirty="0">
                          <a:solidFill>
                            <a:schemeClr val="accent2"/>
                          </a:solidFill>
                          <a:effectLst/>
                          <a:latin typeface="Times New Roman"/>
                        </a:rPr>
                        <a:t> </a:t>
                      </a:r>
                      <a:r>
                        <a:rPr lang="en-US" sz="1800" b="1" i="0" u="none" strike="noStrike" dirty="0" err="1">
                          <a:solidFill>
                            <a:schemeClr val="accent2"/>
                          </a:solidFill>
                          <a:effectLst/>
                          <a:latin typeface="Times New Roman"/>
                        </a:rPr>
                        <a:t>lý</a:t>
                      </a:r>
                      <a:r>
                        <a:rPr lang="en-US" sz="1800" b="1" i="0" u="none" strike="noStrike" dirty="0">
                          <a:solidFill>
                            <a:schemeClr val="accent2"/>
                          </a:solidFill>
                          <a:effectLst/>
                          <a:latin typeface="Times New Roman"/>
                        </a:rPr>
                        <a:t> </a:t>
                      </a:r>
                      <a:r>
                        <a:rPr lang="en-US" sz="1800" b="1" i="0" u="none" strike="noStrike" dirty="0" err="1">
                          <a:solidFill>
                            <a:schemeClr val="accent2"/>
                          </a:solidFill>
                          <a:effectLst/>
                          <a:latin typeface="Times New Roman"/>
                        </a:rPr>
                        <a:t>thông</a:t>
                      </a:r>
                      <a:r>
                        <a:rPr lang="en-US" sz="1800" b="1" i="0" u="none" strike="noStrike" dirty="0">
                          <a:solidFill>
                            <a:schemeClr val="accent2"/>
                          </a:solidFill>
                          <a:effectLst/>
                          <a:latin typeface="Times New Roman"/>
                        </a:rPr>
                        <a:t> tin </a:t>
                      </a:r>
                      <a:r>
                        <a:rPr lang="en-US" sz="1800" b="1" i="0" u="none" strike="noStrike" dirty="0" err="1">
                          <a:solidFill>
                            <a:schemeClr val="accent2"/>
                          </a:solidFill>
                          <a:effectLst/>
                          <a:latin typeface="Times New Roman"/>
                        </a:rPr>
                        <a:t>mạng</a:t>
                      </a:r>
                      <a:r>
                        <a:rPr lang="en-US" sz="1800" b="1" i="0" u="none" strike="noStrike" dirty="0">
                          <a:solidFill>
                            <a:schemeClr val="accent2"/>
                          </a:solidFill>
                          <a:effectLst/>
                          <a:latin typeface="Times New Roman"/>
                        </a:rPr>
                        <a:t> </a:t>
                      </a:r>
                      <a:r>
                        <a:rPr lang="en-US" sz="1800" b="1" i="0" u="none" strike="noStrike" dirty="0" err="1">
                          <a:solidFill>
                            <a:schemeClr val="accent2"/>
                          </a:solidFill>
                          <a:effectLst/>
                          <a:latin typeface="Times New Roman"/>
                        </a:rPr>
                        <a:t>viễn</a:t>
                      </a:r>
                      <a:r>
                        <a:rPr lang="en-US" sz="1800" b="1" i="0" u="none" strike="noStrike" dirty="0">
                          <a:solidFill>
                            <a:schemeClr val="accent2"/>
                          </a:solidFill>
                          <a:effectLst/>
                          <a:latin typeface="Times New Roman"/>
                        </a:rPr>
                        <a:t> </a:t>
                      </a:r>
                      <a:r>
                        <a:rPr lang="en-US" sz="1800" b="1" i="0" u="none" strike="noStrike" dirty="0" err="1">
                          <a:solidFill>
                            <a:schemeClr val="accent2"/>
                          </a:solidFill>
                          <a:effectLst/>
                          <a:latin typeface="Times New Roman"/>
                        </a:rPr>
                        <a:t>thông</a:t>
                      </a:r>
                      <a:br>
                        <a:rPr lang="en-US" sz="1800" b="0" i="0" u="none" strike="noStrike" dirty="0">
                          <a:solidFill>
                            <a:srgbClr val="000000"/>
                          </a:solidFill>
                          <a:effectLst/>
                          <a:latin typeface="Times New Roman"/>
                        </a:rPr>
                      </a:b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Biết</a:t>
                      </a: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các</a:t>
                      </a: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đầu</a:t>
                      </a: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mối</a:t>
                      </a: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liên</a:t>
                      </a: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hệ</a:t>
                      </a: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khách</a:t>
                      </a: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hàng</a:t>
                      </a: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đối</a:t>
                      </a: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tác</a:t>
                      </a: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tổ</a:t>
                      </a: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trạm</a:t>
                      </a: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Đài</a:t>
                      </a:r>
                      <a:r>
                        <a:rPr lang="en-US" sz="1800" b="0" i="0" u="none" strike="noStrike" dirty="0">
                          <a:solidFill>
                            <a:srgbClr val="000000"/>
                          </a:solidFill>
                          <a:effectLst/>
                          <a:latin typeface="Times New Roman"/>
                        </a:rPr>
                        <a:t>/</a:t>
                      </a:r>
                      <a:r>
                        <a:rPr lang="en-US" sz="1800" b="0" i="0" u="none" strike="noStrike" dirty="0" err="1">
                          <a:solidFill>
                            <a:srgbClr val="000000"/>
                          </a:solidFill>
                          <a:effectLst/>
                          <a:latin typeface="Times New Roman"/>
                        </a:rPr>
                        <a:t>Tuyến</a:t>
                      </a: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phục</a:t>
                      </a: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vụ</a:t>
                      </a: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suốt</a:t>
                      </a: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quá</a:t>
                      </a: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trình</a:t>
                      </a: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điều</a:t>
                      </a: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hành</a:t>
                      </a:r>
                      <a:r>
                        <a:rPr lang="en-US" sz="1800" b="0" i="0" u="none" strike="noStrike" dirty="0">
                          <a:solidFill>
                            <a:srgbClr val="000000"/>
                          </a:solidFill>
                          <a:effectLst/>
                          <a:latin typeface="Times New Roman"/>
                        </a:rPr>
                        <a:t>.</a:t>
                      </a:r>
                      <a:br>
                        <a:rPr lang="en-US" sz="1800" b="0" i="0" u="none" strike="noStrike" dirty="0">
                          <a:solidFill>
                            <a:srgbClr val="000000"/>
                          </a:solidFill>
                          <a:effectLst/>
                          <a:latin typeface="Times New Roman"/>
                        </a:rPr>
                      </a:b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Biết</a:t>
                      </a: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công</a:t>
                      </a: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việc</a:t>
                      </a: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của</a:t>
                      </a: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cá</a:t>
                      </a: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nhân</a:t>
                      </a: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được</a:t>
                      </a: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giao</a:t>
                      </a: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trong</a:t>
                      </a: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quá</a:t>
                      </a: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trình</a:t>
                      </a: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điều</a:t>
                      </a: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hành</a:t>
                      </a:r>
                      <a:r>
                        <a:rPr lang="en-US" sz="1800" b="0" i="0" u="none" strike="noStrike" dirty="0">
                          <a:solidFill>
                            <a:srgbClr val="000000"/>
                          </a:solidFill>
                          <a:effectLst/>
                          <a:latin typeface="Times New Roman"/>
                        </a:rPr>
                        <a:t> </a:t>
                      </a:r>
                      <a:r>
                        <a:rPr lang="en-US" sz="1800" b="0" i="0" u="none" strike="noStrike" dirty="0" err="1">
                          <a:solidFill>
                            <a:srgbClr val="000000"/>
                          </a:solidFill>
                          <a:effectLst/>
                          <a:latin typeface="Times New Roman"/>
                        </a:rPr>
                        <a:t>thông</a:t>
                      </a:r>
                      <a:r>
                        <a:rPr lang="en-US" sz="1800" b="0" i="0" u="none" strike="noStrike" dirty="0">
                          <a:solidFill>
                            <a:srgbClr val="000000"/>
                          </a:solidFill>
                          <a:effectLst/>
                          <a:latin typeface="Times New Roman"/>
                        </a:rPr>
                        <a:t> tin </a:t>
                      </a:r>
                      <a:r>
                        <a:rPr lang="en-US" sz="1800" b="0" i="0" u="none" strike="noStrike" dirty="0" err="1">
                          <a:solidFill>
                            <a:srgbClr val="000000"/>
                          </a:solidFill>
                          <a:effectLst/>
                          <a:latin typeface="Times New Roman"/>
                        </a:rPr>
                        <a:t>mạng</a:t>
                      </a:r>
                      <a:r>
                        <a:rPr lang="en-US" sz="1800" b="0" i="0" u="none" strike="noStrike" dirty="0">
                          <a:solidFill>
                            <a:srgbClr val="000000"/>
                          </a:solidFill>
                          <a:effectLst/>
                          <a:latin typeface="Times New Roman"/>
                        </a:rPr>
                        <a:t> VT</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5241811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49665"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76200" y="228600"/>
            <a:ext cx="95250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(4).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Kiểm</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tra</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lại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câu</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hỏi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đánh</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giá</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(VD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các</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câu</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hỏi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pha</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1)</a:t>
            </a:r>
          </a:p>
        </p:txBody>
      </p:sp>
      <p:sp>
        <p:nvSpPr>
          <p:cNvPr id="2" name="Rectangle 1"/>
          <p:cNvSpPr/>
          <p:nvPr/>
        </p:nvSpPr>
        <p:spPr>
          <a:xfrm>
            <a:off x="228600" y="1131585"/>
            <a:ext cx="9372600" cy="492443"/>
          </a:xfrm>
          <a:prstGeom prst="rect">
            <a:avLst/>
          </a:prstGeom>
        </p:spPr>
        <p:txBody>
          <a:bodyPr wrap="square">
            <a:spAutoFit/>
          </a:bodyPr>
          <a:lstStyle/>
          <a:p>
            <a:pPr marL="571500" indent="-571500">
              <a:lnSpc>
                <a:spcPct val="110000"/>
              </a:lnSpc>
              <a:spcBef>
                <a:spcPts val="600"/>
              </a:spcBef>
              <a:spcAft>
                <a:spcPts val="600"/>
              </a:spcAft>
              <a:buFont typeface="Wingdings" charset="0"/>
              <a:buChar char="þ"/>
            </a:pPr>
            <a:r>
              <a:rPr lang="en-US" sz="2400" dirty="0" err="1">
                <a:latin typeface="Arial"/>
                <a:ea typeface="Wingdings"/>
                <a:cs typeface="Arial"/>
              </a:rPr>
              <a:t>Câu</a:t>
            </a:r>
            <a:r>
              <a:rPr lang="en-US" sz="2400" dirty="0">
                <a:latin typeface="Arial"/>
                <a:ea typeface="Wingdings"/>
                <a:cs typeface="Arial"/>
              </a:rPr>
              <a:t> </a:t>
            </a:r>
            <a:r>
              <a:rPr lang="en-US" sz="2400" dirty="0" err="1">
                <a:latin typeface="Arial"/>
                <a:ea typeface="Wingdings"/>
                <a:cs typeface="Arial"/>
              </a:rPr>
              <a:t>hỏi</a:t>
            </a:r>
            <a:r>
              <a:rPr lang="en-US" sz="2400" dirty="0">
                <a:latin typeface="Arial"/>
                <a:ea typeface="Wingdings"/>
                <a:cs typeface="Arial"/>
              </a:rPr>
              <a:t> </a:t>
            </a:r>
            <a:r>
              <a:rPr lang="en-US" sz="2400" dirty="0" err="1">
                <a:latin typeface="Arial"/>
                <a:ea typeface="Wingdings"/>
                <a:cs typeface="Arial"/>
              </a:rPr>
              <a:t>xây</a:t>
            </a:r>
            <a:r>
              <a:rPr lang="en-US" sz="2400" dirty="0">
                <a:latin typeface="Arial"/>
                <a:ea typeface="Wingdings"/>
                <a:cs typeface="Arial"/>
              </a:rPr>
              <a:t> </a:t>
            </a:r>
            <a:r>
              <a:rPr lang="en-US" sz="2400" dirty="0" err="1">
                <a:latin typeface="Arial"/>
                <a:ea typeface="Wingdings"/>
                <a:cs typeface="Arial"/>
              </a:rPr>
              <a:t>dựng</a:t>
            </a:r>
            <a:r>
              <a:rPr lang="en-US" sz="2400" dirty="0">
                <a:latin typeface="Arial"/>
                <a:ea typeface="Wingdings"/>
                <a:cs typeface="Arial"/>
              </a:rPr>
              <a:t> </a:t>
            </a:r>
            <a:r>
              <a:rPr lang="en-US" sz="2400" i="1" u="sng" dirty="0" err="1">
                <a:solidFill>
                  <a:srgbClr val="FF0000"/>
                </a:solidFill>
                <a:latin typeface="Arial"/>
                <a:ea typeface="Wingdings"/>
                <a:cs typeface="Arial"/>
              </a:rPr>
              <a:t>theo</a:t>
            </a:r>
            <a:r>
              <a:rPr lang="en-US" sz="2400" i="1" u="sng" dirty="0">
                <a:solidFill>
                  <a:srgbClr val="FF0000"/>
                </a:solidFill>
                <a:latin typeface="Arial"/>
                <a:ea typeface="Wingdings"/>
                <a:cs typeface="Arial"/>
              </a:rPr>
              <a:t> </a:t>
            </a:r>
            <a:r>
              <a:rPr lang="en-US" sz="2400" i="1" u="sng" dirty="0" err="1">
                <a:solidFill>
                  <a:srgbClr val="FF0000"/>
                </a:solidFill>
                <a:latin typeface="Arial"/>
                <a:ea typeface="Wingdings"/>
                <a:cs typeface="Arial"/>
              </a:rPr>
              <a:t>từ</a:t>
            </a:r>
            <a:r>
              <a:rPr lang="en-US" sz="2400" i="1" u="sng" dirty="0">
                <a:solidFill>
                  <a:srgbClr val="FF0000"/>
                </a:solidFill>
                <a:latin typeface="Arial"/>
                <a:ea typeface="Wingdings"/>
                <a:cs typeface="Arial"/>
              </a:rPr>
              <a:t> </a:t>
            </a:r>
            <a:r>
              <a:rPr lang="en-US" sz="2400" i="1" u="sng" dirty="0" err="1">
                <a:solidFill>
                  <a:srgbClr val="FF0000"/>
                </a:solidFill>
                <a:latin typeface="Arial"/>
                <a:ea typeface="Wingdings"/>
                <a:cs typeface="Arial"/>
              </a:rPr>
              <a:t>điển</a:t>
            </a:r>
            <a:r>
              <a:rPr lang="en-US" sz="2400" i="1" u="sng" dirty="0">
                <a:solidFill>
                  <a:srgbClr val="FF0000"/>
                </a:solidFill>
                <a:latin typeface="Arial"/>
                <a:ea typeface="Wingdings"/>
                <a:cs typeface="Arial"/>
              </a:rPr>
              <a:t> </a:t>
            </a:r>
            <a:r>
              <a:rPr lang="en-US" sz="2400" dirty="0" err="1">
                <a:latin typeface="Arial"/>
                <a:ea typeface="Wingdings"/>
                <a:cs typeface="Arial"/>
              </a:rPr>
              <a:t>năng</a:t>
            </a:r>
            <a:r>
              <a:rPr lang="en-US" sz="2400" dirty="0">
                <a:latin typeface="Arial"/>
                <a:ea typeface="Wingdings"/>
                <a:cs typeface="Arial"/>
              </a:rPr>
              <a:t> </a:t>
            </a:r>
            <a:r>
              <a:rPr lang="en-US" sz="2400" dirty="0" err="1">
                <a:latin typeface="Arial"/>
                <a:ea typeface="Wingdings"/>
                <a:cs typeface="Arial"/>
              </a:rPr>
              <a:t>lực</a:t>
            </a:r>
            <a:endParaRPr lang="en-US" sz="2400" dirty="0">
              <a:latin typeface="Arial"/>
              <a:ea typeface="Wingdings"/>
              <a:cs typeface="Aria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426165208"/>
              </p:ext>
            </p:extLst>
          </p:nvPr>
        </p:nvGraphicFramePr>
        <p:xfrm>
          <a:off x="304800" y="1828800"/>
          <a:ext cx="9448800" cy="2667000"/>
        </p:xfrm>
        <a:graphic>
          <a:graphicData uri="http://schemas.openxmlformats.org/presentationml/2006/ole">
            <mc:AlternateContent xmlns:mc="http://schemas.openxmlformats.org/markup-compatibility/2006">
              <mc:Choice xmlns:v="urn:schemas-microsoft-com:vml" Requires="v">
                <p:oleObj spid="_x0000_s449666" name="Document" r:id="rId8" imgW="5969000" imgH="2247900" progId="Word.Document.12">
                  <p:embed/>
                </p:oleObj>
              </mc:Choice>
              <mc:Fallback>
                <p:oleObj name="Document" r:id="rId8" imgW="5969000" imgH="2247900" progId="Word.Document.12">
                  <p:embed/>
                  <p:pic>
                    <p:nvPicPr>
                      <p:cNvPr id="0" name=""/>
                      <p:cNvPicPr/>
                      <p:nvPr/>
                    </p:nvPicPr>
                    <p:blipFill>
                      <a:blip r:embed="rId9"/>
                      <a:stretch>
                        <a:fillRect/>
                      </a:stretch>
                    </p:blipFill>
                    <p:spPr>
                      <a:xfrm>
                        <a:off x="304800" y="1828800"/>
                        <a:ext cx="9448800" cy="2667000"/>
                      </a:xfrm>
                      <a:prstGeom prst="rect">
                        <a:avLst/>
                      </a:prstGeom>
                    </p:spPr>
                  </p:pic>
                </p:oleObj>
              </mc:Fallback>
            </mc:AlternateContent>
          </a:graphicData>
        </a:graphic>
      </p:graphicFrame>
      <p:sp>
        <p:nvSpPr>
          <p:cNvPr id="8" name="TextBox 7"/>
          <p:cNvSpPr txBox="1"/>
          <p:nvPr/>
        </p:nvSpPr>
        <p:spPr>
          <a:xfrm>
            <a:off x="228600" y="4572000"/>
            <a:ext cx="9448800" cy="369332"/>
          </a:xfrm>
          <a:prstGeom prst="rect">
            <a:avLst/>
          </a:prstGeom>
          <a:noFill/>
        </p:spPr>
        <p:txBody>
          <a:bodyPr wrap="square" rtlCol="0">
            <a:spAutoFit/>
          </a:bodyPr>
          <a:lstStyle/>
          <a:p>
            <a:r>
              <a:rPr lang="en-US" dirty="0" err="1"/>
              <a:t>Câu</a:t>
            </a:r>
            <a:r>
              <a:rPr lang="en-US" dirty="0"/>
              <a:t> </a:t>
            </a:r>
            <a:r>
              <a:rPr lang="en-US" dirty="0" err="1"/>
              <a:t>hỏi</a:t>
            </a:r>
            <a:r>
              <a:rPr lang="en-US" dirty="0"/>
              <a:t> </a:t>
            </a:r>
            <a:r>
              <a:rPr lang="en-US" dirty="0" err="1"/>
              <a:t>này</a:t>
            </a:r>
            <a:r>
              <a:rPr lang="en-US" dirty="0"/>
              <a:t> </a:t>
            </a:r>
            <a:r>
              <a:rPr lang="en-US" dirty="0" err="1"/>
              <a:t>khó</a:t>
            </a:r>
            <a:r>
              <a:rPr lang="en-US" dirty="0"/>
              <a:t> </a:t>
            </a:r>
            <a:r>
              <a:rPr lang="en-US" dirty="0" err="1"/>
              <a:t>xác</a:t>
            </a:r>
            <a:r>
              <a:rPr lang="en-US" dirty="0"/>
              <a:t> </a:t>
            </a:r>
            <a:r>
              <a:rPr lang="en-US" dirty="0" err="1"/>
              <a:t>định</a:t>
            </a:r>
            <a:r>
              <a:rPr lang="en-US" dirty="0"/>
              <a:t> </a:t>
            </a:r>
            <a:r>
              <a:rPr lang="en-US" dirty="0" err="1"/>
              <a:t>là</a:t>
            </a:r>
            <a:r>
              <a:rPr lang="en-US" dirty="0"/>
              <a:t> </a:t>
            </a:r>
            <a:r>
              <a:rPr lang="en-US" dirty="0" err="1"/>
              <a:t>có</a:t>
            </a:r>
            <a:r>
              <a:rPr lang="en-US" dirty="0"/>
              <a:t> </a:t>
            </a:r>
            <a:r>
              <a:rPr lang="en-US" dirty="0" err="1"/>
              <a:t>theo</a:t>
            </a:r>
            <a:r>
              <a:rPr lang="en-US" dirty="0"/>
              <a:t> </a:t>
            </a:r>
            <a:r>
              <a:rPr lang="en-US" dirty="0" err="1"/>
              <a:t>từ</a:t>
            </a:r>
            <a:r>
              <a:rPr lang="en-US" dirty="0"/>
              <a:t> </a:t>
            </a:r>
            <a:r>
              <a:rPr lang="en-US" dirty="0" err="1"/>
              <a:t>điển</a:t>
            </a:r>
            <a:r>
              <a:rPr lang="en-US" dirty="0"/>
              <a:t> </a:t>
            </a:r>
            <a:r>
              <a:rPr lang="en-US" dirty="0" err="1"/>
              <a:t>năng</a:t>
            </a:r>
            <a:r>
              <a:rPr lang="en-US" dirty="0"/>
              <a:t> </a:t>
            </a:r>
            <a:r>
              <a:rPr lang="en-US" dirty="0" err="1"/>
              <a:t>lực</a:t>
            </a:r>
            <a:r>
              <a:rPr lang="en-US" dirty="0"/>
              <a:t> “</a:t>
            </a:r>
            <a:r>
              <a:rPr lang="en-US" dirty="0" err="1"/>
              <a:t>Nghiên</a:t>
            </a:r>
            <a:r>
              <a:rPr lang="en-US" dirty="0"/>
              <a:t> </a:t>
            </a:r>
            <a:r>
              <a:rPr lang="en-US" dirty="0" err="1"/>
              <a:t>cứu</a:t>
            </a:r>
            <a:r>
              <a:rPr lang="en-US" dirty="0"/>
              <a:t> </a:t>
            </a:r>
            <a:r>
              <a:rPr lang="en-US" dirty="0" err="1"/>
              <a:t>ứng</a:t>
            </a:r>
            <a:r>
              <a:rPr lang="en-US" dirty="0"/>
              <a:t> </a:t>
            </a:r>
            <a:r>
              <a:rPr lang="en-US" dirty="0" err="1"/>
              <a:t>dụng</a:t>
            </a:r>
            <a:r>
              <a:rPr lang="en-US" dirty="0"/>
              <a:t>” hay </a:t>
            </a:r>
            <a:r>
              <a:rPr lang="en-US" dirty="0" err="1"/>
              <a:t>không</a:t>
            </a:r>
            <a:r>
              <a:rPr lang="en-US" dirty="0"/>
              <a:t> ?</a:t>
            </a:r>
          </a:p>
        </p:txBody>
      </p:sp>
    </p:spTree>
    <p:extLst>
      <p:ext uri="{BB962C8B-B14F-4D97-AF65-F5344CB8AC3E}">
        <p14:creationId xmlns:p14="http://schemas.microsoft.com/office/powerpoint/2010/main" val="419911527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50625" name="think-cell Slide" r:id="rId5" imgW="270" imgH="270" progId="TCLayout.ActiveDocument.1">
                  <p:embed/>
                </p:oleObj>
              </mc:Choice>
              <mc:Fallback>
                <p:oleObj name="think-cell Slide" r:id="rId5" imgW="270" imgH="27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84483821"/>
              </p:ext>
            </p:extLst>
          </p:nvPr>
        </p:nvGraphicFramePr>
        <p:xfrm>
          <a:off x="76200" y="76200"/>
          <a:ext cx="9829800" cy="6781800"/>
        </p:xfrm>
        <a:graphic>
          <a:graphicData uri="http://schemas.openxmlformats.org/drawingml/2006/table">
            <a:tbl>
              <a:tblPr/>
              <a:tblGrid>
                <a:gridCol w="685800">
                  <a:extLst>
                    <a:ext uri="{9D8B030D-6E8A-4147-A177-3AD203B41FA5}">
                      <a16:colId xmlns:a16="http://schemas.microsoft.com/office/drawing/2014/main" val="20000"/>
                    </a:ext>
                  </a:extLst>
                </a:gridCol>
                <a:gridCol w="9144000">
                  <a:extLst>
                    <a:ext uri="{9D8B030D-6E8A-4147-A177-3AD203B41FA5}">
                      <a16:colId xmlns:a16="http://schemas.microsoft.com/office/drawing/2014/main" val="20001"/>
                    </a:ext>
                  </a:extLst>
                </a:gridCol>
              </a:tblGrid>
              <a:tr h="1166004">
                <a:tc>
                  <a:txBody>
                    <a:bodyPr/>
                    <a:lstStyle/>
                    <a:p>
                      <a:pPr algn="ctr" fontAlgn="ctr"/>
                      <a:r>
                        <a:rPr lang="en-US" sz="1500" b="0" i="0" u="none" strike="noStrike">
                          <a:solidFill>
                            <a:srgbClr val="000000"/>
                          </a:solidFill>
                          <a:effectLst/>
                          <a:latin typeface="Times New Roman"/>
                        </a:rPr>
                        <a:t>Cấp độ 1</a:t>
                      </a:r>
                    </a:p>
                  </a:txBody>
                  <a:tcPr marL="9847" marR="9847" marT="98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b="0" i="0" u="none" strike="noStrike">
                          <a:solidFill>
                            <a:srgbClr val="000000"/>
                          </a:solidFill>
                          <a:effectLst/>
                          <a:latin typeface="Times New Roman"/>
                        </a:rPr>
                        <a:t>- Nắm được cơ bản các thông số hệ thống, cấu trúc, hiện trạng mạng lưới cung cấp dịch vụ</a:t>
                      </a:r>
                      <a:br>
                        <a:rPr lang="en-US" sz="1500" b="0" i="0" u="none" strike="noStrike">
                          <a:solidFill>
                            <a:srgbClr val="000000"/>
                          </a:solidFill>
                          <a:effectLst/>
                          <a:latin typeface="Times New Roman"/>
                        </a:rPr>
                      </a:br>
                      <a:r>
                        <a:rPr lang="en-US" sz="1500" b="0" i="0" u="none" strike="noStrike">
                          <a:solidFill>
                            <a:srgbClr val="000000"/>
                          </a:solidFill>
                          <a:effectLst/>
                          <a:latin typeface="Times New Roman"/>
                        </a:rPr>
                        <a:t>- Các định nghĩa, cấu trúc, gói, loại hình, quy trình cung cấp các dịch vụ viễn thông cua Công ty và của các nhà cung cấp dịch vụ viễn thông khác</a:t>
                      </a:r>
                      <a:br>
                        <a:rPr lang="en-US" sz="1500" b="0" i="0" u="none" strike="noStrike">
                          <a:solidFill>
                            <a:srgbClr val="000000"/>
                          </a:solidFill>
                          <a:effectLst/>
                          <a:latin typeface="Times New Roman"/>
                        </a:rPr>
                      </a:br>
                      <a:r>
                        <a:rPr lang="en-US" sz="1500" b="0" i="0" u="none" strike="noStrike">
                          <a:solidFill>
                            <a:srgbClr val="000000"/>
                          </a:solidFill>
                          <a:effectLst/>
                          <a:latin typeface="Times New Roman"/>
                        </a:rPr>
                        <a:t>- Nắm được định hướng phát triển mạng lưới, dịch vụ </a:t>
                      </a:r>
                      <a:br>
                        <a:rPr lang="en-US" sz="1500" b="0" i="0" u="none" strike="noStrike">
                          <a:solidFill>
                            <a:srgbClr val="000000"/>
                          </a:solidFill>
                          <a:effectLst/>
                          <a:latin typeface="Times New Roman"/>
                        </a:rPr>
                      </a:br>
                      <a:r>
                        <a:rPr lang="en-US" sz="1500" b="0" i="0" u="none" strike="noStrike">
                          <a:solidFill>
                            <a:srgbClr val="000000"/>
                          </a:solidFill>
                          <a:effectLst/>
                          <a:latin typeface="Times New Roman"/>
                        </a:rPr>
                        <a:t>- Nắm được phương hướng kinh doanh của Công ty và Tập đoàn</a:t>
                      </a:r>
                    </a:p>
                  </a:txBody>
                  <a:tcPr marL="9847" marR="9847" marT="98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410826">
                <a:tc>
                  <a:txBody>
                    <a:bodyPr/>
                    <a:lstStyle/>
                    <a:p>
                      <a:pPr algn="ctr" fontAlgn="ctr"/>
                      <a:r>
                        <a:rPr lang="en-US" sz="1500" b="0" i="0" u="none" strike="noStrike">
                          <a:solidFill>
                            <a:srgbClr val="000000"/>
                          </a:solidFill>
                          <a:effectLst/>
                          <a:latin typeface="Times New Roman"/>
                        </a:rPr>
                        <a:t>Cấp độ 2</a:t>
                      </a:r>
                    </a:p>
                  </a:txBody>
                  <a:tcPr marL="9847" marR="9847" marT="98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b="0" i="0" u="none" strike="noStrike">
                          <a:solidFill>
                            <a:srgbClr val="000000"/>
                          </a:solidFill>
                          <a:effectLst/>
                          <a:latin typeface="Times New Roman"/>
                        </a:rPr>
                        <a:t>Gồm cấp độ 1, và:</a:t>
                      </a:r>
                      <a:br>
                        <a:rPr lang="en-US" sz="1500" b="0" i="0" u="none" strike="noStrike">
                          <a:solidFill>
                            <a:srgbClr val="000000"/>
                          </a:solidFill>
                          <a:effectLst/>
                          <a:latin typeface="Times New Roman"/>
                        </a:rPr>
                      </a:br>
                      <a:r>
                        <a:rPr lang="en-US" sz="1500" b="0" i="0" u="none" strike="noStrike">
                          <a:solidFill>
                            <a:srgbClr val="000000"/>
                          </a:solidFill>
                          <a:effectLst/>
                          <a:latin typeface="Times New Roman"/>
                        </a:rPr>
                        <a:t>'- Thu thập và nghiên cứu các thông tin về xu hướng và phát triển của công nghệ và dịch vụ</a:t>
                      </a:r>
                      <a:br>
                        <a:rPr lang="en-US" sz="1500" b="0" i="0" u="none" strike="noStrike">
                          <a:solidFill>
                            <a:srgbClr val="000000"/>
                          </a:solidFill>
                          <a:effectLst/>
                          <a:latin typeface="Times New Roman"/>
                        </a:rPr>
                      </a:br>
                      <a:r>
                        <a:rPr lang="en-US" sz="1500" b="0" i="0" u="none" strike="noStrike">
                          <a:solidFill>
                            <a:srgbClr val="000000"/>
                          </a:solidFill>
                          <a:effectLst/>
                          <a:latin typeface="Times New Roman"/>
                        </a:rPr>
                        <a:t>- Thu thập và phân tích được tổng quan về nhu cầu khách hàng và khả năng đáp ứng của mạng lưới hiện tại</a:t>
                      </a:r>
                      <a:br>
                        <a:rPr lang="en-US" sz="1500" b="0" i="0" u="none" strike="noStrike">
                          <a:solidFill>
                            <a:srgbClr val="000000"/>
                          </a:solidFill>
                          <a:effectLst/>
                          <a:latin typeface="Times New Roman"/>
                        </a:rPr>
                      </a:br>
                      <a:r>
                        <a:rPr lang="en-US" sz="1500" b="0" i="0" u="none" strike="noStrike">
                          <a:solidFill>
                            <a:srgbClr val="000000"/>
                          </a:solidFill>
                          <a:effectLst/>
                          <a:latin typeface="Times New Roman"/>
                        </a:rPr>
                        <a:t>- Nắm được quy trình chung thử nghiệm và ứng dụng công nghệ dịch vụ mới</a:t>
                      </a:r>
                      <a:br>
                        <a:rPr lang="en-US" sz="1500" b="0" i="0" u="none" strike="noStrike">
                          <a:solidFill>
                            <a:srgbClr val="000000"/>
                          </a:solidFill>
                          <a:effectLst/>
                          <a:latin typeface="Times New Roman"/>
                        </a:rPr>
                      </a:br>
                      <a:r>
                        <a:rPr lang="en-US" sz="1500" b="0" i="0" u="none" strike="noStrike">
                          <a:solidFill>
                            <a:srgbClr val="000000"/>
                          </a:solidFill>
                          <a:effectLst/>
                          <a:latin typeface="Times New Roman"/>
                        </a:rPr>
                        <a:t>- Nắm được quy trình phối hợp vận hành khai thác, điều hành thông tin mạng lưới, cung cấp dịch vụ của các đơn vị trong Công ty </a:t>
                      </a:r>
                    </a:p>
                  </a:txBody>
                  <a:tcPr marL="9847" marR="9847" marT="98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641894">
                <a:tc>
                  <a:txBody>
                    <a:bodyPr/>
                    <a:lstStyle/>
                    <a:p>
                      <a:pPr algn="ctr" fontAlgn="ctr"/>
                      <a:r>
                        <a:rPr lang="en-US" sz="1500" b="0" i="0" u="none" strike="noStrike" dirty="0" err="1">
                          <a:solidFill>
                            <a:srgbClr val="000000"/>
                          </a:solidFill>
                          <a:effectLst/>
                          <a:latin typeface="Times New Roman"/>
                        </a:rPr>
                        <a:t>Cấp</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độ</a:t>
                      </a:r>
                      <a:r>
                        <a:rPr lang="en-US" sz="1500" b="0" i="0" u="none" strike="noStrike" dirty="0">
                          <a:solidFill>
                            <a:srgbClr val="000000"/>
                          </a:solidFill>
                          <a:effectLst/>
                          <a:latin typeface="Times New Roman"/>
                        </a:rPr>
                        <a:t> 3</a:t>
                      </a:r>
                    </a:p>
                  </a:txBody>
                  <a:tcPr marL="9847" marR="9847" marT="98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b="0" i="0" u="none" strike="noStrike">
                          <a:solidFill>
                            <a:srgbClr val="000000"/>
                          </a:solidFill>
                          <a:effectLst/>
                          <a:latin typeface="Times New Roman"/>
                        </a:rPr>
                        <a:t>Gồm cấp độ 2, và:</a:t>
                      </a:r>
                      <a:br>
                        <a:rPr lang="en-US" sz="1500" b="0" i="0" u="none" strike="noStrike">
                          <a:solidFill>
                            <a:srgbClr val="000000"/>
                          </a:solidFill>
                          <a:effectLst/>
                          <a:latin typeface="Times New Roman"/>
                        </a:rPr>
                      </a:br>
                      <a:r>
                        <a:rPr lang="en-US" sz="1500" b="0" i="0" u="none" strike="noStrike">
                          <a:solidFill>
                            <a:srgbClr val="000000"/>
                          </a:solidFill>
                          <a:effectLst/>
                          <a:latin typeface="Times New Roman"/>
                        </a:rPr>
                        <a:t>'- Lập được các báo cáo chi tiết về xu hướng và phát triển của công nghệ và dịch vụ</a:t>
                      </a:r>
                      <a:br>
                        <a:rPr lang="en-US" sz="1500" b="0" i="0" u="none" strike="noStrike">
                          <a:solidFill>
                            <a:srgbClr val="000000"/>
                          </a:solidFill>
                          <a:effectLst/>
                          <a:latin typeface="Times New Roman"/>
                        </a:rPr>
                      </a:br>
                      <a:r>
                        <a:rPr lang="en-US" sz="1500" b="0" i="0" u="none" strike="noStrike">
                          <a:solidFill>
                            <a:srgbClr val="000000"/>
                          </a:solidFill>
                          <a:effectLst/>
                          <a:latin typeface="Times New Roman"/>
                        </a:rPr>
                        <a:t>- Lập được báo cáo về được tổng quan về nhu cầu khách hàng và khả năng đáp ứng của mạng lưới hiện tại</a:t>
                      </a:r>
                      <a:br>
                        <a:rPr lang="en-US" sz="1500" b="0" i="0" u="none" strike="noStrike">
                          <a:solidFill>
                            <a:srgbClr val="000000"/>
                          </a:solidFill>
                          <a:effectLst/>
                          <a:latin typeface="Times New Roman"/>
                        </a:rPr>
                      </a:br>
                      <a:r>
                        <a:rPr lang="en-US" sz="1500" b="0" i="0" u="none" strike="noStrike">
                          <a:solidFill>
                            <a:srgbClr val="000000"/>
                          </a:solidFill>
                          <a:effectLst/>
                          <a:latin typeface="Times New Roman"/>
                        </a:rPr>
                        <a:t>- Đề xuất quy trình thủ nghiệm và ứng dụng tổng thể công nghệ và dịch vụ mới trong từng giai đoạn nhất định (theo từng pha)</a:t>
                      </a:r>
                      <a:br>
                        <a:rPr lang="en-US" sz="1500" b="0" i="0" u="none" strike="noStrike">
                          <a:solidFill>
                            <a:srgbClr val="000000"/>
                          </a:solidFill>
                          <a:effectLst/>
                          <a:latin typeface="Times New Roman"/>
                        </a:rPr>
                      </a:br>
                      <a:r>
                        <a:rPr lang="en-US" sz="1500" b="0" i="0" u="none" strike="noStrike">
                          <a:solidFill>
                            <a:srgbClr val="000000"/>
                          </a:solidFill>
                          <a:effectLst/>
                          <a:latin typeface="Times New Roman"/>
                        </a:rPr>
                        <a:t>- Nắm được tổng quan cơ sở thông tin, năng lực mạng lưới, và mô hình cung cấp dịch vụ của các đơn vị đối tác ngoài Công ty  </a:t>
                      </a:r>
                    </a:p>
                  </a:txBody>
                  <a:tcPr marL="9847" marR="9847" marT="98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397072">
                <a:tc>
                  <a:txBody>
                    <a:bodyPr/>
                    <a:lstStyle/>
                    <a:p>
                      <a:pPr algn="ctr" fontAlgn="ctr"/>
                      <a:r>
                        <a:rPr lang="en-US" sz="1500" b="0" i="0" u="none" strike="noStrike">
                          <a:solidFill>
                            <a:srgbClr val="000000"/>
                          </a:solidFill>
                          <a:effectLst/>
                          <a:latin typeface="Times New Roman"/>
                        </a:rPr>
                        <a:t>Cấp độ 4</a:t>
                      </a:r>
                    </a:p>
                  </a:txBody>
                  <a:tcPr marL="9847" marR="9847" marT="98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b="0" i="0" u="none" strike="noStrike">
                          <a:solidFill>
                            <a:srgbClr val="000000"/>
                          </a:solidFill>
                          <a:effectLst/>
                          <a:latin typeface="Times New Roman"/>
                        </a:rPr>
                        <a:t>Gồm cấp độ 3, và:</a:t>
                      </a:r>
                      <a:br>
                        <a:rPr lang="en-US" sz="1500" b="0" i="0" u="none" strike="noStrike">
                          <a:solidFill>
                            <a:srgbClr val="000000"/>
                          </a:solidFill>
                          <a:effectLst/>
                          <a:latin typeface="Times New Roman"/>
                        </a:rPr>
                      </a:br>
                      <a:r>
                        <a:rPr lang="en-US" sz="1500" b="0" i="0" u="none" strike="noStrike">
                          <a:solidFill>
                            <a:srgbClr val="000000"/>
                          </a:solidFill>
                          <a:effectLst/>
                          <a:latin typeface="Times New Roman"/>
                        </a:rPr>
                        <a:t>'- Lập được các báo cáo chi tiết về xu hướng và phát triển của công nghệ và dịch vụ, phân tích được hiện trạng và đề xuất phương án cần cải thiện, nâng cấp công nghệ và dịch vụ mạng lưới. </a:t>
                      </a:r>
                      <a:br>
                        <a:rPr lang="en-US" sz="1500" b="0" i="0" u="none" strike="noStrike">
                          <a:solidFill>
                            <a:srgbClr val="000000"/>
                          </a:solidFill>
                          <a:effectLst/>
                          <a:latin typeface="Times New Roman"/>
                        </a:rPr>
                      </a:br>
                      <a:r>
                        <a:rPr lang="en-US" sz="1500" b="0" i="0" u="none" strike="noStrike">
                          <a:solidFill>
                            <a:srgbClr val="000000"/>
                          </a:solidFill>
                          <a:effectLst/>
                          <a:latin typeface="Times New Roman"/>
                        </a:rPr>
                        <a:t>- Đề xuất phương án ứng dụng công nghệ dịch vụ mới đáp ứng theo nhu cầu khách hàng và mạng lưới </a:t>
                      </a:r>
                      <a:br>
                        <a:rPr lang="en-US" sz="1500" b="0" i="0" u="none" strike="noStrike">
                          <a:solidFill>
                            <a:srgbClr val="000000"/>
                          </a:solidFill>
                          <a:effectLst/>
                          <a:latin typeface="Times New Roman"/>
                        </a:rPr>
                      </a:br>
                      <a:r>
                        <a:rPr lang="en-US" sz="1500" b="0" i="0" u="none" strike="noStrike">
                          <a:solidFill>
                            <a:srgbClr val="000000"/>
                          </a:solidFill>
                          <a:effectLst/>
                          <a:latin typeface="Times New Roman"/>
                        </a:rPr>
                        <a:t>- Đề xuất quy trình thử nghiệm công nghệ và dịch vụ mới đề xuất chi tiết cho cả năm (theo các pha trong cả năm)</a:t>
                      </a:r>
                      <a:br>
                        <a:rPr lang="en-US" sz="1500" b="0" i="0" u="none" strike="noStrike">
                          <a:solidFill>
                            <a:srgbClr val="000000"/>
                          </a:solidFill>
                          <a:effectLst/>
                          <a:latin typeface="Times New Roman"/>
                        </a:rPr>
                      </a:br>
                      <a:r>
                        <a:rPr lang="en-US" sz="1500" b="0" i="0" u="none" strike="noStrike">
                          <a:solidFill>
                            <a:srgbClr val="000000"/>
                          </a:solidFill>
                          <a:effectLst/>
                          <a:latin typeface="Times New Roman"/>
                        </a:rPr>
                        <a:t>- Phân tích được ưu nhược điểm và lợi ích kinh tế, chính trị mang lại khi áp dụng công nghệ và dịch vụ mới </a:t>
                      </a:r>
                    </a:p>
                  </a:txBody>
                  <a:tcPr marL="9847" marR="9847" marT="98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166004">
                <a:tc>
                  <a:txBody>
                    <a:bodyPr/>
                    <a:lstStyle/>
                    <a:p>
                      <a:pPr algn="ctr" fontAlgn="ctr"/>
                      <a:r>
                        <a:rPr lang="en-US" sz="1500" b="0" i="0" u="none" strike="noStrike">
                          <a:solidFill>
                            <a:srgbClr val="000000"/>
                          </a:solidFill>
                          <a:effectLst/>
                          <a:latin typeface="Times New Roman"/>
                        </a:rPr>
                        <a:t>Cấp độ 5</a:t>
                      </a:r>
                    </a:p>
                  </a:txBody>
                  <a:tcPr marL="9847" marR="9847" marT="98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b="0" i="0" u="none" strike="noStrike" dirty="0" err="1">
                          <a:solidFill>
                            <a:srgbClr val="000000"/>
                          </a:solidFill>
                          <a:effectLst/>
                          <a:latin typeface="Times New Roman"/>
                        </a:rPr>
                        <a:t>Gồm</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cấp</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độ</a:t>
                      </a:r>
                      <a:r>
                        <a:rPr lang="en-US" sz="1500" b="0" i="0" u="none" strike="noStrike" dirty="0">
                          <a:solidFill>
                            <a:srgbClr val="000000"/>
                          </a:solidFill>
                          <a:effectLst/>
                          <a:latin typeface="Times New Roman"/>
                        </a:rPr>
                        <a:t> 4, </a:t>
                      </a:r>
                      <a:r>
                        <a:rPr lang="en-US" sz="1500" b="0" i="0" u="none" strike="noStrike" dirty="0" err="1">
                          <a:solidFill>
                            <a:srgbClr val="000000"/>
                          </a:solidFill>
                          <a:effectLst/>
                          <a:latin typeface="Times New Roman"/>
                        </a:rPr>
                        <a:t>và</a:t>
                      </a:r>
                      <a:r>
                        <a:rPr lang="en-US" sz="1500" b="0" i="0" u="none" strike="noStrike" dirty="0">
                          <a:solidFill>
                            <a:srgbClr val="000000"/>
                          </a:solidFill>
                          <a:effectLst/>
                          <a:latin typeface="Times New Roman"/>
                        </a:rPr>
                        <a:t>:</a:t>
                      </a:r>
                      <a:br>
                        <a:rPr lang="en-US" sz="1500" b="0" i="0" u="none" strike="noStrike" dirty="0">
                          <a:solidFill>
                            <a:srgbClr val="000000"/>
                          </a:solidFill>
                          <a:effectLst/>
                          <a:latin typeface="Times New Roman"/>
                        </a:rPr>
                      </a:b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Đề</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xuất</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kiến</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nghị</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triển</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khai</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Thời</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điểm</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các</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pha</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các</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bước</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thực</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hiện</a:t>
                      </a:r>
                      <a:r>
                        <a:rPr lang="en-US" sz="1500" b="0" i="0" u="none" strike="noStrike" dirty="0">
                          <a:solidFill>
                            <a:srgbClr val="000000"/>
                          </a:solidFill>
                          <a:effectLst/>
                          <a:latin typeface="Times New Roman"/>
                        </a:rPr>
                        <a:t> chi </a:t>
                      </a:r>
                      <a:r>
                        <a:rPr lang="en-US" sz="1500" b="0" i="0" u="none" strike="noStrike" dirty="0" err="1">
                          <a:solidFill>
                            <a:srgbClr val="000000"/>
                          </a:solidFill>
                          <a:effectLst/>
                          <a:latin typeface="Times New Roman"/>
                        </a:rPr>
                        <a:t>tiết</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trong</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các</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pha</a:t>
                      </a:r>
                      <a:br>
                        <a:rPr lang="en-US" sz="1500" b="0" i="0" u="none" strike="noStrike" dirty="0">
                          <a:solidFill>
                            <a:srgbClr val="000000"/>
                          </a:solidFill>
                          <a:effectLst/>
                          <a:latin typeface="Times New Roman"/>
                        </a:rPr>
                      </a:b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Thử</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nghiệm</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thành</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công</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công</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nghệ</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dịch</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vụ</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mới</a:t>
                      </a:r>
                      <a:r>
                        <a:rPr lang="en-US" sz="1500" b="0" i="0" u="none" strike="noStrike" dirty="0">
                          <a:solidFill>
                            <a:srgbClr val="000000"/>
                          </a:solidFill>
                          <a:effectLst/>
                          <a:latin typeface="Times New Roman"/>
                        </a:rPr>
                        <a:t>,</a:t>
                      </a:r>
                      <a:br>
                        <a:rPr lang="en-US" sz="1500" b="0" i="0" u="none" strike="noStrike" dirty="0">
                          <a:solidFill>
                            <a:srgbClr val="000000"/>
                          </a:solidFill>
                          <a:effectLst/>
                          <a:latin typeface="Times New Roman"/>
                        </a:rPr>
                      </a:b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Đưa</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ra</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giải</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pháp</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tối</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ưu</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mạng</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quy</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trình</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phối</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hợp</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khi</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cung</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cấp</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công</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nghệ</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và</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dịch</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vụ</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mới</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linh</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hoạt</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hiệu</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quả</a:t>
                      </a:r>
                      <a:br>
                        <a:rPr lang="en-US" sz="1500" b="0" i="0" u="none" strike="noStrike" dirty="0">
                          <a:solidFill>
                            <a:srgbClr val="000000"/>
                          </a:solidFill>
                          <a:effectLst/>
                          <a:latin typeface="Times New Roman"/>
                        </a:rPr>
                      </a:b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Hướng</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dẫn</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các</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đơn</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vị</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liên</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quan</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ứng</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dụng</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công</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nghệ</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và</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dịch</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vụ</a:t>
                      </a:r>
                      <a:r>
                        <a:rPr lang="en-US" sz="1500" b="0" i="0" u="none" strike="noStrike" dirty="0">
                          <a:solidFill>
                            <a:srgbClr val="000000"/>
                          </a:solidFill>
                          <a:effectLst/>
                          <a:latin typeface="Times New Roman"/>
                        </a:rPr>
                        <a:t> </a:t>
                      </a:r>
                      <a:r>
                        <a:rPr lang="en-US" sz="1500" b="0" i="0" u="none" strike="noStrike" dirty="0" err="1">
                          <a:solidFill>
                            <a:srgbClr val="000000"/>
                          </a:solidFill>
                          <a:effectLst/>
                          <a:latin typeface="Times New Roman"/>
                        </a:rPr>
                        <a:t>mới</a:t>
                      </a:r>
                      <a:endParaRPr lang="en-US" sz="1500" b="0" i="0" u="none" strike="noStrike" dirty="0">
                        <a:solidFill>
                          <a:srgbClr val="000000"/>
                        </a:solidFill>
                        <a:effectLst/>
                        <a:latin typeface="Times New Roman"/>
                      </a:endParaRPr>
                    </a:p>
                  </a:txBody>
                  <a:tcPr marL="9847" marR="9847" marT="98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1183695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66979"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76200" y="228600"/>
            <a:ext cx="95250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(4).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Kiểm</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tra</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lại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câu</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hỏi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đánh</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giá</a:t>
            </a:r>
            <a:endPar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endParaRPr>
          </a:p>
        </p:txBody>
      </p:sp>
      <p:sp>
        <p:nvSpPr>
          <p:cNvPr id="2" name="Rectangle 1"/>
          <p:cNvSpPr/>
          <p:nvPr/>
        </p:nvSpPr>
        <p:spPr>
          <a:xfrm>
            <a:off x="228600" y="1131585"/>
            <a:ext cx="9677400" cy="498598"/>
          </a:xfrm>
          <a:prstGeom prst="rect">
            <a:avLst/>
          </a:prstGeom>
        </p:spPr>
        <p:txBody>
          <a:bodyPr wrap="square">
            <a:spAutoFit/>
          </a:bodyPr>
          <a:lstStyle/>
          <a:p>
            <a:pPr marL="571500" indent="-571500">
              <a:lnSpc>
                <a:spcPct val="110000"/>
              </a:lnSpc>
              <a:spcBef>
                <a:spcPts val="600"/>
              </a:spcBef>
              <a:spcAft>
                <a:spcPts val="600"/>
              </a:spcAft>
              <a:buFont typeface="Wingdings" charset="0"/>
              <a:buChar char="þ"/>
            </a:pPr>
            <a:r>
              <a:rPr lang="en-US" sz="2400" dirty="0" err="1">
                <a:latin typeface="Arial"/>
                <a:ea typeface="Wingdings"/>
                <a:cs typeface="Arial"/>
              </a:rPr>
              <a:t>Câu</a:t>
            </a:r>
            <a:r>
              <a:rPr lang="en-US" sz="2400" dirty="0">
                <a:latin typeface="Arial"/>
                <a:ea typeface="Wingdings"/>
                <a:cs typeface="Arial"/>
              </a:rPr>
              <a:t> </a:t>
            </a:r>
            <a:r>
              <a:rPr lang="en-US" sz="2400" dirty="0" err="1">
                <a:latin typeface="Arial"/>
                <a:ea typeface="Wingdings"/>
                <a:cs typeface="Arial"/>
              </a:rPr>
              <a:t>hỏi</a:t>
            </a:r>
            <a:r>
              <a:rPr lang="en-US" sz="2400" dirty="0">
                <a:latin typeface="Arial"/>
                <a:ea typeface="Wingdings"/>
                <a:cs typeface="Arial"/>
              </a:rPr>
              <a:t> </a:t>
            </a:r>
            <a:r>
              <a:rPr lang="en-US" sz="2400" dirty="0" err="1">
                <a:latin typeface="Arial"/>
                <a:ea typeface="Wingdings"/>
                <a:cs typeface="Arial"/>
              </a:rPr>
              <a:t>xây</a:t>
            </a:r>
            <a:r>
              <a:rPr lang="en-US" sz="2400" dirty="0">
                <a:latin typeface="Arial"/>
                <a:ea typeface="Wingdings"/>
                <a:cs typeface="Arial"/>
              </a:rPr>
              <a:t> </a:t>
            </a:r>
            <a:r>
              <a:rPr lang="en-US" sz="2400" dirty="0" err="1">
                <a:latin typeface="Arial"/>
                <a:ea typeface="Wingdings"/>
                <a:cs typeface="Arial"/>
              </a:rPr>
              <a:t>dựng</a:t>
            </a:r>
            <a:r>
              <a:rPr lang="en-US" sz="2400" dirty="0">
                <a:latin typeface="Arial"/>
                <a:ea typeface="Wingdings"/>
                <a:cs typeface="Arial"/>
              </a:rPr>
              <a:t> </a:t>
            </a:r>
            <a:r>
              <a:rPr lang="en-US" sz="2400" i="1" u="sng" dirty="0" err="1">
                <a:solidFill>
                  <a:srgbClr val="FF0000"/>
                </a:solidFill>
                <a:latin typeface="Arial"/>
                <a:ea typeface="Wingdings"/>
                <a:cs typeface="Arial"/>
              </a:rPr>
              <a:t>theo</a:t>
            </a:r>
            <a:r>
              <a:rPr lang="en-US" sz="2400" i="1" u="sng" dirty="0">
                <a:solidFill>
                  <a:srgbClr val="FF0000"/>
                </a:solidFill>
                <a:latin typeface="Arial"/>
                <a:ea typeface="Wingdings"/>
                <a:cs typeface="Arial"/>
              </a:rPr>
              <a:t> </a:t>
            </a:r>
            <a:r>
              <a:rPr lang="en-US" sz="2400" i="1" u="sng" dirty="0" err="1">
                <a:solidFill>
                  <a:srgbClr val="FF0000"/>
                </a:solidFill>
                <a:latin typeface="Arial"/>
                <a:ea typeface="Wingdings"/>
                <a:cs typeface="Arial"/>
              </a:rPr>
              <a:t>từ</a:t>
            </a:r>
            <a:r>
              <a:rPr lang="en-US" sz="2400" i="1" u="sng" dirty="0">
                <a:solidFill>
                  <a:srgbClr val="FF0000"/>
                </a:solidFill>
                <a:latin typeface="Arial"/>
                <a:ea typeface="Wingdings"/>
                <a:cs typeface="Arial"/>
              </a:rPr>
              <a:t> </a:t>
            </a:r>
            <a:r>
              <a:rPr lang="en-US" sz="2400" i="1" u="sng" dirty="0" err="1">
                <a:solidFill>
                  <a:srgbClr val="FF0000"/>
                </a:solidFill>
                <a:latin typeface="Arial"/>
                <a:ea typeface="Wingdings"/>
                <a:cs typeface="Arial"/>
              </a:rPr>
              <a:t>điển</a:t>
            </a:r>
            <a:r>
              <a:rPr lang="en-US" sz="2400" i="1" u="sng" dirty="0">
                <a:solidFill>
                  <a:srgbClr val="FF0000"/>
                </a:solidFill>
                <a:latin typeface="Arial"/>
                <a:ea typeface="Wingdings"/>
                <a:cs typeface="Arial"/>
              </a:rPr>
              <a:t> </a:t>
            </a:r>
            <a:r>
              <a:rPr lang="en-US" sz="2400" dirty="0" err="1">
                <a:latin typeface="Arial"/>
                <a:ea typeface="Wingdings"/>
                <a:cs typeface="Arial"/>
              </a:rPr>
              <a:t>năng</a:t>
            </a:r>
            <a:r>
              <a:rPr lang="en-US" sz="2400" dirty="0">
                <a:latin typeface="Arial"/>
                <a:ea typeface="Wingdings"/>
                <a:cs typeface="Arial"/>
              </a:rPr>
              <a:t> </a:t>
            </a:r>
            <a:r>
              <a:rPr lang="en-US" sz="2400" dirty="0" err="1">
                <a:latin typeface="Arial"/>
                <a:ea typeface="Wingdings"/>
                <a:cs typeface="Arial"/>
              </a:rPr>
              <a:t>lực</a:t>
            </a:r>
            <a:r>
              <a:rPr lang="en-US" sz="2400" dirty="0">
                <a:latin typeface="Arial"/>
                <a:ea typeface="Wingdings"/>
                <a:cs typeface="Arial"/>
              </a:rPr>
              <a:t> (</a:t>
            </a:r>
            <a:r>
              <a:rPr lang="en-US" sz="2400" dirty="0" err="1">
                <a:latin typeface="Arial"/>
                <a:ea typeface="Wingdings"/>
                <a:cs typeface="Arial"/>
              </a:rPr>
              <a:t>F050</a:t>
            </a:r>
            <a:r>
              <a:rPr lang="en-US" sz="2400" dirty="0">
                <a:latin typeface="Arial"/>
                <a:ea typeface="Wingdings"/>
                <a:cs typeface="Arial"/>
              </a:rPr>
              <a:t> – </a:t>
            </a:r>
            <a:r>
              <a:rPr lang="en-US" sz="2400" dirty="0" err="1">
                <a:latin typeface="Arial"/>
                <a:ea typeface="Wingdings"/>
                <a:cs typeface="Arial"/>
              </a:rPr>
              <a:t>LDHTM&amp;TBVT</a:t>
            </a:r>
            <a:r>
              <a:rPr lang="en-US" sz="2400" dirty="0">
                <a:latin typeface="Arial"/>
                <a:ea typeface="Wingdings"/>
                <a:cs typeface="Arial"/>
              </a:rPr>
              <a:t>) </a:t>
            </a:r>
          </a:p>
        </p:txBody>
      </p:sp>
      <p:pic>
        <p:nvPicPr>
          <p:cNvPr id="46694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24001" y="1630182"/>
            <a:ext cx="6858000" cy="4465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669978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68004"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76200" y="228600"/>
            <a:ext cx="95250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(4).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Kiểm</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tra</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lại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câu</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hỏi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đánh</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giá</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(VD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các</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câu</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hỏi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pha</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1)</a:t>
            </a:r>
          </a:p>
        </p:txBody>
      </p:sp>
      <p:sp>
        <p:nvSpPr>
          <p:cNvPr id="2" name="Rectangle 1"/>
          <p:cNvSpPr/>
          <p:nvPr/>
        </p:nvSpPr>
        <p:spPr>
          <a:xfrm>
            <a:off x="228600" y="1131585"/>
            <a:ext cx="9372600" cy="498598"/>
          </a:xfrm>
          <a:prstGeom prst="rect">
            <a:avLst/>
          </a:prstGeom>
        </p:spPr>
        <p:txBody>
          <a:bodyPr wrap="square">
            <a:spAutoFit/>
          </a:bodyPr>
          <a:lstStyle/>
          <a:p>
            <a:pPr marL="571500" indent="-571500">
              <a:lnSpc>
                <a:spcPct val="110000"/>
              </a:lnSpc>
              <a:spcBef>
                <a:spcPts val="600"/>
              </a:spcBef>
              <a:spcAft>
                <a:spcPts val="600"/>
              </a:spcAft>
              <a:buFont typeface="Wingdings" charset="0"/>
              <a:buChar char="þ"/>
            </a:pPr>
            <a:r>
              <a:rPr lang="en-US" sz="2400" dirty="0" err="1">
                <a:latin typeface="Arial"/>
                <a:ea typeface="Wingdings"/>
                <a:cs typeface="Arial"/>
              </a:rPr>
              <a:t>Câu</a:t>
            </a:r>
            <a:r>
              <a:rPr lang="en-US" sz="2400" dirty="0">
                <a:latin typeface="Arial"/>
                <a:ea typeface="Wingdings"/>
                <a:cs typeface="Arial"/>
              </a:rPr>
              <a:t> </a:t>
            </a:r>
            <a:r>
              <a:rPr lang="en-US" sz="2400" dirty="0" err="1">
                <a:latin typeface="Arial"/>
                <a:ea typeface="Wingdings"/>
                <a:cs typeface="Arial"/>
              </a:rPr>
              <a:t>hỏi</a:t>
            </a:r>
            <a:r>
              <a:rPr lang="en-US" sz="2400" dirty="0">
                <a:latin typeface="Arial"/>
                <a:ea typeface="Wingdings"/>
                <a:cs typeface="Arial"/>
              </a:rPr>
              <a:t> </a:t>
            </a:r>
            <a:r>
              <a:rPr lang="en-US" sz="2400" dirty="0" err="1">
                <a:latin typeface="Arial"/>
                <a:ea typeface="Wingdings"/>
                <a:cs typeface="Arial"/>
              </a:rPr>
              <a:t>xây</a:t>
            </a:r>
            <a:r>
              <a:rPr lang="en-US" sz="2400" dirty="0">
                <a:latin typeface="Arial"/>
                <a:ea typeface="Wingdings"/>
                <a:cs typeface="Arial"/>
              </a:rPr>
              <a:t> </a:t>
            </a:r>
            <a:r>
              <a:rPr lang="en-US" sz="2400" dirty="0" err="1">
                <a:latin typeface="Arial"/>
                <a:ea typeface="Wingdings"/>
                <a:cs typeface="Arial"/>
              </a:rPr>
              <a:t>dựng</a:t>
            </a:r>
            <a:r>
              <a:rPr lang="en-US" sz="2400" dirty="0">
                <a:latin typeface="Arial"/>
                <a:ea typeface="Wingdings"/>
                <a:cs typeface="Arial"/>
              </a:rPr>
              <a:t> </a:t>
            </a:r>
            <a:r>
              <a:rPr lang="en-US" sz="2400" i="1" u="sng" dirty="0" err="1">
                <a:solidFill>
                  <a:srgbClr val="FF0000"/>
                </a:solidFill>
                <a:latin typeface="Arial"/>
                <a:ea typeface="Wingdings"/>
                <a:cs typeface="Arial"/>
              </a:rPr>
              <a:t>đúng</a:t>
            </a:r>
            <a:r>
              <a:rPr lang="en-US" sz="2400" i="1" u="sng" dirty="0">
                <a:solidFill>
                  <a:srgbClr val="FF0000"/>
                </a:solidFill>
                <a:latin typeface="Arial"/>
                <a:ea typeface="Wingdings"/>
                <a:cs typeface="Arial"/>
              </a:rPr>
              <a:t> format</a:t>
            </a:r>
            <a:endParaRPr lang="en-US" sz="2400" dirty="0">
              <a:latin typeface="Arial"/>
              <a:ea typeface="Wingdings"/>
              <a:cs typeface="Arial"/>
            </a:endParaRPr>
          </a:p>
        </p:txBody>
      </p:sp>
      <p:pic>
        <p:nvPicPr>
          <p:cNvPr id="467971"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1872" y="2136775"/>
            <a:ext cx="8619727" cy="3731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Table 2"/>
          <p:cNvGraphicFramePr>
            <a:graphicFrameLocks noGrp="1"/>
          </p:cNvGraphicFramePr>
          <p:nvPr>
            <p:extLst>
              <p:ext uri="{D42A27DB-BD31-4B8C-83A1-F6EECF244321}">
                <p14:modId xmlns:p14="http://schemas.microsoft.com/office/powerpoint/2010/main" val="1026327876"/>
              </p:ext>
            </p:extLst>
          </p:nvPr>
        </p:nvGraphicFramePr>
        <p:xfrm>
          <a:off x="371872" y="5878863"/>
          <a:ext cx="8915400" cy="274320"/>
        </p:xfrm>
        <a:graphic>
          <a:graphicData uri="http://schemas.openxmlformats.org/drawingml/2006/table">
            <a:tbl>
              <a:tblPr firstRow="1" firstCol="1" bandRow="1">
                <a:tableStyleId>{5C22544A-7EE6-4342-B048-85BDC9FD1C3A}</a:tableStyleId>
              </a:tblPr>
              <a:tblGrid>
                <a:gridCol w="8229819">
                  <a:extLst>
                    <a:ext uri="{9D8B030D-6E8A-4147-A177-3AD203B41FA5}">
                      <a16:colId xmlns:a16="http://schemas.microsoft.com/office/drawing/2014/main" val="948269093"/>
                    </a:ext>
                  </a:extLst>
                </a:gridCol>
                <a:gridCol w="685581">
                  <a:extLst>
                    <a:ext uri="{9D8B030D-6E8A-4147-A177-3AD203B41FA5}">
                      <a16:colId xmlns:a16="http://schemas.microsoft.com/office/drawing/2014/main" val="2963766374"/>
                    </a:ext>
                  </a:extLst>
                </a:gridCol>
              </a:tblGrid>
              <a:tr h="0">
                <a:tc>
                  <a:txBody>
                    <a:bodyPr/>
                    <a:lstStyle/>
                    <a:p>
                      <a:pPr marL="25400" marR="91440">
                        <a:spcBef>
                          <a:spcPts val="100"/>
                        </a:spcBef>
                        <a:spcAft>
                          <a:spcPts val="200"/>
                        </a:spcAft>
                      </a:pPr>
                      <a:r>
                        <a:rPr lang="en-IE" sz="900" dirty="0">
                          <a:effectLst/>
                        </a:rPr>
                        <a:t>Replace 'Right answer' with the correct answer, and each 'Wrong answer' with a plausible alternative. Add hints or feedback for each wrong answer too.</a:t>
                      </a:r>
                      <a:endParaRPr lang="en-US" sz="900" dirty="0">
                        <a:effectLst/>
                        <a:latin typeface="Arial" panose="020B0604020202020204" pitchFamily="34" charset="0"/>
                        <a:ea typeface="Times New Roman" panose="02020603050405020304" pitchFamily="18" charset="0"/>
                      </a:endParaRPr>
                    </a:p>
                  </a:txBody>
                  <a:tcPr marL="0" marR="0" marT="0" marB="0" anchor="ctr"/>
                </a:tc>
                <a:tc>
                  <a:txBody>
                    <a:bodyPr/>
                    <a:lstStyle/>
                    <a:p>
                      <a:pPr marL="0" marR="0" algn="just">
                        <a:lnSpc>
                          <a:spcPts val="1200"/>
                        </a:lnSpc>
                        <a:spcBef>
                          <a:spcPts val="300"/>
                        </a:spcBef>
                        <a:spcAft>
                          <a:spcPts val="300"/>
                        </a:spcAft>
                      </a:pPr>
                      <a:r>
                        <a:rPr lang="en-IE" sz="1000" dirty="0">
                          <a:effectLst/>
                        </a:rPr>
                        <a:t> </a:t>
                      </a:r>
                      <a:endParaRPr lang="en-US" sz="1000" dirty="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018693009"/>
                  </a:ext>
                </a:extLst>
              </a:tr>
            </a:tbl>
          </a:graphicData>
        </a:graphic>
      </p:graphicFrame>
    </p:spTree>
    <p:extLst>
      <p:ext uri="{BB962C8B-B14F-4D97-AF65-F5344CB8AC3E}">
        <p14:creationId xmlns:p14="http://schemas.microsoft.com/office/powerpoint/2010/main" val="29495701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70051"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76200" y="228600"/>
            <a:ext cx="95250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(4).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Kiểm</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tra</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lại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câu</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hỏi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đánh</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giá</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(VD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các</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câu</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hỏi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pha</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1)</a:t>
            </a:r>
          </a:p>
        </p:txBody>
      </p:sp>
      <p:sp>
        <p:nvSpPr>
          <p:cNvPr id="2" name="Rectangle 1"/>
          <p:cNvSpPr/>
          <p:nvPr/>
        </p:nvSpPr>
        <p:spPr>
          <a:xfrm>
            <a:off x="228600" y="1131585"/>
            <a:ext cx="9372600" cy="498598"/>
          </a:xfrm>
          <a:prstGeom prst="rect">
            <a:avLst/>
          </a:prstGeom>
        </p:spPr>
        <p:txBody>
          <a:bodyPr wrap="square">
            <a:spAutoFit/>
          </a:bodyPr>
          <a:lstStyle/>
          <a:p>
            <a:pPr marL="571500" indent="-571500">
              <a:lnSpc>
                <a:spcPct val="110000"/>
              </a:lnSpc>
              <a:spcBef>
                <a:spcPts val="600"/>
              </a:spcBef>
              <a:spcAft>
                <a:spcPts val="600"/>
              </a:spcAft>
              <a:buFont typeface="Wingdings" charset="0"/>
              <a:buChar char="þ"/>
            </a:pPr>
            <a:r>
              <a:rPr lang="en-US" sz="2400" dirty="0" err="1">
                <a:latin typeface="Arial"/>
                <a:ea typeface="Wingdings"/>
                <a:cs typeface="Arial"/>
              </a:rPr>
              <a:t>Câu</a:t>
            </a:r>
            <a:r>
              <a:rPr lang="en-US" sz="2400" dirty="0">
                <a:latin typeface="Arial"/>
                <a:ea typeface="Wingdings"/>
                <a:cs typeface="Arial"/>
              </a:rPr>
              <a:t> </a:t>
            </a:r>
            <a:r>
              <a:rPr lang="en-US" sz="2400" dirty="0" err="1">
                <a:latin typeface="Arial"/>
                <a:ea typeface="Wingdings"/>
                <a:cs typeface="Arial"/>
              </a:rPr>
              <a:t>hỏi</a:t>
            </a:r>
            <a:r>
              <a:rPr lang="en-US" sz="2400" dirty="0">
                <a:latin typeface="Arial"/>
                <a:ea typeface="Wingdings"/>
                <a:cs typeface="Arial"/>
              </a:rPr>
              <a:t> </a:t>
            </a:r>
            <a:r>
              <a:rPr lang="en-US" sz="2400" dirty="0" err="1">
                <a:latin typeface="Arial"/>
                <a:ea typeface="Wingdings"/>
                <a:cs typeface="Arial"/>
              </a:rPr>
              <a:t>xây</a:t>
            </a:r>
            <a:r>
              <a:rPr lang="en-US" sz="2400" dirty="0">
                <a:latin typeface="Arial"/>
                <a:ea typeface="Wingdings"/>
                <a:cs typeface="Arial"/>
              </a:rPr>
              <a:t> </a:t>
            </a:r>
            <a:r>
              <a:rPr lang="en-US" sz="2400" dirty="0" err="1">
                <a:latin typeface="Arial"/>
                <a:ea typeface="Wingdings"/>
                <a:cs typeface="Arial"/>
              </a:rPr>
              <a:t>dựng</a:t>
            </a:r>
            <a:r>
              <a:rPr lang="en-US" sz="2400" dirty="0">
                <a:latin typeface="Arial"/>
                <a:ea typeface="Wingdings"/>
                <a:cs typeface="Arial"/>
              </a:rPr>
              <a:t> </a:t>
            </a:r>
            <a:r>
              <a:rPr lang="en-US" sz="2400" i="1" u="sng" dirty="0" err="1">
                <a:solidFill>
                  <a:srgbClr val="FF0000"/>
                </a:solidFill>
                <a:latin typeface="Arial"/>
                <a:ea typeface="Wingdings"/>
                <a:cs typeface="Arial"/>
              </a:rPr>
              <a:t>đúng</a:t>
            </a:r>
            <a:r>
              <a:rPr lang="en-US" sz="2400" i="1" u="sng" dirty="0">
                <a:solidFill>
                  <a:srgbClr val="FF0000"/>
                </a:solidFill>
                <a:latin typeface="Arial"/>
                <a:ea typeface="Wingdings"/>
                <a:cs typeface="Arial"/>
              </a:rPr>
              <a:t> format</a:t>
            </a:r>
            <a:endParaRPr lang="en-US" sz="2400" dirty="0">
              <a:latin typeface="Arial"/>
              <a:ea typeface="Wingdings"/>
              <a:cs typeface="Arial"/>
            </a:endParaRPr>
          </a:p>
        </p:txBody>
      </p:sp>
      <p:pic>
        <p:nvPicPr>
          <p:cNvPr id="470019"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1208" y="1976438"/>
            <a:ext cx="8816591" cy="4290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48293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71075"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76200" y="228600"/>
            <a:ext cx="95250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(4).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Kiểm</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tra</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lại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câu</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hỏi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đánh</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giá</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(VD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các</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câu</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hỏi</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pha</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1)</a:t>
            </a:r>
          </a:p>
        </p:txBody>
      </p:sp>
      <p:sp>
        <p:nvSpPr>
          <p:cNvPr id="2" name="Rectangle 1"/>
          <p:cNvSpPr/>
          <p:nvPr/>
        </p:nvSpPr>
        <p:spPr>
          <a:xfrm>
            <a:off x="228600" y="1131585"/>
            <a:ext cx="9372600" cy="498598"/>
          </a:xfrm>
          <a:prstGeom prst="rect">
            <a:avLst/>
          </a:prstGeom>
        </p:spPr>
        <p:txBody>
          <a:bodyPr wrap="square">
            <a:spAutoFit/>
          </a:bodyPr>
          <a:lstStyle/>
          <a:p>
            <a:pPr marL="571500" indent="-571500">
              <a:lnSpc>
                <a:spcPct val="110000"/>
              </a:lnSpc>
              <a:spcBef>
                <a:spcPts val="600"/>
              </a:spcBef>
              <a:spcAft>
                <a:spcPts val="600"/>
              </a:spcAft>
              <a:buFont typeface="Wingdings" charset="0"/>
              <a:buChar char="þ"/>
            </a:pPr>
            <a:r>
              <a:rPr lang="en-US" sz="2400" dirty="0" err="1">
                <a:latin typeface="Arial"/>
                <a:ea typeface="Wingdings"/>
                <a:cs typeface="Arial"/>
              </a:rPr>
              <a:t>Câu</a:t>
            </a:r>
            <a:r>
              <a:rPr lang="en-US" sz="2400" dirty="0">
                <a:latin typeface="Arial"/>
                <a:ea typeface="Wingdings"/>
                <a:cs typeface="Arial"/>
              </a:rPr>
              <a:t> </a:t>
            </a:r>
            <a:r>
              <a:rPr lang="en-US" sz="2400" dirty="0" err="1">
                <a:latin typeface="Arial"/>
                <a:ea typeface="Wingdings"/>
                <a:cs typeface="Arial"/>
              </a:rPr>
              <a:t>hỏi</a:t>
            </a:r>
            <a:r>
              <a:rPr lang="en-US" sz="2400" dirty="0">
                <a:latin typeface="Arial"/>
                <a:ea typeface="Wingdings"/>
                <a:cs typeface="Arial"/>
              </a:rPr>
              <a:t> </a:t>
            </a:r>
            <a:r>
              <a:rPr lang="en-US" sz="2400" dirty="0" err="1">
                <a:latin typeface="Arial"/>
                <a:ea typeface="Wingdings"/>
                <a:cs typeface="Arial"/>
              </a:rPr>
              <a:t>xây</a:t>
            </a:r>
            <a:r>
              <a:rPr lang="en-US" sz="2400" dirty="0">
                <a:latin typeface="Arial"/>
                <a:ea typeface="Wingdings"/>
                <a:cs typeface="Arial"/>
              </a:rPr>
              <a:t> </a:t>
            </a:r>
            <a:r>
              <a:rPr lang="en-US" sz="2400" dirty="0" err="1">
                <a:latin typeface="Arial"/>
                <a:ea typeface="Wingdings"/>
                <a:cs typeface="Arial"/>
              </a:rPr>
              <a:t>dựng</a:t>
            </a:r>
            <a:r>
              <a:rPr lang="en-US" sz="2400" dirty="0">
                <a:latin typeface="Arial"/>
                <a:ea typeface="Wingdings"/>
                <a:cs typeface="Arial"/>
              </a:rPr>
              <a:t> </a:t>
            </a:r>
            <a:r>
              <a:rPr lang="en-US" sz="2400" i="1" u="sng" dirty="0" err="1">
                <a:solidFill>
                  <a:srgbClr val="FF0000"/>
                </a:solidFill>
                <a:latin typeface="Arial"/>
                <a:ea typeface="Wingdings"/>
                <a:cs typeface="Arial"/>
              </a:rPr>
              <a:t>đúng</a:t>
            </a:r>
            <a:r>
              <a:rPr lang="en-US" sz="2400" i="1" u="sng" dirty="0">
                <a:solidFill>
                  <a:srgbClr val="FF0000"/>
                </a:solidFill>
                <a:latin typeface="Arial"/>
                <a:ea typeface="Wingdings"/>
                <a:cs typeface="Arial"/>
              </a:rPr>
              <a:t> format</a:t>
            </a:r>
            <a:endParaRPr lang="en-US" sz="2400" dirty="0">
              <a:latin typeface="Arial"/>
              <a:ea typeface="Wingdings"/>
              <a:cs typeface="Arial"/>
            </a:endParaRPr>
          </a:p>
        </p:txBody>
      </p:sp>
      <p:pic>
        <p:nvPicPr>
          <p:cNvPr id="471043"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47800" y="1489075"/>
            <a:ext cx="7772400" cy="5052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55694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43480"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228600" y="304800"/>
            <a:ext cx="850265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Một</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số</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chú</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ý</a:t>
            </a:r>
            <a:endPar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endParaRPr>
          </a:p>
        </p:txBody>
      </p:sp>
      <p:sp>
        <p:nvSpPr>
          <p:cNvPr id="3" name="Rectangle 2"/>
          <p:cNvSpPr/>
          <p:nvPr/>
        </p:nvSpPr>
        <p:spPr>
          <a:xfrm>
            <a:off x="76200" y="1052823"/>
            <a:ext cx="9829800" cy="5499967"/>
          </a:xfrm>
          <a:prstGeom prst="rect">
            <a:avLst/>
          </a:prstGeom>
        </p:spPr>
        <p:txBody>
          <a:bodyPr wrap="square">
            <a:spAutoFit/>
          </a:bodyPr>
          <a:lstStyle/>
          <a:p>
            <a:pPr marL="285750" lvl="0" indent="-285750">
              <a:lnSpc>
                <a:spcPct val="120000"/>
              </a:lnSpc>
              <a:spcBef>
                <a:spcPts val="600"/>
              </a:spcBef>
              <a:buFont typeface="Arial"/>
              <a:buChar char="•"/>
            </a:pPr>
            <a:r>
              <a:rPr lang="vi-VN" sz="1700" dirty="0">
                <a:solidFill>
                  <a:srgbClr val="0070C0"/>
                </a:solidFill>
              </a:rPr>
              <a:t>Nội dung hướng dẫn này chỉ tập trung vào việc thiết kế câu hỏi đánh giá năng lực theo từ điển năng lực của </a:t>
            </a:r>
            <a:r>
              <a:rPr lang="en-US" sz="1700" dirty="0" err="1">
                <a:solidFill>
                  <a:srgbClr val="0070C0"/>
                </a:solidFill>
              </a:rPr>
              <a:t>Tổng</a:t>
            </a:r>
            <a:r>
              <a:rPr lang="en-US" sz="1700" dirty="0">
                <a:solidFill>
                  <a:srgbClr val="0070C0"/>
                </a:solidFill>
              </a:rPr>
              <a:t> </a:t>
            </a:r>
            <a:r>
              <a:rPr lang="vi-VN" sz="1700" dirty="0">
                <a:solidFill>
                  <a:srgbClr val="0070C0"/>
                </a:solidFill>
              </a:rPr>
              <a:t>công ty theo các dạng câu hỏi phù hợp. </a:t>
            </a:r>
            <a:r>
              <a:rPr lang="vi-VN" sz="1700" i="1" dirty="0">
                <a:solidFill>
                  <a:srgbClr val="0070C0"/>
                </a:solidFill>
              </a:rPr>
              <a:t>Việc phân bổ trọng số điểm giữa hình thức đánh giá bằng bài kiểm tra viết và các hình thức đánh giá khác được mô tả trong quy trình đánh giá năng lực nhân viên của công ty;</a:t>
            </a:r>
            <a:endParaRPr lang="en-US" sz="1700" i="1" dirty="0">
              <a:solidFill>
                <a:srgbClr val="0070C0"/>
              </a:solidFill>
            </a:endParaRPr>
          </a:p>
          <a:p>
            <a:pPr marL="285750" lvl="0" indent="-285750">
              <a:lnSpc>
                <a:spcPct val="120000"/>
              </a:lnSpc>
              <a:spcBef>
                <a:spcPts val="600"/>
              </a:spcBef>
              <a:buFont typeface="Arial"/>
              <a:buChar char="•"/>
            </a:pPr>
            <a:r>
              <a:rPr lang="vi-VN" sz="1700" dirty="0">
                <a:solidFill>
                  <a:srgbClr val="0070C0"/>
                </a:solidFill>
              </a:rPr>
              <a:t>Việc tổ chức các kỳ thi không thuộc phạm vi của hướng dẫn này mà sẽ được mô tả trong quy trình đánh giá năng lực nhân viên.</a:t>
            </a:r>
            <a:endParaRPr lang="en-US" sz="1700" dirty="0">
              <a:solidFill>
                <a:srgbClr val="0070C0"/>
              </a:solidFill>
            </a:endParaRPr>
          </a:p>
          <a:p>
            <a:pPr marL="285750" lvl="0" indent="-285750">
              <a:lnSpc>
                <a:spcPct val="120000"/>
              </a:lnSpc>
              <a:spcBef>
                <a:spcPts val="600"/>
              </a:spcBef>
              <a:buFont typeface="Arial"/>
              <a:buChar char="•"/>
            </a:pPr>
            <a:r>
              <a:rPr lang="vi-VN" sz="1700" dirty="0">
                <a:solidFill>
                  <a:srgbClr val="0070C0"/>
                </a:solidFill>
              </a:rPr>
              <a:t>Việc xây dựng ngân hàng câu hỏi này cần được thực hiện thường xuyên để có thể cập nhật được các câu hỏi thực tiễn hoặc liên hệ giữa lý thuyết và thực tiễn hoạt động của </a:t>
            </a:r>
            <a:r>
              <a:rPr lang="en-US" sz="1700" dirty="0" err="1">
                <a:solidFill>
                  <a:srgbClr val="0070C0"/>
                </a:solidFill>
              </a:rPr>
              <a:t>Tổng</a:t>
            </a:r>
            <a:r>
              <a:rPr lang="en-US" sz="1700" dirty="0">
                <a:solidFill>
                  <a:srgbClr val="0070C0"/>
                </a:solidFill>
              </a:rPr>
              <a:t> </a:t>
            </a:r>
            <a:r>
              <a:rPr lang="vi-VN" sz="1700" dirty="0">
                <a:solidFill>
                  <a:srgbClr val="0070C0"/>
                </a:solidFill>
              </a:rPr>
              <a:t>công ty. Số lượng câu hỏi càng lớn sẽ là cơ sở dữ liệu tốt cho nhân viên tự học tập nâng cao trình độ.</a:t>
            </a:r>
            <a:endParaRPr lang="en-US" sz="1700" dirty="0">
              <a:solidFill>
                <a:srgbClr val="0070C0"/>
              </a:solidFill>
            </a:endParaRPr>
          </a:p>
          <a:p>
            <a:pPr marL="285750" lvl="0" indent="-285750">
              <a:lnSpc>
                <a:spcPct val="120000"/>
              </a:lnSpc>
              <a:spcBef>
                <a:spcPts val="600"/>
              </a:spcBef>
              <a:buFont typeface="Arial"/>
              <a:buChar char="•"/>
            </a:pPr>
            <a:r>
              <a:rPr lang="en-US" sz="1700" dirty="0" err="1">
                <a:solidFill>
                  <a:srgbClr val="0070C0"/>
                </a:solidFill>
              </a:rPr>
              <a:t>Tổng</a:t>
            </a:r>
            <a:r>
              <a:rPr lang="en-US" sz="1700" dirty="0">
                <a:solidFill>
                  <a:srgbClr val="0070C0"/>
                </a:solidFill>
              </a:rPr>
              <a:t> c</a:t>
            </a:r>
            <a:r>
              <a:rPr lang="vi-VN" sz="1700" dirty="0">
                <a:solidFill>
                  <a:srgbClr val="0070C0"/>
                </a:solidFill>
              </a:rPr>
              <a:t>ông ty có hệ thống quản lý câu hỏi thi trắc nghiệm </a:t>
            </a:r>
            <a:r>
              <a:rPr lang="en-US" sz="1700" dirty="0" err="1">
                <a:solidFill>
                  <a:srgbClr val="0070C0"/>
                </a:solidFill>
              </a:rPr>
              <a:t>nên</a:t>
            </a:r>
            <a:r>
              <a:rPr lang="vi-VN" sz="1700" dirty="0">
                <a:solidFill>
                  <a:srgbClr val="0070C0"/>
                </a:solidFill>
              </a:rPr>
              <a:t> cần thiết kế theo định dạng (hình thức) sẵn có </a:t>
            </a:r>
            <a:r>
              <a:rPr lang="en-US" sz="1700" dirty="0" err="1">
                <a:solidFill>
                  <a:srgbClr val="0070C0"/>
                </a:solidFill>
              </a:rPr>
              <a:t>như</a:t>
            </a:r>
            <a:r>
              <a:rPr lang="en-US" sz="1700" dirty="0">
                <a:solidFill>
                  <a:srgbClr val="0070C0"/>
                </a:solidFill>
              </a:rPr>
              <a:t> </a:t>
            </a:r>
            <a:r>
              <a:rPr lang="en-US" sz="1700" dirty="0" err="1">
                <a:solidFill>
                  <a:srgbClr val="0070C0"/>
                </a:solidFill>
              </a:rPr>
              <a:t>đã</a:t>
            </a:r>
            <a:r>
              <a:rPr lang="en-US" sz="1700" dirty="0">
                <a:solidFill>
                  <a:srgbClr val="0070C0"/>
                </a:solidFill>
              </a:rPr>
              <a:t> </a:t>
            </a:r>
            <a:r>
              <a:rPr lang="en-US" sz="1700" dirty="0" err="1">
                <a:solidFill>
                  <a:srgbClr val="0070C0"/>
                </a:solidFill>
              </a:rPr>
              <a:t>hướng</a:t>
            </a:r>
            <a:r>
              <a:rPr lang="en-US" sz="1700" dirty="0">
                <a:solidFill>
                  <a:srgbClr val="0070C0"/>
                </a:solidFill>
              </a:rPr>
              <a:t> </a:t>
            </a:r>
            <a:r>
              <a:rPr lang="en-US" sz="1700" dirty="0" err="1">
                <a:solidFill>
                  <a:srgbClr val="0070C0"/>
                </a:solidFill>
              </a:rPr>
              <a:t>dẫn</a:t>
            </a:r>
            <a:r>
              <a:rPr lang="en-US" sz="1700" dirty="0">
                <a:solidFill>
                  <a:srgbClr val="0070C0"/>
                </a:solidFill>
              </a:rPr>
              <a:t> </a:t>
            </a:r>
            <a:r>
              <a:rPr lang="vi-VN" sz="1700" dirty="0">
                <a:solidFill>
                  <a:srgbClr val="0070C0"/>
                </a:solidFill>
              </a:rPr>
              <a:t>để tiện sử dụng sau này.</a:t>
            </a:r>
            <a:endParaRPr lang="en-US" sz="1700" dirty="0">
              <a:solidFill>
                <a:srgbClr val="0070C0"/>
              </a:solidFill>
            </a:endParaRPr>
          </a:p>
          <a:p>
            <a:pPr marL="285750" lvl="0" indent="-285750">
              <a:lnSpc>
                <a:spcPct val="120000"/>
              </a:lnSpc>
              <a:spcBef>
                <a:spcPts val="600"/>
              </a:spcBef>
              <a:buFont typeface="Arial"/>
              <a:buChar char="•"/>
            </a:pPr>
            <a:r>
              <a:rPr lang="vi-VN" sz="1700" dirty="0">
                <a:solidFill>
                  <a:srgbClr val="0070C0"/>
                </a:solidFill>
              </a:rPr>
              <a:t>Để đảm bảo đồng bộ giữa các tài liệu trong hệ thống đánh giá năng lực nhân viên (cụ thể là danh mục năng lực và từ điển), khuyến nghị thiết kế câu hỏi thi theo </a:t>
            </a:r>
            <a:r>
              <a:rPr lang="en-US" sz="1700" dirty="0">
                <a:solidFill>
                  <a:srgbClr val="0070C0"/>
                </a:solidFill>
              </a:rPr>
              <a:t>file </a:t>
            </a:r>
            <a:r>
              <a:rPr lang="vi-VN" sz="1700" dirty="0">
                <a:solidFill>
                  <a:srgbClr val="0070C0"/>
                </a:solidFill>
              </a:rPr>
              <a:t>mẫu như </a:t>
            </a:r>
            <a:r>
              <a:rPr lang="en-US" sz="1700" i="1" dirty="0" err="1">
                <a:solidFill>
                  <a:srgbClr val="0070C0"/>
                </a:solidFill>
              </a:rPr>
              <a:t>đã</a:t>
            </a:r>
            <a:r>
              <a:rPr lang="en-US" sz="1700" i="1" dirty="0">
                <a:solidFill>
                  <a:srgbClr val="0070C0"/>
                </a:solidFill>
              </a:rPr>
              <a:t> </a:t>
            </a:r>
            <a:r>
              <a:rPr lang="en-US" sz="1700" i="1" dirty="0" err="1">
                <a:solidFill>
                  <a:srgbClr val="0070C0"/>
                </a:solidFill>
              </a:rPr>
              <a:t>hướng</a:t>
            </a:r>
            <a:r>
              <a:rPr lang="en-US" sz="1700" i="1" dirty="0">
                <a:solidFill>
                  <a:srgbClr val="0070C0"/>
                </a:solidFill>
              </a:rPr>
              <a:t> </a:t>
            </a:r>
            <a:r>
              <a:rPr lang="en-US" sz="1700" i="1" dirty="0" err="1">
                <a:solidFill>
                  <a:srgbClr val="0070C0"/>
                </a:solidFill>
              </a:rPr>
              <a:t>dẫn</a:t>
            </a:r>
            <a:r>
              <a:rPr lang="en-US" sz="1700" i="1" dirty="0">
                <a:solidFill>
                  <a:srgbClr val="0070C0"/>
                </a:solidFill>
              </a:rPr>
              <a:t>.</a:t>
            </a:r>
          </a:p>
          <a:p>
            <a:pPr marL="285750" lvl="0" indent="-285750">
              <a:lnSpc>
                <a:spcPct val="120000"/>
              </a:lnSpc>
              <a:spcBef>
                <a:spcPts val="600"/>
              </a:spcBef>
              <a:buFont typeface="Arial"/>
              <a:buChar char="•"/>
            </a:pPr>
            <a:r>
              <a:rPr lang="vi-VN" sz="1700" dirty="0">
                <a:solidFill>
                  <a:srgbClr val="0070C0"/>
                </a:solidFill>
              </a:rPr>
              <a:t>Mỗi một cấp độ sẽ có nhiều nội dung, kiến thức cần kiểm tra. Mỗi một nội dung cần kiểm tra có nhiều câu hỏi để đánh giá. Do đó, số lượng câu hỏi để đánh giá cho 01 năng lực là lớn để đảm bảo phong phú nội dung;</a:t>
            </a:r>
            <a:endParaRPr lang="en-US" sz="1700" dirty="0">
              <a:solidFill>
                <a:srgbClr val="0070C0"/>
              </a:solidFill>
            </a:endParaRPr>
          </a:p>
        </p:txBody>
      </p:sp>
    </p:spTree>
    <p:extLst>
      <p:ext uri="{BB962C8B-B14F-4D97-AF65-F5344CB8AC3E}">
        <p14:creationId xmlns:p14="http://schemas.microsoft.com/office/powerpoint/2010/main" val="9024714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152" name="think-cell Slide" r:id="rId5" imgW="270" imgH="270" progId="TCLayout.ActiveDocument.1">
                  <p:embed/>
                </p:oleObj>
              </mc:Choice>
              <mc:Fallback>
                <p:oleObj name="think-cell Slide" r:id="rId5" imgW="270" imgH="270" progId="TCLayout.ActiveDocument.1">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a:xfrm>
            <a:off x="641350" y="350838"/>
            <a:ext cx="8502650" cy="563562"/>
          </a:xfrm>
        </p:spPr>
        <p:txBody>
          <a:bodyPr/>
          <a:lstStyle/>
          <a:p>
            <a:pPr algn="ctr"/>
            <a:r>
              <a:rPr lang="en-US" sz="3200" b="1" dirty="0" err="1">
                <a:solidFill>
                  <a:srgbClr val="FF0000"/>
                </a:solidFill>
              </a:rPr>
              <a:t>NỘI</a:t>
            </a:r>
            <a:r>
              <a:rPr lang="en-US" sz="3200" b="1" dirty="0">
                <a:solidFill>
                  <a:srgbClr val="FF0000"/>
                </a:solidFill>
              </a:rPr>
              <a:t> DUNG</a:t>
            </a:r>
          </a:p>
        </p:txBody>
      </p:sp>
      <p:grpSp>
        <p:nvGrpSpPr>
          <p:cNvPr id="6" name="Group 84"/>
          <p:cNvGrpSpPr>
            <a:grpSpLocks/>
          </p:cNvGrpSpPr>
          <p:nvPr/>
        </p:nvGrpSpPr>
        <p:grpSpPr bwMode="auto">
          <a:xfrm>
            <a:off x="762360" y="2000240"/>
            <a:ext cx="8636000" cy="360363"/>
            <a:chOff x="537" y="1048"/>
            <a:chExt cx="5440" cy="227"/>
          </a:xfrm>
        </p:grpSpPr>
        <p:sp>
          <p:nvSpPr>
            <p:cNvPr id="7" name="Rectangle 23"/>
            <p:cNvSpPr>
              <a:spLocks noChangeArrowheads="1"/>
            </p:cNvSpPr>
            <p:nvPr/>
          </p:nvSpPr>
          <p:spPr bwMode="auto">
            <a:xfrm>
              <a:off x="537" y="1048"/>
              <a:ext cx="227" cy="227"/>
            </a:xfrm>
            <a:prstGeom prst="rect">
              <a:avLst/>
            </a:prstGeom>
            <a:solidFill>
              <a:schemeClr val="hlink"/>
            </a:solidFill>
            <a:ln w="9525">
              <a:solidFill>
                <a:schemeClr val="accent1"/>
              </a:solidFill>
              <a:miter lim="800000"/>
              <a:headEnd/>
              <a:tailEnd/>
            </a:ln>
            <a:effectLst/>
          </p:spPr>
          <p:txBody>
            <a:bodyPr lIns="0" tIns="0" rIns="0" bIns="0" anchor="ctr"/>
            <a:lstStyle/>
            <a:p>
              <a:pPr algn="ctr" eaLnBrk="0" hangingPunct="0"/>
              <a:r>
                <a:rPr lang="en-US" sz="2000">
                  <a:solidFill>
                    <a:schemeClr val="bg1"/>
                  </a:solidFill>
                </a:rPr>
                <a:t>2.</a:t>
              </a:r>
            </a:p>
          </p:txBody>
        </p:sp>
        <p:sp>
          <p:nvSpPr>
            <p:cNvPr id="8" name="Rectangle 24"/>
            <p:cNvSpPr>
              <a:spLocks noChangeArrowheads="1"/>
            </p:cNvSpPr>
            <p:nvPr/>
          </p:nvSpPr>
          <p:spPr bwMode="auto">
            <a:xfrm>
              <a:off x="876" y="1048"/>
              <a:ext cx="5101" cy="227"/>
            </a:xfrm>
            <a:prstGeom prst="rect">
              <a:avLst/>
            </a:prstGeom>
            <a:noFill/>
            <a:ln w="9525">
              <a:noFill/>
              <a:miter lim="800000"/>
              <a:headEnd/>
              <a:tailEnd/>
            </a:ln>
            <a:effectLst/>
          </p:spPr>
          <p:txBody>
            <a:bodyPr lIns="108000" tIns="0" rIns="0" bIns="0" anchor="ctr"/>
            <a:lstStyle/>
            <a:p>
              <a:pPr algn="l" eaLnBrk="0" hangingPunct="0">
                <a:tabLst>
                  <a:tab pos="269875" algn="l"/>
                  <a:tab pos="538163" algn="l"/>
                  <a:tab pos="808038" algn="l"/>
                </a:tabLst>
              </a:pPr>
              <a:r>
                <a:rPr lang="en-US" altLang="de-DE" sz="2400" dirty="0" err="1">
                  <a:solidFill>
                    <a:srgbClr val="002060"/>
                  </a:solidFill>
                </a:rPr>
                <a:t>Mục</a:t>
              </a:r>
              <a:r>
                <a:rPr lang="en-US" altLang="de-DE" sz="2400" dirty="0">
                  <a:solidFill>
                    <a:srgbClr val="002060"/>
                  </a:solidFill>
                </a:rPr>
                <a:t> </a:t>
              </a:r>
              <a:r>
                <a:rPr lang="en-US" altLang="de-DE" sz="2400" dirty="0" err="1">
                  <a:solidFill>
                    <a:srgbClr val="002060"/>
                  </a:solidFill>
                </a:rPr>
                <a:t>tiêu</a:t>
              </a:r>
              <a:r>
                <a:rPr lang="en-US" altLang="de-DE" sz="2400" dirty="0">
                  <a:solidFill>
                    <a:srgbClr val="002060"/>
                  </a:solidFill>
                </a:rPr>
                <a:t>, </a:t>
              </a:r>
              <a:r>
                <a:rPr lang="en-US" altLang="de-DE" sz="2400" dirty="0" err="1">
                  <a:solidFill>
                    <a:srgbClr val="002060"/>
                  </a:solidFill>
                </a:rPr>
                <a:t>yêu</a:t>
              </a:r>
              <a:r>
                <a:rPr lang="en-US" altLang="de-DE" sz="2400" dirty="0">
                  <a:solidFill>
                    <a:srgbClr val="002060"/>
                  </a:solidFill>
                </a:rPr>
                <a:t> </a:t>
              </a:r>
              <a:r>
                <a:rPr lang="en-US" altLang="de-DE" sz="2400" dirty="0" err="1">
                  <a:solidFill>
                    <a:srgbClr val="002060"/>
                  </a:solidFill>
                </a:rPr>
                <a:t>cầu</a:t>
              </a:r>
              <a:r>
                <a:rPr lang="en-US" altLang="de-DE" sz="2400" dirty="0">
                  <a:solidFill>
                    <a:srgbClr val="002060"/>
                  </a:solidFill>
                </a:rPr>
                <a:t> </a:t>
              </a:r>
            </a:p>
          </p:txBody>
        </p:sp>
      </p:grpSp>
      <p:grpSp>
        <p:nvGrpSpPr>
          <p:cNvPr id="9" name="Group 85"/>
          <p:cNvGrpSpPr>
            <a:grpSpLocks/>
          </p:cNvGrpSpPr>
          <p:nvPr/>
        </p:nvGrpSpPr>
        <p:grpSpPr bwMode="auto">
          <a:xfrm>
            <a:off x="762360" y="2505065"/>
            <a:ext cx="8636000" cy="360363"/>
            <a:chOff x="537" y="1048"/>
            <a:chExt cx="5440" cy="227"/>
          </a:xfrm>
        </p:grpSpPr>
        <p:sp>
          <p:nvSpPr>
            <p:cNvPr id="10" name="Rectangle 86"/>
            <p:cNvSpPr>
              <a:spLocks noChangeArrowheads="1"/>
            </p:cNvSpPr>
            <p:nvPr/>
          </p:nvSpPr>
          <p:spPr bwMode="auto">
            <a:xfrm>
              <a:off x="537" y="1048"/>
              <a:ext cx="227" cy="227"/>
            </a:xfrm>
            <a:prstGeom prst="rect">
              <a:avLst/>
            </a:prstGeom>
            <a:solidFill>
              <a:schemeClr val="hlink"/>
            </a:solidFill>
            <a:ln w="9525">
              <a:solidFill>
                <a:schemeClr val="accent1"/>
              </a:solidFill>
              <a:miter lim="800000"/>
              <a:headEnd/>
              <a:tailEnd/>
            </a:ln>
            <a:effectLst/>
          </p:spPr>
          <p:txBody>
            <a:bodyPr lIns="0" tIns="0" rIns="0" bIns="0" anchor="ctr"/>
            <a:lstStyle/>
            <a:p>
              <a:pPr algn="ctr" eaLnBrk="0" hangingPunct="0"/>
              <a:r>
                <a:rPr lang="en-US" sz="2000" dirty="0">
                  <a:solidFill>
                    <a:schemeClr val="bg1"/>
                  </a:solidFill>
                </a:rPr>
                <a:t>3.</a:t>
              </a:r>
            </a:p>
          </p:txBody>
        </p:sp>
        <p:sp>
          <p:nvSpPr>
            <p:cNvPr id="11" name="Rectangle 87"/>
            <p:cNvSpPr>
              <a:spLocks noChangeArrowheads="1"/>
            </p:cNvSpPr>
            <p:nvPr/>
          </p:nvSpPr>
          <p:spPr bwMode="auto">
            <a:xfrm>
              <a:off x="876" y="1048"/>
              <a:ext cx="5101" cy="227"/>
            </a:xfrm>
            <a:prstGeom prst="rect">
              <a:avLst/>
            </a:prstGeom>
            <a:noFill/>
            <a:ln w="9525">
              <a:noFill/>
              <a:miter lim="800000"/>
              <a:headEnd/>
              <a:tailEnd/>
            </a:ln>
            <a:effectLst/>
          </p:spPr>
          <p:txBody>
            <a:bodyPr lIns="108000" tIns="0" rIns="0" bIns="0" anchor="ctr"/>
            <a:lstStyle/>
            <a:p>
              <a:pPr>
                <a:tabLst>
                  <a:tab pos="269875" algn="l"/>
                  <a:tab pos="538163" algn="l"/>
                  <a:tab pos="808038" algn="l"/>
                </a:tabLst>
              </a:pPr>
              <a:r>
                <a:rPr lang="en-US" altLang="de-DE" sz="2400" dirty="0" err="1">
                  <a:solidFill>
                    <a:srgbClr val="002060"/>
                  </a:solidFill>
                </a:rPr>
                <a:t>Các</a:t>
              </a:r>
              <a:r>
                <a:rPr lang="en-US" altLang="de-DE" sz="2400" dirty="0">
                  <a:solidFill>
                    <a:srgbClr val="002060"/>
                  </a:solidFill>
                </a:rPr>
                <a:t> </a:t>
              </a:r>
              <a:r>
                <a:rPr lang="en-US" altLang="de-DE" sz="2400" dirty="0" err="1">
                  <a:solidFill>
                    <a:srgbClr val="002060"/>
                  </a:solidFill>
                </a:rPr>
                <a:t>bước</a:t>
              </a:r>
              <a:r>
                <a:rPr lang="en-US" altLang="de-DE" sz="2400" dirty="0">
                  <a:solidFill>
                    <a:srgbClr val="002060"/>
                  </a:solidFill>
                </a:rPr>
                <a:t> </a:t>
              </a:r>
              <a:r>
                <a:rPr lang="en-US" altLang="de-DE" sz="2400" dirty="0" err="1">
                  <a:solidFill>
                    <a:srgbClr val="002060"/>
                  </a:solidFill>
                </a:rPr>
                <a:t>xây</a:t>
              </a:r>
              <a:r>
                <a:rPr lang="en-US" altLang="de-DE" sz="2400" dirty="0">
                  <a:solidFill>
                    <a:srgbClr val="002060"/>
                  </a:solidFill>
                </a:rPr>
                <a:t> </a:t>
              </a:r>
              <a:r>
                <a:rPr lang="en-US" altLang="de-DE" sz="2400" dirty="0" err="1">
                  <a:solidFill>
                    <a:srgbClr val="002060"/>
                  </a:solidFill>
                </a:rPr>
                <a:t>dựng</a:t>
              </a:r>
              <a:r>
                <a:rPr lang="en-US" altLang="de-DE" sz="2400" dirty="0">
                  <a:solidFill>
                    <a:srgbClr val="002060"/>
                  </a:solidFill>
                </a:rPr>
                <a:t> </a:t>
              </a:r>
              <a:r>
                <a:rPr lang="en-US" altLang="de-DE" sz="2400" dirty="0" err="1">
                  <a:solidFill>
                    <a:srgbClr val="002060"/>
                  </a:solidFill>
                </a:rPr>
                <a:t>ngân</a:t>
              </a:r>
              <a:r>
                <a:rPr lang="en-US" altLang="de-DE" sz="2400" dirty="0">
                  <a:solidFill>
                    <a:srgbClr val="002060"/>
                  </a:solidFill>
                </a:rPr>
                <a:t> </a:t>
              </a:r>
              <a:r>
                <a:rPr lang="en-US" altLang="de-DE" sz="2400" dirty="0" err="1">
                  <a:solidFill>
                    <a:srgbClr val="002060"/>
                  </a:solidFill>
                </a:rPr>
                <a:t>hàng</a:t>
              </a:r>
              <a:r>
                <a:rPr lang="en-US" altLang="de-DE" sz="2400" dirty="0">
                  <a:solidFill>
                    <a:srgbClr val="002060"/>
                  </a:solidFill>
                </a:rPr>
                <a:t> </a:t>
              </a:r>
              <a:r>
                <a:rPr lang="en-US" altLang="de-DE" sz="2400" dirty="0" err="1">
                  <a:solidFill>
                    <a:srgbClr val="002060"/>
                  </a:solidFill>
                </a:rPr>
                <a:t>câu</a:t>
              </a:r>
              <a:r>
                <a:rPr lang="en-US" altLang="de-DE" sz="2400" dirty="0">
                  <a:solidFill>
                    <a:srgbClr val="002060"/>
                  </a:solidFill>
                </a:rPr>
                <a:t> </a:t>
              </a:r>
              <a:r>
                <a:rPr lang="en-US" altLang="de-DE" sz="2400" dirty="0" err="1">
                  <a:solidFill>
                    <a:srgbClr val="002060"/>
                  </a:solidFill>
                </a:rPr>
                <a:t>hỏi</a:t>
              </a:r>
              <a:endParaRPr lang="en-US" altLang="de-DE" sz="2400" dirty="0">
                <a:solidFill>
                  <a:srgbClr val="002060"/>
                </a:solidFill>
              </a:endParaRPr>
            </a:p>
          </p:txBody>
        </p:sp>
      </p:grpSp>
      <p:grpSp>
        <p:nvGrpSpPr>
          <p:cNvPr id="12" name="Group 91"/>
          <p:cNvGrpSpPr>
            <a:grpSpLocks/>
          </p:cNvGrpSpPr>
          <p:nvPr/>
        </p:nvGrpSpPr>
        <p:grpSpPr bwMode="auto">
          <a:xfrm>
            <a:off x="762360" y="4973637"/>
            <a:ext cx="8636000" cy="360363"/>
            <a:chOff x="537" y="1048"/>
            <a:chExt cx="5440" cy="227"/>
          </a:xfrm>
        </p:grpSpPr>
        <p:sp>
          <p:nvSpPr>
            <p:cNvPr id="13" name="Rectangle 92"/>
            <p:cNvSpPr>
              <a:spLocks noChangeArrowheads="1"/>
            </p:cNvSpPr>
            <p:nvPr/>
          </p:nvSpPr>
          <p:spPr bwMode="auto">
            <a:xfrm>
              <a:off x="537" y="1048"/>
              <a:ext cx="227" cy="227"/>
            </a:xfrm>
            <a:prstGeom prst="rect">
              <a:avLst/>
            </a:prstGeom>
            <a:solidFill>
              <a:schemeClr val="hlink"/>
            </a:solidFill>
            <a:ln w="9525">
              <a:solidFill>
                <a:schemeClr val="accent1"/>
              </a:solidFill>
              <a:miter lim="800000"/>
              <a:headEnd/>
              <a:tailEnd/>
            </a:ln>
            <a:effectLst/>
          </p:spPr>
          <p:txBody>
            <a:bodyPr lIns="0" tIns="0" rIns="0" bIns="0" anchor="ctr"/>
            <a:lstStyle/>
            <a:p>
              <a:pPr algn="ctr" eaLnBrk="0" hangingPunct="0"/>
              <a:r>
                <a:rPr lang="en-US" sz="2000" dirty="0">
                  <a:solidFill>
                    <a:schemeClr val="bg1"/>
                  </a:solidFill>
                </a:rPr>
                <a:t>4.</a:t>
              </a:r>
            </a:p>
          </p:txBody>
        </p:sp>
        <p:sp>
          <p:nvSpPr>
            <p:cNvPr id="14" name="Rectangle 93"/>
            <p:cNvSpPr>
              <a:spLocks noChangeArrowheads="1"/>
            </p:cNvSpPr>
            <p:nvPr/>
          </p:nvSpPr>
          <p:spPr bwMode="auto">
            <a:xfrm>
              <a:off x="876" y="1048"/>
              <a:ext cx="5101" cy="227"/>
            </a:xfrm>
            <a:prstGeom prst="rect">
              <a:avLst/>
            </a:prstGeom>
            <a:noFill/>
            <a:ln w="9525">
              <a:noFill/>
              <a:miter lim="800000"/>
              <a:headEnd/>
              <a:tailEnd/>
            </a:ln>
            <a:effectLst/>
          </p:spPr>
          <p:txBody>
            <a:bodyPr lIns="108000" tIns="0" rIns="0" bIns="0" anchor="ctr"/>
            <a:lstStyle/>
            <a:p>
              <a:pPr>
                <a:tabLst>
                  <a:tab pos="269875" algn="l"/>
                  <a:tab pos="538163" algn="l"/>
                  <a:tab pos="808038" algn="l"/>
                </a:tabLst>
              </a:pPr>
              <a:r>
                <a:rPr lang="en-US" altLang="de-DE" sz="2400" dirty="0" err="1">
                  <a:solidFill>
                    <a:srgbClr val="002060"/>
                  </a:solidFill>
                </a:rPr>
                <a:t>Một</a:t>
              </a:r>
              <a:r>
                <a:rPr lang="en-US" altLang="de-DE" sz="2400" dirty="0">
                  <a:solidFill>
                    <a:srgbClr val="002060"/>
                  </a:solidFill>
                </a:rPr>
                <a:t> </a:t>
              </a:r>
              <a:r>
                <a:rPr lang="en-US" altLang="de-DE" sz="2400" dirty="0" err="1">
                  <a:solidFill>
                    <a:srgbClr val="002060"/>
                  </a:solidFill>
                </a:rPr>
                <a:t>số</a:t>
              </a:r>
              <a:r>
                <a:rPr lang="en-US" altLang="de-DE" sz="2400" dirty="0">
                  <a:solidFill>
                    <a:srgbClr val="002060"/>
                  </a:solidFill>
                </a:rPr>
                <a:t> </a:t>
              </a:r>
              <a:r>
                <a:rPr lang="en-US" altLang="de-DE" sz="2400" dirty="0" err="1">
                  <a:solidFill>
                    <a:srgbClr val="002060"/>
                  </a:solidFill>
                </a:rPr>
                <a:t>điểm</a:t>
              </a:r>
              <a:r>
                <a:rPr lang="en-US" altLang="de-DE" sz="2400" dirty="0">
                  <a:solidFill>
                    <a:srgbClr val="002060"/>
                  </a:solidFill>
                </a:rPr>
                <a:t> </a:t>
              </a:r>
              <a:r>
                <a:rPr lang="en-US" altLang="de-DE" sz="2400" dirty="0" err="1">
                  <a:solidFill>
                    <a:srgbClr val="002060"/>
                  </a:solidFill>
                </a:rPr>
                <a:t>cần</a:t>
              </a:r>
              <a:r>
                <a:rPr lang="en-US" altLang="de-DE" sz="2400" dirty="0">
                  <a:solidFill>
                    <a:srgbClr val="002060"/>
                  </a:solidFill>
                </a:rPr>
                <a:t> </a:t>
              </a:r>
              <a:r>
                <a:rPr lang="en-US" altLang="de-DE" sz="2400" dirty="0" err="1">
                  <a:solidFill>
                    <a:srgbClr val="002060"/>
                  </a:solidFill>
                </a:rPr>
                <a:t>lưu</a:t>
              </a:r>
              <a:r>
                <a:rPr lang="en-US" altLang="de-DE" sz="2400" dirty="0">
                  <a:solidFill>
                    <a:srgbClr val="002060"/>
                  </a:solidFill>
                </a:rPr>
                <a:t> </a:t>
              </a:r>
              <a:r>
                <a:rPr lang="en-US" altLang="de-DE" sz="2400" dirty="0" err="1">
                  <a:solidFill>
                    <a:srgbClr val="002060"/>
                  </a:solidFill>
                </a:rPr>
                <a:t>ý</a:t>
              </a:r>
              <a:endParaRPr lang="en-US" altLang="de-DE" sz="2400" dirty="0">
                <a:solidFill>
                  <a:srgbClr val="002060"/>
                </a:solidFill>
              </a:endParaRPr>
            </a:p>
          </p:txBody>
        </p:sp>
      </p:grpSp>
      <p:grpSp>
        <p:nvGrpSpPr>
          <p:cNvPr id="25" name="Group 84"/>
          <p:cNvGrpSpPr>
            <a:grpSpLocks/>
          </p:cNvGrpSpPr>
          <p:nvPr/>
        </p:nvGrpSpPr>
        <p:grpSpPr bwMode="auto">
          <a:xfrm>
            <a:off x="762000" y="1500174"/>
            <a:ext cx="8636000" cy="360363"/>
            <a:chOff x="537" y="1048"/>
            <a:chExt cx="5440" cy="227"/>
          </a:xfrm>
        </p:grpSpPr>
        <p:sp>
          <p:nvSpPr>
            <p:cNvPr id="26" name="Rectangle 23"/>
            <p:cNvSpPr>
              <a:spLocks noChangeArrowheads="1"/>
            </p:cNvSpPr>
            <p:nvPr/>
          </p:nvSpPr>
          <p:spPr bwMode="auto">
            <a:xfrm>
              <a:off x="537" y="1048"/>
              <a:ext cx="227" cy="227"/>
            </a:xfrm>
            <a:prstGeom prst="rect">
              <a:avLst/>
            </a:prstGeom>
            <a:solidFill>
              <a:schemeClr val="hlink"/>
            </a:solidFill>
            <a:ln w="9525">
              <a:solidFill>
                <a:schemeClr val="accent1"/>
              </a:solidFill>
              <a:miter lim="800000"/>
              <a:headEnd/>
              <a:tailEnd/>
            </a:ln>
            <a:effectLst/>
          </p:spPr>
          <p:txBody>
            <a:bodyPr lIns="0" tIns="0" rIns="0" bIns="0" anchor="ctr"/>
            <a:lstStyle/>
            <a:p>
              <a:pPr algn="ctr" eaLnBrk="0" hangingPunct="0"/>
              <a:r>
                <a:rPr lang="en-US" sz="2000">
                  <a:solidFill>
                    <a:schemeClr val="bg1"/>
                  </a:solidFill>
                </a:rPr>
                <a:t>1.</a:t>
              </a:r>
            </a:p>
          </p:txBody>
        </p:sp>
        <p:sp>
          <p:nvSpPr>
            <p:cNvPr id="27" name="Rectangle 24"/>
            <p:cNvSpPr>
              <a:spLocks noChangeArrowheads="1"/>
            </p:cNvSpPr>
            <p:nvPr/>
          </p:nvSpPr>
          <p:spPr bwMode="auto">
            <a:xfrm>
              <a:off x="876" y="1048"/>
              <a:ext cx="5101" cy="227"/>
            </a:xfrm>
            <a:prstGeom prst="rect">
              <a:avLst/>
            </a:prstGeom>
            <a:noFill/>
            <a:ln w="9525">
              <a:noFill/>
              <a:miter lim="800000"/>
              <a:headEnd/>
              <a:tailEnd/>
            </a:ln>
            <a:effectLst/>
          </p:spPr>
          <p:txBody>
            <a:bodyPr lIns="108000" tIns="0" rIns="0" bIns="0" anchor="ctr"/>
            <a:lstStyle/>
            <a:p>
              <a:pPr algn="l" eaLnBrk="0" hangingPunct="0">
                <a:tabLst>
                  <a:tab pos="269875" algn="l"/>
                  <a:tab pos="538163" algn="l"/>
                  <a:tab pos="808038" algn="l"/>
                </a:tabLst>
              </a:pPr>
              <a:r>
                <a:rPr lang="en-US" altLang="de-DE" sz="2400" dirty="0" err="1">
                  <a:solidFill>
                    <a:srgbClr val="002060"/>
                  </a:solidFill>
                </a:rPr>
                <a:t>Ngữ</a:t>
              </a:r>
              <a:r>
                <a:rPr lang="en-US" altLang="de-DE" sz="2400" dirty="0">
                  <a:solidFill>
                    <a:srgbClr val="002060"/>
                  </a:solidFill>
                </a:rPr>
                <a:t> </a:t>
              </a:r>
              <a:r>
                <a:rPr lang="en-US" altLang="de-DE" sz="2400" dirty="0" err="1">
                  <a:solidFill>
                    <a:srgbClr val="002060"/>
                  </a:solidFill>
                </a:rPr>
                <a:t>cảnh</a:t>
              </a:r>
              <a:r>
                <a:rPr lang="en-US" altLang="de-DE" sz="2400" dirty="0">
                  <a:solidFill>
                    <a:srgbClr val="002060"/>
                  </a:solidFill>
                </a:rPr>
                <a:t> </a:t>
              </a:r>
              <a:r>
                <a:rPr lang="en-US" altLang="de-DE" sz="2400" dirty="0" err="1">
                  <a:solidFill>
                    <a:srgbClr val="002060"/>
                  </a:solidFill>
                </a:rPr>
                <a:t>của</a:t>
              </a:r>
              <a:r>
                <a:rPr lang="en-US" altLang="de-DE" sz="2400" dirty="0">
                  <a:solidFill>
                    <a:srgbClr val="002060"/>
                  </a:solidFill>
                </a:rPr>
                <a:t> </a:t>
              </a:r>
              <a:r>
                <a:rPr lang="en-US" altLang="de-DE" sz="2400" dirty="0" err="1">
                  <a:solidFill>
                    <a:srgbClr val="002060"/>
                  </a:solidFill>
                </a:rPr>
                <a:t>nhiệm</a:t>
              </a:r>
              <a:r>
                <a:rPr lang="en-US" altLang="de-DE" sz="2400" dirty="0">
                  <a:solidFill>
                    <a:srgbClr val="002060"/>
                  </a:solidFill>
                </a:rPr>
                <a:t> </a:t>
              </a:r>
              <a:r>
                <a:rPr lang="en-US" altLang="de-DE" sz="2400" dirty="0" err="1">
                  <a:solidFill>
                    <a:srgbClr val="002060"/>
                  </a:solidFill>
                </a:rPr>
                <a:t>vụ</a:t>
              </a:r>
              <a:r>
                <a:rPr lang="en-US" altLang="de-DE" sz="2400" dirty="0">
                  <a:solidFill>
                    <a:srgbClr val="002060"/>
                  </a:solidFill>
                </a:rPr>
                <a:t> </a:t>
              </a:r>
              <a:r>
                <a:rPr lang="en-US" altLang="de-DE" sz="2400" dirty="0" err="1">
                  <a:solidFill>
                    <a:srgbClr val="002060"/>
                  </a:solidFill>
                </a:rPr>
                <a:t>xây</a:t>
              </a:r>
              <a:r>
                <a:rPr lang="en-US" altLang="de-DE" sz="2400" dirty="0">
                  <a:solidFill>
                    <a:srgbClr val="002060"/>
                  </a:solidFill>
                </a:rPr>
                <a:t> </a:t>
              </a:r>
              <a:r>
                <a:rPr lang="en-US" altLang="de-DE" sz="2400" dirty="0" err="1">
                  <a:solidFill>
                    <a:srgbClr val="002060"/>
                  </a:solidFill>
                </a:rPr>
                <a:t>dựng</a:t>
              </a:r>
              <a:r>
                <a:rPr lang="en-US" altLang="de-DE" sz="2400" dirty="0">
                  <a:solidFill>
                    <a:srgbClr val="002060"/>
                  </a:solidFill>
                </a:rPr>
                <a:t> </a:t>
              </a:r>
              <a:r>
                <a:rPr lang="en-US" altLang="de-DE" sz="2400" dirty="0" err="1">
                  <a:solidFill>
                    <a:srgbClr val="002060"/>
                  </a:solidFill>
                </a:rPr>
                <a:t>ngân</a:t>
              </a:r>
              <a:r>
                <a:rPr lang="en-US" altLang="de-DE" sz="2400" dirty="0">
                  <a:solidFill>
                    <a:srgbClr val="002060"/>
                  </a:solidFill>
                </a:rPr>
                <a:t> </a:t>
              </a:r>
              <a:r>
                <a:rPr lang="en-US" altLang="de-DE" sz="2400" dirty="0" err="1">
                  <a:solidFill>
                    <a:srgbClr val="002060"/>
                  </a:solidFill>
                </a:rPr>
                <a:t>hàng</a:t>
              </a:r>
              <a:r>
                <a:rPr lang="en-US" altLang="de-DE" sz="2400" dirty="0">
                  <a:solidFill>
                    <a:srgbClr val="002060"/>
                  </a:solidFill>
                </a:rPr>
                <a:t> </a:t>
              </a:r>
              <a:r>
                <a:rPr lang="en-US" altLang="de-DE" sz="2400" dirty="0" err="1">
                  <a:solidFill>
                    <a:srgbClr val="002060"/>
                  </a:solidFill>
                </a:rPr>
                <a:t>câu</a:t>
              </a:r>
              <a:r>
                <a:rPr lang="en-US" altLang="de-DE" sz="2400" dirty="0">
                  <a:solidFill>
                    <a:srgbClr val="002060"/>
                  </a:solidFill>
                </a:rPr>
                <a:t> </a:t>
              </a:r>
              <a:r>
                <a:rPr lang="en-US" altLang="de-DE" sz="2400" dirty="0" err="1">
                  <a:solidFill>
                    <a:srgbClr val="002060"/>
                  </a:solidFill>
                </a:rPr>
                <a:t>hỏi</a:t>
              </a:r>
              <a:endParaRPr lang="en-US" altLang="de-DE" sz="2400" dirty="0">
                <a:solidFill>
                  <a:srgbClr val="002060"/>
                </a:solidFill>
              </a:endParaRPr>
            </a:p>
          </p:txBody>
        </p:sp>
      </p:grpSp>
      <p:sp>
        <p:nvSpPr>
          <p:cNvPr id="28" name="Rectangle 87"/>
          <p:cNvSpPr>
            <a:spLocks noChangeArrowheads="1"/>
          </p:cNvSpPr>
          <p:nvPr/>
        </p:nvSpPr>
        <p:spPr bwMode="auto">
          <a:xfrm>
            <a:off x="1676400" y="3200400"/>
            <a:ext cx="8229600" cy="1752600"/>
          </a:xfrm>
          <a:prstGeom prst="rect">
            <a:avLst/>
          </a:prstGeom>
          <a:noFill/>
          <a:ln w="9525">
            <a:noFill/>
            <a:miter lim="800000"/>
            <a:headEnd/>
            <a:tailEnd/>
          </a:ln>
          <a:effectLst/>
        </p:spPr>
        <p:txBody>
          <a:bodyPr lIns="108000" tIns="0" rIns="0" bIns="0" anchor="ctr"/>
          <a:lstStyle/>
          <a:p>
            <a:pPr marL="342900" indent="-342900">
              <a:lnSpc>
                <a:spcPct val="130000"/>
              </a:lnSpc>
              <a:buFont typeface="Wingdings" charset="2"/>
              <a:buChar char="v"/>
              <a:tabLst>
                <a:tab pos="269875" algn="l"/>
                <a:tab pos="538163" algn="l"/>
                <a:tab pos="808038" algn="l"/>
              </a:tabLst>
            </a:pPr>
            <a:r>
              <a:rPr lang="en-US" altLang="de-DE" sz="2000" i="1" dirty="0" err="1">
                <a:solidFill>
                  <a:srgbClr val="002060"/>
                </a:solidFill>
              </a:rPr>
              <a:t>Lựa</a:t>
            </a:r>
            <a:r>
              <a:rPr lang="en-US" altLang="de-DE" sz="2000" i="1" dirty="0">
                <a:solidFill>
                  <a:srgbClr val="002060"/>
                </a:solidFill>
              </a:rPr>
              <a:t> </a:t>
            </a:r>
            <a:r>
              <a:rPr lang="en-US" altLang="de-DE" sz="2000" i="1" dirty="0" err="1">
                <a:solidFill>
                  <a:srgbClr val="002060"/>
                </a:solidFill>
              </a:rPr>
              <a:t>chọn</a:t>
            </a:r>
            <a:r>
              <a:rPr lang="en-US" altLang="de-DE" sz="2000" i="1" dirty="0">
                <a:solidFill>
                  <a:srgbClr val="002060"/>
                </a:solidFill>
              </a:rPr>
              <a:t> </a:t>
            </a:r>
            <a:r>
              <a:rPr lang="en-US" altLang="de-DE" sz="2000" i="1" dirty="0" err="1">
                <a:solidFill>
                  <a:srgbClr val="002060"/>
                </a:solidFill>
              </a:rPr>
              <a:t>các</a:t>
            </a:r>
            <a:r>
              <a:rPr lang="en-US" altLang="de-DE" sz="2000" i="1" dirty="0">
                <a:solidFill>
                  <a:srgbClr val="002060"/>
                </a:solidFill>
              </a:rPr>
              <a:t> </a:t>
            </a:r>
            <a:r>
              <a:rPr lang="en-US" altLang="de-DE" sz="2000" i="1" dirty="0" err="1">
                <a:solidFill>
                  <a:srgbClr val="002060"/>
                </a:solidFill>
              </a:rPr>
              <a:t>năng</a:t>
            </a:r>
            <a:r>
              <a:rPr lang="en-US" altLang="de-DE" sz="2000" i="1" dirty="0">
                <a:solidFill>
                  <a:srgbClr val="002060"/>
                </a:solidFill>
              </a:rPr>
              <a:t> </a:t>
            </a:r>
            <a:r>
              <a:rPr lang="en-US" altLang="de-DE" sz="2000" i="1" dirty="0" err="1">
                <a:solidFill>
                  <a:srgbClr val="002060"/>
                </a:solidFill>
              </a:rPr>
              <a:t>lực</a:t>
            </a:r>
            <a:r>
              <a:rPr lang="en-US" altLang="de-DE" sz="2000" i="1" dirty="0">
                <a:solidFill>
                  <a:srgbClr val="002060"/>
                </a:solidFill>
              </a:rPr>
              <a:t> </a:t>
            </a:r>
            <a:r>
              <a:rPr lang="en-US" altLang="de-DE" sz="2000" i="1" dirty="0" err="1">
                <a:solidFill>
                  <a:srgbClr val="002060"/>
                </a:solidFill>
              </a:rPr>
              <a:t>cần</a:t>
            </a:r>
            <a:r>
              <a:rPr lang="en-US" altLang="de-DE" sz="2000" i="1" dirty="0">
                <a:solidFill>
                  <a:srgbClr val="002060"/>
                </a:solidFill>
              </a:rPr>
              <a:t> </a:t>
            </a:r>
            <a:r>
              <a:rPr lang="en-US" altLang="de-DE" sz="2000" i="1" dirty="0" err="1">
                <a:solidFill>
                  <a:srgbClr val="002060"/>
                </a:solidFill>
              </a:rPr>
              <a:t>xây</a:t>
            </a:r>
            <a:r>
              <a:rPr lang="en-US" altLang="de-DE" sz="2000" i="1" dirty="0">
                <a:solidFill>
                  <a:srgbClr val="002060"/>
                </a:solidFill>
              </a:rPr>
              <a:t> </a:t>
            </a:r>
            <a:r>
              <a:rPr lang="en-US" altLang="de-DE" sz="2000" i="1" dirty="0" err="1">
                <a:solidFill>
                  <a:srgbClr val="002060"/>
                </a:solidFill>
              </a:rPr>
              <a:t>dựng</a:t>
            </a:r>
            <a:r>
              <a:rPr lang="en-US" altLang="de-DE" sz="2000" i="1" dirty="0">
                <a:solidFill>
                  <a:srgbClr val="002060"/>
                </a:solidFill>
              </a:rPr>
              <a:t> </a:t>
            </a:r>
            <a:r>
              <a:rPr lang="en-US" altLang="de-DE" sz="2000" i="1" dirty="0" err="1">
                <a:solidFill>
                  <a:srgbClr val="002060"/>
                </a:solidFill>
              </a:rPr>
              <a:t>câu</a:t>
            </a:r>
            <a:r>
              <a:rPr lang="en-US" altLang="de-DE" sz="2000" i="1" dirty="0">
                <a:solidFill>
                  <a:srgbClr val="002060"/>
                </a:solidFill>
              </a:rPr>
              <a:t> </a:t>
            </a:r>
            <a:r>
              <a:rPr lang="en-US" altLang="de-DE" sz="2000" i="1" dirty="0" err="1">
                <a:solidFill>
                  <a:srgbClr val="002060"/>
                </a:solidFill>
              </a:rPr>
              <a:t>hỏi</a:t>
            </a:r>
            <a:endParaRPr lang="en-US" altLang="de-DE" sz="2000" i="1" dirty="0">
              <a:solidFill>
                <a:srgbClr val="002060"/>
              </a:solidFill>
            </a:endParaRPr>
          </a:p>
          <a:p>
            <a:pPr marL="342900" indent="-342900">
              <a:lnSpc>
                <a:spcPct val="130000"/>
              </a:lnSpc>
              <a:buFont typeface="Wingdings" charset="2"/>
              <a:buChar char="v"/>
              <a:tabLst>
                <a:tab pos="269875" algn="l"/>
                <a:tab pos="538163" algn="l"/>
                <a:tab pos="808038" algn="l"/>
              </a:tabLst>
            </a:pPr>
            <a:r>
              <a:rPr lang="en-US" altLang="de-DE" sz="2000" i="1" dirty="0" err="1">
                <a:solidFill>
                  <a:srgbClr val="002060"/>
                </a:solidFill>
              </a:rPr>
              <a:t>Xác</a:t>
            </a:r>
            <a:r>
              <a:rPr lang="en-US" altLang="de-DE" sz="2000" i="1" dirty="0">
                <a:solidFill>
                  <a:srgbClr val="002060"/>
                </a:solidFill>
              </a:rPr>
              <a:t> </a:t>
            </a:r>
            <a:r>
              <a:rPr lang="en-US" altLang="de-DE" sz="2000" i="1" dirty="0" err="1">
                <a:solidFill>
                  <a:srgbClr val="002060"/>
                </a:solidFill>
              </a:rPr>
              <a:t>định</a:t>
            </a:r>
            <a:r>
              <a:rPr lang="en-US" altLang="de-DE" sz="2000" i="1" dirty="0">
                <a:solidFill>
                  <a:srgbClr val="002060"/>
                </a:solidFill>
              </a:rPr>
              <a:t> </a:t>
            </a:r>
            <a:r>
              <a:rPr lang="en-US" altLang="de-DE" sz="2000" i="1" dirty="0" err="1">
                <a:solidFill>
                  <a:srgbClr val="002060"/>
                </a:solidFill>
              </a:rPr>
              <a:t>nội</a:t>
            </a:r>
            <a:r>
              <a:rPr lang="en-US" altLang="de-DE" sz="2000" i="1" dirty="0">
                <a:solidFill>
                  <a:srgbClr val="002060"/>
                </a:solidFill>
              </a:rPr>
              <a:t> dung, </a:t>
            </a:r>
            <a:r>
              <a:rPr lang="en-US" altLang="de-DE" sz="2000" i="1" dirty="0" err="1">
                <a:solidFill>
                  <a:srgbClr val="002060"/>
                </a:solidFill>
              </a:rPr>
              <a:t>kiến</a:t>
            </a:r>
            <a:r>
              <a:rPr lang="en-US" altLang="de-DE" sz="2000" i="1" dirty="0">
                <a:solidFill>
                  <a:srgbClr val="002060"/>
                </a:solidFill>
              </a:rPr>
              <a:t> </a:t>
            </a:r>
            <a:r>
              <a:rPr lang="en-US" altLang="de-DE" sz="2000" i="1" dirty="0" err="1">
                <a:solidFill>
                  <a:srgbClr val="002060"/>
                </a:solidFill>
              </a:rPr>
              <a:t>thức</a:t>
            </a:r>
            <a:r>
              <a:rPr lang="en-US" altLang="de-DE" sz="2000" i="1" dirty="0">
                <a:solidFill>
                  <a:srgbClr val="002060"/>
                </a:solidFill>
              </a:rPr>
              <a:t> (</a:t>
            </a:r>
            <a:r>
              <a:rPr lang="en-US" altLang="de-DE" sz="2000" i="1" dirty="0" err="1">
                <a:solidFill>
                  <a:srgbClr val="002060"/>
                </a:solidFill>
              </a:rPr>
              <a:t>biểu</a:t>
            </a:r>
            <a:r>
              <a:rPr lang="en-US" altLang="de-DE" sz="2000" i="1" dirty="0">
                <a:solidFill>
                  <a:srgbClr val="002060"/>
                </a:solidFill>
              </a:rPr>
              <a:t> </a:t>
            </a:r>
            <a:r>
              <a:rPr lang="en-US" altLang="de-DE" sz="2000" i="1" dirty="0" err="1">
                <a:solidFill>
                  <a:srgbClr val="002060"/>
                </a:solidFill>
              </a:rPr>
              <a:t>hiện</a:t>
            </a:r>
            <a:r>
              <a:rPr lang="en-US" altLang="de-DE" sz="2000" i="1" dirty="0">
                <a:solidFill>
                  <a:srgbClr val="002060"/>
                </a:solidFill>
              </a:rPr>
              <a:t> </a:t>
            </a:r>
            <a:r>
              <a:rPr lang="en-US" altLang="de-DE" sz="2000" i="1" dirty="0" err="1">
                <a:solidFill>
                  <a:srgbClr val="002060"/>
                </a:solidFill>
              </a:rPr>
              <a:t>năng</a:t>
            </a:r>
            <a:r>
              <a:rPr lang="en-US" altLang="de-DE" sz="2000" i="1" dirty="0">
                <a:solidFill>
                  <a:srgbClr val="002060"/>
                </a:solidFill>
              </a:rPr>
              <a:t> </a:t>
            </a:r>
            <a:r>
              <a:rPr lang="en-US" altLang="de-DE" sz="2000" i="1" dirty="0" err="1">
                <a:solidFill>
                  <a:srgbClr val="002060"/>
                </a:solidFill>
              </a:rPr>
              <a:t>lực</a:t>
            </a:r>
            <a:r>
              <a:rPr lang="en-US" altLang="de-DE" sz="2000" i="1" dirty="0">
                <a:solidFill>
                  <a:srgbClr val="002060"/>
                </a:solidFill>
              </a:rPr>
              <a:t>) </a:t>
            </a:r>
            <a:r>
              <a:rPr lang="en-US" altLang="de-DE" sz="2000" i="1" dirty="0" err="1">
                <a:solidFill>
                  <a:srgbClr val="002060"/>
                </a:solidFill>
              </a:rPr>
              <a:t>cần</a:t>
            </a:r>
            <a:r>
              <a:rPr lang="en-US" altLang="de-DE" sz="2000" i="1" dirty="0">
                <a:solidFill>
                  <a:srgbClr val="002060"/>
                </a:solidFill>
              </a:rPr>
              <a:t> </a:t>
            </a:r>
            <a:r>
              <a:rPr lang="en-US" altLang="de-DE" sz="2000" i="1" dirty="0" err="1">
                <a:solidFill>
                  <a:srgbClr val="002060"/>
                </a:solidFill>
              </a:rPr>
              <a:t>đánh</a:t>
            </a:r>
            <a:r>
              <a:rPr lang="en-US" altLang="de-DE" sz="2000" i="1" dirty="0">
                <a:solidFill>
                  <a:srgbClr val="002060"/>
                </a:solidFill>
              </a:rPr>
              <a:t> </a:t>
            </a:r>
            <a:r>
              <a:rPr lang="en-US" altLang="de-DE" sz="2000" i="1" dirty="0" err="1">
                <a:solidFill>
                  <a:srgbClr val="002060"/>
                </a:solidFill>
              </a:rPr>
              <a:t>giá</a:t>
            </a:r>
            <a:r>
              <a:rPr lang="en-US" altLang="de-DE" sz="2000" i="1" dirty="0">
                <a:solidFill>
                  <a:srgbClr val="002060"/>
                </a:solidFill>
              </a:rPr>
              <a:t> </a:t>
            </a:r>
            <a:r>
              <a:rPr lang="en-US" altLang="de-DE" sz="2000" i="1" dirty="0" err="1">
                <a:solidFill>
                  <a:srgbClr val="002060"/>
                </a:solidFill>
              </a:rPr>
              <a:t>trong</a:t>
            </a:r>
            <a:r>
              <a:rPr lang="en-US" altLang="de-DE" sz="2000" i="1" dirty="0">
                <a:solidFill>
                  <a:srgbClr val="002060"/>
                </a:solidFill>
              </a:rPr>
              <a:t> </a:t>
            </a:r>
            <a:r>
              <a:rPr lang="en-US" altLang="de-DE" sz="2000" i="1" dirty="0" err="1">
                <a:solidFill>
                  <a:srgbClr val="002060"/>
                </a:solidFill>
              </a:rPr>
              <a:t>từng</a:t>
            </a:r>
            <a:r>
              <a:rPr lang="en-US" altLang="de-DE" sz="2000" i="1" dirty="0">
                <a:solidFill>
                  <a:srgbClr val="002060"/>
                </a:solidFill>
              </a:rPr>
              <a:t> </a:t>
            </a:r>
            <a:r>
              <a:rPr lang="en-US" altLang="de-DE" sz="2000" i="1" dirty="0" err="1">
                <a:solidFill>
                  <a:srgbClr val="002060"/>
                </a:solidFill>
              </a:rPr>
              <a:t>cấp</a:t>
            </a:r>
            <a:r>
              <a:rPr lang="en-US" altLang="de-DE" sz="2000" i="1" dirty="0">
                <a:solidFill>
                  <a:srgbClr val="002060"/>
                </a:solidFill>
              </a:rPr>
              <a:t> </a:t>
            </a:r>
            <a:r>
              <a:rPr lang="en-US" altLang="de-DE" sz="2000" i="1" dirty="0" err="1">
                <a:solidFill>
                  <a:srgbClr val="002060"/>
                </a:solidFill>
              </a:rPr>
              <a:t>độ</a:t>
            </a:r>
            <a:r>
              <a:rPr lang="en-US" altLang="de-DE" sz="2000" i="1" dirty="0">
                <a:solidFill>
                  <a:srgbClr val="002060"/>
                </a:solidFill>
              </a:rPr>
              <a:t> </a:t>
            </a:r>
            <a:r>
              <a:rPr lang="en-US" altLang="de-DE" sz="2000" i="1" dirty="0" err="1">
                <a:solidFill>
                  <a:srgbClr val="002060"/>
                </a:solidFill>
              </a:rPr>
              <a:t>năng</a:t>
            </a:r>
            <a:r>
              <a:rPr lang="en-US" altLang="de-DE" sz="2000" i="1" dirty="0">
                <a:solidFill>
                  <a:srgbClr val="002060"/>
                </a:solidFill>
              </a:rPr>
              <a:t> </a:t>
            </a:r>
            <a:r>
              <a:rPr lang="en-US" altLang="de-DE" sz="2000" i="1" dirty="0" err="1">
                <a:solidFill>
                  <a:srgbClr val="002060"/>
                </a:solidFill>
              </a:rPr>
              <a:t>lực</a:t>
            </a:r>
            <a:endParaRPr lang="en-US" altLang="de-DE" sz="2000" i="1" dirty="0">
              <a:solidFill>
                <a:srgbClr val="002060"/>
              </a:solidFill>
            </a:endParaRPr>
          </a:p>
          <a:p>
            <a:pPr marL="342900" indent="-342900">
              <a:lnSpc>
                <a:spcPct val="130000"/>
              </a:lnSpc>
              <a:buFont typeface="Wingdings" charset="2"/>
              <a:buChar char="v"/>
              <a:tabLst>
                <a:tab pos="269875" algn="l"/>
                <a:tab pos="538163" algn="l"/>
                <a:tab pos="808038" algn="l"/>
              </a:tabLst>
            </a:pPr>
            <a:r>
              <a:rPr lang="en-US" altLang="de-DE" sz="2000" i="1" dirty="0" err="1">
                <a:solidFill>
                  <a:srgbClr val="002060"/>
                </a:solidFill>
              </a:rPr>
              <a:t>Thiết</a:t>
            </a:r>
            <a:r>
              <a:rPr lang="en-US" altLang="de-DE" sz="2000" i="1" dirty="0">
                <a:solidFill>
                  <a:srgbClr val="002060"/>
                </a:solidFill>
              </a:rPr>
              <a:t> </a:t>
            </a:r>
            <a:r>
              <a:rPr lang="en-US" altLang="de-DE" sz="2000" i="1" dirty="0" err="1">
                <a:solidFill>
                  <a:srgbClr val="002060"/>
                </a:solidFill>
              </a:rPr>
              <a:t>kế</a:t>
            </a:r>
            <a:r>
              <a:rPr lang="en-US" altLang="de-DE" sz="2000" i="1" dirty="0">
                <a:solidFill>
                  <a:srgbClr val="002060"/>
                </a:solidFill>
              </a:rPr>
              <a:t> </a:t>
            </a:r>
            <a:r>
              <a:rPr lang="en-US" altLang="de-DE" sz="2000" i="1" dirty="0" err="1">
                <a:solidFill>
                  <a:srgbClr val="002060"/>
                </a:solidFill>
              </a:rPr>
              <a:t>câu</a:t>
            </a:r>
            <a:r>
              <a:rPr lang="en-US" altLang="de-DE" sz="2000" i="1" dirty="0">
                <a:solidFill>
                  <a:srgbClr val="002060"/>
                </a:solidFill>
              </a:rPr>
              <a:t> </a:t>
            </a:r>
            <a:r>
              <a:rPr lang="en-US" altLang="de-DE" sz="2000" i="1" dirty="0" err="1">
                <a:solidFill>
                  <a:srgbClr val="002060"/>
                </a:solidFill>
              </a:rPr>
              <a:t>hỏi</a:t>
            </a:r>
            <a:r>
              <a:rPr lang="en-US" altLang="de-DE" sz="2000" i="1" dirty="0">
                <a:solidFill>
                  <a:srgbClr val="002060"/>
                </a:solidFill>
              </a:rPr>
              <a:t> </a:t>
            </a:r>
            <a:r>
              <a:rPr lang="en-US" altLang="de-DE" sz="2000" i="1" dirty="0" err="1">
                <a:solidFill>
                  <a:srgbClr val="002060"/>
                </a:solidFill>
              </a:rPr>
              <a:t>kiểm</a:t>
            </a:r>
            <a:r>
              <a:rPr lang="en-US" altLang="de-DE" sz="2000" i="1" dirty="0">
                <a:solidFill>
                  <a:srgbClr val="002060"/>
                </a:solidFill>
              </a:rPr>
              <a:t> </a:t>
            </a:r>
            <a:r>
              <a:rPr lang="en-US" altLang="de-DE" sz="2000" i="1" dirty="0" err="1">
                <a:solidFill>
                  <a:srgbClr val="002060"/>
                </a:solidFill>
              </a:rPr>
              <a:t>tra</a:t>
            </a:r>
            <a:endParaRPr lang="en-US" altLang="de-DE" sz="2000" i="1" dirty="0">
              <a:solidFill>
                <a:srgbClr val="002060"/>
              </a:solidFill>
            </a:endParaRPr>
          </a:p>
          <a:p>
            <a:pPr marL="342900" indent="-342900">
              <a:lnSpc>
                <a:spcPct val="130000"/>
              </a:lnSpc>
              <a:buFont typeface="Wingdings" charset="2"/>
              <a:buChar char="v"/>
              <a:tabLst>
                <a:tab pos="269875" algn="l"/>
                <a:tab pos="538163" algn="l"/>
                <a:tab pos="808038" algn="l"/>
              </a:tabLst>
            </a:pPr>
            <a:r>
              <a:rPr lang="en-US" altLang="de-DE" sz="2000" i="1" dirty="0" err="1">
                <a:solidFill>
                  <a:srgbClr val="002060"/>
                </a:solidFill>
              </a:rPr>
              <a:t>Kiểm</a:t>
            </a:r>
            <a:r>
              <a:rPr lang="en-US" altLang="de-DE" sz="2000" i="1" dirty="0">
                <a:solidFill>
                  <a:srgbClr val="002060"/>
                </a:solidFill>
              </a:rPr>
              <a:t> </a:t>
            </a:r>
            <a:r>
              <a:rPr lang="en-US" altLang="de-DE" sz="2000" i="1" dirty="0" err="1">
                <a:solidFill>
                  <a:srgbClr val="002060"/>
                </a:solidFill>
              </a:rPr>
              <a:t>tra</a:t>
            </a:r>
            <a:r>
              <a:rPr lang="en-US" altLang="de-DE" sz="2000" i="1" dirty="0">
                <a:solidFill>
                  <a:srgbClr val="002060"/>
                </a:solidFill>
              </a:rPr>
              <a:t> </a:t>
            </a:r>
            <a:r>
              <a:rPr lang="en-US" altLang="de-DE" sz="2000" i="1" dirty="0" err="1">
                <a:solidFill>
                  <a:srgbClr val="002060"/>
                </a:solidFill>
              </a:rPr>
              <a:t>lại</a:t>
            </a:r>
            <a:r>
              <a:rPr lang="en-US" altLang="de-DE" sz="2000" i="1" dirty="0">
                <a:solidFill>
                  <a:srgbClr val="002060"/>
                </a:solidFill>
              </a:rPr>
              <a:t> </a:t>
            </a:r>
            <a:r>
              <a:rPr lang="en-US" altLang="de-DE" sz="2000" i="1" dirty="0" err="1">
                <a:solidFill>
                  <a:srgbClr val="002060"/>
                </a:solidFill>
              </a:rPr>
              <a:t>câu</a:t>
            </a:r>
            <a:r>
              <a:rPr lang="en-US" altLang="de-DE" sz="2000" i="1" dirty="0">
                <a:solidFill>
                  <a:srgbClr val="002060"/>
                </a:solidFill>
              </a:rPr>
              <a:t> </a:t>
            </a:r>
            <a:r>
              <a:rPr lang="en-US" altLang="de-DE" sz="2000" i="1" dirty="0" err="1">
                <a:solidFill>
                  <a:srgbClr val="002060"/>
                </a:solidFill>
              </a:rPr>
              <a:t>hỏi</a:t>
            </a:r>
            <a:r>
              <a:rPr lang="en-US" altLang="de-DE" sz="2000" i="1" dirty="0">
                <a:solidFill>
                  <a:srgbClr val="002060"/>
                </a:solidFill>
              </a:rPr>
              <a:t> </a:t>
            </a:r>
            <a:r>
              <a:rPr lang="en-US" altLang="de-DE" sz="2000" i="1" dirty="0" err="1">
                <a:solidFill>
                  <a:srgbClr val="002060"/>
                </a:solidFill>
              </a:rPr>
              <a:t>kiểm</a:t>
            </a:r>
            <a:r>
              <a:rPr lang="en-US" altLang="de-DE" sz="2000" i="1" dirty="0">
                <a:solidFill>
                  <a:srgbClr val="002060"/>
                </a:solidFill>
              </a:rPr>
              <a:t> </a:t>
            </a:r>
            <a:r>
              <a:rPr lang="en-US" altLang="de-DE" sz="2000" i="1" dirty="0" err="1">
                <a:solidFill>
                  <a:srgbClr val="002060"/>
                </a:solidFill>
              </a:rPr>
              <a:t>tra</a:t>
            </a:r>
            <a:r>
              <a:rPr lang="en-US" altLang="de-DE" sz="2000" i="1" dirty="0">
                <a:solidFill>
                  <a:srgbClr val="002060"/>
                </a:solidFill>
              </a:rPr>
              <a:t> </a:t>
            </a:r>
          </a:p>
          <a:p>
            <a:pPr marL="342900" indent="-342900">
              <a:lnSpc>
                <a:spcPct val="130000"/>
              </a:lnSpc>
              <a:buFont typeface="Wingdings" charset="2"/>
              <a:buChar char="v"/>
              <a:tabLst>
                <a:tab pos="269875" algn="l"/>
                <a:tab pos="538163" algn="l"/>
                <a:tab pos="808038" algn="l"/>
              </a:tabLst>
            </a:pPr>
            <a:endParaRPr lang="en-US" altLang="de-DE" sz="2000" i="1" dirty="0"/>
          </a:p>
        </p:txBody>
      </p:sp>
      <p:pic>
        <p:nvPicPr>
          <p:cNvPr id="43104" name="Picture 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0" y="4125912"/>
            <a:ext cx="2695575"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025502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61615" name="think-cell Slide" r:id="rId7" imgW="270" imgH="270" progId="TCLayout.ActiveDocument.1">
                  <p:embed/>
                </p:oleObj>
              </mc:Choice>
              <mc:Fallback>
                <p:oleObj name="think-cell Slide" r:id="rId7" imgW="270" imgH="270" progId="TCLayout.ActiveDocument.1">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le 1"/>
          <p:cNvSpPr txBox="1">
            <a:spLocks/>
          </p:cNvSpPr>
          <p:nvPr>
            <p:custDataLst>
              <p:tags r:id="rId3"/>
            </p:custDataLst>
          </p:nvPr>
        </p:nvSpPr>
        <p:spPr>
          <a:xfrm>
            <a:off x="2559050" y="152400"/>
            <a:ext cx="8089900" cy="838200"/>
          </a:xfrm>
          <a:prstGeom prst="rect">
            <a:avLst/>
          </a:prstGeom>
        </p:spPr>
        <p:txBody>
          <a:bodyPr>
            <a:normAutofit/>
          </a:bodyPr>
          <a:lstStyle/>
          <a:p>
            <a:pPr marL="0" marR="0" lvl="0" indent="0"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2" name="Rectangle 1"/>
          <p:cNvSpPr/>
          <p:nvPr>
            <p:custDataLst>
              <p:tags r:id="rId4"/>
            </p:custDataLst>
          </p:nvPr>
        </p:nvSpPr>
        <p:spPr>
          <a:xfrm>
            <a:off x="304800" y="457200"/>
            <a:ext cx="9296400" cy="63094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9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Q &amp; A</a:t>
            </a:r>
          </a:p>
          <a:p>
            <a:pPr algn="ctr"/>
            <a:endParaRPr lang="en-US" sz="2800" spc="50" dirty="0">
              <a:ln w="11430"/>
              <a:solidFill>
                <a:srgbClr val="0070C0"/>
              </a:solidFill>
            </a:endParaRPr>
          </a:p>
          <a:p>
            <a:pPr algn="ctr">
              <a:lnSpc>
                <a:spcPct val="150000"/>
              </a:lnSpc>
            </a:pPr>
            <a:r>
              <a:rPr lang="en-US" sz="2800" spc="50" dirty="0" err="1">
                <a:ln w="11430"/>
                <a:solidFill>
                  <a:srgbClr val="CC0099"/>
                </a:solidFill>
              </a:rPr>
              <a:t>ĐC</a:t>
            </a:r>
            <a:r>
              <a:rPr lang="en-US" sz="2800" spc="50" dirty="0">
                <a:ln w="11430"/>
                <a:solidFill>
                  <a:srgbClr val="CC0099"/>
                </a:solidFill>
              </a:rPr>
              <a:t> </a:t>
            </a:r>
            <a:r>
              <a:rPr lang="en-US" sz="2800" spc="50" dirty="0" err="1">
                <a:ln w="11430"/>
                <a:solidFill>
                  <a:srgbClr val="CC0099"/>
                </a:solidFill>
              </a:rPr>
              <a:t>liên</a:t>
            </a:r>
            <a:r>
              <a:rPr lang="en-US" sz="2800" spc="50" dirty="0">
                <a:ln w="11430"/>
                <a:solidFill>
                  <a:srgbClr val="CC0099"/>
                </a:solidFill>
              </a:rPr>
              <a:t> </a:t>
            </a:r>
            <a:r>
              <a:rPr lang="en-US" sz="2800" spc="50" dirty="0" err="1">
                <a:ln w="11430"/>
                <a:solidFill>
                  <a:srgbClr val="CC0099"/>
                </a:solidFill>
              </a:rPr>
              <a:t>hệ</a:t>
            </a:r>
            <a:r>
              <a:rPr lang="en-US" sz="2800" spc="50" dirty="0">
                <a:ln w="11430"/>
                <a:solidFill>
                  <a:srgbClr val="CC0099"/>
                </a:solidFill>
              </a:rPr>
              <a:t> </a:t>
            </a:r>
            <a:r>
              <a:rPr lang="en-US" sz="2800" spc="50" dirty="0" err="1">
                <a:ln w="11430"/>
                <a:solidFill>
                  <a:srgbClr val="CC0099"/>
                </a:solidFill>
              </a:rPr>
              <a:t>và</a:t>
            </a:r>
            <a:r>
              <a:rPr lang="en-US" sz="2800" spc="50" dirty="0">
                <a:ln w="11430"/>
                <a:solidFill>
                  <a:srgbClr val="CC0099"/>
                </a:solidFill>
              </a:rPr>
              <a:t> </a:t>
            </a:r>
            <a:r>
              <a:rPr lang="en-US" sz="2800" spc="50" dirty="0" err="1">
                <a:ln w="11430"/>
                <a:solidFill>
                  <a:srgbClr val="CC0099"/>
                </a:solidFill>
              </a:rPr>
              <a:t>gửi</a:t>
            </a:r>
            <a:r>
              <a:rPr lang="en-US" sz="2800" spc="50" dirty="0">
                <a:ln w="11430"/>
                <a:solidFill>
                  <a:srgbClr val="CC0099"/>
                </a:solidFill>
              </a:rPr>
              <a:t> </a:t>
            </a:r>
            <a:r>
              <a:rPr lang="en-US" sz="2800" spc="50" dirty="0" err="1">
                <a:ln w="11430"/>
                <a:solidFill>
                  <a:srgbClr val="CC0099"/>
                </a:solidFill>
              </a:rPr>
              <a:t>sản</a:t>
            </a:r>
            <a:r>
              <a:rPr lang="en-US" sz="2800" spc="50" dirty="0">
                <a:ln w="11430"/>
                <a:solidFill>
                  <a:srgbClr val="CC0099"/>
                </a:solidFill>
              </a:rPr>
              <a:t> </a:t>
            </a:r>
            <a:r>
              <a:rPr lang="en-US" sz="2800" spc="50" dirty="0" err="1">
                <a:ln w="11430"/>
                <a:solidFill>
                  <a:srgbClr val="CC0099"/>
                </a:solidFill>
              </a:rPr>
              <a:t>phẩm</a:t>
            </a:r>
            <a:r>
              <a:rPr lang="en-US" sz="2800" spc="50" dirty="0">
                <a:ln w="11430"/>
                <a:solidFill>
                  <a:srgbClr val="CC0099"/>
                </a:solidFill>
              </a:rPr>
              <a:t>:</a:t>
            </a:r>
          </a:p>
          <a:p>
            <a:pPr algn="ctr">
              <a:lnSpc>
                <a:spcPct val="150000"/>
              </a:lnSpc>
            </a:pPr>
            <a:r>
              <a:rPr lang="en-US" sz="2800" spc="50" dirty="0" err="1">
                <a:ln w="11430"/>
                <a:solidFill>
                  <a:srgbClr val="0070C0"/>
                </a:solidFill>
              </a:rPr>
              <a:t>1.Hoàng</a:t>
            </a:r>
            <a:r>
              <a:rPr lang="en-US" sz="2800" spc="50" dirty="0">
                <a:ln w="11430"/>
                <a:solidFill>
                  <a:srgbClr val="0070C0"/>
                </a:solidFill>
              </a:rPr>
              <a:t> Thị Bích Thủy – 0913 248 691 – </a:t>
            </a:r>
            <a:r>
              <a:rPr lang="en-US" sz="2800" spc="50" dirty="0" err="1">
                <a:ln w="11430"/>
                <a:solidFill>
                  <a:srgbClr val="0070C0"/>
                </a:solidFill>
                <a:hlinkClick r:id="rId9"/>
              </a:rPr>
              <a:t>hoangthibichthuy@vnpt.vn</a:t>
            </a:r>
            <a:endParaRPr lang="en-US" sz="2800" spc="50" dirty="0">
              <a:ln w="11430"/>
              <a:solidFill>
                <a:srgbClr val="0070C0"/>
              </a:solidFill>
            </a:endParaRPr>
          </a:p>
          <a:p>
            <a:pPr algn="ctr">
              <a:lnSpc>
                <a:spcPct val="150000"/>
              </a:lnSpc>
            </a:pPr>
            <a:r>
              <a:rPr lang="en-US" sz="2800" spc="50" dirty="0">
                <a:ln w="11430"/>
                <a:solidFill>
                  <a:srgbClr val="0070C0"/>
                </a:solidFill>
              </a:rPr>
              <a:t>2. Nguyễn Thị Ngọc Bảo -0917 735 858 – </a:t>
            </a:r>
            <a:r>
              <a:rPr lang="en-US" sz="2800" spc="50" dirty="0" err="1">
                <a:ln w="11430"/>
                <a:solidFill>
                  <a:srgbClr val="0070C0"/>
                </a:solidFill>
                <a:hlinkClick r:id="rId10"/>
              </a:rPr>
              <a:t>nguyenngocbao@vnpt.vn</a:t>
            </a:r>
            <a:endParaRPr lang="en-US" sz="2800" spc="50" dirty="0">
              <a:ln w="11430"/>
              <a:solidFill>
                <a:srgbClr val="0070C0"/>
              </a:solidFill>
            </a:endParaRPr>
          </a:p>
          <a:p>
            <a:pPr algn="ctr">
              <a:lnSpc>
                <a:spcPct val="150000"/>
              </a:lnSpc>
            </a:pPr>
            <a:r>
              <a:rPr lang="en-US" sz="2800" spc="50" dirty="0">
                <a:ln w="11430"/>
                <a:solidFill>
                  <a:srgbClr val="0070C0"/>
                </a:solidFill>
              </a:rPr>
              <a:t>3. </a:t>
            </a:r>
            <a:r>
              <a:rPr lang="en-US" sz="2800" spc="50" dirty="0" err="1">
                <a:ln w="11430"/>
                <a:solidFill>
                  <a:srgbClr val="0070C0"/>
                </a:solidFill>
              </a:rPr>
              <a:t>Đầu</a:t>
            </a:r>
            <a:r>
              <a:rPr lang="en-US" sz="2800" spc="50" dirty="0">
                <a:ln w="11430"/>
                <a:solidFill>
                  <a:srgbClr val="0070C0"/>
                </a:solidFill>
              </a:rPr>
              <a:t> </a:t>
            </a:r>
            <a:r>
              <a:rPr lang="en-US" sz="2800" spc="50" dirty="0" err="1">
                <a:ln w="11430"/>
                <a:solidFill>
                  <a:srgbClr val="0070C0"/>
                </a:solidFill>
              </a:rPr>
              <a:t>mối</a:t>
            </a:r>
            <a:r>
              <a:rPr lang="en-US" sz="2800" spc="50" dirty="0">
                <a:ln w="11430"/>
                <a:solidFill>
                  <a:srgbClr val="0070C0"/>
                </a:solidFill>
              </a:rPr>
              <a:t> </a:t>
            </a:r>
            <a:r>
              <a:rPr lang="en-US" sz="2800" spc="50" dirty="0" err="1">
                <a:ln w="11430"/>
                <a:solidFill>
                  <a:srgbClr val="0070C0"/>
                </a:solidFill>
              </a:rPr>
              <a:t>chuyên</a:t>
            </a:r>
            <a:r>
              <a:rPr lang="en-US" sz="2800" spc="50" dirty="0">
                <a:ln w="11430"/>
                <a:solidFill>
                  <a:srgbClr val="0070C0"/>
                </a:solidFill>
              </a:rPr>
              <a:t> </a:t>
            </a:r>
            <a:r>
              <a:rPr lang="en-US" sz="2800" spc="50" dirty="0" err="1">
                <a:ln w="11430"/>
                <a:solidFill>
                  <a:srgbClr val="0070C0"/>
                </a:solidFill>
              </a:rPr>
              <a:t>quản</a:t>
            </a:r>
            <a:r>
              <a:rPr lang="en-US" sz="2800" spc="50" dirty="0">
                <a:ln w="11430"/>
                <a:solidFill>
                  <a:srgbClr val="0070C0"/>
                </a:solidFill>
              </a:rPr>
              <a:t> </a:t>
            </a:r>
            <a:r>
              <a:rPr lang="en-US" sz="2800" spc="50" dirty="0" err="1">
                <a:ln w="11430"/>
                <a:solidFill>
                  <a:srgbClr val="0070C0"/>
                </a:solidFill>
              </a:rPr>
              <a:t>đơn</a:t>
            </a:r>
            <a:r>
              <a:rPr lang="en-US" sz="2800" spc="50" dirty="0">
                <a:ln w="11430"/>
                <a:solidFill>
                  <a:srgbClr val="0070C0"/>
                </a:solidFill>
              </a:rPr>
              <a:t> </a:t>
            </a:r>
            <a:r>
              <a:rPr lang="en-US" sz="2800" spc="50" dirty="0" err="1">
                <a:ln w="11430"/>
                <a:solidFill>
                  <a:srgbClr val="0070C0"/>
                </a:solidFill>
              </a:rPr>
              <a:t>vị</a:t>
            </a:r>
            <a:r>
              <a:rPr lang="en-US" sz="2800" spc="50" dirty="0">
                <a:ln w="11430"/>
                <a:solidFill>
                  <a:srgbClr val="0070C0"/>
                </a:solidFill>
              </a:rPr>
              <a:t> </a:t>
            </a:r>
            <a:r>
              <a:rPr lang="en-US" sz="2800" spc="50" dirty="0" err="1">
                <a:ln w="11430"/>
                <a:solidFill>
                  <a:srgbClr val="0070C0"/>
                </a:solidFill>
              </a:rPr>
              <a:t>của</a:t>
            </a:r>
            <a:r>
              <a:rPr lang="en-US" sz="2800" spc="50" dirty="0">
                <a:ln w="11430"/>
                <a:solidFill>
                  <a:srgbClr val="0070C0"/>
                </a:solidFill>
              </a:rPr>
              <a:t> </a:t>
            </a:r>
            <a:r>
              <a:rPr lang="en-US" sz="2800" spc="50" dirty="0" err="1">
                <a:ln w="11430"/>
                <a:solidFill>
                  <a:srgbClr val="0070C0"/>
                </a:solidFill>
              </a:rPr>
              <a:t>bạn</a:t>
            </a:r>
            <a:r>
              <a:rPr lang="en-US" sz="2800" spc="50" dirty="0">
                <a:ln w="11430"/>
                <a:solidFill>
                  <a:srgbClr val="0070C0"/>
                </a:solidFill>
              </a:rPr>
              <a:t>: </a:t>
            </a:r>
          </a:p>
          <a:p>
            <a:pPr algn="ctr"/>
            <a:endParaRPr lang="en-US" sz="2800" spc="50" dirty="0">
              <a:ln w="11430"/>
              <a:solidFill>
                <a:srgbClr val="0070C0"/>
              </a:solidFill>
            </a:endParaRPr>
          </a:p>
        </p:txBody>
      </p:sp>
    </p:spTree>
    <p:extLst>
      <p:ext uri="{BB962C8B-B14F-4D97-AF65-F5344CB8AC3E}">
        <p14:creationId xmlns:p14="http://schemas.microsoft.com/office/powerpoint/2010/main" val="416446756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2099" name="think-cell Slide" r:id="rId7" imgW="270" imgH="270" progId="TCLayout.ActiveDocument.1">
                  <p:embed/>
                </p:oleObj>
              </mc:Choice>
              <mc:Fallback>
                <p:oleObj name="think-cell Slide" r:id="rId7" imgW="270" imgH="270" progId="TCLayout.ActiveDocument.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le 1"/>
          <p:cNvSpPr txBox="1">
            <a:spLocks/>
          </p:cNvSpPr>
          <p:nvPr>
            <p:custDataLst>
              <p:tags r:id="rId3"/>
            </p:custDataLst>
          </p:nvPr>
        </p:nvSpPr>
        <p:spPr>
          <a:xfrm>
            <a:off x="2559050" y="152400"/>
            <a:ext cx="8089900" cy="838200"/>
          </a:xfrm>
          <a:prstGeom prst="rect">
            <a:avLst/>
          </a:prstGeom>
        </p:spPr>
        <p:txBody>
          <a:bodyPr>
            <a:normAutofit/>
          </a:bodyPr>
          <a:lstStyle/>
          <a:p>
            <a:pPr marL="0" marR="0" lvl="0" indent="0"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2" name="Rectangle 1"/>
          <p:cNvSpPr/>
          <p:nvPr>
            <p:custDataLst>
              <p:tags r:id="rId4"/>
            </p:custDataLst>
          </p:nvPr>
        </p:nvSpPr>
        <p:spPr>
          <a:xfrm>
            <a:off x="0" y="-4338"/>
            <a:ext cx="9906000" cy="6740307"/>
          </a:xfrm>
          <a:prstGeom prst="rect">
            <a:avLst/>
          </a:prstGeom>
          <a:noFill/>
          <a:ln>
            <a:noFill/>
          </a:ln>
        </p:spPr>
        <p:txBody>
          <a:bodyPr wrap="square" lIns="91440" tIns="45720" rIns="91440" bIns="4572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96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BTVN</a:t>
            </a:r>
            <a:endParaRPr lang="en-US" sz="9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marL="514350" indent="-514350">
              <a:lnSpc>
                <a:spcPct val="150000"/>
              </a:lnSpc>
              <a:buAutoNum type="arabicPeriod"/>
            </a:pPr>
            <a:r>
              <a:rPr lang="en-US" sz="3200" b="1" spc="50" dirty="0" err="1">
                <a:ln w="11430"/>
                <a:solidFill>
                  <a:srgbClr val="0070C0"/>
                </a:solidFill>
                <a:effectLst>
                  <a:outerShdw blurRad="76200" dist="50800" dir="5400000" algn="tl" rotWithShape="0">
                    <a:srgbClr val="000000">
                      <a:alpha val="65000"/>
                    </a:srgbClr>
                  </a:outerShdw>
                </a:effectLst>
              </a:rPr>
              <a:t>17h</a:t>
            </a:r>
            <a:r>
              <a:rPr lang="en-US" sz="3200" b="1" spc="50" dirty="0">
                <a:ln w="11430"/>
                <a:solidFill>
                  <a:srgbClr val="0070C0"/>
                </a:solidFill>
                <a:effectLst>
                  <a:outerShdw blurRad="76200" dist="50800" dir="5400000" algn="tl" rotWithShape="0">
                    <a:srgbClr val="000000">
                      <a:alpha val="65000"/>
                    </a:srgbClr>
                  </a:outerShdw>
                </a:effectLst>
              </a:rPr>
              <a:t> ¼: </a:t>
            </a:r>
            <a:r>
              <a:rPr lang="en-US" sz="3200" b="1" spc="50" dirty="0" err="1">
                <a:ln w="11430"/>
                <a:solidFill>
                  <a:srgbClr val="0070C0"/>
                </a:solidFill>
                <a:effectLst>
                  <a:outerShdw blurRad="76200" dist="50800" dir="5400000" algn="tl" rotWithShape="0">
                    <a:srgbClr val="000000">
                      <a:alpha val="65000"/>
                    </a:srgbClr>
                  </a:outerShdw>
                </a:effectLst>
              </a:rPr>
              <a:t>Nộp</a:t>
            </a:r>
            <a:r>
              <a:rPr lang="en-US" sz="3200" b="1" spc="50" dirty="0">
                <a:ln w="11430"/>
                <a:solidFill>
                  <a:srgbClr val="0070C0"/>
                </a:solidFill>
                <a:effectLst>
                  <a:outerShdw blurRad="76200" dist="50800" dir="5400000" algn="tl" rotWithShape="0">
                    <a:srgbClr val="000000">
                      <a:alpha val="65000"/>
                    </a:srgbClr>
                  </a:outerShdw>
                </a:effectLst>
              </a:rPr>
              <a:t> BT 1&amp; 2 </a:t>
            </a:r>
            <a:r>
              <a:rPr lang="en-US" sz="3200" b="1" spc="50" dirty="0" err="1">
                <a:ln w="11430"/>
                <a:solidFill>
                  <a:srgbClr val="0070C0"/>
                </a:solidFill>
                <a:effectLst>
                  <a:outerShdw blurRad="76200" dist="50800" dir="5400000" algn="tl" rotWithShape="0">
                    <a:srgbClr val="000000">
                      <a:alpha val="65000"/>
                    </a:srgbClr>
                  </a:outerShdw>
                </a:effectLst>
              </a:rPr>
              <a:t>của</a:t>
            </a:r>
            <a:r>
              <a:rPr lang="en-US" sz="3200" b="1" spc="50" dirty="0">
                <a:ln w="11430"/>
                <a:solidFill>
                  <a:srgbClr val="0070C0"/>
                </a:solidFill>
                <a:effectLst>
                  <a:outerShdw blurRad="76200" dist="50800" dir="5400000" algn="tl" rotWithShape="0">
                    <a:srgbClr val="000000">
                      <a:alpha val="65000"/>
                    </a:srgbClr>
                  </a:outerShdw>
                </a:effectLst>
              </a:rPr>
              <a:t> </a:t>
            </a:r>
            <a:r>
              <a:rPr lang="en-US" sz="3200" b="1" spc="50" dirty="0" err="1">
                <a:ln w="11430"/>
                <a:solidFill>
                  <a:srgbClr val="0070C0"/>
                </a:solidFill>
                <a:effectLst>
                  <a:outerShdw blurRad="76200" dist="50800" dir="5400000" algn="tl" rotWithShape="0">
                    <a:srgbClr val="000000">
                      <a:alpha val="65000"/>
                    </a:srgbClr>
                  </a:outerShdw>
                </a:effectLst>
              </a:rPr>
              <a:t>đv</a:t>
            </a:r>
            <a:r>
              <a:rPr lang="en-US" sz="3200" b="1" spc="50" dirty="0">
                <a:ln w="11430"/>
                <a:solidFill>
                  <a:srgbClr val="0070C0"/>
                </a:solidFill>
                <a:effectLst>
                  <a:outerShdw blurRad="76200" dist="50800" dir="5400000" algn="tl" rotWithShape="0">
                    <a:srgbClr val="000000">
                      <a:alpha val="65000"/>
                    </a:srgbClr>
                  </a:outerShdw>
                </a:effectLst>
              </a:rPr>
              <a:t>;</a:t>
            </a:r>
          </a:p>
          <a:p>
            <a:pPr marL="514350" indent="-514350">
              <a:lnSpc>
                <a:spcPct val="150000"/>
              </a:lnSpc>
              <a:buAutoNum type="arabicPeriod"/>
            </a:pPr>
            <a:r>
              <a:rPr lang="en-US" sz="3200" b="1" spc="50" dirty="0">
                <a:ln w="11430"/>
                <a:solidFill>
                  <a:srgbClr val="0070C0"/>
                </a:solidFill>
                <a:effectLst>
                  <a:outerShdw blurRad="76200" dist="50800" dir="5400000" algn="tl" rotWithShape="0">
                    <a:srgbClr val="000000">
                      <a:alpha val="65000"/>
                    </a:srgbClr>
                  </a:outerShdw>
                </a:effectLst>
              </a:rPr>
              <a:t>Nghiên </a:t>
            </a:r>
            <a:r>
              <a:rPr lang="en-US" sz="3200" b="1" spc="50" dirty="0" err="1">
                <a:ln w="11430"/>
                <a:solidFill>
                  <a:srgbClr val="0070C0"/>
                </a:solidFill>
                <a:effectLst>
                  <a:outerShdw blurRad="76200" dist="50800" dir="5400000" algn="tl" rotWithShape="0">
                    <a:srgbClr val="000000">
                      <a:alpha val="65000"/>
                    </a:srgbClr>
                  </a:outerShdw>
                </a:effectLst>
              </a:rPr>
              <a:t>cứu</a:t>
            </a:r>
            <a:r>
              <a:rPr lang="en-US" sz="3200" b="1" spc="50" dirty="0">
                <a:ln w="11430"/>
                <a:solidFill>
                  <a:srgbClr val="0070C0"/>
                </a:solidFill>
                <a:effectLst>
                  <a:outerShdw blurRad="76200" dist="50800" dir="5400000" algn="tl" rotWithShape="0">
                    <a:srgbClr val="000000">
                      <a:alpha val="65000"/>
                    </a:srgbClr>
                  </a:outerShdw>
                </a:effectLst>
              </a:rPr>
              <a:t> </a:t>
            </a:r>
            <a:r>
              <a:rPr lang="en-US" sz="3200" b="1" spc="50" dirty="0" err="1">
                <a:ln w="11430"/>
                <a:solidFill>
                  <a:srgbClr val="0070C0"/>
                </a:solidFill>
                <a:effectLst>
                  <a:outerShdw blurRad="76200" dist="50800" dir="5400000" algn="tl" rotWithShape="0">
                    <a:srgbClr val="000000">
                      <a:alpha val="65000"/>
                    </a:srgbClr>
                  </a:outerShdw>
                </a:effectLst>
              </a:rPr>
              <a:t>và</a:t>
            </a:r>
            <a:r>
              <a:rPr lang="en-US" sz="3200" b="1" spc="50" dirty="0">
                <a:ln w="11430"/>
                <a:solidFill>
                  <a:srgbClr val="0070C0"/>
                </a:solidFill>
                <a:effectLst>
                  <a:outerShdw blurRad="76200" dist="50800" dir="5400000" algn="tl" rotWithShape="0">
                    <a:srgbClr val="000000">
                      <a:alpha val="65000"/>
                    </a:srgbClr>
                  </a:outerShdw>
                </a:effectLst>
              </a:rPr>
              <a:t> </a:t>
            </a:r>
            <a:r>
              <a:rPr lang="en-US" sz="3200" b="1" spc="50" dirty="0" err="1">
                <a:ln w="11430"/>
                <a:solidFill>
                  <a:srgbClr val="0070C0"/>
                </a:solidFill>
                <a:effectLst>
                  <a:outerShdw blurRad="76200" dist="50800" dir="5400000" algn="tl" rotWithShape="0">
                    <a:srgbClr val="000000">
                      <a:alpha val="65000"/>
                    </a:srgbClr>
                  </a:outerShdw>
                </a:effectLst>
              </a:rPr>
              <a:t>hoàn</a:t>
            </a:r>
            <a:r>
              <a:rPr lang="en-US" sz="3200" b="1" spc="50" dirty="0">
                <a:ln w="11430"/>
                <a:solidFill>
                  <a:srgbClr val="0070C0"/>
                </a:solidFill>
                <a:effectLst>
                  <a:outerShdw blurRad="76200" dist="50800" dir="5400000" algn="tl" rotWithShape="0">
                    <a:srgbClr val="000000">
                      <a:alpha val="65000"/>
                    </a:srgbClr>
                  </a:outerShdw>
                </a:effectLst>
              </a:rPr>
              <a:t> </a:t>
            </a:r>
            <a:r>
              <a:rPr lang="en-US" sz="3200" b="1" spc="50" dirty="0" err="1">
                <a:ln w="11430"/>
                <a:solidFill>
                  <a:srgbClr val="0070C0"/>
                </a:solidFill>
                <a:effectLst>
                  <a:outerShdw blurRad="76200" dist="50800" dir="5400000" algn="tl" rotWithShape="0">
                    <a:srgbClr val="000000">
                      <a:alpha val="65000"/>
                    </a:srgbClr>
                  </a:outerShdw>
                </a:effectLst>
              </a:rPr>
              <a:t>thiện</a:t>
            </a:r>
            <a:r>
              <a:rPr lang="en-US" sz="3200" b="1" spc="50" dirty="0">
                <a:ln w="11430"/>
                <a:solidFill>
                  <a:srgbClr val="0070C0"/>
                </a:solidFill>
                <a:effectLst>
                  <a:outerShdw blurRad="76200" dist="50800" dir="5400000" algn="tl" rotWithShape="0">
                    <a:srgbClr val="000000">
                      <a:alpha val="65000"/>
                    </a:srgbClr>
                  </a:outerShdw>
                </a:effectLst>
              </a:rPr>
              <a:t> file “</a:t>
            </a:r>
            <a:r>
              <a:rPr lang="en-US" sz="3200" b="1" spc="50" dirty="0" err="1">
                <a:ln w="11430"/>
                <a:solidFill>
                  <a:srgbClr val="0070C0"/>
                </a:solidFill>
                <a:effectLst>
                  <a:outerShdw blurRad="76200" dist="50800" dir="5400000" algn="tl" rotWithShape="0">
                    <a:srgbClr val="000000">
                      <a:alpha val="65000"/>
                    </a:srgbClr>
                  </a:outerShdw>
                </a:effectLst>
              </a:rPr>
              <a:t>phân</a:t>
            </a:r>
            <a:r>
              <a:rPr lang="en-US" sz="3200" b="1" spc="50" dirty="0">
                <a:ln w="11430"/>
                <a:solidFill>
                  <a:srgbClr val="0070C0"/>
                </a:solidFill>
                <a:effectLst>
                  <a:outerShdw blurRad="76200" dist="50800" dir="5400000" algn="tl" rotWithShape="0">
                    <a:srgbClr val="000000">
                      <a:alpha val="65000"/>
                    </a:srgbClr>
                  </a:outerShdw>
                </a:effectLst>
              </a:rPr>
              <a:t> </a:t>
            </a:r>
            <a:r>
              <a:rPr lang="en-US" sz="3200" b="1" spc="50" dirty="0" err="1">
                <a:ln w="11430"/>
                <a:solidFill>
                  <a:srgbClr val="0070C0"/>
                </a:solidFill>
                <a:effectLst>
                  <a:outerShdw blurRad="76200" dist="50800" dir="5400000" algn="tl" rotWithShape="0">
                    <a:srgbClr val="000000">
                      <a:alpha val="65000"/>
                    </a:srgbClr>
                  </a:outerShdw>
                </a:effectLst>
              </a:rPr>
              <a:t>công</a:t>
            </a:r>
            <a:r>
              <a:rPr lang="en-US" sz="3200" b="1" spc="50" dirty="0">
                <a:ln w="11430"/>
                <a:solidFill>
                  <a:srgbClr val="0070C0"/>
                </a:solidFill>
                <a:effectLst>
                  <a:outerShdw blurRad="76200" dist="50800" dir="5400000" algn="tl" rotWithShape="0">
                    <a:srgbClr val="000000">
                      <a:alpha val="65000"/>
                    </a:srgbClr>
                  </a:outerShdw>
                </a:effectLst>
              </a:rPr>
              <a:t> </a:t>
            </a:r>
            <a:r>
              <a:rPr lang="en-US" sz="3200" b="1" spc="50" dirty="0" err="1">
                <a:ln w="11430"/>
                <a:solidFill>
                  <a:srgbClr val="0070C0"/>
                </a:solidFill>
                <a:effectLst>
                  <a:outerShdw blurRad="76200" dist="50800" dir="5400000" algn="tl" rotWithShape="0">
                    <a:srgbClr val="000000">
                      <a:alpha val="65000"/>
                    </a:srgbClr>
                  </a:outerShdw>
                </a:effectLst>
              </a:rPr>
              <a:t>nhiệm</a:t>
            </a:r>
            <a:r>
              <a:rPr lang="en-US" sz="3200" b="1" spc="50" dirty="0">
                <a:ln w="11430"/>
                <a:solidFill>
                  <a:srgbClr val="0070C0"/>
                </a:solidFill>
                <a:effectLst>
                  <a:outerShdw blurRad="76200" dist="50800" dir="5400000" algn="tl" rotWithShape="0">
                    <a:srgbClr val="000000">
                      <a:alpha val="65000"/>
                    </a:srgbClr>
                  </a:outerShdw>
                </a:effectLst>
              </a:rPr>
              <a:t> </a:t>
            </a:r>
            <a:r>
              <a:rPr lang="en-US" sz="3200" b="1" spc="50" dirty="0" err="1">
                <a:ln w="11430"/>
                <a:solidFill>
                  <a:srgbClr val="0070C0"/>
                </a:solidFill>
                <a:effectLst>
                  <a:outerShdw blurRad="76200" dist="50800" dir="5400000" algn="tl" rotWithShape="0">
                    <a:srgbClr val="000000">
                      <a:alpha val="65000"/>
                    </a:srgbClr>
                  </a:outerShdw>
                </a:effectLst>
              </a:rPr>
              <a:t>vụ.xls</a:t>
            </a:r>
            <a:r>
              <a:rPr lang="en-US" sz="3200" b="1" spc="50" dirty="0">
                <a:ln w="11430"/>
                <a:solidFill>
                  <a:srgbClr val="0070C0"/>
                </a:solidFill>
                <a:effectLst>
                  <a:outerShdw blurRad="76200" dist="50800" dir="5400000" algn="tl" rotWithShape="0">
                    <a:srgbClr val="000000">
                      <a:alpha val="65000"/>
                    </a:srgbClr>
                  </a:outerShdw>
                </a:effectLst>
              </a:rPr>
              <a:t>” </a:t>
            </a:r>
            <a:r>
              <a:rPr lang="en-US" sz="3200" b="1" spc="50" dirty="0" err="1">
                <a:ln w="11430"/>
                <a:solidFill>
                  <a:srgbClr val="0070C0"/>
                </a:solidFill>
                <a:effectLst>
                  <a:outerShdw blurRad="76200" dist="50800" dir="5400000" algn="tl" rotWithShape="0">
                    <a:srgbClr val="000000">
                      <a:alpha val="65000"/>
                    </a:srgbClr>
                  </a:outerShdw>
                </a:effectLst>
              </a:rPr>
              <a:t>của</a:t>
            </a:r>
            <a:r>
              <a:rPr lang="en-US" sz="3200" b="1" spc="50" dirty="0">
                <a:ln w="11430"/>
                <a:solidFill>
                  <a:srgbClr val="0070C0"/>
                </a:solidFill>
                <a:effectLst>
                  <a:outerShdw blurRad="76200" dist="50800" dir="5400000" algn="tl" rotWithShape="0">
                    <a:srgbClr val="000000">
                      <a:alpha val="65000"/>
                    </a:srgbClr>
                  </a:outerShdw>
                </a:effectLst>
              </a:rPr>
              <a:t> </a:t>
            </a:r>
            <a:r>
              <a:rPr lang="en-US" sz="3200" b="1" spc="50" dirty="0" err="1">
                <a:ln w="11430"/>
                <a:solidFill>
                  <a:srgbClr val="0070C0"/>
                </a:solidFill>
                <a:effectLst>
                  <a:outerShdw blurRad="76200" dist="50800" dir="5400000" algn="tl" rotWithShape="0">
                    <a:srgbClr val="000000">
                      <a:alpha val="65000"/>
                    </a:srgbClr>
                  </a:outerShdw>
                </a:effectLst>
              </a:rPr>
              <a:t>đv</a:t>
            </a:r>
            <a:r>
              <a:rPr lang="en-US" sz="3200" b="1" spc="50" dirty="0">
                <a:ln w="11430"/>
                <a:solidFill>
                  <a:srgbClr val="0070C0"/>
                </a:solidFill>
                <a:effectLst>
                  <a:outerShdw blurRad="76200" dist="50800" dir="5400000" algn="tl" rotWithShape="0">
                    <a:srgbClr val="000000">
                      <a:alpha val="65000"/>
                    </a:srgbClr>
                  </a:outerShdw>
                </a:effectLst>
              </a:rPr>
              <a:t>, </a:t>
            </a:r>
            <a:r>
              <a:rPr lang="en-US" sz="3200" b="1" spc="50" dirty="0" err="1">
                <a:ln w="11430"/>
                <a:solidFill>
                  <a:srgbClr val="0070C0"/>
                </a:solidFill>
                <a:effectLst>
                  <a:outerShdw blurRad="76200" dist="50800" dir="5400000" algn="tl" rotWithShape="0">
                    <a:srgbClr val="000000">
                      <a:alpha val="65000"/>
                    </a:srgbClr>
                  </a:outerShdw>
                </a:effectLst>
              </a:rPr>
              <a:t>trình</a:t>
            </a:r>
            <a:r>
              <a:rPr lang="en-US" sz="3200" b="1" spc="50" dirty="0">
                <a:ln w="11430"/>
                <a:solidFill>
                  <a:srgbClr val="0070C0"/>
                </a:solidFill>
                <a:effectLst>
                  <a:outerShdw blurRad="76200" dist="50800" dir="5400000" algn="tl" rotWithShape="0">
                    <a:srgbClr val="000000">
                      <a:alpha val="65000"/>
                    </a:srgbClr>
                  </a:outerShdw>
                </a:effectLst>
              </a:rPr>
              <a:t> </a:t>
            </a:r>
            <a:r>
              <a:rPr lang="en-US" sz="3200" b="1" spc="50" dirty="0" err="1">
                <a:ln w="11430"/>
                <a:solidFill>
                  <a:srgbClr val="0070C0"/>
                </a:solidFill>
                <a:effectLst>
                  <a:outerShdw blurRad="76200" dist="50800" dir="5400000" algn="tl" rotWithShape="0">
                    <a:srgbClr val="000000">
                      <a:alpha val="65000"/>
                    </a:srgbClr>
                  </a:outerShdw>
                </a:effectLst>
              </a:rPr>
              <a:t>LĐ</a:t>
            </a:r>
            <a:r>
              <a:rPr lang="en-US" sz="3200" b="1" spc="50" dirty="0">
                <a:ln w="11430"/>
                <a:solidFill>
                  <a:srgbClr val="0070C0"/>
                </a:solidFill>
                <a:effectLst>
                  <a:outerShdw blurRad="76200" dist="50800" dir="5400000" algn="tl" rotWithShape="0">
                    <a:srgbClr val="000000">
                      <a:alpha val="65000"/>
                    </a:srgbClr>
                  </a:outerShdw>
                </a:effectLst>
              </a:rPr>
              <a:t> </a:t>
            </a:r>
            <a:r>
              <a:rPr lang="en-US" sz="3200" b="1" spc="50" dirty="0" err="1">
                <a:ln w="11430"/>
                <a:solidFill>
                  <a:srgbClr val="0070C0"/>
                </a:solidFill>
                <a:effectLst>
                  <a:outerShdw blurRad="76200" dist="50800" dir="5400000" algn="tl" rotWithShape="0">
                    <a:srgbClr val="000000">
                      <a:alpha val="65000"/>
                    </a:srgbClr>
                  </a:outerShdw>
                </a:effectLst>
              </a:rPr>
              <a:t>đv</a:t>
            </a:r>
            <a:r>
              <a:rPr lang="en-US" sz="3200" b="1" spc="50" dirty="0">
                <a:ln w="11430"/>
                <a:solidFill>
                  <a:srgbClr val="0070C0"/>
                </a:solidFill>
                <a:effectLst>
                  <a:outerShdw blurRad="76200" dist="50800" dir="5400000" algn="tl" rotWithShape="0">
                    <a:srgbClr val="000000">
                      <a:alpha val="65000"/>
                    </a:srgbClr>
                  </a:outerShdw>
                </a:effectLst>
              </a:rPr>
              <a:t> </a:t>
            </a:r>
            <a:r>
              <a:rPr lang="en-US" sz="3200" b="1" spc="50" dirty="0" err="1">
                <a:ln w="11430"/>
                <a:solidFill>
                  <a:srgbClr val="0070C0"/>
                </a:solidFill>
                <a:effectLst>
                  <a:outerShdw blurRad="76200" dist="50800" dir="5400000" algn="tl" rotWithShape="0">
                    <a:srgbClr val="000000">
                      <a:alpha val="65000"/>
                    </a:srgbClr>
                  </a:outerShdw>
                </a:effectLst>
              </a:rPr>
              <a:t>duyệt</a:t>
            </a:r>
            <a:r>
              <a:rPr lang="en-US" sz="3200" b="1" spc="50" dirty="0">
                <a:ln w="11430"/>
                <a:solidFill>
                  <a:srgbClr val="0070C0"/>
                </a:solidFill>
                <a:effectLst>
                  <a:outerShdw blurRad="76200" dist="50800" dir="5400000" algn="tl" rotWithShape="0">
                    <a:srgbClr val="000000">
                      <a:alpha val="65000"/>
                    </a:srgbClr>
                  </a:outerShdw>
                </a:effectLst>
              </a:rPr>
              <a:t> (</a:t>
            </a:r>
            <a:r>
              <a:rPr lang="en-US" sz="3200" b="1" spc="50" dirty="0" err="1">
                <a:ln w="11430"/>
                <a:solidFill>
                  <a:srgbClr val="0070C0"/>
                </a:solidFill>
                <a:effectLst>
                  <a:outerShdw blurRad="76200" dist="50800" dir="5400000" algn="tl" rotWithShape="0">
                    <a:srgbClr val="000000">
                      <a:alpha val="65000"/>
                    </a:srgbClr>
                  </a:outerShdw>
                </a:effectLst>
              </a:rPr>
              <a:t>trước</a:t>
            </a:r>
            <a:r>
              <a:rPr lang="en-US" sz="3200" b="1" spc="50" dirty="0">
                <a:ln w="11430"/>
                <a:solidFill>
                  <a:srgbClr val="0070C0"/>
                </a:solidFill>
                <a:effectLst>
                  <a:outerShdw blurRad="76200" dist="50800" dir="5400000" algn="tl" rotWithShape="0">
                    <a:srgbClr val="000000">
                      <a:alpha val="65000"/>
                    </a:srgbClr>
                  </a:outerShdw>
                </a:effectLst>
              </a:rPr>
              <a:t> 5/4/2016);</a:t>
            </a:r>
          </a:p>
          <a:p>
            <a:pPr marL="514350" indent="-514350">
              <a:lnSpc>
                <a:spcPct val="150000"/>
              </a:lnSpc>
              <a:buAutoNum type="arabicPeriod"/>
            </a:pPr>
            <a:r>
              <a:rPr lang="en-US" sz="3200" b="1" spc="50" dirty="0">
                <a:ln w="11430"/>
                <a:solidFill>
                  <a:srgbClr val="0070C0"/>
                </a:solidFill>
                <a:effectLst>
                  <a:outerShdw blurRad="76200" dist="50800" dir="5400000" algn="tl" rotWithShape="0">
                    <a:srgbClr val="000000">
                      <a:alpha val="65000"/>
                    </a:srgbClr>
                  </a:outerShdw>
                </a:effectLst>
              </a:rPr>
              <a:t>NC </a:t>
            </a:r>
            <a:r>
              <a:rPr lang="en-US" sz="3200" b="1" spc="50" dirty="0" err="1">
                <a:ln w="11430"/>
                <a:solidFill>
                  <a:srgbClr val="0070C0"/>
                </a:solidFill>
                <a:effectLst>
                  <a:outerShdw blurRad="76200" dist="50800" dir="5400000" algn="tl" rotWithShape="0">
                    <a:srgbClr val="000000">
                      <a:alpha val="65000"/>
                    </a:srgbClr>
                  </a:outerShdw>
                </a:effectLst>
              </a:rPr>
              <a:t>TLTK</a:t>
            </a:r>
            <a:r>
              <a:rPr lang="en-US" sz="3200" b="1" spc="50" dirty="0">
                <a:ln w="11430"/>
                <a:solidFill>
                  <a:srgbClr val="0070C0"/>
                </a:solidFill>
                <a:effectLst>
                  <a:outerShdw blurRad="76200" dist="50800" dir="5400000" algn="tl" rotWithShape="0">
                    <a:srgbClr val="000000">
                      <a:alpha val="65000"/>
                    </a:srgbClr>
                  </a:outerShdw>
                </a:effectLst>
              </a:rPr>
              <a:t>, </a:t>
            </a:r>
            <a:r>
              <a:rPr lang="en-US" sz="3200" b="1" spc="50" dirty="0" err="1">
                <a:ln w="11430"/>
                <a:solidFill>
                  <a:srgbClr val="0070C0"/>
                </a:solidFill>
                <a:effectLst>
                  <a:outerShdw blurRad="76200" dist="50800" dir="5400000" algn="tl" rotWithShape="0">
                    <a:srgbClr val="000000">
                      <a:alpha val="65000"/>
                    </a:srgbClr>
                  </a:outerShdw>
                </a:effectLst>
              </a:rPr>
              <a:t>hoàn</a:t>
            </a:r>
            <a:r>
              <a:rPr lang="en-US" sz="3200" b="1" spc="50" dirty="0">
                <a:ln w="11430"/>
                <a:solidFill>
                  <a:srgbClr val="0070C0"/>
                </a:solidFill>
                <a:effectLst>
                  <a:outerShdw blurRad="76200" dist="50800" dir="5400000" algn="tl" rotWithShape="0">
                    <a:srgbClr val="000000">
                      <a:alpha val="65000"/>
                    </a:srgbClr>
                  </a:outerShdw>
                </a:effectLst>
              </a:rPr>
              <a:t> </a:t>
            </a:r>
            <a:r>
              <a:rPr lang="en-US" sz="3200" b="1" spc="50" dirty="0" err="1">
                <a:ln w="11430"/>
                <a:solidFill>
                  <a:srgbClr val="0070C0"/>
                </a:solidFill>
                <a:effectLst>
                  <a:outerShdw blurRad="76200" dist="50800" dir="5400000" algn="tl" rotWithShape="0">
                    <a:srgbClr val="000000">
                      <a:alpha val="65000"/>
                    </a:srgbClr>
                  </a:outerShdw>
                </a:effectLst>
              </a:rPr>
              <a:t>thiện</a:t>
            </a:r>
            <a:r>
              <a:rPr lang="en-US" sz="3200" b="1" spc="50" dirty="0">
                <a:ln w="11430"/>
                <a:solidFill>
                  <a:srgbClr val="0070C0"/>
                </a:solidFill>
                <a:effectLst>
                  <a:outerShdw blurRad="76200" dist="50800" dir="5400000" algn="tl" rotWithShape="0">
                    <a:srgbClr val="000000">
                      <a:alpha val="65000"/>
                    </a:srgbClr>
                  </a:outerShdw>
                </a:effectLst>
              </a:rPr>
              <a:t> </a:t>
            </a:r>
            <a:r>
              <a:rPr lang="en-US" sz="3200" b="1" spc="50" dirty="0" err="1">
                <a:ln w="11430"/>
                <a:solidFill>
                  <a:srgbClr val="0070C0"/>
                </a:solidFill>
                <a:effectLst>
                  <a:outerShdw blurRad="76200" dist="50800" dir="5400000" algn="tl" rotWithShape="0">
                    <a:srgbClr val="000000">
                      <a:alpha val="65000"/>
                    </a:srgbClr>
                  </a:outerShdw>
                </a:effectLst>
              </a:rPr>
              <a:t>đề</a:t>
            </a:r>
            <a:r>
              <a:rPr lang="en-US" sz="3200" b="1" spc="50" dirty="0">
                <a:ln w="11430"/>
                <a:solidFill>
                  <a:srgbClr val="0070C0"/>
                </a:solidFill>
                <a:effectLst>
                  <a:outerShdw blurRad="76200" dist="50800" dir="5400000" algn="tl" rotWithShape="0">
                    <a:srgbClr val="000000">
                      <a:alpha val="65000"/>
                    </a:srgbClr>
                  </a:outerShdw>
                </a:effectLst>
              </a:rPr>
              <a:t> </a:t>
            </a:r>
            <a:r>
              <a:rPr lang="en-US" sz="3200" b="1" spc="50" dirty="0" err="1">
                <a:ln w="11430"/>
                <a:solidFill>
                  <a:srgbClr val="0070C0"/>
                </a:solidFill>
                <a:effectLst>
                  <a:outerShdw blurRad="76200" dist="50800" dir="5400000" algn="tl" rotWithShape="0">
                    <a:srgbClr val="000000">
                      <a:alpha val="65000"/>
                    </a:srgbClr>
                  </a:outerShdw>
                </a:effectLst>
              </a:rPr>
              <a:t>được</a:t>
            </a:r>
            <a:r>
              <a:rPr lang="en-US" sz="3200" b="1" spc="50" dirty="0">
                <a:ln w="11430"/>
                <a:solidFill>
                  <a:srgbClr val="0070C0"/>
                </a:solidFill>
                <a:effectLst>
                  <a:outerShdw blurRad="76200" dist="50800" dir="5400000" algn="tl" rotWithShape="0">
                    <a:srgbClr val="000000">
                      <a:alpha val="65000"/>
                    </a:srgbClr>
                  </a:outerShdw>
                </a:effectLst>
              </a:rPr>
              <a:t> </a:t>
            </a:r>
            <a:r>
              <a:rPr lang="en-US" sz="3200" b="1" spc="50" dirty="0" err="1">
                <a:ln w="11430"/>
                <a:solidFill>
                  <a:srgbClr val="0070C0"/>
                </a:solidFill>
                <a:effectLst>
                  <a:outerShdw blurRad="76200" dist="50800" dir="5400000" algn="tl" rotWithShape="0">
                    <a:srgbClr val="000000">
                      <a:alpha val="65000"/>
                    </a:srgbClr>
                  </a:outerShdw>
                </a:effectLst>
              </a:rPr>
              <a:t>giao</a:t>
            </a:r>
            <a:r>
              <a:rPr lang="en-US" sz="3200" b="1" spc="50" dirty="0">
                <a:ln w="11430"/>
                <a:solidFill>
                  <a:srgbClr val="0070C0"/>
                </a:solidFill>
                <a:effectLst>
                  <a:outerShdw blurRad="76200" dist="50800" dir="5400000" algn="tl" rotWithShape="0">
                    <a:srgbClr val="000000">
                      <a:alpha val="65000"/>
                    </a:srgbClr>
                  </a:outerShdw>
                </a:effectLst>
              </a:rPr>
              <a:t>: 5/4 2016 </a:t>
            </a:r>
            <a:r>
              <a:rPr lang="en-US" sz="3200" b="1" spc="50" dirty="0" err="1">
                <a:ln w="11430"/>
                <a:solidFill>
                  <a:srgbClr val="0070C0"/>
                </a:solidFill>
                <a:effectLst>
                  <a:outerShdw blurRad="76200" dist="50800" dir="5400000" algn="tl" rotWithShape="0">
                    <a:srgbClr val="000000">
                      <a:alpha val="65000"/>
                    </a:srgbClr>
                  </a:outerShdw>
                </a:effectLst>
              </a:rPr>
              <a:t>nộp</a:t>
            </a:r>
            <a:r>
              <a:rPr lang="en-US" sz="3200" b="1" spc="50" dirty="0">
                <a:ln w="11430"/>
                <a:solidFill>
                  <a:srgbClr val="0070C0"/>
                </a:solidFill>
                <a:effectLst>
                  <a:outerShdw blurRad="76200" dist="50800" dir="5400000" algn="tl" rotWithShape="0">
                    <a:srgbClr val="000000">
                      <a:alpha val="65000"/>
                    </a:srgbClr>
                  </a:outerShdw>
                </a:effectLst>
              </a:rPr>
              <a:t> 20% </a:t>
            </a:r>
            <a:r>
              <a:rPr lang="en-US" sz="3200" b="1" spc="50" dirty="0" err="1">
                <a:ln w="11430"/>
                <a:solidFill>
                  <a:srgbClr val="0070C0"/>
                </a:solidFill>
                <a:effectLst>
                  <a:outerShdw blurRad="76200" dist="50800" dir="5400000" algn="tl" rotWithShape="0">
                    <a:srgbClr val="000000">
                      <a:alpha val="65000"/>
                    </a:srgbClr>
                  </a:outerShdw>
                </a:effectLst>
              </a:rPr>
              <a:t>khối</a:t>
            </a:r>
            <a:r>
              <a:rPr lang="en-US" sz="3200" b="1" spc="50" dirty="0">
                <a:ln w="11430"/>
                <a:solidFill>
                  <a:srgbClr val="0070C0"/>
                </a:solidFill>
                <a:effectLst>
                  <a:outerShdw blurRad="76200" dist="50800" dir="5400000" algn="tl" rotWithShape="0">
                    <a:srgbClr val="000000">
                      <a:alpha val="65000"/>
                    </a:srgbClr>
                  </a:outerShdw>
                </a:effectLst>
              </a:rPr>
              <a:t> </a:t>
            </a:r>
            <a:r>
              <a:rPr lang="en-US" sz="3200" b="1" spc="50" dirty="0" err="1">
                <a:ln w="11430"/>
                <a:solidFill>
                  <a:srgbClr val="0070C0"/>
                </a:solidFill>
                <a:effectLst>
                  <a:outerShdw blurRad="76200" dist="50800" dir="5400000" algn="tl" rotWithShape="0">
                    <a:srgbClr val="000000">
                      <a:alpha val="65000"/>
                    </a:srgbClr>
                  </a:outerShdw>
                </a:effectLst>
              </a:rPr>
              <a:t>lượng</a:t>
            </a:r>
            <a:r>
              <a:rPr lang="en-US" sz="3200" b="1" spc="50" dirty="0">
                <a:ln w="11430"/>
                <a:solidFill>
                  <a:srgbClr val="0070C0"/>
                </a:solidFill>
                <a:effectLst>
                  <a:outerShdw blurRad="76200" dist="50800" dir="5400000" algn="tl" rotWithShape="0">
                    <a:srgbClr val="000000">
                      <a:alpha val="65000"/>
                    </a:srgbClr>
                  </a:outerShdw>
                </a:effectLst>
              </a:rPr>
              <a:t> SP;</a:t>
            </a:r>
          </a:p>
          <a:p>
            <a:pPr marL="514350" indent="-514350">
              <a:lnSpc>
                <a:spcPct val="150000"/>
              </a:lnSpc>
              <a:buAutoNum type="arabicPeriod"/>
            </a:pPr>
            <a:r>
              <a:rPr lang="en-US" sz="3200" b="1" spc="50" dirty="0" err="1">
                <a:ln w="11430"/>
                <a:solidFill>
                  <a:srgbClr val="0070C0"/>
                </a:solidFill>
                <a:effectLst>
                  <a:outerShdw blurRad="76200" dist="50800" dir="5400000" algn="tl" rotWithShape="0">
                    <a:srgbClr val="000000">
                      <a:alpha val="65000"/>
                    </a:srgbClr>
                  </a:outerShdw>
                </a:effectLst>
              </a:rPr>
              <a:t>Hàng</a:t>
            </a:r>
            <a:r>
              <a:rPr lang="en-US" sz="3200" b="1" spc="50" dirty="0">
                <a:ln w="11430"/>
                <a:solidFill>
                  <a:srgbClr val="0070C0"/>
                </a:solidFill>
                <a:effectLst>
                  <a:outerShdw blurRad="76200" dist="50800" dir="5400000" algn="tl" rotWithShape="0">
                    <a:srgbClr val="000000">
                      <a:alpha val="65000"/>
                    </a:srgbClr>
                  </a:outerShdw>
                </a:effectLst>
              </a:rPr>
              <a:t> </a:t>
            </a:r>
            <a:r>
              <a:rPr lang="en-US" sz="3200" b="1" spc="50" dirty="0" err="1">
                <a:ln w="11430"/>
                <a:solidFill>
                  <a:srgbClr val="0070C0"/>
                </a:solidFill>
                <a:effectLst>
                  <a:outerShdw blurRad="76200" dist="50800" dir="5400000" algn="tl" rotWithShape="0">
                    <a:srgbClr val="000000">
                      <a:alpha val="65000"/>
                    </a:srgbClr>
                  </a:outerShdw>
                </a:effectLst>
              </a:rPr>
              <a:t>tuần</a:t>
            </a:r>
            <a:r>
              <a:rPr lang="en-US" sz="3200" b="1" spc="50" dirty="0">
                <a:ln w="11430"/>
                <a:solidFill>
                  <a:srgbClr val="0070C0"/>
                </a:solidFill>
                <a:effectLst>
                  <a:outerShdw blurRad="76200" dist="50800" dir="5400000" algn="tl" rotWithShape="0">
                    <a:srgbClr val="000000">
                      <a:alpha val="65000"/>
                    </a:srgbClr>
                  </a:outerShdw>
                </a:effectLst>
              </a:rPr>
              <a:t> </a:t>
            </a:r>
            <a:r>
              <a:rPr lang="en-US" sz="3200" b="1" spc="50" dirty="0" err="1">
                <a:ln w="11430"/>
                <a:solidFill>
                  <a:srgbClr val="0070C0"/>
                </a:solidFill>
                <a:effectLst>
                  <a:outerShdw blurRad="76200" dist="50800" dir="5400000" algn="tl" rotWithShape="0">
                    <a:srgbClr val="000000">
                      <a:alpha val="65000"/>
                    </a:srgbClr>
                  </a:outerShdw>
                </a:effectLst>
              </a:rPr>
              <a:t>bc</a:t>
            </a:r>
            <a:r>
              <a:rPr lang="en-US" sz="3200" b="1" spc="50" dirty="0">
                <a:ln w="11430"/>
                <a:solidFill>
                  <a:srgbClr val="0070C0"/>
                </a:solidFill>
                <a:effectLst>
                  <a:outerShdw blurRad="76200" dist="50800" dir="5400000" algn="tl" rotWithShape="0">
                    <a:srgbClr val="000000">
                      <a:alpha val="65000"/>
                    </a:srgbClr>
                  </a:outerShdw>
                </a:effectLst>
              </a:rPr>
              <a:t> </a:t>
            </a:r>
            <a:r>
              <a:rPr lang="en-US" sz="3200" b="1" spc="50" dirty="0" err="1">
                <a:ln w="11430"/>
                <a:solidFill>
                  <a:srgbClr val="0070C0"/>
                </a:solidFill>
                <a:effectLst>
                  <a:outerShdw blurRad="76200" dist="50800" dir="5400000" algn="tl" rotWithShape="0">
                    <a:srgbClr val="000000">
                      <a:alpha val="65000"/>
                    </a:srgbClr>
                  </a:outerShdw>
                </a:effectLst>
              </a:rPr>
              <a:t>tiến</a:t>
            </a:r>
            <a:r>
              <a:rPr lang="en-US" sz="3200" b="1" spc="50" dirty="0">
                <a:ln w="11430"/>
                <a:solidFill>
                  <a:srgbClr val="0070C0"/>
                </a:solidFill>
                <a:effectLst>
                  <a:outerShdw blurRad="76200" dist="50800" dir="5400000" algn="tl" rotWithShape="0">
                    <a:srgbClr val="000000">
                      <a:alpha val="65000"/>
                    </a:srgbClr>
                  </a:outerShdw>
                </a:effectLst>
              </a:rPr>
              <a:t> </a:t>
            </a:r>
            <a:r>
              <a:rPr lang="en-US" sz="3200" b="1" spc="50" dirty="0" err="1">
                <a:ln w="11430"/>
                <a:solidFill>
                  <a:srgbClr val="0070C0"/>
                </a:solidFill>
                <a:effectLst>
                  <a:outerShdw blurRad="76200" dist="50800" dir="5400000" algn="tl" rotWithShape="0">
                    <a:srgbClr val="000000">
                      <a:alpha val="65000"/>
                    </a:srgbClr>
                  </a:outerShdw>
                </a:effectLst>
              </a:rPr>
              <a:t>độ</a:t>
            </a:r>
            <a:r>
              <a:rPr lang="en-US" sz="3200" b="1" spc="50" dirty="0">
                <a:ln w="11430"/>
                <a:solidFill>
                  <a:srgbClr val="0070C0"/>
                </a:solidFill>
                <a:effectLst>
                  <a:outerShdw blurRad="76200" dist="50800" dir="5400000" algn="tl" rotWithShape="0">
                    <a:srgbClr val="000000">
                      <a:alpha val="65000"/>
                    </a:srgbClr>
                  </a:outerShdw>
                </a:effectLst>
              </a:rPr>
              <a:t> </a:t>
            </a:r>
            <a:r>
              <a:rPr lang="en-US" sz="3200" b="1" spc="50" dirty="0" err="1">
                <a:ln w="11430"/>
                <a:solidFill>
                  <a:srgbClr val="0070C0"/>
                </a:solidFill>
                <a:effectLst>
                  <a:outerShdw blurRad="76200" dist="50800" dir="5400000" algn="tl" rotWithShape="0">
                    <a:srgbClr val="000000">
                      <a:alpha val="65000"/>
                    </a:srgbClr>
                  </a:outerShdw>
                </a:effectLst>
              </a:rPr>
              <a:t>vào</a:t>
            </a:r>
            <a:r>
              <a:rPr lang="en-US" sz="3200" b="1" spc="50" dirty="0">
                <a:ln w="11430"/>
                <a:solidFill>
                  <a:srgbClr val="0070C0"/>
                </a:solidFill>
                <a:effectLst>
                  <a:outerShdw blurRad="76200" dist="50800" dir="5400000" algn="tl" rotWithShape="0">
                    <a:srgbClr val="000000">
                      <a:alpha val="65000"/>
                    </a:srgbClr>
                  </a:outerShdw>
                </a:effectLst>
              </a:rPr>
              <a:t> </a:t>
            </a:r>
            <a:r>
              <a:rPr lang="en-US" sz="3200" b="1" spc="50" dirty="0" err="1">
                <a:ln w="11430"/>
                <a:solidFill>
                  <a:srgbClr val="0070C0"/>
                </a:solidFill>
                <a:effectLst>
                  <a:outerShdw blurRad="76200" dist="50800" dir="5400000" algn="tl" rotWithShape="0">
                    <a:srgbClr val="000000">
                      <a:alpha val="65000"/>
                    </a:srgbClr>
                  </a:outerShdw>
                </a:effectLst>
              </a:rPr>
              <a:t>thứ</a:t>
            </a:r>
            <a:r>
              <a:rPr lang="en-US" sz="3200" b="1" spc="50" dirty="0">
                <a:ln w="11430"/>
                <a:solidFill>
                  <a:srgbClr val="0070C0"/>
                </a:solidFill>
                <a:effectLst>
                  <a:outerShdw blurRad="76200" dist="50800" dir="5400000" algn="tl" rotWithShape="0">
                    <a:srgbClr val="000000">
                      <a:alpha val="65000"/>
                    </a:srgbClr>
                  </a:outerShdw>
                </a:effectLst>
              </a:rPr>
              <a:t> </a:t>
            </a:r>
            <a:r>
              <a:rPr lang="en-US" sz="3200" b="1" spc="50" dirty="0" err="1">
                <a:ln w="11430"/>
                <a:solidFill>
                  <a:srgbClr val="0070C0"/>
                </a:solidFill>
                <a:effectLst>
                  <a:outerShdw blurRad="76200" dist="50800" dir="5400000" algn="tl" rotWithShape="0">
                    <a:srgbClr val="000000">
                      <a:alpha val="65000"/>
                    </a:srgbClr>
                  </a:outerShdw>
                </a:effectLst>
              </a:rPr>
              <a:t>Năm</a:t>
            </a:r>
            <a:r>
              <a:rPr lang="en-US" sz="3200" b="1" spc="50" dirty="0">
                <a:ln w="11430"/>
                <a:solidFill>
                  <a:srgbClr val="0070C0"/>
                </a:solidFill>
                <a:effectLst>
                  <a:outerShdw blurRad="76200" dist="50800" dir="5400000" algn="tl" rotWithShape="0">
                    <a:srgbClr val="000000">
                      <a:alpha val="65000"/>
                    </a:srgbClr>
                  </a:outerShdw>
                </a:effectLst>
              </a:rPr>
              <a:t> (10-15%). </a:t>
            </a:r>
          </a:p>
        </p:txBody>
      </p:sp>
    </p:spTree>
    <p:extLst>
      <p:ext uri="{BB962C8B-B14F-4D97-AF65-F5344CB8AC3E}">
        <p14:creationId xmlns:p14="http://schemas.microsoft.com/office/powerpoint/2010/main" val="5607619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5146" name="think-cell Slide" r:id="rId7" imgW="270" imgH="270" progId="TCLayout.ActiveDocument.1">
                  <p:embed/>
                </p:oleObj>
              </mc:Choice>
              <mc:Fallback>
                <p:oleObj name="think-cell Slide" r:id="rId7" imgW="270" imgH="270" progId="TCLayout.ActiveDocument.1">
                  <p:embed/>
                  <p:pic>
                    <p:nvPicPr>
                      <p:cNvPr id="6" name="Object 5"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le 1"/>
          <p:cNvSpPr txBox="1">
            <a:spLocks/>
          </p:cNvSpPr>
          <p:nvPr>
            <p:custDataLst>
              <p:tags r:id="rId3"/>
            </p:custDataLst>
          </p:nvPr>
        </p:nvSpPr>
        <p:spPr>
          <a:xfrm>
            <a:off x="2559050" y="152400"/>
            <a:ext cx="8089900" cy="838200"/>
          </a:xfrm>
          <a:prstGeom prst="rect">
            <a:avLst/>
          </a:prstGeom>
        </p:spPr>
        <p:txBody>
          <a:bodyPr>
            <a:normAutofit/>
          </a:bodyPr>
          <a:lstStyle/>
          <a:p>
            <a:pPr marL="0" marR="0" lvl="0" indent="0"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2" name="Rectangle 1"/>
          <p:cNvSpPr/>
          <p:nvPr>
            <p:custDataLst>
              <p:tags r:id="rId4"/>
            </p:custDataLst>
          </p:nvPr>
        </p:nvSpPr>
        <p:spPr>
          <a:xfrm>
            <a:off x="762000" y="471606"/>
            <a:ext cx="8686800" cy="4801314"/>
          </a:xfrm>
          <a:prstGeom prst="rect">
            <a:avLst/>
          </a:prstGeom>
          <a:noFill/>
          <a:ln>
            <a:noFill/>
          </a:ln>
        </p:spPr>
        <p:txBody>
          <a:bodyPr wrap="square" lIns="91440" tIns="45720" rIns="91440" bIns="4572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CV 1318</a:t>
            </a:r>
          </a:p>
          <a:p>
            <a:pPr lvl="0">
              <a:lnSpc>
                <a:spcPct val="150000"/>
              </a:lnSpc>
            </a:pPr>
            <a:endParaRPr lang="en-US" sz="2800" dirty="0">
              <a:solidFill>
                <a:srgbClr val="0070C0"/>
              </a:solidFill>
            </a:endParaRPr>
          </a:p>
          <a:p>
            <a:pPr lvl="0">
              <a:lnSpc>
                <a:spcPct val="150000"/>
              </a:lnSpc>
            </a:pPr>
            <a:r>
              <a:rPr lang="en-US" sz="2800" dirty="0" err="1">
                <a:solidFill>
                  <a:srgbClr val="0070C0"/>
                </a:solidFill>
              </a:rPr>
              <a:t>Số</a:t>
            </a:r>
            <a:r>
              <a:rPr lang="en-US" sz="2800" dirty="0">
                <a:solidFill>
                  <a:srgbClr val="0070C0"/>
                </a:solidFill>
              </a:rPr>
              <a:t> </a:t>
            </a:r>
            <a:r>
              <a:rPr lang="en-US" sz="2800" dirty="0" err="1">
                <a:solidFill>
                  <a:srgbClr val="0070C0"/>
                </a:solidFill>
              </a:rPr>
              <a:t>lượng</a:t>
            </a:r>
            <a:r>
              <a:rPr lang="en-US" sz="2800" dirty="0">
                <a:solidFill>
                  <a:srgbClr val="0070C0"/>
                </a:solidFill>
              </a:rPr>
              <a:t> </a:t>
            </a:r>
            <a:r>
              <a:rPr lang="en-US" sz="2800" dirty="0" err="1">
                <a:solidFill>
                  <a:srgbClr val="0070C0"/>
                </a:solidFill>
              </a:rPr>
              <a:t>câu</a:t>
            </a:r>
            <a:r>
              <a:rPr lang="en-US" sz="2800" dirty="0">
                <a:solidFill>
                  <a:srgbClr val="0070C0"/>
                </a:solidFill>
              </a:rPr>
              <a:t> </a:t>
            </a:r>
            <a:r>
              <a:rPr lang="en-US" sz="2800" dirty="0" err="1">
                <a:solidFill>
                  <a:srgbClr val="0070C0"/>
                </a:solidFill>
              </a:rPr>
              <a:t>hỏi</a:t>
            </a:r>
            <a:r>
              <a:rPr lang="en-US" sz="2800" dirty="0">
                <a:solidFill>
                  <a:srgbClr val="0070C0"/>
                </a:solidFill>
              </a:rPr>
              <a:t> </a:t>
            </a:r>
            <a:r>
              <a:rPr lang="en-US" sz="2800" dirty="0" err="1">
                <a:solidFill>
                  <a:srgbClr val="0070C0"/>
                </a:solidFill>
              </a:rPr>
              <a:t>tối</a:t>
            </a:r>
            <a:r>
              <a:rPr lang="en-US" sz="2800" dirty="0">
                <a:solidFill>
                  <a:srgbClr val="0070C0"/>
                </a:solidFill>
              </a:rPr>
              <a:t> </a:t>
            </a:r>
            <a:r>
              <a:rPr lang="en-US" sz="2800" dirty="0" err="1">
                <a:solidFill>
                  <a:srgbClr val="0070C0"/>
                </a:solidFill>
              </a:rPr>
              <a:t>thiểu</a:t>
            </a:r>
            <a:r>
              <a:rPr lang="en-US" sz="2800" dirty="0">
                <a:solidFill>
                  <a:srgbClr val="0070C0"/>
                </a:solidFill>
              </a:rPr>
              <a:t> </a:t>
            </a:r>
            <a:r>
              <a:rPr lang="en-US" sz="2800" dirty="0" err="1">
                <a:solidFill>
                  <a:srgbClr val="0070C0"/>
                </a:solidFill>
              </a:rPr>
              <a:t>đối</a:t>
            </a:r>
            <a:r>
              <a:rPr lang="en-US" sz="2800" dirty="0">
                <a:solidFill>
                  <a:srgbClr val="0070C0"/>
                </a:solidFill>
              </a:rPr>
              <a:t> </a:t>
            </a:r>
            <a:r>
              <a:rPr lang="en-US" sz="2800" dirty="0" err="1">
                <a:solidFill>
                  <a:srgbClr val="0070C0"/>
                </a:solidFill>
              </a:rPr>
              <a:t>với</a:t>
            </a:r>
            <a:r>
              <a:rPr lang="en-US" sz="2800" dirty="0">
                <a:solidFill>
                  <a:srgbClr val="0070C0"/>
                </a:solidFill>
              </a:rPr>
              <a:t> </a:t>
            </a:r>
            <a:r>
              <a:rPr lang="en-US" sz="2800" dirty="0" err="1">
                <a:solidFill>
                  <a:srgbClr val="0070C0"/>
                </a:solidFill>
              </a:rPr>
              <a:t>mỗi</a:t>
            </a:r>
            <a:r>
              <a:rPr lang="en-US" sz="2800" dirty="0">
                <a:solidFill>
                  <a:srgbClr val="0070C0"/>
                </a:solidFill>
              </a:rPr>
              <a:t> </a:t>
            </a:r>
            <a:r>
              <a:rPr lang="en-US" sz="2800" dirty="0" err="1">
                <a:solidFill>
                  <a:srgbClr val="0070C0"/>
                </a:solidFill>
              </a:rPr>
              <a:t>năng</a:t>
            </a:r>
            <a:r>
              <a:rPr lang="en-US" sz="2800" dirty="0">
                <a:solidFill>
                  <a:srgbClr val="0070C0"/>
                </a:solidFill>
              </a:rPr>
              <a:t> </a:t>
            </a:r>
            <a:r>
              <a:rPr lang="en-US" sz="2800" dirty="0" err="1">
                <a:solidFill>
                  <a:srgbClr val="0070C0"/>
                </a:solidFill>
              </a:rPr>
              <a:t>lực</a:t>
            </a:r>
            <a:r>
              <a:rPr lang="en-US" sz="2800" dirty="0">
                <a:solidFill>
                  <a:srgbClr val="0070C0"/>
                </a:solidFill>
              </a:rPr>
              <a:t>:</a:t>
            </a:r>
            <a:endParaRPr lang="en-US" sz="2800" b="1" dirty="0">
              <a:solidFill>
                <a:srgbClr val="0070C0"/>
              </a:solidFill>
            </a:endParaRPr>
          </a:p>
          <a:p>
            <a:pPr>
              <a:lnSpc>
                <a:spcPct val="150000"/>
              </a:lnSpc>
            </a:pPr>
            <a:r>
              <a:rPr lang="en-US" sz="2800" dirty="0">
                <a:solidFill>
                  <a:srgbClr val="0070C0"/>
                </a:solidFill>
              </a:rPr>
              <a:t>	+ </a:t>
            </a:r>
            <a:r>
              <a:rPr lang="en-US" sz="2800" dirty="0" err="1">
                <a:solidFill>
                  <a:srgbClr val="0070C0"/>
                </a:solidFill>
              </a:rPr>
              <a:t>Câu</a:t>
            </a:r>
            <a:r>
              <a:rPr lang="en-US" sz="2800" dirty="0">
                <a:solidFill>
                  <a:srgbClr val="0070C0"/>
                </a:solidFill>
              </a:rPr>
              <a:t> </a:t>
            </a:r>
            <a:r>
              <a:rPr lang="en-US" sz="2800" dirty="0" err="1">
                <a:solidFill>
                  <a:srgbClr val="0070C0"/>
                </a:solidFill>
              </a:rPr>
              <a:t>hỏi</a:t>
            </a:r>
            <a:r>
              <a:rPr lang="en-US" sz="2800" dirty="0">
                <a:solidFill>
                  <a:srgbClr val="0070C0"/>
                </a:solidFill>
              </a:rPr>
              <a:t> </a:t>
            </a:r>
            <a:r>
              <a:rPr lang="en-US" sz="2800" dirty="0" err="1">
                <a:solidFill>
                  <a:srgbClr val="0070C0"/>
                </a:solidFill>
              </a:rPr>
              <a:t>cấp</a:t>
            </a:r>
            <a:r>
              <a:rPr lang="en-US" sz="2800" dirty="0">
                <a:solidFill>
                  <a:srgbClr val="0070C0"/>
                </a:solidFill>
              </a:rPr>
              <a:t> </a:t>
            </a:r>
            <a:r>
              <a:rPr lang="en-US" sz="2800" dirty="0" err="1">
                <a:solidFill>
                  <a:srgbClr val="0070C0"/>
                </a:solidFill>
              </a:rPr>
              <a:t>độ</a:t>
            </a:r>
            <a:r>
              <a:rPr lang="en-US" sz="2800" dirty="0">
                <a:solidFill>
                  <a:srgbClr val="0070C0"/>
                </a:solidFill>
              </a:rPr>
              <a:t> 1: 50;</a:t>
            </a:r>
            <a:endParaRPr lang="en-US" sz="2800" b="1" dirty="0">
              <a:solidFill>
                <a:srgbClr val="0070C0"/>
              </a:solidFill>
            </a:endParaRPr>
          </a:p>
          <a:p>
            <a:pPr>
              <a:lnSpc>
                <a:spcPct val="150000"/>
              </a:lnSpc>
            </a:pPr>
            <a:r>
              <a:rPr lang="en-US" sz="2800" dirty="0">
                <a:solidFill>
                  <a:srgbClr val="0070C0"/>
                </a:solidFill>
              </a:rPr>
              <a:t>	+ </a:t>
            </a:r>
            <a:r>
              <a:rPr lang="en-US" sz="2800" dirty="0" err="1">
                <a:solidFill>
                  <a:srgbClr val="0070C0"/>
                </a:solidFill>
              </a:rPr>
              <a:t>Câu</a:t>
            </a:r>
            <a:r>
              <a:rPr lang="en-US" sz="2800" dirty="0">
                <a:solidFill>
                  <a:srgbClr val="0070C0"/>
                </a:solidFill>
              </a:rPr>
              <a:t> </a:t>
            </a:r>
            <a:r>
              <a:rPr lang="en-US" sz="2800" dirty="0" err="1">
                <a:solidFill>
                  <a:srgbClr val="0070C0"/>
                </a:solidFill>
              </a:rPr>
              <a:t>hỏi</a:t>
            </a:r>
            <a:r>
              <a:rPr lang="en-US" sz="2800" dirty="0">
                <a:solidFill>
                  <a:srgbClr val="0070C0"/>
                </a:solidFill>
              </a:rPr>
              <a:t> </a:t>
            </a:r>
            <a:r>
              <a:rPr lang="en-US" sz="2800" dirty="0" err="1">
                <a:solidFill>
                  <a:srgbClr val="0070C0"/>
                </a:solidFill>
              </a:rPr>
              <a:t>cấp</a:t>
            </a:r>
            <a:r>
              <a:rPr lang="en-US" sz="2800" dirty="0">
                <a:solidFill>
                  <a:srgbClr val="0070C0"/>
                </a:solidFill>
              </a:rPr>
              <a:t> </a:t>
            </a:r>
            <a:r>
              <a:rPr lang="en-US" sz="2800" dirty="0" err="1">
                <a:solidFill>
                  <a:srgbClr val="0070C0"/>
                </a:solidFill>
              </a:rPr>
              <a:t>độ</a:t>
            </a:r>
            <a:r>
              <a:rPr lang="en-US" sz="2800" dirty="0">
                <a:solidFill>
                  <a:srgbClr val="0070C0"/>
                </a:solidFill>
              </a:rPr>
              <a:t> 2: 50;</a:t>
            </a:r>
            <a:endParaRPr lang="en-US" sz="2800" b="1" dirty="0">
              <a:solidFill>
                <a:srgbClr val="0070C0"/>
              </a:solidFill>
            </a:endParaRPr>
          </a:p>
          <a:p>
            <a:pPr>
              <a:lnSpc>
                <a:spcPct val="150000"/>
              </a:lnSpc>
            </a:pPr>
            <a:r>
              <a:rPr lang="en-US" sz="2800" dirty="0">
                <a:solidFill>
                  <a:srgbClr val="0070C0"/>
                </a:solidFill>
              </a:rPr>
              <a:t>	+ </a:t>
            </a:r>
            <a:r>
              <a:rPr lang="en-US" sz="2800" dirty="0" err="1">
                <a:solidFill>
                  <a:srgbClr val="0070C0"/>
                </a:solidFill>
              </a:rPr>
              <a:t>Câu</a:t>
            </a:r>
            <a:r>
              <a:rPr lang="en-US" sz="2800" dirty="0">
                <a:solidFill>
                  <a:srgbClr val="0070C0"/>
                </a:solidFill>
              </a:rPr>
              <a:t> </a:t>
            </a:r>
            <a:r>
              <a:rPr lang="en-US" sz="2800" dirty="0" err="1">
                <a:solidFill>
                  <a:srgbClr val="0070C0"/>
                </a:solidFill>
              </a:rPr>
              <a:t>hỏi</a:t>
            </a:r>
            <a:r>
              <a:rPr lang="en-US" sz="2800" dirty="0">
                <a:solidFill>
                  <a:srgbClr val="0070C0"/>
                </a:solidFill>
              </a:rPr>
              <a:t> </a:t>
            </a:r>
            <a:r>
              <a:rPr lang="en-US" sz="2800" dirty="0" err="1">
                <a:solidFill>
                  <a:srgbClr val="0070C0"/>
                </a:solidFill>
              </a:rPr>
              <a:t>cấp</a:t>
            </a:r>
            <a:r>
              <a:rPr lang="en-US" sz="2800" dirty="0">
                <a:solidFill>
                  <a:srgbClr val="0070C0"/>
                </a:solidFill>
              </a:rPr>
              <a:t> </a:t>
            </a:r>
            <a:r>
              <a:rPr lang="en-US" sz="2800" dirty="0" err="1">
                <a:solidFill>
                  <a:srgbClr val="0070C0"/>
                </a:solidFill>
              </a:rPr>
              <a:t>độ</a:t>
            </a:r>
            <a:r>
              <a:rPr lang="en-US" sz="2800" dirty="0">
                <a:solidFill>
                  <a:srgbClr val="0070C0"/>
                </a:solidFill>
              </a:rPr>
              <a:t> 3: 50;</a:t>
            </a:r>
            <a:endParaRPr lang="en-US" sz="2800" b="1" dirty="0">
              <a:solidFill>
                <a:srgbClr val="0070C0"/>
              </a:solidFill>
            </a:endParaRPr>
          </a:p>
          <a:p>
            <a:pPr>
              <a:lnSpc>
                <a:spcPct val="150000"/>
              </a:lnSpc>
            </a:pPr>
            <a:r>
              <a:rPr lang="en-US" sz="2800" dirty="0">
                <a:solidFill>
                  <a:srgbClr val="0070C0"/>
                </a:solidFill>
              </a:rPr>
              <a:t>	+ </a:t>
            </a:r>
            <a:r>
              <a:rPr lang="en-US" sz="2800" dirty="0" err="1">
                <a:solidFill>
                  <a:srgbClr val="0070C0"/>
                </a:solidFill>
              </a:rPr>
              <a:t>Câu</a:t>
            </a:r>
            <a:r>
              <a:rPr lang="en-US" sz="2800" dirty="0">
                <a:solidFill>
                  <a:srgbClr val="0070C0"/>
                </a:solidFill>
              </a:rPr>
              <a:t> </a:t>
            </a:r>
            <a:r>
              <a:rPr lang="en-US" sz="2800" dirty="0" err="1">
                <a:solidFill>
                  <a:srgbClr val="0070C0"/>
                </a:solidFill>
              </a:rPr>
              <a:t>hỏi</a:t>
            </a:r>
            <a:r>
              <a:rPr lang="en-US" sz="2800" dirty="0">
                <a:solidFill>
                  <a:srgbClr val="0070C0"/>
                </a:solidFill>
              </a:rPr>
              <a:t> </a:t>
            </a:r>
            <a:r>
              <a:rPr lang="en-US" sz="2800" dirty="0" err="1">
                <a:solidFill>
                  <a:srgbClr val="0070C0"/>
                </a:solidFill>
              </a:rPr>
              <a:t>cấp</a:t>
            </a:r>
            <a:r>
              <a:rPr lang="en-US" sz="2800" dirty="0">
                <a:solidFill>
                  <a:srgbClr val="0070C0"/>
                </a:solidFill>
              </a:rPr>
              <a:t> </a:t>
            </a:r>
            <a:r>
              <a:rPr lang="en-US" sz="2800" dirty="0" err="1">
                <a:solidFill>
                  <a:srgbClr val="0070C0"/>
                </a:solidFill>
              </a:rPr>
              <a:t>độ</a:t>
            </a:r>
            <a:r>
              <a:rPr lang="en-US" sz="2800" dirty="0">
                <a:solidFill>
                  <a:srgbClr val="0070C0"/>
                </a:solidFill>
              </a:rPr>
              <a:t> 4: 20.</a:t>
            </a:r>
            <a:endParaRPr lang="en-US" sz="2800" b="1" dirty="0">
              <a:solidFill>
                <a:srgbClr val="0070C0"/>
              </a:solidFill>
            </a:endParaRPr>
          </a:p>
        </p:txBody>
      </p:sp>
    </p:spTree>
    <p:extLst>
      <p:ext uri="{BB962C8B-B14F-4D97-AF65-F5344CB8AC3E}">
        <p14:creationId xmlns:p14="http://schemas.microsoft.com/office/powerpoint/2010/main" val="362757255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6170" name="think-cell Slide" r:id="rId7" imgW="270" imgH="270" progId="TCLayout.ActiveDocument.1">
                  <p:embed/>
                </p:oleObj>
              </mc:Choice>
              <mc:Fallback>
                <p:oleObj name="think-cell Slide" r:id="rId7" imgW="270" imgH="270" progId="TCLayout.ActiveDocument.1">
                  <p:embed/>
                  <p:pic>
                    <p:nvPicPr>
                      <p:cNvPr id="6" name="Object 5"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le 1"/>
          <p:cNvSpPr txBox="1">
            <a:spLocks/>
          </p:cNvSpPr>
          <p:nvPr>
            <p:custDataLst>
              <p:tags r:id="rId3"/>
            </p:custDataLst>
          </p:nvPr>
        </p:nvSpPr>
        <p:spPr>
          <a:xfrm>
            <a:off x="2559050" y="152400"/>
            <a:ext cx="8089900" cy="838200"/>
          </a:xfrm>
          <a:prstGeom prst="rect">
            <a:avLst/>
          </a:prstGeom>
        </p:spPr>
        <p:txBody>
          <a:bodyPr>
            <a:normAutofit/>
          </a:bodyPr>
          <a:lstStyle/>
          <a:p>
            <a:pPr marL="0" marR="0" lvl="0" indent="0"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2" name="Rectangle 1"/>
          <p:cNvSpPr/>
          <p:nvPr>
            <p:custDataLst>
              <p:tags r:id="rId4"/>
            </p:custDataLst>
          </p:nvPr>
        </p:nvSpPr>
        <p:spPr>
          <a:xfrm>
            <a:off x="762000" y="240774"/>
            <a:ext cx="8686800" cy="5262979"/>
          </a:xfrm>
          <a:prstGeom prst="rect">
            <a:avLst/>
          </a:prstGeom>
          <a:noFill/>
          <a:ln>
            <a:noFill/>
          </a:ln>
        </p:spPr>
        <p:txBody>
          <a:bodyPr wrap="square" lIns="91440" tIns="45720" rIns="91440" bIns="4572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CV 1318</a:t>
            </a:r>
          </a:p>
          <a:p>
            <a:pPr lvl="0">
              <a:lnSpc>
                <a:spcPct val="150000"/>
              </a:lnSpc>
            </a:pPr>
            <a:endParaRPr lang="en-US" sz="2800" dirty="0">
              <a:solidFill>
                <a:srgbClr val="0070C0"/>
              </a:solidFill>
            </a:endParaRPr>
          </a:p>
          <a:p>
            <a:r>
              <a:rPr lang="en-US" sz="2400" dirty="0">
                <a:solidFill>
                  <a:srgbClr val="0070C0"/>
                </a:solidFill>
              </a:rPr>
              <a:t>+ 30/3/2016: </a:t>
            </a:r>
            <a:r>
              <a:rPr lang="en-US" sz="2400" dirty="0" err="1">
                <a:solidFill>
                  <a:srgbClr val="0070C0"/>
                </a:solidFill>
              </a:rPr>
              <a:t>hoàn</a:t>
            </a:r>
            <a:r>
              <a:rPr lang="en-US" sz="2400" dirty="0">
                <a:solidFill>
                  <a:srgbClr val="0070C0"/>
                </a:solidFill>
              </a:rPr>
              <a:t> </a:t>
            </a:r>
            <a:r>
              <a:rPr lang="en-US" sz="2400" dirty="0" err="1">
                <a:solidFill>
                  <a:srgbClr val="0070C0"/>
                </a:solidFill>
              </a:rPr>
              <a:t>thành</a:t>
            </a:r>
            <a:r>
              <a:rPr lang="en-US" sz="2400" dirty="0">
                <a:solidFill>
                  <a:srgbClr val="0070C0"/>
                </a:solidFill>
              </a:rPr>
              <a:t> </a:t>
            </a:r>
            <a:r>
              <a:rPr lang="en-US" sz="2400" dirty="0" err="1">
                <a:solidFill>
                  <a:srgbClr val="0070C0"/>
                </a:solidFill>
              </a:rPr>
              <a:t>tập</a:t>
            </a:r>
            <a:r>
              <a:rPr lang="en-US" sz="2400" dirty="0">
                <a:solidFill>
                  <a:srgbClr val="0070C0"/>
                </a:solidFill>
              </a:rPr>
              <a:t> </a:t>
            </a:r>
            <a:r>
              <a:rPr lang="en-US" sz="2400" dirty="0" err="1">
                <a:solidFill>
                  <a:srgbClr val="0070C0"/>
                </a:solidFill>
              </a:rPr>
              <a:t>hợp</a:t>
            </a:r>
            <a:r>
              <a:rPr lang="en-US" sz="2400" dirty="0">
                <a:solidFill>
                  <a:srgbClr val="0070C0"/>
                </a:solidFill>
              </a:rPr>
              <a:t> </a:t>
            </a:r>
            <a:r>
              <a:rPr lang="en-US" sz="2400" dirty="0" err="1">
                <a:solidFill>
                  <a:srgbClr val="0070C0"/>
                </a:solidFill>
              </a:rPr>
              <a:t>tài</a:t>
            </a:r>
            <a:r>
              <a:rPr lang="en-US" sz="2400" dirty="0">
                <a:solidFill>
                  <a:srgbClr val="0070C0"/>
                </a:solidFill>
              </a:rPr>
              <a:t> </a:t>
            </a:r>
            <a:r>
              <a:rPr lang="en-US" sz="2400" dirty="0" err="1">
                <a:solidFill>
                  <a:srgbClr val="0070C0"/>
                </a:solidFill>
              </a:rPr>
              <a:t>liệu</a:t>
            </a:r>
            <a:r>
              <a:rPr lang="en-US" sz="2400" dirty="0">
                <a:solidFill>
                  <a:srgbClr val="0070C0"/>
                </a:solidFill>
              </a:rPr>
              <a:t> </a:t>
            </a:r>
            <a:r>
              <a:rPr lang="en-US" sz="2400" dirty="0" err="1">
                <a:solidFill>
                  <a:srgbClr val="0070C0"/>
                </a:solidFill>
              </a:rPr>
              <a:t>tham</a:t>
            </a:r>
            <a:r>
              <a:rPr lang="en-US" sz="2400" dirty="0">
                <a:solidFill>
                  <a:srgbClr val="0070C0"/>
                </a:solidFill>
              </a:rPr>
              <a:t> </a:t>
            </a:r>
            <a:r>
              <a:rPr lang="en-US" sz="2400" dirty="0" err="1">
                <a:solidFill>
                  <a:srgbClr val="0070C0"/>
                </a:solidFill>
              </a:rPr>
              <a:t>khảo</a:t>
            </a:r>
            <a:r>
              <a:rPr lang="en-US" sz="2400" dirty="0">
                <a:solidFill>
                  <a:srgbClr val="0070C0"/>
                </a:solidFill>
              </a:rPr>
              <a:t>;</a:t>
            </a:r>
            <a:endParaRPr lang="en-US" sz="2400" b="1" dirty="0">
              <a:solidFill>
                <a:srgbClr val="0070C0"/>
              </a:solidFill>
            </a:endParaRPr>
          </a:p>
          <a:p>
            <a:r>
              <a:rPr lang="en-US" sz="2400" dirty="0">
                <a:solidFill>
                  <a:srgbClr val="0070C0"/>
                </a:solidFill>
              </a:rPr>
              <a:t>+ 25/3-5/4/2016: </a:t>
            </a:r>
            <a:r>
              <a:rPr lang="en-US" sz="2400" dirty="0" err="1">
                <a:solidFill>
                  <a:srgbClr val="0070C0"/>
                </a:solidFill>
              </a:rPr>
              <a:t>các</a:t>
            </a:r>
            <a:r>
              <a:rPr lang="en-US" sz="2400" dirty="0">
                <a:solidFill>
                  <a:srgbClr val="0070C0"/>
                </a:solidFill>
              </a:rPr>
              <a:t> </a:t>
            </a:r>
            <a:r>
              <a:rPr lang="en-US" sz="2400" dirty="0" err="1">
                <a:solidFill>
                  <a:srgbClr val="0070C0"/>
                </a:solidFill>
              </a:rPr>
              <a:t>đơn</a:t>
            </a:r>
            <a:r>
              <a:rPr lang="en-US" sz="2400" dirty="0">
                <a:solidFill>
                  <a:srgbClr val="0070C0"/>
                </a:solidFill>
              </a:rPr>
              <a:t> </a:t>
            </a:r>
            <a:r>
              <a:rPr lang="en-US" sz="2400" dirty="0" err="1">
                <a:solidFill>
                  <a:srgbClr val="0070C0"/>
                </a:solidFill>
              </a:rPr>
              <a:t>vị</a:t>
            </a:r>
            <a:r>
              <a:rPr lang="en-US" sz="2400" dirty="0">
                <a:solidFill>
                  <a:srgbClr val="0070C0"/>
                </a:solidFill>
              </a:rPr>
              <a:t> </a:t>
            </a:r>
            <a:r>
              <a:rPr lang="en-US" sz="2400" dirty="0" err="1">
                <a:solidFill>
                  <a:srgbClr val="0070C0"/>
                </a:solidFill>
              </a:rPr>
              <a:t>chủ</a:t>
            </a:r>
            <a:r>
              <a:rPr lang="en-US" sz="2400" dirty="0">
                <a:solidFill>
                  <a:srgbClr val="0070C0"/>
                </a:solidFill>
              </a:rPr>
              <a:t> </a:t>
            </a:r>
            <a:r>
              <a:rPr lang="en-US" sz="2400" dirty="0" err="1">
                <a:solidFill>
                  <a:srgbClr val="0070C0"/>
                </a:solidFill>
              </a:rPr>
              <a:t>trì</a:t>
            </a:r>
            <a:r>
              <a:rPr lang="en-US" sz="2400" dirty="0">
                <a:solidFill>
                  <a:srgbClr val="0070C0"/>
                </a:solidFill>
              </a:rPr>
              <a:t> </a:t>
            </a:r>
            <a:r>
              <a:rPr lang="en-US" sz="2400" dirty="0" err="1">
                <a:solidFill>
                  <a:srgbClr val="0070C0"/>
                </a:solidFill>
              </a:rPr>
              <a:t>hoàn</a:t>
            </a:r>
            <a:r>
              <a:rPr lang="en-US" sz="2400" dirty="0">
                <a:solidFill>
                  <a:srgbClr val="0070C0"/>
                </a:solidFill>
              </a:rPr>
              <a:t> </a:t>
            </a:r>
            <a:r>
              <a:rPr lang="en-US" sz="2400" dirty="0" err="1">
                <a:solidFill>
                  <a:srgbClr val="0070C0"/>
                </a:solidFill>
              </a:rPr>
              <a:t>thành</a:t>
            </a:r>
            <a:r>
              <a:rPr lang="en-US" sz="2400" dirty="0">
                <a:solidFill>
                  <a:srgbClr val="0070C0"/>
                </a:solidFill>
              </a:rPr>
              <a:t> </a:t>
            </a:r>
            <a:r>
              <a:rPr lang="en-US" sz="2400" dirty="0" err="1">
                <a:solidFill>
                  <a:srgbClr val="0070C0"/>
                </a:solidFill>
              </a:rPr>
              <a:t>việc</a:t>
            </a:r>
            <a:r>
              <a:rPr lang="en-US" sz="2400" dirty="0">
                <a:solidFill>
                  <a:srgbClr val="0070C0"/>
                </a:solidFill>
              </a:rPr>
              <a:t> </a:t>
            </a:r>
            <a:r>
              <a:rPr lang="en-US" sz="2400" dirty="0" err="1">
                <a:solidFill>
                  <a:srgbClr val="0070C0"/>
                </a:solidFill>
              </a:rPr>
              <a:t>thẩm</a:t>
            </a:r>
            <a:r>
              <a:rPr lang="en-US" sz="2400" dirty="0">
                <a:solidFill>
                  <a:srgbClr val="0070C0"/>
                </a:solidFill>
              </a:rPr>
              <a:t> </a:t>
            </a:r>
            <a:r>
              <a:rPr lang="en-US" sz="2400" dirty="0" err="1">
                <a:solidFill>
                  <a:srgbClr val="0070C0"/>
                </a:solidFill>
              </a:rPr>
              <a:t>định</a:t>
            </a:r>
            <a:r>
              <a:rPr lang="en-US" sz="2400" dirty="0">
                <a:solidFill>
                  <a:srgbClr val="0070C0"/>
                </a:solidFill>
              </a:rPr>
              <a:t>, </a:t>
            </a:r>
            <a:r>
              <a:rPr lang="en-US" sz="2400" dirty="0" err="1">
                <a:solidFill>
                  <a:srgbClr val="0070C0"/>
                </a:solidFill>
              </a:rPr>
              <a:t>báo</a:t>
            </a:r>
            <a:r>
              <a:rPr lang="en-US" sz="2400" dirty="0">
                <a:solidFill>
                  <a:srgbClr val="0070C0"/>
                </a:solidFill>
              </a:rPr>
              <a:t> </a:t>
            </a:r>
            <a:r>
              <a:rPr lang="en-US" sz="2400" dirty="0" err="1">
                <a:solidFill>
                  <a:srgbClr val="0070C0"/>
                </a:solidFill>
              </a:rPr>
              <a:t>cáo</a:t>
            </a:r>
            <a:r>
              <a:rPr lang="en-US" sz="2400" dirty="0">
                <a:solidFill>
                  <a:srgbClr val="0070C0"/>
                </a:solidFill>
              </a:rPr>
              <a:t> </a:t>
            </a:r>
            <a:r>
              <a:rPr lang="en-US" sz="2400" dirty="0" err="1">
                <a:solidFill>
                  <a:srgbClr val="0070C0"/>
                </a:solidFill>
              </a:rPr>
              <a:t>Lãnh</a:t>
            </a:r>
            <a:r>
              <a:rPr lang="en-US" sz="2400" dirty="0">
                <a:solidFill>
                  <a:srgbClr val="0070C0"/>
                </a:solidFill>
              </a:rPr>
              <a:t> </a:t>
            </a:r>
            <a:r>
              <a:rPr lang="en-US" sz="2400" dirty="0" err="1">
                <a:solidFill>
                  <a:srgbClr val="0070C0"/>
                </a:solidFill>
              </a:rPr>
              <a:t>đạo</a:t>
            </a:r>
            <a:r>
              <a:rPr lang="en-US" sz="2400" dirty="0">
                <a:solidFill>
                  <a:srgbClr val="0070C0"/>
                </a:solidFill>
              </a:rPr>
              <a:t> </a:t>
            </a:r>
            <a:r>
              <a:rPr lang="en-US" sz="2400" dirty="0" err="1">
                <a:solidFill>
                  <a:srgbClr val="0070C0"/>
                </a:solidFill>
              </a:rPr>
              <a:t>Tổng</a:t>
            </a:r>
            <a:r>
              <a:rPr lang="en-US" sz="2400" dirty="0">
                <a:solidFill>
                  <a:srgbClr val="0070C0"/>
                </a:solidFill>
              </a:rPr>
              <a:t> </a:t>
            </a:r>
            <a:r>
              <a:rPr lang="en-US" sz="2400" dirty="0" err="1">
                <a:solidFill>
                  <a:srgbClr val="0070C0"/>
                </a:solidFill>
              </a:rPr>
              <a:t>công</a:t>
            </a:r>
            <a:r>
              <a:rPr lang="en-US" sz="2400" dirty="0">
                <a:solidFill>
                  <a:srgbClr val="0070C0"/>
                </a:solidFill>
              </a:rPr>
              <a:t> ty </a:t>
            </a:r>
            <a:r>
              <a:rPr lang="en-US" sz="2400" dirty="0" err="1">
                <a:solidFill>
                  <a:srgbClr val="0070C0"/>
                </a:solidFill>
              </a:rPr>
              <a:t>từ</a:t>
            </a:r>
            <a:r>
              <a:rPr lang="en-US" sz="2400" dirty="0">
                <a:solidFill>
                  <a:srgbClr val="0070C0"/>
                </a:solidFill>
              </a:rPr>
              <a:t> </a:t>
            </a:r>
            <a:r>
              <a:rPr lang="en-US" sz="2400" dirty="0" err="1">
                <a:solidFill>
                  <a:srgbClr val="0070C0"/>
                </a:solidFill>
              </a:rPr>
              <a:t>điển</a:t>
            </a:r>
            <a:r>
              <a:rPr lang="en-US" sz="2400" dirty="0">
                <a:solidFill>
                  <a:srgbClr val="0070C0"/>
                </a:solidFill>
              </a:rPr>
              <a:t> </a:t>
            </a:r>
            <a:r>
              <a:rPr lang="en-US" sz="2400" dirty="0" err="1">
                <a:solidFill>
                  <a:srgbClr val="0070C0"/>
                </a:solidFill>
              </a:rPr>
              <a:t>năng</a:t>
            </a:r>
            <a:r>
              <a:rPr lang="en-US" sz="2400" dirty="0">
                <a:solidFill>
                  <a:srgbClr val="0070C0"/>
                </a:solidFill>
              </a:rPr>
              <a:t> </a:t>
            </a:r>
            <a:r>
              <a:rPr lang="en-US" sz="2400" dirty="0" err="1">
                <a:solidFill>
                  <a:srgbClr val="0070C0"/>
                </a:solidFill>
              </a:rPr>
              <a:t>lực</a:t>
            </a:r>
            <a:r>
              <a:rPr lang="en-US" sz="2400" dirty="0">
                <a:solidFill>
                  <a:srgbClr val="0070C0"/>
                </a:solidFill>
              </a:rPr>
              <a:t> </a:t>
            </a:r>
            <a:r>
              <a:rPr lang="en-US" sz="2400" dirty="0" err="1">
                <a:solidFill>
                  <a:srgbClr val="0070C0"/>
                </a:solidFill>
              </a:rPr>
              <a:t>chuyên</a:t>
            </a:r>
            <a:r>
              <a:rPr lang="en-US" sz="2400" dirty="0">
                <a:solidFill>
                  <a:srgbClr val="0070C0"/>
                </a:solidFill>
              </a:rPr>
              <a:t> </a:t>
            </a:r>
            <a:r>
              <a:rPr lang="en-US" sz="2400" dirty="0" err="1">
                <a:solidFill>
                  <a:srgbClr val="0070C0"/>
                </a:solidFill>
              </a:rPr>
              <a:t>môn</a:t>
            </a:r>
            <a:r>
              <a:rPr lang="en-US" sz="2400" dirty="0">
                <a:solidFill>
                  <a:srgbClr val="0070C0"/>
                </a:solidFill>
              </a:rPr>
              <a:t> </a:t>
            </a:r>
            <a:r>
              <a:rPr lang="en-US" sz="2400" dirty="0" err="1">
                <a:solidFill>
                  <a:srgbClr val="0070C0"/>
                </a:solidFill>
              </a:rPr>
              <a:t>theo</a:t>
            </a:r>
            <a:r>
              <a:rPr lang="en-US" sz="2400" dirty="0">
                <a:solidFill>
                  <a:srgbClr val="0070C0"/>
                </a:solidFill>
              </a:rPr>
              <a:t> </a:t>
            </a:r>
            <a:r>
              <a:rPr lang="en-US" sz="2400" dirty="0" err="1">
                <a:solidFill>
                  <a:srgbClr val="0070C0"/>
                </a:solidFill>
              </a:rPr>
              <a:t>lĩnh</a:t>
            </a:r>
            <a:r>
              <a:rPr lang="en-US" sz="2400" dirty="0">
                <a:solidFill>
                  <a:srgbClr val="0070C0"/>
                </a:solidFill>
              </a:rPr>
              <a:t> </a:t>
            </a:r>
            <a:r>
              <a:rPr lang="en-US" sz="2400" dirty="0" err="1">
                <a:solidFill>
                  <a:srgbClr val="0070C0"/>
                </a:solidFill>
              </a:rPr>
              <a:t>vực</a:t>
            </a:r>
            <a:r>
              <a:rPr lang="en-US" sz="2400" dirty="0">
                <a:solidFill>
                  <a:srgbClr val="0070C0"/>
                </a:solidFill>
              </a:rPr>
              <a:t> </a:t>
            </a:r>
            <a:r>
              <a:rPr lang="en-US" sz="2400" dirty="0" err="1">
                <a:solidFill>
                  <a:srgbClr val="0070C0"/>
                </a:solidFill>
              </a:rPr>
              <a:t>được</a:t>
            </a:r>
            <a:r>
              <a:rPr lang="en-US" sz="2400" dirty="0">
                <a:solidFill>
                  <a:srgbClr val="0070C0"/>
                </a:solidFill>
              </a:rPr>
              <a:t> </a:t>
            </a:r>
            <a:r>
              <a:rPr lang="en-US" sz="2400" dirty="0" err="1">
                <a:solidFill>
                  <a:srgbClr val="0070C0"/>
                </a:solidFill>
              </a:rPr>
              <a:t>phân</a:t>
            </a:r>
            <a:r>
              <a:rPr lang="en-US" sz="2400" dirty="0">
                <a:solidFill>
                  <a:srgbClr val="0070C0"/>
                </a:solidFill>
              </a:rPr>
              <a:t> </a:t>
            </a:r>
            <a:r>
              <a:rPr lang="en-US" sz="2400" dirty="0" err="1">
                <a:solidFill>
                  <a:srgbClr val="0070C0"/>
                </a:solidFill>
              </a:rPr>
              <a:t>công</a:t>
            </a:r>
            <a:r>
              <a:rPr lang="en-US" sz="2400" dirty="0">
                <a:solidFill>
                  <a:srgbClr val="0070C0"/>
                </a:solidFill>
              </a:rPr>
              <a:t>;</a:t>
            </a:r>
            <a:endParaRPr lang="en-US" sz="2400" b="1" dirty="0">
              <a:solidFill>
                <a:srgbClr val="0070C0"/>
              </a:solidFill>
            </a:endParaRPr>
          </a:p>
          <a:p>
            <a:r>
              <a:rPr lang="en-US" sz="2400" dirty="0">
                <a:solidFill>
                  <a:srgbClr val="0070C0"/>
                </a:solidFill>
              </a:rPr>
              <a:t>+ 5/4/2016: </a:t>
            </a:r>
            <a:r>
              <a:rPr lang="en-US" sz="2400" dirty="0" err="1">
                <a:solidFill>
                  <a:srgbClr val="0070C0"/>
                </a:solidFill>
              </a:rPr>
              <a:t>Các</a:t>
            </a:r>
            <a:r>
              <a:rPr lang="en-US" sz="2400" dirty="0">
                <a:solidFill>
                  <a:srgbClr val="0070C0"/>
                </a:solidFill>
              </a:rPr>
              <a:t> Ban </a:t>
            </a:r>
            <a:r>
              <a:rPr lang="en-US" sz="2400" dirty="0" err="1">
                <a:solidFill>
                  <a:srgbClr val="0070C0"/>
                </a:solidFill>
              </a:rPr>
              <a:t>chức</a:t>
            </a:r>
            <a:r>
              <a:rPr lang="en-US" sz="2400" dirty="0">
                <a:solidFill>
                  <a:srgbClr val="0070C0"/>
                </a:solidFill>
              </a:rPr>
              <a:t> </a:t>
            </a:r>
            <a:r>
              <a:rPr lang="en-US" sz="2400" dirty="0" err="1">
                <a:solidFill>
                  <a:srgbClr val="0070C0"/>
                </a:solidFill>
              </a:rPr>
              <a:t>năng</a:t>
            </a:r>
            <a:r>
              <a:rPr lang="en-US" sz="2400" dirty="0">
                <a:solidFill>
                  <a:srgbClr val="0070C0"/>
                </a:solidFill>
              </a:rPr>
              <a:t>, Văn </a:t>
            </a:r>
            <a:r>
              <a:rPr lang="en-US" sz="2400" dirty="0" err="1">
                <a:solidFill>
                  <a:srgbClr val="0070C0"/>
                </a:solidFill>
              </a:rPr>
              <a:t>phòng</a:t>
            </a:r>
            <a:r>
              <a:rPr lang="en-US" sz="2400" dirty="0">
                <a:solidFill>
                  <a:srgbClr val="0070C0"/>
                </a:solidFill>
              </a:rPr>
              <a:t> </a:t>
            </a:r>
            <a:r>
              <a:rPr lang="en-US" sz="2400" dirty="0" err="1">
                <a:solidFill>
                  <a:srgbClr val="0070C0"/>
                </a:solidFill>
              </a:rPr>
              <a:t>Tổng</a:t>
            </a:r>
            <a:r>
              <a:rPr lang="en-US" sz="2400" dirty="0">
                <a:solidFill>
                  <a:srgbClr val="0070C0"/>
                </a:solidFill>
              </a:rPr>
              <a:t> </a:t>
            </a:r>
            <a:r>
              <a:rPr lang="en-US" sz="2400" dirty="0" err="1">
                <a:solidFill>
                  <a:srgbClr val="0070C0"/>
                </a:solidFill>
              </a:rPr>
              <a:t>công</a:t>
            </a:r>
            <a:r>
              <a:rPr lang="en-US" sz="2400" dirty="0">
                <a:solidFill>
                  <a:srgbClr val="0070C0"/>
                </a:solidFill>
              </a:rPr>
              <a:t> ty: </a:t>
            </a:r>
            <a:r>
              <a:rPr lang="en-US" sz="2400" dirty="0" err="1">
                <a:solidFill>
                  <a:srgbClr val="0070C0"/>
                </a:solidFill>
              </a:rPr>
              <a:t>gửi</a:t>
            </a:r>
            <a:r>
              <a:rPr lang="en-US" sz="2400" dirty="0">
                <a:solidFill>
                  <a:srgbClr val="0070C0"/>
                </a:solidFill>
              </a:rPr>
              <a:t> </a:t>
            </a:r>
            <a:r>
              <a:rPr lang="en-US" sz="2400" dirty="0" err="1">
                <a:solidFill>
                  <a:srgbClr val="0070C0"/>
                </a:solidFill>
              </a:rPr>
              <a:t>đề</a:t>
            </a:r>
            <a:r>
              <a:rPr lang="en-US" sz="2400" dirty="0">
                <a:solidFill>
                  <a:srgbClr val="0070C0"/>
                </a:solidFill>
              </a:rPr>
              <a:t> </a:t>
            </a:r>
            <a:r>
              <a:rPr lang="en-US" sz="2400" dirty="0" err="1">
                <a:solidFill>
                  <a:srgbClr val="0070C0"/>
                </a:solidFill>
              </a:rPr>
              <a:t>xuất</a:t>
            </a:r>
            <a:r>
              <a:rPr lang="en-US" sz="2400" dirty="0">
                <a:solidFill>
                  <a:srgbClr val="0070C0"/>
                </a:solidFill>
              </a:rPr>
              <a:t> </a:t>
            </a:r>
            <a:r>
              <a:rPr lang="en-US" sz="2400" dirty="0" err="1">
                <a:solidFill>
                  <a:srgbClr val="0070C0"/>
                </a:solidFill>
              </a:rPr>
              <a:t>phân</a:t>
            </a:r>
            <a:r>
              <a:rPr lang="en-US" sz="2400" dirty="0">
                <a:solidFill>
                  <a:srgbClr val="0070C0"/>
                </a:solidFill>
              </a:rPr>
              <a:t> </a:t>
            </a:r>
            <a:r>
              <a:rPr lang="en-US" sz="2400" dirty="0" err="1">
                <a:solidFill>
                  <a:srgbClr val="0070C0"/>
                </a:solidFill>
              </a:rPr>
              <a:t>công</a:t>
            </a:r>
            <a:r>
              <a:rPr lang="en-US" sz="2400" dirty="0">
                <a:solidFill>
                  <a:srgbClr val="0070C0"/>
                </a:solidFill>
              </a:rPr>
              <a:t> </a:t>
            </a:r>
            <a:r>
              <a:rPr lang="en-US" sz="2400" dirty="0" err="1">
                <a:solidFill>
                  <a:srgbClr val="0070C0"/>
                </a:solidFill>
              </a:rPr>
              <a:t>xây</a:t>
            </a:r>
            <a:r>
              <a:rPr lang="en-US" sz="2400" dirty="0">
                <a:solidFill>
                  <a:srgbClr val="0070C0"/>
                </a:solidFill>
              </a:rPr>
              <a:t> </a:t>
            </a:r>
            <a:r>
              <a:rPr lang="en-US" sz="2400" dirty="0" err="1">
                <a:solidFill>
                  <a:srgbClr val="0070C0"/>
                </a:solidFill>
              </a:rPr>
              <a:t>dựng</a:t>
            </a:r>
            <a:r>
              <a:rPr lang="en-US" sz="2400" dirty="0">
                <a:solidFill>
                  <a:srgbClr val="0070C0"/>
                </a:solidFill>
              </a:rPr>
              <a:t> </a:t>
            </a:r>
            <a:r>
              <a:rPr lang="en-US" sz="2400" dirty="0" err="1">
                <a:solidFill>
                  <a:srgbClr val="0070C0"/>
                </a:solidFill>
              </a:rPr>
              <a:t>câu</a:t>
            </a:r>
            <a:r>
              <a:rPr lang="en-US" sz="2400" dirty="0">
                <a:solidFill>
                  <a:srgbClr val="0070C0"/>
                </a:solidFill>
              </a:rPr>
              <a:t> </a:t>
            </a:r>
            <a:r>
              <a:rPr lang="en-US" sz="2400" dirty="0" err="1">
                <a:solidFill>
                  <a:srgbClr val="0070C0"/>
                </a:solidFill>
              </a:rPr>
              <a:t>hỏi</a:t>
            </a:r>
            <a:r>
              <a:rPr lang="en-US" sz="2400" dirty="0">
                <a:solidFill>
                  <a:srgbClr val="0070C0"/>
                </a:solidFill>
              </a:rPr>
              <a:t> </a:t>
            </a:r>
            <a:r>
              <a:rPr lang="en-US" sz="2400" dirty="0" err="1">
                <a:solidFill>
                  <a:srgbClr val="0070C0"/>
                </a:solidFill>
              </a:rPr>
              <a:t>kiểm</a:t>
            </a:r>
            <a:r>
              <a:rPr lang="en-US" sz="2400" dirty="0">
                <a:solidFill>
                  <a:srgbClr val="0070C0"/>
                </a:solidFill>
              </a:rPr>
              <a:t> </a:t>
            </a:r>
            <a:r>
              <a:rPr lang="en-US" sz="2400" dirty="0" err="1">
                <a:solidFill>
                  <a:srgbClr val="0070C0"/>
                </a:solidFill>
              </a:rPr>
              <a:t>tra</a:t>
            </a:r>
            <a:r>
              <a:rPr lang="en-US" sz="2400" dirty="0">
                <a:solidFill>
                  <a:srgbClr val="0070C0"/>
                </a:solidFill>
              </a:rPr>
              <a:t> </a:t>
            </a:r>
            <a:r>
              <a:rPr lang="en-US" sz="2400" dirty="0" err="1">
                <a:solidFill>
                  <a:srgbClr val="0070C0"/>
                </a:solidFill>
              </a:rPr>
              <a:t>năng</a:t>
            </a:r>
            <a:r>
              <a:rPr lang="en-US" sz="2400" dirty="0">
                <a:solidFill>
                  <a:srgbClr val="0070C0"/>
                </a:solidFill>
              </a:rPr>
              <a:t> </a:t>
            </a:r>
            <a:r>
              <a:rPr lang="en-US" sz="2400" dirty="0" err="1">
                <a:solidFill>
                  <a:srgbClr val="0070C0"/>
                </a:solidFill>
              </a:rPr>
              <a:t>lực</a:t>
            </a:r>
            <a:r>
              <a:rPr lang="en-US" sz="2400" dirty="0">
                <a:solidFill>
                  <a:srgbClr val="0070C0"/>
                </a:solidFill>
              </a:rPr>
              <a:t> </a:t>
            </a:r>
            <a:r>
              <a:rPr lang="en-US" sz="2400" dirty="0" err="1">
                <a:solidFill>
                  <a:srgbClr val="0070C0"/>
                </a:solidFill>
              </a:rPr>
              <a:t>theo</a:t>
            </a:r>
            <a:r>
              <a:rPr lang="en-US" sz="2400" dirty="0">
                <a:solidFill>
                  <a:srgbClr val="0070C0"/>
                </a:solidFill>
              </a:rPr>
              <a:t> </a:t>
            </a:r>
            <a:r>
              <a:rPr lang="en-US" sz="2400" dirty="0" err="1">
                <a:solidFill>
                  <a:srgbClr val="0070C0"/>
                </a:solidFill>
              </a:rPr>
              <a:t>lĩnh</a:t>
            </a:r>
            <a:r>
              <a:rPr lang="en-US" sz="2400" dirty="0">
                <a:solidFill>
                  <a:srgbClr val="0070C0"/>
                </a:solidFill>
              </a:rPr>
              <a:t> </a:t>
            </a:r>
            <a:r>
              <a:rPr lang="en-US" sz="2400" dirty="0" err="1">
                <a:solidFill>
                  <a:srgbClr val="0070C0"/>
                </a:solidFill>
              </a:rPr>
              <a:t>vực</a:t>
            </a:r>
            <a:r>
              <a:rPr lang="en-US" sz="2400" dirty="0">
                <a:solidFill>
                  <a:srgbClr val="0070C0"/>
                </a:solidFill>
              </a:rPr>
              <a:t> </a:t>
            </a:r>
            <a:r>
              <a:rPr lang="en-US" sz="2400" dirty="0" err="1">
                <a:solidFill>
                  <a:srgbClr val="0070C0"/>
                </a:solidFill>
              </a:rPr>
              <a:t>chuyên</a:t>
            </a:r>
            <a:r>
              <a:rPr lang="en-US" sz="2400" dirty="0">
                <a:solidFill>
                  <a:srgbClr val="0070C0"/>
                </a:solidFill>
              </a:rPr>
              <a:t> </a:t>
            </a:r>
            <a:r>
              <a:rPr lang="en-US" sz="2400" dirty="0" err="1">
                <a:solidFill>
                  <a:srgbClr val="0070C0"/>
                </a:solidFill>
              </a:rPr>
              <a:t>môn</a:t>
            </a:r>
            <a:r>
              <a:rPr lang="en-US" sz="2400" dirty="0">
                <a:solidFill>
                  <a:srgbClr val="0070C0"/>
                </a:solidFill>
              </a:rPr>
              <a:t> </a:t>
            </a:r>
            <a:r>
              <a:rPr lang="en-US" sz="2400" dirty="0" err="1">
                <a:solidFill>
                  <a:srgbClr val="0070C0"/>
                </a:solidFill>
              </a:rPr>
              <a:t>được</a:t>
            </a:r>
            <a:r>
              <a:rPr lang="en-US" sz="2400" dirty="0">
                <a:solidFill>
                  <a:srgbClr val="0070C0"/>
                </a:solidFill>
              </a:rPr>
              <a:t> </a:t>
            </a:r>
            <a:r>
              <a:rPr lang="en-US" sz="2400" dirty="0" err="1">
                <a:solidFill>
                  <a:srgbClr val="0070C0"/>
                </a:solidFill>
              </a:rPr>
              <a:t>giao</a:t>
            </a:r>
            <a:r>
              <a:rPr lang="en-US" sz="2400" dirty="0">
                <a:solidFill>
                  <a:srgbClr val="0070C0"/>
                </a:solidFill>
              </a:rPr>
              <a:t> </a:t>
            </a:r>
            <a:r>
              <a:rPr lang="en-US" sz="2400" dirty="0" err="1">
                <a:solidFill>
                  <a:srgbClr val="0070C0"/>
                </a:solidFill>
              </a:rPr>
              <a:t>phụ</a:t>
            </a:r>
            <a:r>
              <a:rPr lang="en-US" sz="2400" dirty="0">
                <a:solidFill>
                  <a:srgbClr val="0070C0"/>
                </a:solidFill>
              </a:rPr>
              <a:t> </a:t>
            </a:r>
            <a:r>
              <a:rPr lang="en-US" sz="2400" dirty="0" err="1">
                <a:solidFill>
                  <a:srgbClr val="0070C0"/>
                </a:solidFill>
              </a:rPr>
              <a:t>trách</a:t>
            </a:r>
            <a:r>
              <a:rPr lang="en-US" sz="2400" dirty="0">
                <a:solidFill>
                  <a:srgbClr val="0070C0"/>
                </a:solidFill>
              </a:rPr>
              <a:t> </a:t>
            </a:r>
            <a:r>
              <a:rPr lang="en-US" sz="2400" dirty="0" err="1">
                <a:solidFill>
                  <a:srgbClr val="0070C0"/>
                </a:solidFill>
              </a:rPr>
              <a:t>về</a:t>
            </a:r>
            <a:r>
              <a:rPr lang="en-US" sz="2400" dirty="0">
                <a:solidFill>
                  <a:srgbClr val="0070C0"/>
                </a:solidFill>
              </a:rPr>
              <a:t> Ban Nhân </a:t>
            </a:r>
            <a:r>
              <a:rPr lang="en-US" sz="2400" dirty="0" err="1">
                <a:solidFill>
                  <a:srgbClr val="0070C0"/>
                </a:solidFill>
              </a:rPr>
              <a:t>sự</a:t>
            </a:r>
            <a:r>
              <a:rPr lang="en-US" sz="2400" dirty="0">
                <a:solidFill>
                  <a:srgbClr val="0070C0"/>
                </a:solidFill>
              </a:rPr>
              <a:t> </a:t>
            </a:r>
            <a:r>
              <a:rPr lang="en-US" sz="2400" dirty="0" err="1">
                <a:solidFill>
                  <a:srgbClr val="0070C0"/>
                </a:solidFill>
              </a:rPr>
              <a:t>để</a:t>
            </a:r>
            <a:r>
              <a:rPr lang="en-US" sz="2400" dirty="0">
                <a:solidFill>
                  <a:srgbClr val="0070C0"/>
                </a:solidFill>
              </a:rPr>
              <a:t> </a:t>
            </a:r>
            <a:r>
              <a:rPr lang="en-US" sz="2400" dirty="0" err="1">
                <a:solidFill>
                  <a:srgbClr val="0070C0"/>
                </a:solidFill>
              </a:rPr>
              <a:t>tập</a:t>
            </a:r>
            <a:r>
              <a:rPr lang="en-US" sz="2400" dirty="0">
                <a:solidFill>
                  <a:srgbClr val="0070C0"/>
                </a:solidFill>
              </a:rPr>
              <a:t> </a:t>
            </a:r>
            <a:r>
              <a:rPr lang="en-US" sz="2400" dirty="0" err="1">
                <a:solidFill>
                  <a:srgbClr val="0070C0"/>
                </a:solidFill>
              </a:rPr>
              <a:t>hợp</a:t>
            </a:r>
            <a:r>
              <a:rPr lang="en-US" sz="2400" dirty="0">
                <a:solidFill>
                  <a:srgbClr val="0070C0"/>
                </a:solidFill>
              </a:rPr>
              <a:t>, </a:t>
            </a:r>
            <a:r>
              <a:rPr lang="en-US" sz="2400" dirty="0" err="1">
                <a:solidFill>
                  <a:srgbClr val="0070C0"/>
                </a:solidFill>
              </a:rPr>
              <a:t>trình</a:t>
            </a:r>
            <a:r>
              <a:rPr lang="en-US" sz="2400" dirty="0">
                <a:solidFill>
                  <a:srgbClr val="0070C0"/>
                </a:solidFill>
              </a:rPr>
              <a:t> </a:t>
            </a:r>
            <a:r>
              <a:rPr lang="en-US" sz="2400" dirty="0" err="1">
                <a:solidFill>
                  <a:srgbClr val="0070C0"/>
                </a:solidFill>
              </a:rPr>
              <a:t>Lãnh</a:t>
            </a:r>
            <a:r>
              <a:rPr lang="en-US" sz="2400" dirty="0">
                <a:solidFill>
                  <a:srgbClr val="0070C0"/>
                </a:solidFill>
              </a:rPr>
              <a:t> </a:t>
            </a:r>
            <a:r>
              <a:rPr lang="en-US" sz="2400" dirty="0" err="1">
                <a:solidFill>
                  <a:srgbClr val="0070C0"/>
                </a:solidFill>
              </a:rPr>
              <a:t>đạo</a:t>
            </a:r>
            <a:r>
              <a:rPr lang="en-US" sz="2400" dirty="0">
                <a:solidFill>
                  <a:srgbClr val="0070C0"/>
                </a:solidFill>
              </a:rPr>
              <a:t> </a:t>
            </a:r>
            <a:r>
              <a:rPr lang="en-US" sz="2400" dirty="0" err="1">
                <a:solidFill>
                  <a:srgbClr val="0070C0"/>
                </a:solidFill>
              </a:rPr>
              <a:t>Tổng</a:t>
            </a:r>
            <a:r>
              <a:rPr lang="en-US" sz="2400" dirty="0">
                <a:solidFill>
                  <a:srgbClr val="0070C0"/>
                </a:solidFill>
              </a:rPr>
              <a:t> </a:t>
            </a:r>
            <a:r>
              <a:rPr lang="en-US" sz="2400" dirty="0" err="1">
                <a:solidFill>
                  <a:srgbClr val="0070C0"/>
                </a:solidFill>
              </a:rPr>
              <a:t>công</a:t>
            </a:r>
            <a:r>
              <a:rPr lang="en-US" sz="2400" dirty="0">
                <a:solidFill>
                  <a:srgbClr val="0070C0"/>
                </a:solidFill>
              </a:rPr>
              <a:t> ty </a:t>
            </a:r>
            <a:r>
              <a:rPr lang="en-US" sz="2400" dirty="0" err="1">
                <a:solidFill>
                  <a:srgbClr val="0070C0"/>
                </a:solidFill>
              </a:rPr>
              <a:t>phê</a:t>
            </a:r>
            <a:r>
              <a:rPr lang="en-US" sz="2400" dirty="0">
                <a:solidFill>
                  <a:srgbClr val="0070C0"/>
                </a:solidFill>
              </a:rPr>
              <a:t> </a:t>
            </a:r>
            <a:r>
              <a:rPr lang="en-US" sz="2400" dirty="0" err="1">
                <a:solidFill>
                  <a:srgbClr val="0070C0"/>
                </a:solidFill>
              </a:rPr>
              <a:t>duyệt</a:t>
            </a:r>
            <a:r>
              <a:rPr lang="en-US" sz="2400" dirty="0">
                <a:solidFill>
                  <a:srgbClr val="0070C0"/>
                </a:solidFill>
              </a:rPr>
              <a:t>.</a:t>
            </a:r>
            <a:endParaRPr lang="en-US" sz="2400" b="1" dirty="0">
              <a:solidFill>
                <a:srgbClr val="0070C0"/>
              </a:solidFill>
            </a:endParaRPr>
          </a:p>
          <a:p>
            <a:r>
              <a:rPr lang="en-US" sz="2400" dirty="0">
                <a:solidFill>
                  <a:srgbClr val="0070C0"/>
                </a:solidFill>
              </a:rPr>
              <a:t>+ 30/4/2016: </a:t>
            </a:r>
            <a:r>
              <a:rPr lang="en-US" sz="2400" dirty="0" err="1">
                <a:solidFill>
                  <a:srgbClr val="0070C0"/>
                </a:solidFill>
              </a:rPr>
              <a:t>hoàn</a:t>
            </a:r>
            <a:r>
              <a:rPr lang="en-US" sz="2400" dirty="0">
                <a:solidFill>
                  <a:srgbClr val="0070C0"/>
                </a:solidFill>
              </a:rPr>
              <a:t> </a:t>
            </a:r>
            <a:r>
              <a:rPr lang="en-US" sz="2400" dirty="0" err="1">
                <a:solidFill>
                  <a:srgbClr val="0070C0"/>
                </a:solidFill>
              </a:rPr>
              <a:t>thành</a:t>
            </a:r>
            <a:r>
              <a:rPr lang="en-US" sz="2400" dirty="0">
                <a:solidFill>
                  <a:srgbClr val="0070C0"/>
                </a:solidFill>
              </a:rPr>
              <a:t> </a:t>
            </a:r>
            <a:r>
              <a:rPr lang="en-US" sz="2400" dirty="0" err="1">
                <a:solidFill>
                  <a:srgbClr val="0070C0"/>
                </a:solidFill>
              </a:rPr>
              <a:t>tối</a:t>
            </a:r>
            <a:r>
              <a:rPr lang="en-US" sz="2400" dirty="0">
                <a:solidFill>
                  <a:srgbClr val="0070C0"/>
                </a:solidFill>
              </a:rPr>
              <a:t> </a:t>
            </a:r>
            <a:r>
              <a:rPr lang="en-US" sz="2400" dirty="0" err="1">
                <a:solidFill>
                  <a:srgbClr val="0070C0"/>
                </a:solidFill>
              </a:rPr>
              <a:t>thiểu</a:t>
            </a:r>
            <a:r>
              <a:rPr lang="en-US" sz="2400" dirty="0">
                <a:solidFill>
                  <a:srgbClr val="0070C0"/>
                </a:solidFill>
              </a:rPr>
              <a:t> 50% </a:t>
            </a:r>
            <a:r>
              <a:rPr lang="en-US" sz="2400" dirty="0" err="1">
                <a:solidFill>
                  <a:srgbClr val="0070C0"/>
                </a:solidFill>
              </a:rPr>
              <a:t>số</a:t>
            </a:r>
            <a:r>
              <a:rPr lang="en-US" sz="2400" dirty="0">
                <a:solidFill>
                  <a:srgbClr val="0070C0"/>
                </a:solidFill>
              </a:rPr>
              <a:t> </a:t>
            </a:r>
            <a:r>
              <a:rPr lang="en-US" sz="2400" dirty="0" err="1">
                <a:solidFill>
                  <a:srgbClr val="0070C0"/>
                </a:solidFill>
              </a:rPr>
              <a:t>lượng</a:t>
            </a:r>
            <a:r>
              <a:rPr lang="en-US" sz="2400" dirty="0">
                <a:solidFill>
                  <a:srgbClr val="0070C0"/>
                </a:solidFill>
              </a:rPr>
              <a:t> </a:t>
            </a:r>
            <a:r>
              <a:rPr lang="en-US" sz="2400" dirty="0" err="1">
                <a:solidFill>
                  <a:srgbClr val="0070C0"/>
                </a:solidFill>
              </a:rPr>
              <a:t>câu</a:t>
            </a:r>
            <a:r>
              <a:rPr lang="en-US" sz="2400" dirty="0">
                <a:solidFill>
                  <a:srgbClr val="0070C0"/>
                </a:solidFill>
              </a:rPr>
              <a:t> </a:t>
            </a:r>
            <a:r>
              <a:rPr lang="en-US" sz="2400" dirty="0" err="1">
                <a:solidFill>
                  <a:srgbClr val="0070C0"/>
                </a:solidFill>
              </a:rPr>
              <a:t>hỏi</a:t>
            </a:r>
            <a:r>
              <a:rPr lang="en-US" sz="2400" dirty="0">
                <a:solidFill>
                  <a:srgbClr val="0070C0"/>
                </a:solidFill>
              </a:rPr>
              <a:t>;</a:t>
            </a:r>
            <a:endParaRPr lang="en-US" sz="2400" b="1" dirty="0">
              <a:solidFill>
                <a:srgbClr val="0070C0"/>
              </a:solidFill>
            </a:endParaRPr>
          </a:p>
          <a:p>
            <a:r>
              <a:rPr lang="en-US" sz="2400" dirty="0">
                <a:solidFill>
                  <a:srgbClr val="0070C0"/>
                </a:solidFill>
              </a:rPr>
              <a:t>+ 30/5/2016: </a:t>
            </a:r>
            <a:r>
              <a:rPr lang="en-US" sz="2400" dirty="0" err="1">
                <a:solidFill>
                  <a:srgbClr val="0070C0"/>
                </a:solidFill>
              </a:rPr>
              <a:t>hoàn</a:t>
            </a:r>
            <a:r>
              <a:rPr lang="en-US" sz="2400" dirty="0">
                <a:solidFill>
                  <a:srgbClr val="0070C0"/>
                </a:solidFill>
              </a:rPr>
              <a:t> </a:t>
            </a:r>
            <a:r>
              <a:rPr lang="en-US" sz="2400" dirty="0" err="1">
                <a:solidFill>
                  <a:srgbClr val="0070C0"/>
                </a:solidFill>
              </a:rPr>
              <a:t>thành</a:t>
            </a:r>
            <a:r>
              <a:rPr lang="en-US" sz="2400" dirty="0">
                <a:solidFill>
                  <a:srgbClr val="0070C0"/>
                </a:solidFill>
              </a:rPr>
              <a:t> </a:t>
            </a:r>
            <a:r>
              <a:rPr lang="en-US" sz="2400" dirty="0" err="1">
                <a:solidFill>
                  <a:srgbClr val="0070C0"/>
                </a:solidFill>
              </a:rPr>
              <a:t>số</a:t>
            </a:r>
            <a:r>
              <a:rPr lang="en-US" sz="2400" dirty="0">
                <a:solidFill>
                  <a:srgbClr val="0070C0"/>
                </a:solidFill>
              </a:rPr>
              <a:t> </a:t>
            </a:r>
            <a:r>
              <a:rPr lang="en-US" sz="2400" dirty="0" err="1">
                <a:solidFill>
                  <a:srgbClr val="0070C0"/>
                </a:solidFill>
              </a:rPr>
              <a:t>lượng</a:t>
            </a:r>
            <a:r>
              <a:rPr lang="en-US" sz="2400" dirty="0">
                <a:solidFill>
                  <a:srgbClr val="0070C0"/>
                </a:solidFill>
              </a:rPr>
              <a:t> </a:t>
            </a:r>
            <a:r>
              <a:rPr lang="en-US" sz="2400" dirty="0" err="1">
                <a:solidFill>
                  <a:srgbClr val="0070C0"/>
                </a:solidFill>
              </a:rPr>
              <a:t>câu</a:t>
            </a:r>
            <a:r>
              <a:rPr lang="en-US" sz="2400" dirty="0">
                <a:solidFill>
                  <a:srgbClr val="0070C0"/>
                </a:solidFill>
              </a:rPr>
              <a:t> </a:t>
            </a:r>
            <a:r>
              <a:rPr lang="en-US" sz="2400" dirty="0" err="1">
                <a:solidFill>
                  <a:srgbClr val="0070C0"/>
                </a:solidFill>
              </a:rPr>
              <a:t>hỏi</a:t>
            </a:r>
            <a:r>
              <a:rPr lang="en-US" sz="2400" dirty="0">
                <a:solidFill>
                  <a:srgbClr val="0070C0"/>
                </a:solidFill>
              </a:rPr>
              <a:t> </a:t>
            </a:r>
            <a:r>
              <a:rPr lang="en-US" sz="2400" dirty="0" err="1">
                <a:solidFill>
                  <a:srgbClr val="0070C0"/>
                </a:solidFill>
              </a:rPr>
              <a:t>còn</a:t>
            </a:r>
            <a:r>
              <a:rPr lang="en-US" sz="2400" dirty="0">
                <a:solidFill>
                  <a:srgbClr val="0070C0"/>
                </a:solidFill>
              </a:rPr>
              <a:t> </a:t>
            </a:r>
            <a:r>
              <a:rPr lang="en-US" sz="2400" dirty="0" err="1">
                <a:solidFill>
                  <a:srgbClr val="0070C0"/>
                </a:solidFill>
              </a:rPr>
              <a:t>lại</a:t>
            </a:r>
            <a:r>
              <a:rPr lang="en-US" sz="2400" dirty="0">
                <a:solidFill>
                  <a:srgbClr val="0070C0"/>
                </a:solidFill>
              </a:rPr>
              <a:t>.</a:t>
            </a:r>
            <a:endParaRPr lang="en-US" sz="2400" b="1" dirty="0">
              <a:solidFill>
                <a:srgbClr val="0070C0"/>
              </a:solidFill>
            </a:endParaRPr>
          </a:p>
        </p:txBody>
      </p:sp>
    </p:spTree>
    <p:extLst>
      <p:ext uri="{BB962C8B-B14F-4D97-AF65-F5344CB8AC3E}">
        <p14:creationId xmlns:p14="http://schemas.microsoft.com/office/powerpoint/2010/main" val="112710493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http://braemarfsc.org/wp-content/uploads/2012/12/Thank-you-with-hat.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150" y="1447800"/>
            <a:ext cx="7935119" cy="446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5017566"/>
      </p:ext>
    </p:extLst>
  </p:cSld>
  <p:clrMapOvr>
    <a:masterClrMapping/>
  </p:clrMapOvr>
  <p:transition>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9057" name="think-cell Slide" r:id="rId16" imgW="270" imgH="270" progId="TCLayout.ActiveDocument.1">
                  <p:embed/>
                </p:oleObj>
              </mc:Choice>
              <mc:Fallback>
                <p:oleObj name="think-cell Slide" r:id="rId16" imgW="270" imgH="270" progId="TCLayout.ActiveDocument.1">
                  <p:embed/>
                  <p:pic>
                    <p:nvPicPr>
                      <p:cNvPr id="0" name="Picture 1"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7" name="Title 1"/>
          <p:cNvSpPr>
            <a:spLocks noGrp="1"/>
          </p:cNvSpPr>
          <p:nvPr>
            <p:ph type="title"/>
            <p:custDataLst>
              <p:tags r:id="rId3"/>
            </p:custDataLst>
          </p:nvPr>
        </p:nvSpPr>
        <p:spPr>
          <a:xfrm>
            <a:off x="-76200" y="228600"/>
            <a:ext cx="9982200" cy="563562"/>
          </a:xfrm>
        </p:spPr>
        <p:txBody>
          <a:bodyPr/>
          <a:lstStyle/>
          <a:p>
            <a:pPr algn="ctr"/>
            <a:r>
              <a:rPr lang="en-US" sz="2800" b="1" dirty="0" err="1">
                <a:solidFill>
                  <a:srgbClr val="FF0000"/>
                </a:solidFill>
                <a:latin typeface="Arial" pitchFamily="34" charset="0"/>
                <a:cs typeface="Arial" pitchFamily="34" charset="0"/>
              </a:rPr>
              <a:t>Ngữ</a:t>
            </a:r>
            <a:r>
              <a:rPr lang="en-US" sz="2800" b="1" dirty="0">
                <a:solidFill>
                  <a:srgbClr val="FF0000"/>
                </a:solidFill>
                <a:latin typeface="Arial" pitchFamily="34" charset="0"/>
                <a:cs typeface="Arial" pitchFamily="34" charset="0"/>
              </a:rPr>
              <a:t> </a:t>
            </a:r>
            <a:r>
              <a:rPr lang="en-US" sz="2800" b="1" dirty="0" err="1">
                <a:solidFill>
                  <a:srgbClr val="FF0000"/>
                </a:solidFill>
                <a:latin typeface="Arial" pitchFamily="34" charset="0"/>
                <a:cs typeface="Arial" pitchFamily="34" charset="0"/>
              </a:rPr>
              <a:t>cảnh</a:t>
            </a:r>
            <a:r>
              <a:rPr lang="en-US" sz="2800" b="1" dirty="0">
                <a:solidFill>
                  <a:srgbClr val="FF0000"/>
                </a:solidFill>
                <a:latin typeface="Arial" pitchFamily="34" charset="0"/>
                <a:cs typeface="Arial" pitchFamily="34" charset="0"/>
              </a:rPr>
              <a:t> </a:t>
            </a:r>
            <a:r>
              <a:rPr lang="en-US" sz="2800" b="1" dirty="0" err="1">
                <a:solidFill>
                  <a:srgbClr val="FF0000"/>
                </a:solidFill>
                <a:latin typeface="Arial" pitchFamily="34" charset="0"/>
                <a:cs typeface="Arial" pitchFamily="34" charset="0"/>
              </a:rPr>
              <a:t>thực</a:t>
            </a:r>
            <a:r>
              <a:rPr lang="en-US" sz="2800" b="1" dirty="0">
                <a:solidFill>
                  <a:srgbClr val="FF0000"/>
                </a:solidFill>
                <a:latin typeface="Arial" pitchFamily="34" charset="0"/>
                <a:cs typeface="Arial" pitchFamily="34" charset="0"/>
              </a:rPr>
              <a:t> </a:t>
            </a:r>
            <a:r>
              <a:rPr lang="en-US" sz="2800" b="1" dirty="0" err="1">
                <a:solidFill>
                  <a:srgbClr val="FF0000"/>
                </a:solidFill>
                <a:latin typeface="Arial" pitchFamily="34" charset="0"/>
                <a:cs typeface="Arial" pitchFamily="34" charset="0"/>
              </a:rPr>
              <a:t>hiện</a:t>
            </a:r>
            <a:r>
              <a:rPr lang="en-US" sz="2800" b="1" dirty="0">
                <a:solidFill>
                  <a:srgbClr val="FF0000"/>
                </a:solidFill>
                <a:latin typeface="Arial" pitchFamily="34" charset="0"/>
                <a:cs typeface="Arial" pitchFamily="34" charset="0"/>
              </a:rPr>
              <a:t> </a:t>
            </a:r>
            <a:r>
              <a:rPr lang="en-US" sz="2800" b="1" dirty="0" err="1">
                <a:solidFill>
                  <a:srgbClr val="FF0000"/>
                </a:solidFill>
                <a:latin typeface="Arial" pitchFamily="34" charset="0"/>
                <a:cs typeface="Arial" pitchFamily="34" charset="0"/>
              </a:rPr>
              <a:t>nhiệm</a:t>
            </a:r>
            <a:r>
              <a:rPr lang="en-US" sz="2800" b="1" dirty="0">
                <a:solidFill>
                  <a:srgbClr val="FF0000"/>
                </a:solidFill>
                <a:latin typeface="Arial" pitchFamily="34" charset="0"/>
                <a:cs typeface="Arial" pitchFamily="34" charset="0"/>
              </a:rPr>
              <a:t> </a:t>
            </a:r>
            <a:r>
              <a:rPr lang="en-US" sz="2800" b="1" dirty="0" err="1">
                <a:solidFill>
                  <a:srgbClr val="FF0000"/>
                </a:solidFill>
                <a:latin typeface="Arial" pitchFamily="34" charset="0"/>
                <a:cs typeface="Arial" pitchFamily="34" charset="0"/>
              </a:rPr>
              <a:t>vụ</a:t>
            </a:r>
            <a:r>
              <a:rPr lang="en-US" sz="2800" b="1" dirty="0">
                <a:solidFill>
                  <a:srgbClr val="FF0000"/>
                </a:solidFill>
                <a:latin typeface="Arial" pitchFamily="34" charset="0"/>
                <a:cs typeface="Arial" pitchFamily="34" charset="0"/>
              </a:rPr>
              <a:t> </a:t>
            </a:r>
            <a:r>
              <a:rPr lang="en-US" sz="2800" b="1" dirty="0" err="1">
                <a:solidFill>
                  <a:srgbClr val="FF0000"/>
                </a:solidFill>
                <a:latin typeface="Arial" pitchFamily="34" charset="0"/>
                <a:cs typeface="Arial" pitchFamily="34" charset="0"/>
              </a:rPr>
              <a:t>xây</a:t>
            </a:r>
            <a:r>
              <a:rPr lang="en-US" sz="2800" b="1" dirty="0">
                <a:solidFill>
                  <a:srgbClr val="FF0000"/>
                </a:solidFill>
                <a:latin typeface="Arial" pitchFamily="34" charset="0"/>
                <a:cs typeface="Arial" pitchFamily="34" charset="0"/>
              </a:rPr>
              <a:t> </a:t>
            </a:r>
            <a:r>
              <a:rPr lang="en-US" sz="2800" b="1" dirty="0" err="1">
                <a:solidFill>
                  <a:srgbClr val="FF0000"/>
                </a:solidFill>
                <a:latin typeface="Arial" pitchFamily="34" charset="0"/>
                <a:cs typeface="Arial" pitchFamily="34" charset="0"/>
              </a:rPr>
              <a:t>dựng</a:t>
            </a:r>
            <a:r>
              <a:rPr lang="en-US" sz="2800" b="1" dirty="0">
                <a:solidFill>
                  <a:srgbClr val="FF0000"/>
                </a:solidFill>
                <a:latin typeface="Arial" pitchFamily="34" charset="0"/>
                <a:cs typeface="Arial" pitchFamily="34" charset="0"/>
              </a:rPr>
              <a:t> NHCH</a:t>
            </a:r>
            <a:endParaRPr lang="vi-VN" sz="2800" b="1" dirty="0">
              <a:solidFill>
                <a:srgbClr val="FF0000"/>
              </a:solidFill>
              <a:latin typeface="Arial" pitchFamily="34" charset="0"/>
              <a:cs typeface="Arial" pitchFamily="34" charset="0"/>
            </a:endParaRPr>
          </a:p>
        </p:txBody>
      </p:sp>
      <p:sp>
        <p:nvSpPr>
          <p:cNvPr id="8" name="Rectangle 5"/>
          <p:cNvSpPr>
            <a:spLocks noChangeArrowheads="1"/>
          </p:cNvSpPr>
          <p:nvPr>
            <p:custDataLst>
              <p:tags r:id="rId4"/>
            </p:custDataLst>
          </p:nvPr>
        </p:nvSpPr>
        <p:spPr bwMode="auto">
          <a:xfrm>
            <a:off x="5314949" y="2362200"/>
            <a:ext cx="4057651" cy="2362200"/>
          </a:xfrm>
          <a:prstGeom prst="rect">
            <a:avLst/>
          </a:prstGeom>
          <a:solidFill>
            <a:schemeClr val="bg1"/>
          </a:solidFill>
          <a:ln w="9525">
            <a:noFill/>
            <a:miter lim="800000"/>
            <a:headEnd/>
            <a:tailEnd/>
          </a:ln>
        </p:spPr>
        <p:txBody>
          <a:bodyPr lIns="72000" tIns="72000" rIns="72000" bIns="72000"/>
          <a:lstStyle/>
          <a:p>
            <a:pPr marL="268288" lvl="1" indent="-266700" algn="l">
              <a:spcBef>
                <a:spcPts val="600"/>
              </a:spcBef>
              <a:spcAft>
                <a:spcPts val="0"/>
              </a:spcAft>
              <a:buClr>
                <a:schemeClr val="hlink"/>
              </a:buClr>
              <a:buSzPct val="80000"/>
              <a:buFont typeface="Monotype Sorts" pitchFamily="2" charset="2"/>
              <a:buNone/>
            </a:pPr>
            <a:r>
              <a:rPr lang="en-US" sz="1400" b="0" dirty="0"/>
              <a:t>	</a:t>
            </a:r>
            <a:r>
              <a:rPr lang="en-US" sz="1400" b="0" dirty="0" err="1">
                <a:solidFill>
                  <a:srgbClr val="0070C0"/>
                </a:solidFill>
              </a:rPr>
              <a:t>BNS</a:t>
            </a:r>
            <a:r>
              <a:rPr lang="en-US" sz="1400" b="0" dirty="0">
                <a:solidFill>
                  <a:srgbClr val="0070C0"/>
                </a:solidFill>
              </a:rPr>
              <a:t> </a:t>
            </a:r>
            <a:r>
              <a:rPr lang="en-US" sz="1400" b="0" dirty="0" err="1">
                <a:solidFill>
                  <a:srgbClr val="0070C0"/>
                </a:solidFill>
              </a:rPr>
              <a:t>và</a:t>
            </a:r>
            <a:r>
              <a:rPr lang="en-US" sz="1400" b="0" dirty="0">
                <a:solidFill>
                  <a:srgbClr val="0070C0"/>
                </a:solidFill>
              </a:rPr>
              <a:t> </a:t>
            </a:r>
            <a:r>
              <a:rPr lang="en-US" sz="1400" b="0" dirty="0" err="1">
                <a:solidFill>
                  <a:srgbClr val="0070C0"/>
                </a:solidFill>
              </a:rPr>
              <a:t>các</a:t>
            </a:r>
            <a:r>
              <a:rPr lang="en-US" sz="1400" b="0" dirty="0">
                <a:solidFill>
                  <a:srgbClr val="0070C0"/>
                </a:solidFill>
              </a:rPr>
              <a:t> </a:t>
            </a:r>
            <a:r>
              <a:rPr lang="en-US" sz="1400" b="0" dirty="0" err="1">
                <a:solidFill>
                  <a:srgbClr val="0070C0"/>
                </a:solidFill>
              </a:rPr>
              <a:t>đơn</a:t>
            </a:r>
            <a:r>
              <a:rPr lang="en-US" sz="1400" b="0" dirty="0">
                <a:solidFill>
                  <a:srgbClr val="0070C0"/>
                </a:solidFill>
              </a:rPr>
              <a:t> </a:t>
            </a:r>
            <a:r>
              <a:rPr lang="en-US" sz="1400" b="0" dirty="0" err="1">
                <a:solidFill>
                  <a:srgbClr val="0070C0"/>
                </a:solidFill>
              </a:rPr>
              <a:t>vị</a:t>
            </a:r>
            <a:r>
              <a:rPr lang="en-US" sz="1400" b="0" dirty="0">
                <a:solidFill>
                  <a:srgbClr val="0070C0"/>
                </a:solidFill>
              </a:rPr>
              <a:t> </a:t>
            </a:r>
            <a:r>
              <a:rPr lang="en-US" sz="1400" b="0" dirty="0" err="1">
                <a:solidFill>
                  <a:srgbClr val="0070C0"/>
                </a:solidFill>
              </a:rPr>
              <a:t>sẽ</a:t>
            </a:r>
            <a:r>
              <a:rPr lang="en-US" sz="1400" b="0" dirty="0">
                <a:solidFill>
                  <a:srgbClr val="0070C0"/>
                </a:solidFill>
              </a:rPr>
              <a:t> </a:t>
            </a:r>
            <a:r>
              <a:rPr lang="en-US" sz="1400" b="0" dirty="0" err="1">
                <a:solidFill>
                  <a:srgbClr val="0070C0"/>
                </a:solidFill>
              </a:rPr>
              <a:t>triển</a:t>
            </a:r>
            <a:r>
              <a:rPr lang="en-US" sz="1400" b="0" dirty="0">
                <a:solidFill>
                  <a:srgbClr val="0070C0"/>
                </a:solidFill>
              </a:rPr>
              <a:t> </a:t>
            </a:r>
            <a:r>
              <a:rPr lang="en-US" sz="1400" b="0" dirty="0" err="1">
                <a:solidFill>
                  <a:srgbClr val="0070C0"/>
                </a:solidFill>
              </a:rPr>
              <a:t>khai</a:t>
            </a:r>
            <a:r>
              <a:rPr lang="en-US" sz="1400" b="0" dirty="0">
                <a:solidFill>
                  <a:srgbClr val="0070C0"/>
                </a:solidFill>
              </a:rPr>
              <a:t>:</a:t>
            </a:r>
          </a:p>
          <a:p>
            <a:pPr marL="538163" lvl="2" indent="-268288" algn="l">
              <a:spcBef>
                <a:spcPts val="600"/>
              </a:spcBef>
              <a:spcAft>
                <a:spcPts val="0"/>
              </a:spcAft>
              <a:buClr>
                <a:schemeClr val="hlink"/>
              </a:buClr>
              <a:buSzPct val="80000"/>
              <a:buFont typeface="Monotype Sorts" pitchFamily="2" charset="2"/>
              <a:buBlip>
                <a:blip r:embed="rId18"/>
              </a:buBlip>
            </a:pPr>
            <a:r>
              <a:rPr lang="en-US" sz="1400" b="0" i="1" dirty="0" err="1">
                <a:solidFill>
                  <a:srgbClr val="0070C0"/>
                </a:solidFill>
              </a:rPr>
              <a:t>Rà</a:t>
            </a:r>
            <a:r>
              <a:rPr lang="en-US" sz="1400" b="0" i="1" dirty="0">
                <a:solidFill>
                  <a:srgbClr val="0070C0"/>
                </a:solidFill>
              </a:rPr>
              <a:t> </a:t>
            </a:r>
            <a:r>
              <a:rPr lang="en-US" sz="1400" b="0" i="1" dirty="0" err="1">
                <a:solidFill>
                  <a:srgbClr val="0070C0"/>
                </a:solidFill>
              </a:rPr>
              <a:t>soát</a:t>
            </a:r>
            <a:r>
              <a:rPr lang="en-US" sz="1400" b="0" i="1" dirty="0">
                <a:solidFill>
                  <a:srgbClr val="0070C0"/>
                </a:solidFill>
              </a:rPr>
              <a:t>, </a:t>
            </a:r>
            <a:r>
              <a:rPr lang="en-US" sz="1400" b="0" i="1" dirty="0" err="1">
                <a:solidFill>
                  <a:srgbClr val="0070C0"/>
                </a:solidFill>
              </a:rPr>
              <a:t>chỉnh</a:t>
            </a:r>
            <a:r>
              <a:rPr lang="en-US" sz="1400" b="0" i="1" dirty="0">
                <a:solidFill>
                  <a:srgbClr val="0070C0"/>
                </a:solidFill>
              </a:rPr>
              <a:t> </a:t>
            </a:r>
            <a:r>
              <a:rPr lang="en-US" sz="1400" b="0" i="1" dirty="0" err="1">
                <a:solidFill>
                  <a:srgbClr val="0070C0"/>
                </a:solidFill>
              </a:rPr>
              <a:t>sửa</a:t>
            </a:r>
            <a:r>
              <a:rPr lang="en-US" sz="1400" b="0" i="1" dirty="0">
                <a:solidFill>
                  <a:srgbClr val="0070C0"/>
                </a:solidFill>
              </a:rPr>
              <a:t> </a:t>
            </a:r>
            <a:r>
              <a:rPr lang="en-US" sz="1400" b="0" i="1" dirty="0" err="1">
                <a:solidFill>
                  <a:srgbClr val="0070C0"/>
                </a:solidFill>
              </a:rPr>
              <a:t>lại</a:t>
            </a:r>
            <a:r>
              <a:rPr lang="en-US" sz="1400" b="0" i="1" dirty="0">
                <a:solidFill>
                  <a:srgbClr val="0070C0"/>
                </a:solidFill>
              </a:rPr>
              <a:t> </a:t>
            </a:r>
            <a:r>
              <a:rPr lang="en-US" sz="1400" b="0" i="1" dirty="0" err="1">
                <a:solidFill>
                  <a:srgbClr val="0070C0"/>
                </a:solidFill>
              </a:rPr>
              <a:t>toàn</a:t>
            </a:r>
            <a:r>
              <a:rPr lang="en-US" sz="1400" b="0" i="1" dirty="0">
                <a:solidFill>
                  <a:srgbClr val="0070C0"/>
                </a:solidFill>
              </a:rPr>
              <a:t> </a:t>
            </a:r>
            <a:r>
              <a:rPr lang="en-US" sz="1400" b="0" i="1" dirty="0" err="1">
                <a:solidFill>
                  <a:srgbClr val="0070C0"/>
                </a:solidFill>
              </a:rPr>
              <a:t>bộ</a:t>
            </a:r>
            <a:r>
              <a:rPr lang="en-US" sz="1400" b="0" i="1" dirty="0">
                <a:solidFill>
                  <a:srgbClr val="0070C0"/>
                </a:solidFill>
              </a:rPr>
              <a:t> </a:t>
            </a:r>
            <a:r>
              <a:rPr lang="en-US" sz="1400" b="0" i="1" dirty="0" err="1">
                <a:solidFill>
                  <a:srgbClr val="0070C0"/>
                </a:solidFill>
              </a:rPr>
              <a:t>từ</a:t>
            </a:r>
            <a:r>
              <a:rPr lang="en-US" sz="1400" b="0" i="1" dirty="0">
                <a:solidFill>
                  <a:srgbClr val="0070C0"/>
                </a:solidFill>
              </a:rPr>
              <a:t> </a:t>
            </a:r>
            <a:r>
              <a:rPr lang="en-US" sz="1400" b="0" i="1" dirty="0" err="1">
                <a:solidFill>
                  <a:srgbClr val="0070C0"/>
                </a:solidFill>
              </a:rPr>
              <a:t>điển</a:t>
            </a:r>
            <a:r>
              <a:rPr lang="en-US" sz="1400" b="0" i="1" dirty="0">
                <a:solidFill>
                  <a:srgbClr val="0070C0"/>
                </a:solidFill>
              </a:rPr>
              <a:t> </a:t>
            </a:r>
            <a:r>
              <a:rPr lang="en-US" sz="1400" b="0" i="1" dirty="0" err="1">
                <a:solidFill>
                  <a:srgbClr val="0070C0"/>
                </a:solidFill>
              </a:rPr>
              <a:t>năng</a:t>
            </a:r>
            <a:r>
              <a:rPr lang="en-US" sz="1400" b="0" i="1" dirty="0">
                <a:solidFill>
                  <a:srgbClr val="0070C0"/>
                </a:solidFill>
              </a:rPr>
              <a:t> </a:t>
            </a:r>
            <a:r>
              <a:rPr lang="en-US" sz="1400" b="0" i="1" dirty="0" err="1">
                <a:solidFill>
                  <a:srgbClr val="0070C0"/>
                </a:solidFill>
              </a:rPr>
              <a:t>lực</a:t>
            </a:r>
            <a:r>
              <a:rPr lang="en-US" sz="1400" b="0" i="1" dirty="0">
                <a:solidFill>
                  <a:srgbClr val="0070C0"/>
                </a:solidFill>
              </a:rPr>
              <a:t>, </a:t>
            </a:r>
            <a:r>
              <a:rPr lang="en-US" sz="1400" b="0" i="1" dirty="0" err="1">
                <a:solidFill>
                  <a:srgbClr val="0070C0"/>
                </a:solidFill>
              </a:rPr>
              <a:t>viết</a:t>
            </a:r>
            <a:r>
              <a:rPr lang="en-US" sz="1400" b="0" i="1" dirty="0">
                <a:solidFill>
                  <a:srgbClr val="0070C0"/>
                </a:solidFill>
              </a:rPr>
              <a:t> </a:t>
            </a:r>
            <a:r>
              <a:rPr lang="en-US" sz="1400" b="0" i="1" dirty="0" err="1">
                <a:solidFill>
                  <a:srgbClr val="0070C0"/>
                </a:solidFill>
              </a:rPr>
              <a:t>thêm</a:t>
            </a:r>
            <a:r>
              <a:rPr lang="en-US" sz="1400" b="0" i="1" dirty="0">
                <a:solidFill>
                  <a:srgbClr val="0070C0"/>
                </a:solidFill>
              </a:rPr>
              <a:t> </a:t>
            </a:r>
            <a:r>
              <a:rPr lang="en-US" sz="1400" b="0" i="1" dirty="0" err="1">
                <a:solidFill>
                  <a:srgbClr val="0070C0"/>
                </a:solidFill>
              </a:rPr>
              <a:t>TĐNL</a:t>
            </a:r>
            <a:r>
              <a:rPr lang="en-US" sz="1400" b="0" i="1" dirty="0">
                <a:solidFill>
                  <a:srgbClr val="0070C0"/>
                </a:solidFill>
              </a:rPr>
              <a:t> </a:t>
            </a:r>
            <a:r>
              <a:rPr lang="en-US" sz="1400" b="0" i="1" dirty="0" err="1">
                <a:solidFill>
                  <a:srgbClr val="0070C0"/>
                </a:solidFill>
              </a:rPr>
              <a:t>mới</a:t>
            </a:r>
            <a:r>
              <a:rPr lang="en-US" sz="1400" b="0" i="1" dirty="0">
                <a:solidFill>
                  <a:srgbClr val="0070C0"/>
                </a:solidFill>
              </a:rPr>
              <a:t>, </a:t>
            </a:r>
            <a:r>
              <a:rPr lang="en-US" sz="1400" b="0" i="1" dirty="0" err="1">
                <a:solidFill>
                  <a:srgbClr val="0070C0"/>
                </a:solidFill>
              </a:rPr>
              <a:t>thống</a:t>
            </a:r>
            <a:r>
              <a:rPr lang="en-US" sz="1400" b="0" i="1" dirty="0">
                <a:solidFill>
                  <a:srgbClr val="0070C0"/>
                </a:solidFill>
              </a:rPr>
              <a:t> </a:t>
            </a:r>
            <a:r>
              <a:rPr lang="en-US" sz="1400" b="0" i="1" dirty="0" err="1">
                <a:solidFill>
                  <a:srgbClr val="0070C0"/>
                </a:solidFill>
              </a:rPr>
              <a:t>nhất</a:t>
            </a:r>
            <a:r>
              <a:rPr lang="en-US" sz="1400" b="0" i="1" dirty="0">
                <a:solidFill>
                  <a:srgbClr val="0070C0"/>
                </a:solidFill>
              </a:rPr>
              <a:t> </a:t>
            </a:r>
            <a:r>
              <a:rPr lang="en-US" sz="1400" b="0" i="1" dirty="0" err="1">
                <a:solidFill>
                  <a:srgbClr val="0070C0"/>
                </a:solidFill>
              </a:rPr>
              <a:t>một</a:t>
            </a:r>
            <a:r>
              <a:rPr lang="en-US" sz="1400" b="0" i="1" dirty="0">
                <a:solidFill>
                  <a:srgbClr val="0070C0"/>
                </a:solidFill>
              </a:rPr>
              <a:t> </a:t>
            </a:r>
            <a:r>
              <a:rPr lang="en-US" sz="1400" b="0" i="1" dirty="0" err="1">
                <a:solidFill>
                  <a:srgbClr val="0070C0"/>
                </a:solidFill>
              </a:rPr>
              <a:t>bộ</a:t>
            </a:r>
            <a:r>
              <a:rPr lang="en-US" sz="1400" b="0" i="1" dirty="0">
                <a:solidFill>
                  <a:srgbClr val="0070C0"/>
                </a:solidFill>
              </a:rPr>
              <a:t> </a:t>
            </a:r>
            <a:r>
              <a:rPr lang="en-US" sz="1400" b="0" i="1" dirty="0" err="1">
                <a:solidFill>
                  <a:srgbClr val="0070C0"/>
                </a:solidFill>
              </a:rPr>
              <a:t>từ</a:t>
            </a:r>
            <a:r>
              <a:rPr lang="en-US" sz="1400" b="0" i="1" dirty="0">
                <a:solidFill>
                  <a:srgbClr val="0070C0"/>
                </a:solidFill>
              </a:rPr>
              <a:t> </a:t>
            </a:r>
            <a:r>
              <a:rPr lang="en-US" sz="1400" b="0" i="1" dirty="0" err="1">
                <a:solidFill>
                  <a:srgbClr val="0070C0"/>
                </a:solidFill>
              </a:rPr>
              <a:t>điển</a:t>
            </a:r>
            <a:r>
              <a:rPr lang="en-US" sz="1400" b="0" i="1" dirty="0">
                <a:solidFill>
                  <a:srgbClr val="0070C0"/>
                </a:solidFill>
              </a:rPr>
              <a:t> </a:t>
            </a:r>
            <a:r>
              <a:rPr lang="en-US" sz="1400" b="0" i="1" dirty="0" err="1">
                <a:solidFill>
                  <a:srgbClr val="0070C0"/>
                </a:solidFill>
              </a:rPr>
              <a:t>chung</a:t>
            </a:r>
            <a:r>
              <a:rPr lang="en-US" sz="1400" b="0" i="1" dirty="0">
                <a:solidFill>
                  <a:srgbClr val="0070C0"/>
                </a:solidFill>
              </a:rPr>
              <a:t> </a:t>
            </a:r>
            <a:r>
              <a:rPr lang="en-US" sz="1400" b="0" i="1" dirty="0" err="1">
                <a:solidFill>
                  <a:srgbClr val="0070C0"/>
                </a:solidFill>
              </a:rPr>
              <a:t>trên</a:t>
            </a:r>
            <a:r>
              <a:rPr lang="en-US" sz="1400" b="0" i="1" dirty="0">
                <a:solidFill>
                  <a:srgbClr val="0070C0"/>
                </a:solidFill>
              </a:rPr>
              <a:t> </a:t>
            </a:r>
            <a:r>
              <a:rPr lang="en-US" sz="1400" b="0" i="1" dirty="0" err="1">
                <a:solidFill>
                  <a:srgbClr val="0070C0"/>
                </a:solidFill>
              </a:rPr>
              <a:t>toàn</a:t>
            </a:r>
            <a:r>
              <a:rPr lang="en-US" sz="1400" b="0" i="1" dirty="0">
                <a:solidFill>
                  <a:srgbClr val="0070C0"/>
                </a:solidFill>
              </a:rPr>
              <a:t> </a:t>
            </a:r>
            <a:r>
              <a:rPr lang="en-US" sz="1400" b="0" i="1" dirty="0" err="1">
                <a:solidFill>
                  <a:srgbClr val="0070C0"/>
                </a:solidFill>
              </a:rPr>
              <a:t>Tổng</a:t>
            </a:r>
            <a:r>
              <a:rPr lang="en-US" sz="1400" b="0" i="1" dirty="0">
                <a:solidFill>
                  <a:srgbClr val="0070C0"/>
                </a:solidFill>
              </a:rPr>
              <a:t> </a:t>
            </a:r>
            <a:r>
              <a:rPr lang="en-US" sz="1400" b="0" i="1" dirty="0" err="1">
                <a:solidFill>
                  <a:srgbClr val="0070C0"/>
                </a:solidFill>
              </a:rPr>
              <a:t>công</a:t>
            </a:r>
            <a:r>
              <a:rPr lang="en-US" sz="1400" b="0" i="1" dirty="0">
                <a:solidFill>
                  <a:srgbClr val="0070C0"/>
                </a:solidFill>
              </a:rPr>
              <a:t> ty.</a:t>
            </a:r>
          </a:p>
          <a:p>
            <a:pPr marL="538163" lvl="2" indent="-268288" algn="l">
              <a:spcBef>
                <a:spcPts val="600"/>
              </a:spcBef>
              <a:spcAft>
                <a:spcPts val="0"/>
              </a:spcAft>
              <a:buClr>
                <a:schemeClr val="hlink"/>
              </a:buClr>
              <a:buSzPct val="80000"/>
              <a:buFont typeface="Monotype Sorts" pitchFamily="2" charset="2"/>
              <a:buBlip>
                <a:blip r:embed="rId18"/>
              </a:buBlip>
            </a:pPr>
            <a:r>
              <a:rPr lang="en-US" sz="1400" b="0" i="1" dirty="0" err="1">
                <a:solidFill>
                  <a:srgbClr val="0070C0"/>
                </a:solidFill>
              </a:rPr>
              <a:t>Xây</a:t>
            </a:r>
            <a:r>
              <a:rPr lang="en-US" sz="1400" b="0" i="1" dirty="0">
                <a:solidFill>
                  <a:srgbClr val="0070C0"/>
                </a:solidFill>
              </a:rPr>
              <a:t> </a:t>
            </a:r>
            <a:r>
              <a:rPr lang="en-US" sz="1400" b="0" i="1" dirty="0" err="1">
                <a:solidFill>
                  <a:srgbClr val="0070C0"/>
                </a:solidFill>
              </a:rPr>
              <a:t>dựng</a:t>
            </a:r>
            <a:r>
              <a:rPr lang="en-US" sz="1400" b="0" i="1" dirty="0">
                <a:solidFill>
                  <a:srgbClr val="0070C0"/>
                </a:solidFill>
              </a:rPr>
              <a:t> </a:t>
            </a:r>
            <a:r>
              <a:rPr lang="en-US" sz="1400" b="0" i="1" dirty="0" err="1">
                <a:solidFill>
                  <a:srgbClr val="0070C0"/>
                </a:solidFill>
              </a:rPr>
              <a:t>bộ</a:t>
            </a:r>
            <a:r>
              <a:rPr lang="en-US" sz="1400" b="0" i="1" dirty="0">
                <a:solidFill>
                  <a:srgbClr val="0070C0"/>
                </a:solidFill>
              </a:rPr>
              <a:t> </a:t>
            </a:r>
            <a:r>
              <a:rPr lang="en-US" sz="1400" b="0" i="1" dirty="0" err="1">
                <a:solidFill>
                  <a:srgbClr val="0070C0"/>
                </a:solidFill>
              </a:rPr>
              <a:t>ngân</a:t>
            </a:r>
            <a:r>
              <a:rPr lang="en-US" sz="1400" b="0" i="1" dirty="0">
                <a:solidFill>
                  <a:srgbClr val="0070C0"/>
                </a:solidFill>
              </a:rPr>
              <a:t> </a:t>
            </a:r>
            <a:r>
              <a:rPr lang="en-US" sz="1400" b="0" i="1" dirty="0" err="1">
                <a:solidFill>
                  <a:srgbClr val="0070C0"/>
                </a:solidFill>
              </a:rPr>
              <a:t>hàng</a:t>
            </a:r>
            <a:r>
              <a:rPr lang="en-US" sz="1400" b="0" i="1" dirty="0">
                <a:solidFill>
                  <a:srgbClr val="0070C0"/>
                </a:solidFill>
              </a:rPr>
              <a:t> </a:t>
            </a:r>
            <a:r>
              <a:rPr lang="en-US" sz="1400" b="0" i="1" dirty="0" err="1">
                <a:solidFill>
                  <a:srgbClr val="0070C0"/>
                </a:solidFill>
              </a:rPr>
              <a:t>câu</a:t>
            </a:r>
            <a:r>
              <a:rPr lang="en-US" sz="1400" b="0" i="1" dirty="0">
                <a:solidFill>
                  <a:srgbClr val="0070C0"/>
                </a:solidFill>
              </a:rPr>
              <a:t> </a:t>
            </a:r>
            <a:r>
              <a:rPr lang="en-US" sz="1400" b="0" i="1" dirty="0" err="1">
                <a:solidFill>
                  <a:srgbClr val="0070C0"/>
                </a:solidFill>
              </a:rPr>
              <a:t>hỏi</a:t>
            </a:r>
            <a:r>
              <a:rPr lang="en-US" sz="1400" b="0" i="1" dirty="0">
                <a:solidFill>
                  <a:srgbClr val="0070C0"/>
                </a:solidFill>
              </a:rPr>
              <a:t> </a:t>
            </a:r>
            <a:r>
              <a:rPr lang="en-US" sz="1400" b="0" i="1" dirty="0" err="1">
                <a:solidFill>
                  <a:srgbClr val="0070C0"/>
                </a:solidFill>
              </a:rPr>
              <a:t>đảm</a:t>
            </a:r>
            <a:r>
              <a:rPr lang="en-US" sz="1400" b="0" i="1" dirty="0">
                <a:solidFill>
                  <a:srgbClr val="0070C0"/>
                </a:solidFill>
              </a:rPr>
              <a:t> </a:t>
            </a:r>
            <a:r>
              <a:rPr lang="en-US" sz="1400" b="0" i="1" dirty="0" err="1">
                <a:solidFill>
                  <a:srgbClr val="0070C0"/>
                </a:solidFill>
              </a:rPr>
              <a:t>bảo</a:t>
            </a:r>
            <a:r>
              <a:rPr lang="en-US" sz="1400" b="0" i="1" dirty="0">
                <a:solidFill>
                  <a:srgbClr val="0070C0"/>
                </a:solidFill>
              </a:rPr>
              <a:t> </a:t>
            </a:r>
            <a:r>
              <a:rPr lang="en-US" sz="1400" b="0" i="1" dirty="0" err="1">
                <a:solidFill>
                  <a:srgbClr val="0070C0"/>
                </a:solidFill>
              </a:rPr>
              <a:t>chất</a:t>
            </a:r>
            <a:r>
              <a:rPr lang="en-US" sz="1400" b="0" i="1" dirty="0">
                <a:solidFill>
                  <a:srgbClr val="0070C0"/>
                </a:solidFill>
              </a:rPr>
              <a:t> </a:t>
            </a:r>
            <a:r>
              <a:rPr lang="en-US" sz="1400" b="0" i="1" dirty="0" err="1">
                <a:solidFill>
                  <a:srgbClr val="0070C0"/>
                </a:solidFill>
              </a:rPr>
              <a:t>lượng</a:t>
            </a:r>
            <a:r>
              <a:rPr lang="en-US" sz="1400" b="0" i="1" dirty="0">
                <a:solidFill>
                  <a:srgbClr val="0070C0"/>
                </a:solidFill>
              </a:rPr>
              <a:t> </a:t>
            </a:r>
            <a:r>
              <a:rPr lang="en-US" sz="1400" b="0" i="1" dirty="0" err="1">
                <a:solidFill>
                  <a:srgbClr val="0070C0"/>
                </a:solidFill>
              </a:rPr>
              <a:t>và</a:t>
            </a:r>
            <a:r>
              <a:rPr lang="en-US" sz="1400" b="0" i="1" dirty="0">
                <a:solidFill>
                  <a:srgbClr val="0070C0"/>
                </a:solidFill>
              </a:rPr>
              <a:t> </a:t>
            </a:r>
            <a:r>
              <a:rPr lang="en-US" sz="1400" b="0" i="1" dirty="0" err="1">
                <a:solidFill>
                  <a:srgbClr val="0070C0"/>
                </a:solidFill>
              </a:rPr>
              <a:t>số</a:t>
            </a:r>
            <a:r>
              <a:rPr lang="en-US" sz="1400" b="0" i="1" dirty="0">
                <a:solidFill>
                  <a:srgbClr val="0070C0"/>
                </a:solidFill>
              </a:rPr>
              <a:t> </a:t>
            </a:r>
            <a:r>
              <a:rPr lang="en-US" sz="1400" b="0" i="1" dirty="0" err="1">
                <a:solidFill>
                  <a:srgbClr val="0070C0"/>
                </a:solidFill>
              </a:rPr>
              <a:t>lượng</a:t>
            </a:r>
            <a:endParaRPr lang="en-US" sz="1400" b="0" i="1" dirty="0">
              <a:solidFill>
                <a:srgbClr val="0070C0"/>
              </a:solidFill>
            </a:endParaRPr>
          </a:p>
          <a:p>
            <a:pPr marL="538163" lvl="2" indent="-268288" algn="l">
              <a:spcBef>
                <a:spcPts val="600"/>
              </a:spcBef>
              <a:spcAft>
                <a:spcPts val="0"/>
              </a:spcAft>
              <a:buClr>
                <a:schemeClr val="hlink"/>
              </a:buClr>
              <a:buSzPct val="80000"/>
              <a:buFont typeface="Monotype Sorts" pitchFamily="2" charset="2"/>
              <a:buBlip>
                <a:blip r:embed="rId18"/>
              </a:buBlip>
            </a:pPr>
            <a:r>
              <a:rPr lang="en-US" sz="1400" i="1" dirty="0" err="1">
                <a:solidFill>
                  <a:srgbClr val="0070C0"/>
                </a:solidFill>
              </a:rPr>
              <a:t>Nghiên</a:t>
            </a:r>
            <a:r>
              <a:rPr lang="en-US" sz="1400" i="1" dirty="0">
                <a:solidFill>
                  <a:srgbClr val="0070C0"/>
                </a:solidFill>
              </a:rPr>
              <a:t> </a:t>
            </a:r>
            <a:r>
              <a:rPr lang="en-US" sz="1400" i="1" dirty="0" err="1">
                <a:solidFill>
                  <a:srgbClr val="0070C0"/>
                </a:solidFill>
              </a:rPr>
              <a:t>cứu</a:t>
            </a:r>
            <a:r>
              <a:rPr lang="en-US" sz="1400" i="1" dirty="0">
                <a:solidFill>
                  <a:srgbClr val="0070C0"/>
                </a:solidFill>
              </a:rPr>
              <a:t> </a:t>
            </a:r>
            <a:r>
              <a:rPr lang="en-US" sz="1400" i="1" dirty="0" err="1">
                <a:solidFill>
                  <a:srgbClr val="0070C0"/>
                </a:solidFill>
              </a:rPr>
              <a:t>và</a:t>
            </a:r>
            <a:r>
              <a:rPr lang="en-US" sz="1400" i="1" dirty="0">
                <a:solidFill>
                  <a:srgbClr val="0070C0"/>
                </a:solidFill>
              </a:rPr>
              <a:t> </a:t>
            </a:r>
            <a:r>
              <a:rPr lang="en-US" sz="1400" i="1" dirty="0" err="1">
                <a:solidFill>
                  <a:srgbClr val="0070C0"/>
                </a:solidFill>
              </a:rPr>
              <a:t>đề</a:t>
            </a:r>
            <a:r>
              <a:rPr lang="en-US" sz="1400" i="1" dirty="0">
                <a:solidFill>
                  <a:srgbClr val="0070C0"/>
                </a:solidFill>
              </a:rPr>
              <a:t> </a:t>
            </a:r>
            <a:r>
              <a:rPr lang="en-US" sz="1400" i="1" dirty="0" err="1">
                <a:solidFill>
                  <a:srgbClr val="0070C0"/>
                </a:solidFill>
              </a:rPr>
              <a:t>xuất</a:t>
            </a:r>
            <a:r>
              <a:rPr lang="en-US" sz="1400" i="1" dirty="0">
                <a:solidFill>
                  <a:srgbClr val="0070C0"/>
                </a:solidFill>
              </a:rPr>
              <a:t>  </a:t>
            </a:r>
            <a:r>
              <a:rPr lang="en-US" sz="1400" i="1" dirty="0" err="1">
                <a:solidFill>
                  <a:srgbClr val="0070C0"/>
                </a:solidFill>
              </a:rPr>
              <a:t>phương</a:t>
            </a:r>
            <a:r>
              <a:rPr lang="en-US" sz="1400" i="1" dirty="0">
                <a:solidFill>
                  <a:srgbClr val="0070C0"/>
                </a:solidFill>
              </a:rPr>
              <a:t> </a:t>
            </a:r>
            <a:r>
              <a:rPr lang="en-US" sz="1400" i="1" dirty="0" err="1">
                <a:solidFill>
                  <a:srgbClr val="0070C0"/>
                </a:solidFill>
              </a:rPr>
              <a:t>pháp</a:t>
            </a:r>
            <a:r>
              <a:rPr lang="en-US" sz="1400" i="1" dirty="0">
                <a:solidFill>
                  <a:srgbClr val="0070C0"/>
                </a:solidFill>
              </a:rPr>
              <a:t> </a:t>
            </a:r>
            <a:r>
              <a:rPr lang="en-US" sz="1400" i="1" dirty="0" err="1">
                <a:solidFill>
                  <a:srgbClr val="0070C0"/>
                </a:solidFill>
              </a:rPr>
              <a:t>đánh</a:t>
            </a:r>
            <a:r>
              <a:rPr lang="en-US" sz="1400" i="1" dirty="0">
                <a:solidFill>
                  <a:srgbClr val="0070C0"/>
                </a:solidFill>
              </a:rPr>
              <a:t> </a:t>
            </a:r>
            <a:r>
              <a:rPr lang="en-US" sz="1400" i="1" dirty="0" err="1">
                <a:solidFill>
                  <a:srgbClr val="0070C0"/>
                </a:solidFill>
              </a:rPr>
              <a:t>giá</a:t>
            </a:r>
            <a:r>
              <a:rPr lang="en-US" sz="1400" i="1" dirty="0">
                <a:solidFill>
                  <a:srgbClr val="0070C0"/>
                </a:solidFill>
              </a:rPr>
              <a:t> </a:t>
            </a:r>
            <a:r>
              <a:rPr lang="en-US" sz="1400" i="1" dirty="0" err="1">
                <a:solidFill>
                  <a:srgbClr val="0070C0"/>
                </a:solidFill>
              </a:rPr>
              <a:t>phù</a:t>
            </a:r>
            <a:r>
              <a:rPr lang="en-US" sz="1400" i="1" dirty="0">
                <a:solidFill>
                  <a:srgbClr val="0070C0"/>
                </a:solidFill>
              </a:rPr>
              <a:t> </a:t>
            </a:r>
            <a:r>
              <a:rPr lang="en-US" sz="1400" i="1" dirty="0" err="1">
                <a:solidFill>
                  <a:srgbClr val="0070C0"/>
                </a:solidFill>
              </a:rPr>
              <a:t>hợp</a:t>
            </a:r>
            <a:r>
              <a:rPr lang="en-US" sz="1400" i="1" dirty="0">
                <a:solidFill>
                  <a:srgbClr val="0070C0"/>
                </a:solidFill>
              </a:rPr>
              <a:t> </a:t>
            </a:r>
            <a:r>
              <a:rPr lang="en-US" sz="1400" i="1" dirty="0" err="1">
                <a:solidFill>
                  <a:srgbClr val="0070C0"/>
                </a:solidFill>
              </a:rPr>
              <a:t>hơn</a:t>
            </a:r>
            <a:r>
              <a:rPr lang="en-US" sz="1400" i="1" dirty="0">
                <a:solidFill>
                  <a:srgbClr val="0070C0"/>
                </a:solidFill>
              </a:rPr>
              <a:t> (Test + </a:t>
            </a:r>
            <a:r>
              <a:rPr lang="en-US" sz="1400" i="1" dirty="0" err="1">
                <a:solidFill>
                  <a:schemeClr val="bg1">
                    <a:lumMod val="75000"/>
                  </a:schemeClr>
                </a:solidFill>
              </a:rPr>
              <a:t>Phỏng</a:t>
            </a:r>
            <a:r>
              <a:rPr lang="en-US" sz="1400" i="1" dirty="0">
                <a:solidFill>
                  <a:schemeClr val="bg1">
                    <a:lumMod val="75000"/>
                  </a:schemeClr>
                </a:solidFill>
              </a:rPr>
              <a:t> </a:t>
            </a:r>
            <a:r>
              <a:rPr lang="en-US" sz="1400" i="1" dirty="0" err="1">
                <a:solidFill>
                  <a:schemeClr val="bg1">
                    <a:lumMod val="75000"/>
                  </a:schemeClr>
                </a:solidFill>
              </a:rPr>
              <a:t>vấn</a:t>
            </a:r>
            <a:r>
              <a:rPr lang="en-US" sz="1400" i="1" dirty="0">
                <a:solidFill>
                  <a:schemeClr val="bg1">
                    <a:lumMod val="75000"/>
                  </a:schemeClr>
                </a:solidFill>
              </a:rPr>
              <a:t> </a:t>
            </a:r>
            <a:r>
              <a:rPr lang="en-US" sz="1400" i="1" dirty="0">
                <a:solidFill>
                  <a:srgbClr val="0070C0"/>
                </a:solidFill>
              </a:rPr>
              <a:t>+ </a:t>
            </a:r>
            <a:r>
              <a:rPr lang="en-US" sz="1400" i="1" dirty="0" err="1">
                <a:solidFill>
                  <a:srgbClr val="0070C0"/>
                </a:solidFill>
              </a:rPr>
              <a:t>Quan</a:t>
            </a:r>
            <a:r>
              <a:rPr lang="en-US" sz="1400" i="1" dirty="0">
                <a:solidFill>
                  <a:srgbClr val="0070C0"/>
                </a:solidFill>
              </a:rPr>
              <a:t> </a:t>
            </a:r>
            <a:r>
              <a:rPr lang="en-US" sz="1400" i="1" dirty="0" err="1">
                <a:solidFill>
                  <a:srgbClr val="0070C0"/>
                </a:solidFill>
              </a:rPr>
              <a:t>sát</a:t>
            </a:r>
            <a:r>
              <a:rPr lang="en-US" sz="1400" i="1" dirty="0">
                <a:solidFill>
                  <a:srgbClr val="0070C0"/>
                </a:solidFill>
              </a:rPr>
              <a:t> + </a:t>
            </a:r>
            <a:r>
              <a:rPr lang="en-US" sz="1400" i="1" dirty="0" err="1">
                <a:solidFill>
                  <a:srgbClr val="0070C0"/>
                </a:solidFill>
              </a:rPr>
              <a:t>Kết</a:t>
            </a:r>
            <a:r>
              <a:rPr lang="en-US" sz="1400" i="1" dirty="0">
                <a:solidFill>
                  <a:srgbClr val="0070C0"/>
                </a:solidFill>
              </a:rPr>
              <a:t> </a:t>
            </a:r>
            <a:r>
              <a:rPr lang="en-US" sz="1400" i="1" dirty="0" err="1">
                <a:solidFill>
                  <a:srgbClr val="0070C0"/>
                </a:solidFill>
              </a:rPr>
              <a:t>quả</a:t>
            </a:r>
            <a:r>
              <a:rPr lang="en-US" sz="1400" i="1" dirty="0">
                <a:solidFill>
                  <a:srgbClr val="0070C0"/>
                </a:solidFill>
              </a:rPr>
              <a:t> </a:t>
            </a:r>
            <a:r>
              <a:rPr lang="en-US" sz="1400" i="1" dirty="0" err="1">
                <a:solidFill>
                  <a:srgbClr val="0070C0"/>
                </a:solidFill>
              </a:rPr>
              <a:t>công</a:t>
            </a:r>
            <a:r>
              <a:rPr lang="en-US" sz="1400" i="1" dirty="0">
                <a:solidFill>
                  <a:srgbClr val="0070C0"/>
                </a:solidFill>
              </a:rPr>
              <a:t> </a:t>
            </a:r>
            <a:r>
              <a:rPr lang="en-US" sz="1400" i="1" dirty="0" err="1">
                <a:solidFill>
                  <a:srgbClr val="0070C0"/>
                </a:solidFill>
              </a:rPr>
              <a:t>việc</a:t>
            </a:r>
            <a:r>
              <a:rPr lang="en-US" sz="1400" i="1" dirty="0">
                <a:solidFill>
                  <a:srgbClr val="0070C0"/>
                </a:solidFill>
              </a:rPr>
              <a:t>)</a:t>
            </a:r>
            <a:endParaRPr lang="en-US" sz="1400" b="0" i="1" dirty="0">
              <a:solidFill>
                <a:srgbClr val="0070C0"/>
              </a:solidFill>
            </a:endParaRPr>
          </a:p>
          <a:p>
            <a:pPr marL="268288" lvl="1" indent="-266700" algn="l">
              <a:spcBef>
                <a:spcPct val="50000"/>
              </a:spcBef>
              <a:buClr>
                <a:schemeClr val="hlink"/>
              </a:buClr>
              <a:buSzPct val="80000"/>
              <a:buFont typeface="Monotype Sorts" pitchFamily="2" charset="2"/>
              <a:buChar char="n"/>
            </a:pPr>
            <a:endParaRPr lang="en-US" sz="1400" b="0" dirty="0"/>
          </a:p>
          <a:p>
            <a:pPr marL="268288" lvl="1" indent="-266700" algn="l">
              <a:spcBef>
                <a:spcPct val="50000"/>
              </a:spcBef>
              <a:buClr>
                <a:schemeClr val="hlink"/>
              </a:buClr>
              <a:buSzPct val="80000"/>
              <a:buFont typeface="Monotype Sorts" pitchFamily="2" charset="2"/>
              <a:buChar char="n"/>
            </a:pPr>
            <a:endParaRPr lang="en-US" sz="1400" b="0" dirty="0"/>
          </a:p>
        </p:txBody>
      </p:sp>
      <p:sp>
        <p:nvSpPr>
          <p:cNvPr id="11" name="Rectangle 2"/>
          <p:cNvSpPr>
            <a:spLocks noChangeArrowheads="1"/>
          </p:cNvSpPr>
          <p:nvPr>
            <p:custDataLst>
              <p:tags r:id="rId5"/>
            </p:custDataLst>
          </p:nvPr>
        </p:nvSpPr>
        <p:spPr bwMode="auto">
          <a:xfrm>
            <a:off x="285750" y="1828800"/>
            <a:ext cx="9239250" cy="4624388"/>
          </a:xfrm>
          <a:prstGeom prst="rect">
            <a:avLst/>
          </a:prstGeom>
          <a:noFill/>
          <a:ln w="9525">
            <a:solidFill>
              <a:schemeClr val="tx1"/>
            </a:solidFill>
            <a:miter lim="800000"/>
            <a:headEnd/>
            <a:tailEnd/>
          </a:ln>
        </p:spPr>
        <p:txBody>
          <a:bodyPr lIns="72000" tIns="72000" rIns="72000" bIns="72000"/>
          <a:lstStyle/>
          <a:p>
            <a:pPr algn="l">
              <a:spcBef>
                <a:spcPct val="50000"/>
              </a:spcBef>
              <a:buSzPct val="85000"/>
              <a:buFont typeface="Monotype Sorts" pitchFamily="2" charset="2"/>
              <a:buNone/>
            </a:pPr>
            <a:endParaRPr lang="en-US" sz="1200" b="0"/>
          </a:p>
        </p:txBody>
      </p:sp>
      <p:sp>
        <p:nvSpPr>
          <p:cNvPr id="13" name="Rectangle 6"/>
          <p:cNvSpPr>
            <a:spLocks noChangeArrowheads="1"/>
          </p:cNvSpPr>
          <p:nvPr>
            <p:custDataLst>
              <p:tags r:id="rId6"/>
            </p:custDataLst>
          </p:nvPr>
        </p:nvSpPr>
        <p:spPr bwMode="auto">
          <a:xfrm>
            <a:off x="533400" y="2362199"/>
            <a:ext cx="4724399" cy="2782887"/>
          </a:xfrm>
          <a:prstGeom prst="rect">
            <a:avLst/>
          </a:prstGeom>
          <a:solidFill>
            <a:schemeClr val="bg1"/>
          </a:solidFill>
          <a:ln w="9525">
            <a:noFill/>
            <a:miter lim="800000"/>
            <a:headEnd/>
            <a:tailEnd/>
          </a:ln>
        </p:spPr>
        <p:txBody>
          <a:bodyPr lIns="72000" tIns="72000" rIns="72000" bIns="72000"/>
          <a:lstStyle/>
          <a:p>
            <a:pPr marL="268288" lvl="1" indent="-266700" algn="l">
              <a:spcBef>
                <a:spcPct val="50000"/>
              </a:spcBef>
              <a:buClr>
                <a:schemeClr val="hlink"/>
              </a:buClr>
              <a:buSzPct val="80000"/>
              <a:buFont typeface="Monotype Sorts" pitchFamily="2" charset="2"/>
              <a:buChar char="n"/>
            </a:pPr>
            <a:r>
              <a:rPr lang="en-US" sz="1400" dirty="0" err="1">
                <a:solidFill>
                  <a:srgbClr val="0070C0"/>
                </a:solidFill>
              </a:rPr>
              <a:t>VNPT</a:t>
            </a:r>
            <a:r>
              <a:rPr lang="en-US" sz="1400" dirty="0">
                <a:solidFill>
                  <a:srgbClr val="0070C0"/>
                </a:solidFill>
              </a:rPr>
              <a:t>: </a:t>
            </a:r>
            <a:r>
              <a:rPr lang="en-US" sz="1400" dirty="0" err="1">
                <a:solidFill>
                  <a:srgbClr val="0070C0"/>
                </a:solidFill>
              </a:rPr>
              <a:t>TCC</a:t>
            </a:r>
            <a:r>
              <a:rPr lang="en-US" sz="1400" dirty="0">
                <a:solidFill>
                  <a:srgbClr val="0070C0"/>
                </a:solidFill>
              </a:rPr>
              <a:t>, </a:t>
            </a:r>
            <a:r>
              <a:rPr lang="en-US" sz="1400" dirty="0" err="1">
                <a:solidFill>
                  <a:srgbClr val="0070C0"/>
                </a:solidFill>
              </a:rPr>
              <a:t>TĐ</a:t>
            </a:r>
            <a:r>
              <a:rPr lang="en-US" sz="1400" dirty="0">
                <a:solidFill>
                  <a:srgbClr val="0070C0"/>
                </a:solidFill>
              </a:rPr>
              <a:t> </a:t>
            </a:r>
            <a:r>
              <a:rPr lang="en-US" sz="1400" dirty="0" err="1">
                <a:solidFill>
                  <a:srgbClr val="0070C0"/>
                </a:solidFill>
              </a:rPr>
              <a:t>yc</a:t>
            </a:r>
            <a:r>
              <a:rPr lang="en-US" sz="1400" dirty="0">
                <a:solidFill>
                  <a:srgbClr val="0070C0"/>
                </a:solidFill>
              </a:rPr>
              <a:t> </a:t>
            </a:r>
            <a:r>
              <a:rPr lang="en-US" sz="1400" dirty="0" err="1">
                <a:solidFill>
                  <a:srgbClr val="0070C0"/>
                </a:solidFill>
              </a:rPr>
              <a:t>sd</a:t>
            </a:r>
            <a:r>
              <a:rPr lang="en-US" sz="1400" dirty="0">
                <a:solidFill>
                  <a:srgbClr val="0070C0"/>
                </a:solidFill>
              </a:rPr>
              <a:t> </a:t>
            </a:r>
            <a:r>
              <a:rPr lang="en-US" sz="1400" dirty="0" err="1">
                <a:solidFill>
                  <a:srgbClr val="0070C0"/>
                </a:solidFill>
              </a:rPr>
              <a:t>KNL</a:t>
            </a:r>
            <a:r>
              <a:rPr lang="en-US" sz="1400" dirty="0">
                <a:solidFill>
                  <a:srgbClr val="0070C0"/>
                </a:solidFill>
              </a:rPr>
              <a:t> 2013</a:t>
            </a:r>
          </a:p>
          <a:p>
            <a:pPr marL="268288" lvl="1" indent="-266700" algn="l">
              <a:spcBef>
                <a:spcPct val="50000"/>
              </a:spcBef>
              <a:buClr>
                <a:schemeClr val="hlink"/>
              </a:buClr>
              <a:buSzPct val="80000"/>
              <a:buFont typeface="Monotype Sorts" pitchFamily="2" charset="2"/>
              <a:buChar char="n"/>
            </a:pPr>
            <a:r>
              <a:rPr lang="en-US" sz="1400" dirty="0" err="1">
                <a:solidFill>
                  <a:srgbClr val="0070C0"/>
                </a:solidFill>
              </a:rPr>
              <a:t>KNL</a:t>
            </a:r>
            <a:r>
              <a:rPr lang="en-US" sz="1400" dirty="0">
                <a:solidFill>
                  <a:srgbClr val="0070C0"/>
                </a:solidFill>
              </a:rPr>
              <a:t> </a:t>
            </a:r>
            <a:r>
              <a:rPr lang="en-US" sz="1400" dirty="0" err="1">
                <a:solidFill>
                  <a:srgbClr val="0070C0"/>
                </a:solidFill>
              </a:rPr>
              <a:t>của</a:t>
            </a:r>
            <a:r>
              <a:rPr lang="en-US" sz="1400" dirty="0">
                <a:solidFill>
                  <a:srgbClr val="0070C0"/>
                </a:solidFill>
              </a:rPr>
              <a:t> VTN:</a:t>
            </a:r>
          </a:p>
          <a:p>
            <a:pPr marL="268288" lvl="1" indent="-266700" algn="l">
              <a:spcBef>
                <a:spcPct val="50000"/>
              </a:spcBef>
              <a:buClr>
                <a:schemeClr val="hlink"/>
              </a:buClr>
              <a:buSzPct val="80000"/>
              <a:buFont typeface="Monotype Sorts" pitchFamily="2" charset="2"/>
              <a:buChar char="n"/>
            </a:pPr>
            <a:r>
              <a:rPr lang="en-US" sz="1400" dirty="0" err="1">
                <a:solidFill>
                  <a:srgbClr val="0070C0"/>
                </a:solidFill>
              </a:rPr>
              <a:t>Đ</a:t>
            </a:r>
            <a:r>
              <a:rPr lang="en-US" sz="1400" b="0" dirty="0" err="1">
                <a:solidFill>
                  <a:srgbClr val="0070C0"/>
                </a:solidFill>
              </a:rPr>
              <a:t>ánh</a:t>
            </a:r>
            <a:r>
              <a:rPr lang="en-US" sz="1400" b="0" dirty="0">
                <a:solidFill>
                  <a:srgbClr val="0070C0"/>
                </a:solidFill>
              </a:rPr>
              <a:t> </a:t>
            </a:r>
            <a:r>
              <a:rPr lang="en-US" sz="1400" b="0" dirty="0" err="1">
                <a:solidFill>
                  <a:srgbClr val="0070C0"/>
                </a:solidFill>
              </a:rPr>
              <a:t>giá</a:t>
            </a:r>
            <a:r>
              <a:rPr lang="en-US" sz="1400" b="0" dirty="0">
                <a:solidFill>
                  <a:srgbClr val="0070C0"/>
                </a:solidFill>
              </a:rPr>
              <a:t> </a:t>
            </a:r>
            <a:r>
              <a:rPr lang="en-US" sz="1400" b="0" dirty="0" err="1">
                <a:solidFill>
                  <a:srgbClr val="0070C0"/>
                </a:solidFill>
              </a:rPr>
              <a:t>sơ</a:t>
            </a:r>
            <a:r>
              <a:rPr lang="en-US" sz="1400" b="0" dirty="0">
                <a:solidFill>
                  <a:srgbClr val="0070C0"/>
                </a:solidFill>
              </a:rPr>
              <a:t> </a:t>
            </a:r>
            <a:r>
              <a:rPr lang="en-US" sz="1400" b="0" dirty="0" err="1">
                <a:solidFill>
                  <a:srgbClr val="0070C0"/>
                </a:solidFill>
              </a:rPr>
              <a:t>bộ</a:t>
            </a:r>
            <a:r>
              <a:rPr lang="en-US" sz="1400" dirty="0">
                <a:solidFill>
                  <a:srgbClr val="0070C0"/>
                </a:solidFill>
              </a:rPr>
              <a:t>:</a:t>
            </a:r>
          </a:p>
          <a:p>
            <a:pPr marL="744538" lvl="2" indent="-285750">
              <a:spcBef>
                <a:spcPct val="50000"/>
              </a:spcBef>
              <a:buClr>
                <a:schemeClr val="hlink"/>
              </a:buClr>
              <a:buSzPct val="80000"/>
              <a:buFont typeface="Wingdings" charset="2"/>
              <a:buChar char="ü"/>
            </a:pPr>
            <a:r>
              <a:rPr lang="en-US" sz="1400" b="0" i="1" dirty="0" err="1">
                <a:solidFill>
                  <a:srgbClr val="0070C0"/>
                </a:solidFill>
              </a:rPr>
              <a:t>Từ</a:t>
            </a:r>
            <a:r>
              <a:rPr lang="en-US" sz="1400" b="0" i="1" dirty="0">
                <a:solidFill>
                  <a:srgbClr val="0070C0"/>
                </a:solidFill>
              </a:rPr>
              <a:t> </a:t>
            </a:r>
            <a:r>
              <a:rPr lang="en-US" sz="1400" b="0" i="1" dirty="0" err="1">
                <a:solidFill>
                  <a:srgbClr val="0070C0"/>
                </a:solidFill>
              </a:rPr>
              <a:t>điển</a:t>
            </a:r>
            <a:r>
              <a:rPr lang="en-US" sz="1400" b="0" i="1" dirty="0">
                <a:solidFill>
                  <a:srgbClr val="0070C0"/>
                </a:solidFill>
              </a:rPr>
              <a:t> </a:t>
            </a:r>
            <a:r>
              <a:rPr lang="en-US" sz="1400" b="0" i="1" dirty="0" err="1">
                <a:solidFill>
                  <a:srgbClr val="0070C0"/>
                </a:solidFill>
              </a:rPr>
              <a:t>năng</a:t>
            </a:r>
            <a:r>
              <a:rPr lang="en-US" sz="1400" b="0" i="1" dirty="0">
                <a:solidFill>
                  <a:srgbClr val="0070C0"/>
                </a:solidFill>
              </a:rPr>
              <a:t> </a:t>
            </a:r>
            <a:r>
              <a:rPr lang="en-US" sz="1400" b="0" i="1" dirty="0" err="1">
                <a:solidFill>
                  <a:srgbClr val="0070C0"/>
                </a:solidFill>
              </a:rPr>
              <a:t>lực</a:t>
            </a:r>
            <a:r>
              <a:rPr lang="en-US" sz="1400" b="0" i="1" dirty="0">
                <a:solidFill>
                  <a:srgbClr val="0070C0"/>
                </a:solidFill>
              </a:rPr>
              <a:t> </a:t>
            </a:r>
            <a:r>
              <a:rPr lang="en-US" sz="1400" b="0" i="1" dirty="0" err="1">
                <a:solidFill>
                  <a:srgbClr val="0070C0"/>
                </a:solidFill>
              </a:rPr>
              <a:t>chưa</a:t>
            </a:r>
            <a:r>
              <a:rPr lang="en-US" sz="1400" b="0" i="1" dirty="0">
                <a:solidFill>
                  <a:srgbClr val="0070C0"/>
                </a:solidFill>
              </a:rPr>
              <a:t> </a:t>
            </a:r>
            <a:r>
              <a:rPr lang="en-US" sz="1400" b="0" i="1" dirty="0" err="1">
                <a:solidFill>
                  <a:srgbClr val="0070C0"/>
                </a:solidFill>
              </a:rPr>
              <a:t>thống</a:t>
            </a:r>
            <a:r>
              <a:rPr lang="en-US" sz="1400" b="0" i="1" dirty="0">
                <a:solidFill>
                  <a:srgbClr val="0070C0"/>
                </a:solidFill>
              </a:rPr>
              <a:t> </a:t>
            </a:r>
            <a:r>
              <a:rPr lang="en-US" sz="1400" b="0" i="1" dirty="0" err="1">
                <a:solidFill>
                  <a:srgbClr val="0070C0"/>
                </a:solidFill>
              </a:rPr>
              <a:t>nhất</a:t>
            </a:r>
            <a:r>
              <a:rPr lang="en-US" sz="1400" b="0" i="1" dirty="0">
                <a:solidFill>
                  <a:srgbClr val="0070C0"/>
                </a:solidFill>
              </a:rPr>
              <a:t> </a:t>
            </a:r>
            <a:r>
              <a:rPr lang="en-US" sz="1400" b="0" i="1" dirty="0" err="1">
                <a:solidFill>
                  <a:srgbClr val="0070C0"/>
                </a:solidFill>
              </a:rPr>
              <a:t>trên</a:t>
            </a:r>
            <a:r>
              <a:rPr lang="en-US" sz="1400" b="0" i="1" dirty="0">
                <a:solidFill>
                  <a:srgbClr val="0070C0"/>
                </a:solidFill>
              </a:rPr>
              <a:t> </a:t>
            </a:r>
            <a:r>
              <a:rPr lang="en-US" sz="1400" b="0" i="1" dirty="0" err="1">
                <a:solidFill>
                  <a:srgbClr val="0070C0"/>
                </a:solidFill>
              </a:rPr>
              <a:t>toàn</a:t>
            </a:r>
            <a:r>
              <a:rPr lang="en-US" sz="1400" b="0" i="1" dirty="0">
                <a:solidFill>
                  <a:srgbClr val="0070C0"/>
                </a:solidFill>
              </a:rPr>
              <a:t> </a:t>
            </a:r>
            <a:r>
              <a:rPr lang="en-US" sz="1400" b="0" i="1" dirty="0" err="1">
                <a:solidFill>
                  <a:srgbClr val="0070C0"/>
                </a:solidFill>
              </a:rPr>
              <a:t>TCT</a:t>
            </a:r>
            <a:r>
              <a:rPr lang="en-US" sz="1400" b="0" i="1" dirty="0">
                <a:solidFill>
                  <a:srgbClr val="0070C0"/>
                </a:solidFill>
              </a:rPr>
              <a:t>.</a:t>
            </a:r>
          </a:p>
          <a:p>
            <a:pPr marL="744538" lvl="2" indent="-285750">
              <a:spcBef>
                <a:spcPct val="50000"/>
              </a:spcBef>
              <a:buClr>
                <a:schemeClr val="hlink"/>
              </a:buClr>
              <a:buSzPct val="80000"/>
              <a:buFont typeface="Wingdings" charset="2"/>
              <a:buChar char="ü"/>
            </a:pPr>
            <a:r>
              <a:rPr lang="en-US" sz="1400" b="0" i="1" dirty="0" err="1">
                <a:solidFill>
                  <a:srgbClr val="0070C0"/>
                </a:solidFill>
              </a:rPr>
              <a:t>Ngân</a:t>
            </a:r>
            <a:r>
              <a:rPr lang="en-US" sz="1400" b="0" i="1" dirty="0">
                <a:solidFill>
                  <a:srgbClr val="0070C0"/>
                </a:solidFill>
              </a:rPr>
              <a:t> </a:t>
            </a:r>
            <a:r>
              <a:rPr lang="en-US" sz="1400" b="0" i="1" dirty="0" err="1">
                <a:solidFill>
                  <a:srgbClr val="0070C0"/>
                </a:solidFill>
              </a:rPr>
              <a:t>hàng</a:t>
            </a:r>
            <a:r>
              <a:rPr lang="en-US" sz="1400" b="0" i="1" dirty="0">
                <a:solidFill>
                  <a:srgbClr val="0070C0"/>
                </a:solidFill>
              </a:rPr>
              <a:t> </a:t>
            </a:r>
            <a:r>
              <a:rPr lang="en-US" sz="1400" b="0" i="1" dirty="0" err="1">
                <a:solidFill>
                  <a:srgbClr val="0070C0"/>
                </a:solidFill>
              </a:rPr>
              <a:t>câu</a:t>
            </a:r>
            <a:r>
              <a:rPr lang="en-US" sz="1400" b="0" i="1" dirty="0">
                <a:solidFill>
                  <a:srgbClr val="0070C0"/>
                </a:solidFill>
              </a:rPr>
              <a:t> </a:t>
            </a:r>
            <a:r>
              <a:rPr lang="en-US" sz="1400" b="0" i="1" dirty="0" err="1">
                <a:solidFill>
                  <a:srgbClr val="0070C0"/>
                </a:solidFill>
              </a:rPr>
              <a:t>hỏi</a:t>
            </a:r>
            <a:r>
              <a:rPr lang="en-US" sz="1400" b="0" i="1" dirty="0">
                <a:solidFill>
                  <a:srgbClr val="0070C0"/>
                </a:solidFill>
              </a:rPr>
              <a:t> </a:t>
            </a:r>
            <a:r>
              <a:rPr lang="en-US" sz="1400" b="0" i="1" dirty="0" err="1">
                <a:solidFill>
                  <a:srgbClr val="0070C0"/>
                </a:solidFill>
              </a:rPr>
              <a:t>thi</a:t>
            </a:r>
            <a:r>
              <a:rPr lang="en-US" sz="1400" i="1" dirty="0">
                <a:solidFill>
                  <a:srgbClr val="0070C0"/>
                </a:solidFill>
              </a:rPr>
              <a:t>: </a:t>
            </a:r>
            <a:r>
              <a:rPr lang="en-US" sz="1400" i="1" dirty="0" err="1">
                <a:solidFill>
                  <a:srgbClr val="0070C0"/>
                </a:solidFill>
              </a:rPr>
              <a:t>tuy</a:t>
            </a:r>
            <a:r>
              <a:rPr lang="en-US" sz="1400" i="1" dirty="0">
                <a:solidFill>
                  <a:srgbClr val="0070C0"/>
                </a:solidFill>
              </a:rPr>
              <a:t> </a:t>
            </a:r>
            <a:r>
              <a:rPr lang="en-US" sz="1400" i="1" dirty="0" err="1">
                <a:solidFill>
                  <a:srgbClr val="0070C0"/>
                </a:solidFill>
              </a:rPr>
              <a:t>đã</a:t>
            </a:r>
            <a:r>
              <a:rPr lang="en-US" sz="1400" i="1" dirty="0">
                <a:solidFill>
                  <a:srgbClr val="0070C0"/>
                </a:solidFill>
              </a:rPr>
              <a:t> </a:t>
            </a:r>
            <a:r>
              <a:rPr lang="en-US" sz="1400" i="1" dirty="0" err="1">
                <a:solidFill>
                  <a:srgbClr val="0070C0"/>
                </a:solidFill>
              </a:rPr>
              <a:t>nhiều</a:t>
            </a:r>
            <a:r>
              <a:rPr lang="en-US" sz="1400" i="1" dirty="0">
                <a:solidFill>
                  <a:srgbClr val="0070C0"/>
                </a:solidFill>
              </a:rPr>
              <a:t> </a:t>
            </a:r>
            <a:r>
              <a:rPr lang="en-US" sz="1400" i="1" dirty="0" err="1">
                <a:solidFill>
                  <a:srgbClr val="0070C0"/>
                </a:solidFill>
              </a:rPr>
              <a:t>nhưng</a:t>
            </a:r>
            <a:r>
              <a:rPr lang="en-US" sz="1400" i="1" dirty="0">
                <a:solidFill>
                  <a:srgbClr val="0070C0"/>
                </a:solidFill>
              </a:rPr>
              <a:t> </a:t>
            </a:r>
            <a:r>
              <a:rPr lang="en-US" sz="1400" b="0" i="1" dirty="0" err="1">
                <a:solidFill>
                  <a:srgbClr val="0070C0"/>
                </a:solidFill>
              </a:rPr>
              <a:t>chưa</a:t>
            </a:r>
            <a:r>
              <a:rPr lang="en-US" sz="1400" b="0" i="1" dirty="0">
                <a:solidFill>
                  <a:srgbClr val="0070C0"/>
                </a:solidFill>
              </a:rPr>
              <a:t> </a:t>
            </a:r>
            <a:r>
              <a:rPr lang="en-US" sz="1400" b="0" i="1" dirty="0" err="1">
                <a:solidFill>
                  <a:srgbClr val="0070C0"/>
                </a:solidFill>
              </a:rPr>
              <a:t>đủ</a:t>
            </a:r>
            <a:r>
              <a:rPr lang="en-US" sz="1400" b="0" i="1" dirty="0">
                <a:solidFill>
                  <a:srgbClr val="0070C0"/>
                </a:solidFill>
              </a:rPr>
              <a:t> </a:t>
            </a:r>
            <a:r>
              <a:rPr lang="en-US" sz="1400" b="0" i="1" dirty="0" err="1">
                <a:solidFill>
                  <a:srgbClr val="0070C0"/>
                </a:solidFill>
              </a:rPr>
              <a:t>về</a:t>
            </a:r>
            <a:r>
              <a:rPr lang="en-US" sz="1400" b="0" i="1" dirty="0">
                <a:solidFill>
                  <a:srgbClr val="0070C0"/>
                </a:solidFill>
              </a:rPr>
              <a:t> </a:t>
            </a:r>
            <a:r>
              <a:rPr lang="en-US" sz="1400" b="0" i="1" dirty="0" err="1">
                <a:solidFill>
                  <a:srgbClr val="0070C0"/>
                </a:solidFill>
              </a:rPr>
              <a:t>số</a:t>
            </a:r>
            <a:r>
              <a:rPr lang="en-US" sz="1400" b="0" i="1" dirty="0">
                <a:solidFill>
                  <a:srgbClr val="0070C0"/>
                </a:solidFill>
              </a:rPr>
              <a:t> </a:t>
            </a:r>
            <a:r>
              <a:rPr lang="en-US" sz="1400" b="0" i="1" dirty="0" err="1">
                <a:solidFill>
                  <a:srgbClr val="0070C0"/>
                </a:solidFill>
              </a:rPr>
              <a:t>lượng</a:t>
            </a:r>
            <a:r>
              <a:rPr lang="en-US" sz="1400" b="0" i="1" dirty="0">
                <a:solidFill>
                  <a:srgbClr val="0070C0"/>
                </a:solidFill>
              </a:rPr>
              <a:t> </a:t>
            </a:r>
            <a:r>
              <a:rPr lang="en-US" sz="1400" b="0" i="1" dirty="0" err="1">
                <a:solidFill>
                  <a:srgbClr val="0070C0"/>
                </a:solidFill>
              </a:rPr>
              <a:t>và</a:t>
            </a:r>
            <a:r>
              <a:rPr lang="en-US" sz="1400" b="0" i="1" dirty="0">
                <a:solidFill>
                  <a:srgbClr val="0070C0"/>
                </a:solidFill>
              </a:rPr>
              <a:t> </a:t>
            </a:r>
            <a:r>
              <a:rPr lang="en-US" sz="1400" b="0" i="1" dirty="0" err="1">
                <a:solidFill>
                  <a:srgbClr val="0070C0"/>
                </a:solidFill>
              </a:rPr>
              <a:t>chưa</a:t>
            </a:r>
            <a:r>
              <a:rPr lang="en-US" sz="1400" b="0" i="1" dirty="0">
                <a:solidFill>
                  <a:srgbClr val="0070C0"/>
                </a:solidFill>
              </a:rPr>
              <a:t> </a:t>
            </a:r>
            <a:r>
              <a:rPr lang="en-US" sz="1400" b="0" i="1" dirty="0" err="1">
                <a:solidFill>
                  <a:srgbClr val="0070C0"/>
                </a:solidFill>
              </a:rPr>
              <a:t>thực</a:t>
            </a:r>
            <a:r>
              <a:rPr lang="en-US" sz="1400" b="0" i="1" dirty="0">
                <a:solidFill>
                  <a:srgbClr val="0070C0"/>
                </a:solidFill>
              </a:rPr>
              <a:t> </a:t>
            </a:r>
            <a:r>
              <a:rPr lang="en-US" sz="1400" b="0" i="1" dirty="0" err="1">
                <a:solidFill>
                  <a:srgbClr val="0070C0"/>
                </a:solidFill>
              </a:rPr>
              <a:t>sự</a:t>
            </a:r>
            <a:r>
              <a:rPr lang="en-US" sz="1400" b="0" i="1" dirty="0">
                <a:solidFill>
                  <a:srgbClr val="0070C0"/>
                </a:solidFill>
              </a:rPr>
              <a:t> </a:t>
            </a:r>
            <a:r>
              <a:rPr lang="en-US" sz="1400" b="0" i="1" dirty="0" err="1">
                <a:solidFill>
                  <a:srgbClr val="0070C0"/>
                </a:solidFill>
              </a:rPr>
              <a:t>chất</a:t>
            </a:r>
            <a:r>
              <a:rPr lang="en-US" sz="1400" b="0" i="1" dirty="0">
                <a:solidFill>
                  <a:srgbClr val="0070C0"/>
                </a:solidFill>
              </a:rPr>
              <a:t> </a:t>
            </a:r>
            <a:r>
              <a:rPr lang="en-US" sz="1400" b="0" i="1" dirty="0" err="1">
                <a:solidFill>
                  <a:srgbClr val="0070C0"/>
                </a:solidFill>
              </a:rPr>
              <a:t>lượng</a:t>
            </a:r>
            <a:endParaRPr lang="en-US" sz="1400" b="0" i="1" dirty="0">
              <a:solidFill>
                <a:srgbClr val="0070C0"/>
              </a:solidFill>
            </a:endParaRPr>
          </a:p>
          <a:p>
            <a:pPr marL="725488" lvl="2" indent="-266700">
              <a:spcBef>
                <a:spcPct val="50000"/>
              </a:spcBef>
              <a:buClr>
                <a:schemeClr val="hlink"/>
              </a:buClr>
              <a:buSzPct val="80000"/>
              <a:buFont typeface="Wingdings" pitchFamily="2" charset="2"/>
              <a:buChar char="ü"/>
            </a:pPr>
            <a:r>
              <a:rPr lang="en-US" sz="1400" b="0" i="1" dirty="0" err="1">
                <a:solidFill>
                  <a:srgbClr val="0070C0"/>
                </a:solidFill>
              </a:rPr>
              <a:t>Kinh</a:t>
            </a:r>
            <a:r>
              <a:rPr lang="en-US" sz="1400" b="0" i="1" dirty="0">
                <a:solidFill>
                  <a:srgbClr val="0070C0"/>
                </a:solidFill>
              </a:rPr>
              <a:t> </a:t>
            </a:r>
            <a:r>
              <a:rPr lang="en-US" sz="1400" b="0" i="1" dirty="0" err="1">
                <a:solidFill>
                  <a:srgbClr val="0070C0"/>
                </a:solidFill>
              </a:rPr>
              <a:t>nghiệm</a:t>
            </a:r>
            <a:r>
              <a:rPr lang="en-US" sz="1400" i="1" dirty="0">
                <a:solidFill>
                  <a:srgbClr val="0070C0"/>
                </a:solidFill>
              </a:rPr>
              <a:t> </a:t>
            </a:r>
            <a:r>
              <a:rPr lang="en-US" sz="1400" i="1" dirty="0" err="1">
                <a:solidFill>
                  <a:srgbClr val="0070C0"/>
                </a:solidFill>
              </a:rPr>
              <a:t>đánh</a:t>
            </a:r>
            <a:r>
              <a:rPr lang="en-US" sz="1400" i="1" dirty="0">
                <a:solidFill>
                  <a:srgbClr val="0070C0"/>
                </a:solidFill>
              </a:rPr>
              <a:t> </a:t>
            </a:r>
            <a:r>
              <a:rPr lang="en-US" sz="1400" i="1" dirty="0" err="1">
                <a:solidFill>
                  <a:srgbClr val="0070C0"/>
                </a:solidFill>
              </a:rPr>
              <a:t>giá</a:t>
            </a:r>
            <a:r>
              <a:rPr lang="en-US" sz="1400" i="1" dirty="0">
                <a:solidFill>
                  <a:srgbClr val="0070C0"/>
                </a:solidFill>
              </a:rPr>
              <a:t> </a:t>
            </a:r>
            <a:r>
              <a:rPr lang="en-US" sz="1400" i="1" dirty="0" err="1">
                <a:solidFill>
                  <a:srgbClr val="0070C0"/>
                </a:solidFill>
              </a:rPr>
              <a:t>năng</a:t>
            </a:r>
            <a:r>
              <a:rPr lang="en-US" sz="1400" i="1" dirty="0">
                <a:solidFill>
                  <a:srgbClr val="0070C0"/>
                </a:solidFill>
              </a:rPr>
              <a:t> </a:t>
            </a:r>
            <a:r>
              <a:rPr lang="en-US" sz="1400" i="1" dirty="0" err="1">
                <a:solidFill>
                  <a:srgbClr val="0070C0"/>
                </a:solidFill>
              </a:rPr>
              <a:t>lực</a:t>
            </a:r>
            <a:r>
              <a:rPr lang="en-US" sz="1400" i="1" dirty="0">
                <a:solidFill>
                  <a:srgbClr val="0070C0"/>
                </a:solidFill>
              </a:rPr>
              <a:t> </a:t>
            </a:r>
            <a:r>
              <a:rPr lang="en-US" sz="1400" i="1" dirty="0" err="1">
                <a:solidFill>
                  <a:srgbClr val="0070C0"/>
                </a:solidFill>
              </a:rPr>
              <a:t>nhân</a:t>
            </a:r>
            <a:r>
              <a:rPr lang="en-US" sz="1400" i="1" dirty="0">
                <a:solidFill>
                  <a:srgbClr val="0070C0"/>
                </a:solidFill>
              </a:rPr>
              <a:t> </a:t>
            </a:r>
            <a:r>
              <a:rPr lang="en-US" sz="1400" i="1" dirty="0" err="1">
                <a:solidFill>
                  <a:srgbClr val="0070C0"/>
                </a:solidFill>
              </a:rPr>
              <a:t>viên</a:t>
            </a:r>
            <a:r>
              <a:rPr lang="en-US" sz="1400" i="1" dirty="0">
                <a:solidFill>
                  <a:srgbClr val="0070C0"/>
                </a:solidFill>
              </a:rPr>
              <a:t> </a:t>
            </a:r>
            <a:r>
              <a:rPr lang="en-US" sz="1400" i="1" dirty="0" err="1">
                <a:solidFill>
                  <a:srgbClr val="0070C0"/>
                </a:solidFill>
              </a:rPr>
              <a:t>theo</a:t>
            </a:r>
            <a:r>
              <a:rPr lang="en-US" sz="1400" i="1" dirty="0">
                <a:solidFill>
                  <a:srgbClr val="0070C0"/>
                </a:solidFill>
              </a:rPr>
              <a:t> </a:t>
            </a:r>
            <a:r>
              <a:rPr lang="en-US" sz="1400" i="1" dirty="0" err="1">
                <a:solidFill>
                  <a:srgbClr val="0070C0"/>
                </a:solidFill>
              </a:rPr>
              <a:t>từ</a:t>
            </a:r>
            <a:r>
              <a:rPr lang="en-US" sz="1400" i="1" dirty="0">
                <a:solidFill>
                  <a:srgbClr val="0070C0"/>
                </a:solidFill>
              </a:rPr>
              <a:t> </a:t>
            </a:r>
            <a:r>
              <a:rPr lang="en-US" sz="1400" i="1" dirty="0" err="1">
                <a:solidFill>
                  <a:srgbClr val="0070C0"/>
                </a:solidFill>
              </a:rPr>
              <a:t>điển</a:t>
            </a:r>
            <a:r>
              <a:rPr lang="en-US" sz="1400" i="1" dirty="0">
                <a:solidFill>
                  <a:srgbClr val="0070C0"/>
                </a:solidFill>
              </a:rPr>
              <a:t> </a:t>
            </a:r>
            <a:r>
              <a:rPr lang="en-US" sz="1400" i="1" dirty="0" err="1">
                <a:solidFill>
                  <a:srgbClr val="0070C0"/>
                </a:solidFill>
              </a:rPr>
              <a:t>của</a:t>
            </a:r>
            <a:r>
              <a:rPr lang="en-US" sz="1400" i="1" dirty="0">
                <a:solidFill>
                  <a:srgbClr val="0070C0"/>
                </a:solidFill>
              </a:rPr>
              <a:t> </a:t>
            </a:r>
            <a:r>
              <a:rPr lang="en-US" sz="1400" i="1" dirty="0" err="1">
                <a:solidFill>
                  <a:srgbClr val="0070C0"/>
                </a:solidFill>
              </a:rPr>
              <a:t>các</a:t>
            </a:r>
            <a:r>
              <a:rPr lang="en-US" sz="1400" i="1" dirty="0">
                <a:solidFill>
                  <a:srgbClr val="0070C0"/>
                </a:solidFill>
              </a:rPr>
              <a:t> </a:t>
            </a:r>
            <a:r>
              <a:rPr lang="en-US" sz="1400" i="1" dirty="0" err="1">
                <a:solidFill>
                  <a:srgbClr val="0070C0"/>
                </a:solidFill>
              </a:rPr>
              <a:t>đơn</a:t>
            </a:r>
            <a:r>
              <a:rPr lang="en-US" sz="1400" i="1" dirty="0">
                <a:solidFill>
                  <a:srgbClr val="0070C0"/>
                </a:solidFill>
              </a:rPr>
              <a:t> </a:t>
            </a:r>
            <a:r>
              <a:rPr lang="en-US" sz="1400" i="1" dirty="0" err="1">
                <a:solidFill>
                  <a:srgbClr val="0070C0"/>
                </a:solidFill>
              </a:rPr>
              <a:t>vị</a:t>
            </a:r>
            <a:r>
              <a:rPr lang="en-US" sz="1400" i="1" dirty="0">
                <a:solidFill>
                  <a:srgbClr val="0070C0"/>
                </a:solidFill>
              </a:rPr>
              <a:t> </a:t>
            </a:r>
            <a:r>
              <a:rPr lang="en-US" sz="1400" i="1" dirty="0" err="1">
                <a:solidFill>
                  <a:srgbClr val="0070C0"/>
                </a:solidFill>
              </a:rPr>
              <a:t>còn</a:t>
            </a:r>
            <a:r>
              <a:rPr lang="en-US" sz="1400" i="1" dirty="0">
                <a:solidFill>
                  <a:srgbClr val="0070C0"/>
                </a:solidFill>
              </a:rPr>
              <a:t> </a:t>
            </a:r>
            <a:r>
              <a:rPr lang="en-US" sz="1400" i="1" dirty="0" err="1">
                <a:solidFill>
                  <a:srgbClr val="0070C0"/>
                </a:solidFill>
              </a:rPr>
              <a:t>chưa</a:t>
            </a:r>
            <a:r>
              <a:rPr lang="en-US" sz="1400" i="1" dirty="0">
                <a:solidFill>
                  <a:srgbClr val="0070C0"/>
                </a:solidFill>
              </a:rPr>
              <a:t> </a:t>
            </a:r>
            <a:r>
              <a:rPr lang="en-US" sz="1400" i="1" dirty="0" err="1">
                <a:solidFill>
                  <a:srgbClr val="0070C0"/>
                </a:solidFill>
              </a:rPr>
              <a:t>nhiều</a:t>
            </a:r>
            <a:endParaRPr lang="en-US" sz="1400" i="1" dirty="0">
              <a:solidFill>
                <a:srgbClr val="0070C0"/>
              </a:solidFill>
            </a:endParaRPr>
          </a:p>
        </p:txBody>
      </p:sp>
      <p:sp>
        <p:nvSpPr>
          <p:cNvPr id="14" name="Line 9"/>
          <p:cNvSpPr>
            <a:spLocks noChangeShapeType="1"/>
          </p:cNvSpPr>
          <p:nvPr>
            <p:custDataLst>
              <p:tags r:id="rId7"/>
            </p:custDataLst>
          </p:nvPr>
        </p:nvSpPr>
        <p:spPr bwMode="auto">
          <a:xfrm>
            <a:off x="685800" y="2209800"/>
            <a:ext cx="4572000" cy="36513"/>
          </a:xfrm>
          <a:prstGeom prst="line">
            <a:avLst/>
          </a:prstGeom>
          <a:noFill/>
          <a:ln w="9525">
            <a:solidFill>
              <a:schemeClr val="tx1"/>
            </a:solidFill>
            <a:round/>
            <a:headEnd/>
            <a:tailEnd/>
          </a:ln>
        </p:spPr>
        <p:txBody>
          <a:bodyPr wrap="none" lIns="72000" tIns="72000" rIns="72000" bIns="72000" anchor="ctr"/>
          <a:lstStyle/>
          <a:p>
            <a:endParaRPr lang="en-US"/>
          </a:p>
        </p:txBody>
      </p:sp>
      <p:sp>
        <p:nvSpPr>
          <p:cNvPr id="15" name="Line 10"/>
          <p:cNvSpPr>
            <a:spLocks noChangeShapeType="1"/>
          </p:cNvSpPr>
          <p:nvPr>
            <p:custDataLst>
              <p:tags r:id="rId8"/>
            </p:custDataLst>
          </p:nvPr>
        </p:nvSpPr>
        <p:spPr bwMode="auto">
          <a:xfrm>
            <a:off x="5675313" y="2209800"/>
            <a:ext cx="3697287" cy="0"/>
          </a:xfrm>
          <a:prstGeom prst="line">
            <a:avLst/>
          </a:prstGeom>
          <a:noFill/>
          <a:ln w="9525">
            <a:solidFill>
              <a:schemeClr val="tx1"/>
            </a:solidFill>
            <a:round/>
            <a:headEnd/>
            <a:tailEnd/>
          </a:ln>
        </p:spPr>
        <p:txBody>
          <a:bodyPr wrap="none" lIns="72000" tIns="72000" rIns="72000" bIns="72000" anchor="ctr"/>
          <a:lstStyle/>
          <a:p>
            <a:endParaRPr lang="en-US"/>
          </a:p>
        </p:txBody>
      </p:sp>
      <p:sp>
        <p:nvSpPr>
          <p:cNvPr id="16" name="Rectangle 11"/>
          <p:cNvSpPr>
            <a:spLocks noChangeArrowheads="1"/>
          </p:cNvSpPr>
          <p:nvPr>
            <p:custDataLst>
              <p:tags r:id="rId9"/>
            </p:custDataLst>
          </p:nvPr>
        </p:nvSpPr>
        <p:spPr bwMode="auto">
          <a:xfrm>
            <a:off x="240632" y="1109662"/>
            <a:ext cx="9436768" cy="871538"/>
          </a:xfrm>
          <a:prstGeom prst="rect">
            <a:avLst/>
          </a:prstGeom>
          <a:noFill/>
          <a:ln w="9525" algn="ctr">
            <a:noFill/>
            <a:miter lim="800000"/>
            <a:headEnd/>
            <a:tailEnd/>
          </a:ln>
        </p:spPr>
        <p:txBody>
          <a:bodyPr lIns="0" tIns="0" rIns="0" bIns="0"/>
          <a:lstStyle/>
          <a:p>
            <a:pPr algn="l"/>
            <a:r>
              <a:rPr lang="en-US" b="1" dirty="0" err="1">
                <a:solidFill>
                  <a:srgbClr val="002060"/>
                </a:solidFill>
              </a:rPr>
              <a:t>Mục</a:t>
            </a:r>
            <a:r>
              <a:rPr lang="en-US" b="1" dirty="0">
                <a:solidFill>
                  <a:srgbClr val="002060"/>
                </a:solidFill>
              </a:rPr>
              <a:t> </a:t>
            </a:r>
            <a:r>
              <a:rPr lang="en-US" b="1" dirty="0" err="1">
                <a:solidFill>
                  <a:srgbClr val="002060"/>
                </a:solidFill>
              </a:rPr>
              <a:t>tiêu</a:t>
            </a:r>
            <a:r>
              <a:rPr lang="en-US" b="1" dirty="0">
                <a:solidFill>
                  <a:srgbClr val="002060"/>
                </a:solidFill>
              </a:rPr>
              <a:t>: </a:t>
            </a:r>
            <a:r>
              <a:rPr lang="en-US" dirty="0" err="1">
                <a:solidFill>
                  <a:srgbClr val="002060"/>
                </a:solidFill>
              </a:rPr>
              <a:t>Xây</a:t>
            </a:r>
            <a:r>
              <a:rPr lang="en-US" dirty="0">
                <a:solidFill>
                  <a:srgbClr val="002060"/>
                </a:solidFill>
              </a:rPr>
              <a:t> </a:t>
            </a:r>
            <a:r>
              <a:rPr lang="en-US" dirty="0" err="1">
                <a:solidFill>
                  <a:srgbClr val="002060"/>
                </a:solidFill>
              </a:rPr>
              <a:t>dựng</a:t>
            </a:r>
            <a:r>
              <a:rPr lang="en-US" dirty="0">
                <a:solidFill>
                  <a:srgbClr val="002060"/>
                </a:solidFill>
              </a:rPr>
              <a:t> </a:t>
            </a:r>
            <a:r>
              <a:rPr lang="en-US" dirty="0" err="1">
                <a:solidFill>
                  <a:srgbClr val="002060"/>
                </a:solidFill>
              </a:rPr>
              <a:t>được</a:t>
            </a:r>
            <a:r>
              <a:rPr lang="en-US" dirty="0">
                <a:solidFill>
                  <a:srgbClr val="002060"/>
                </a:solidFill>
              </a:rPr>
              <a:t> </a:t>
            </a:r>
            <a:r>
              <a:rPr lang="en-US" dirty="0" err="1">
                <a:solidFill>
                  <a:srgbClr val="002060"/>
                </a:solidFill>
              </a:rPr>
              <a:t>bộ</a:t>
            </a:r>
            <a:r>
              <a:rPr lang="en-US" dirty="0">
                <a:solidFill>
                  <a:srgbClr val="002060"/>
                </a:solidFill>
              </a:rPr>
              <a:t> </a:t>
            </a:r>
            <a:r>
              <a:rPr lang="en-US" dirty="0" err="1">
                <a:solidFill>
                  <a:srgbClr val="002060"/>
                </a:solidFill>
              </a:rPr>
              <a:t>ngân</a:t>
            </a:r>
            <a:r>
              <a:rPr lang="en-US" dirty="0">
                <a:solidFill>
                  <a:srgbClr val="002060"/>
                </a:solidFill>
              </a:rPr>
              <a:t> </a:t>
            </a:r>
            <a:r>
              <a:rPr lang="en-US" dirty="0" err="1">
                <a:solidFill>
                  <a:srgbClr val="002060"/>
                </a:solidFill>
              </a:rPr>
              <a:t>hàng</a:t>
            </a:r>
            <a:r>
              <a:rPr lang="en-US" dirty="0">
                <a:solidFill>
                  <a:srgbClr val="002060"/>
                </a:solidFill>
              </a:rPr>
              <a:t> </a:t>
            </a:r>
            <a:r>
              <a:rPr lang="en-US" dirty="0" err="1">
                <a:solidFill>
                  <a:srgbClr val="002060"/>
                </a:solidFill>
              </a:rPr>
              <a:t>câu</a:t>
            </a:r>
            <a:r>
              <a:rPr lang="en-US" dirty="0">
                <a:solidFill>
                  <a:srgbClr val="002060"/>
                </a:solidFill>
              </a:rPr>
              <a:t> </a:t>
            </a:r>
            <a:r>
              <a:rPr lang="en-US" dirty="0" err="1">
                <a:solidFill>
                  <a:srgbClr val="002060"/>
                </a:solidFill>
              </a:rPr>
              <a:t>hỏi</a:t>
            </a:r>
            <a:r>
              <a:rPr lang="en-US" dirty="0">
                <a:solidFill>
                  <a:srgbClr val="002060"/>
                </a:solidFill>
              </a:rPr>
              <a:t> </a:t>
            </a:r>
            <a:r>
              <a:rPr lang="en-US" dirty="0" err="1">
                <a:solidFill>
                  <a:srgbClr val="002060"/>
                </a:solidFill>
              </a:rPr>
              <a:t>đánh</a:t>
            </a:r>
            <a:r>
              <a:rPr lang="en-US" dirty="0">
                <a:solidFill>
                  <a:srgbClr val="002060"/>
                </a:solidFill>
              </a:rPr>
              <a:t> </a:t>
            </a:r>
            <a:r>
              <a:rPr lang="en-US" dirty="0" err="1">
                <a:solidFill>
                  <a:srgbClr val="002060"/>
                </a:solidFill>
              </a:rPr>
              <a:t>giá</a:t>
            </a:r>
            <a:r>
              <a:rPr lang="en-US" dirty="0">
                <a:solidFill>
                  <a:srgbClr val="002060"/>
                </a:solidFill>
              </a:rPr>
              <a:t> </a:t>
            </a:r>
            <a:r>
              <a:rPr lang="en-US" dirty="0" err="1">
                <a:solidFill>
                  <a:srgbClr val="002060"/>
                </a:solidFill>
              </a:rPr>
              <a:t>năng</a:t>
            </a:r>
            <a:r>
              <a:rPr lang="en-US" dirty="0">
                <a:solidFill>
                  <a:srgbClr val="002060"/>
                </a:solidFill>
              </a:rPr>
              <a:t> </a:t>
            </a:r>
            <a:r>
              <a:rPr lang="en-US" dirty="0" err="1">
                <a:solidFill>
                  <a:srgbClr val="002060"/>
                </a:solidFill>
              </a:rPr>
              <a:t>lực</a:t>
            </a:r>
            <a:r>
              <a:rPr lang="en-US" dirty="0">
                <a:solidFill>
                  <a:srgbClr val="002060"/>
                </a:solidFill>
              </a:rPr>
              <a:t> </a:t>
            </a:r>
            <a:r>
              <a:rPr lang="en-US" dirty="0" err="1">
                <a:solidFill>
                  <a:srgbClr val="002060"/>
                </a:solidFill>
              </a:rPr>
              <a:t>dựa</a:t>
            </a:r>
            <a:r>
              <a:rPr lang="en-US" dirty="0">
                <a:solidFill>
                  <a:srgbClr val="002060"/>
                </a:solidFill>
              </a:rPr>
              <a:t> </a:t>
            </a:r>
            <a:r>
              <a:rPr lang="en-US" dirty="0" err="1">
                <a:solidFill>
                  <a:srgbClr val="002060"/>
                </a:solidFill>
              </a:rPr>
              <a:t>trên</a:t>
            </a:r>
            <a:r>
              <a:rPr lang="en-US" dirty="0">
                <a:solidFill>
                  <a:srgbClr val="002060"/>
                </a:solidFill>
              </a:rPr>
              <a:t> </a:t>
            </a:r>
            <a:r>
              <a:rPr lang="en-US" dirty="0" err="1">
                <a:solidFill>
                  <a:srgbClr val="002060"/>
                </a:solidFill>
              </a:rPr>
              <a:t>từ</a:t>
            </a:r>
            <a:r>
              <a:rPr lang="en-US" dirty="0">
                <a:solidFill>
                  <a:srgbClr val="002060"/>
                </a:solidFill>
              </a:rPr>
              <a:t> </a:t>
            </a:r>
            <a:r>
              <a:rPr lang="en-US" dirty="0" err="1">
                <a:solidFill>
                  <a:srgbClr val="002060"/>
                </a:solidFill>
              </a:rPr>
              <a:t>điển</a:t>
            </a:r>
            <a:r>
              <a:rPr lang="en-US" dirty="0">
                <a:solidFill>
                  <a:srgbClr val="002060"/>
                </a:solidFill>
              </a:rPr>
              <a:t> </a:t>
            </a:r>
            <a:r>
              <a:rPr lang="en-US" dirty="0" err="1">
                <a:solidFill>
                  <a:srgbClr val="002060"/>
                </a:solidFill>
              </a:rPr>
              <a:t>năng</a:t>
            </a:r>
            <a:r>
              <a:rPr lang="en-US" dirty="0">
                <a:solidFill>
                  <a:srgbClr val="002060"/>
                </a:solidFill>
              </a:rPr>
              <a:t> </a:t>
            </a:r>
            <a:r>
              <a:rPr lang="en-US" dirty="0" err="1">
                <a:solidFill>
                  <a:srgbClr val="002060"/>
                </a:solidFill>
              </a:rPr>
              <a:t>lực</a:t>
            </a:r>
            <a:r>
              <a:rPr lang="en-US" dirty="0">
                <a:solidFill>
                  <a:srgbClr val="002060"/>
                </a:solidFill>
              </a:rPr>
              <a:t> </a:t>
            </a:r>
            <a:r>
              <a:rPr lang="en-US" dirty="0" err="1">
                <a:solidFill>
                  <a:srgbClr val="002060"/>
                </a:solidFill>
              </a:rPr>
              <a:t>của</a:t>
            </a:r>
            <a:r>
              <a:rPr lang="en-US" dirty="0">
                <a:solidFill>
                  <a:srgbClr val="002060"/>
                </a:solidFill>
              </a:rPr>
              <a:t> </a:t>
            </a:r>
            <a:r>
              <a:rPr lang="en-US" dirty="0" err="1">
                <a:solidFill>
                  <a:srgbClr val="002060"/>
                </a:solidFill>
              </a:rPr>
              <a:t>Tổng</a:t>
            </a:r>
            <a:r>
              <a:rPr lang="en-US" dirty="0">
                <a:solidFill>
                  <a:srgbClr val="002060"/>
                </a:solidFill>
              </a:rPr>
              <a:t> </a:t>
            </a:r>
            <a:r>
              <a:rPr lang="en-US" dirty="0" err="1">
                <a:solidFill>
                  <a:srgbClr val="002060"/>
                </a:solidFill>
              </a:rPr>
              <a:t>công</a:t>
            </a:r>
            <a:r>
              <a:rPr lang="en-US" dirty="0">
                <a:solidFill>
                  <a:srgbClr val="002060"/>
                </a:solidFill>
              </a:rPr>
              <a:t> ty </a:t>
            </a:r>
            <a:r>
              <a:rPr lang="en-US" dirty="0" err="1">
                <a:solidFill>
                  <a:srgbClr val="002060"/>
                </a:solidFill>
              </a:rPr>
              <a:t>Hạ</a:t>
            </a:r>
            <a:r>
              <a:rPr lang="en-US" dirty="0">
                <a:solidFill>
                  <a:srgbClr val="002060"/>
                </a:solidFill>
              </a:rPr>
              <a:t> </a:t>
            </a:r>
            <a:r>
              <a:rPr lang="en-US" dirty="0" err="1">
                <a:solidFill>
                  <a:srgbClr val="002060"/>
                </a:solidFill>
              </a:rPr>
              <a:t>tầng</a:t>
            </a:r>
            <a:r>
              <a:rPr lang="en-US" dirty="0">
                <a:solidFill>
                  <a:srgbClr val="002060"/>
                </a:solidFill>
              </a:rPr>
              <a:t> </a:t>
            </a:r>
            <a:r>
              <a:rPr lang="en-US" dirty="0" err="1">
                <a:solidFill>
                  <a:srgbClr val="002060"/>
                </a:solidFill>
              </a:rPr>
              <a:t>mạng</a:t>
            </a:r>
            <a:r>
              <a:rPr lang="en-US" dirty="0">
                <a:solidFill>
                  <a:srgbClr val="002060"/>
                </a:solidFill>
              </a:rPr>
              <a:t> </a:t>
            </a:r>
            <a:r>
              <a:rPr lang="en-US" dirty="0" err="1">
                <a:solidFill>
                  <a:srgbClr val="002060"/>
                </a:solidFill>
              </a:rPr>
              <a:t>VNPT</a:t>
            </a:r>
            <a:r>
              <a:rPr lang="en-US" dirty="0">
                <a:solidFill>
                  <a:srgbClr val="002060"/>
                </a:solidFill>
              </a:rPr>
              <a:t>-Net.</a:t>
            </a:r>
          </a:p>
        </p:txBody>
      </p:sp>
      <p:sp>
        <p:nvSpPr>
          <p:cNvPr id="17" name="AutoShape 15"/>
          <p:cNvSpPr>
            <a:spLocks noChangeArrowheads="1"/>
          </p:cNvSpPr>
          <p:nvPr>
            <p:custDataLst>
              <p:tags r:id="rId10"/>
            </p:custDataLst>
          </p:nvPr>
        </p:nvSpPr>
        <p:spPr bwMode="auto">
          <a:xfrm flipV="1">
            <a:off x="4038601" y="5118180"/>
            <a:ext cx="2209799" cy="358609"/>
          </a:xfrm>
          <a:prstGeom prst="triangle">
            <a:avLst>
              <a:gd name="adj" fmla="val 52178"/>
            </a:avLst>
          </a:prstGeom>
          <a:solidFill>
            <a:schemeClr val="tx2"/>
          </a:solidFill>
          <a:ln w="9525" algn="ctr">
            <a:noFill/>
            <a:miter lim="800000"/>
            <a:headEnd/>
            <a:tailEnd/>
          </a:ln>
        </p:spPr>
        <p:txBody>
          <a:bodyPr rot="10800000" wrap="none" lIns="72000" tIns="72000" rIns="72000" bIns="72000" anchor="ctr"/>
          <a:lstStyle/>
          <a:p>
            <a:endParaRPr lang="en-US" sz="1200"/>
          </a:p>
        </p:txBody>
      </p:sp>
      <p:sp>
        <p:nvSpPr>
          <p:cNvPr id="18" name="Text Box 18"/>
          <p:cNvSpPr txBox="1">
            <a:spLocks noChangeArrowheads="1"/>
          </p:cNvSpPr>
          <p:nvPr>
            <p:custDataLst>
              <p:tags r:id="rId11"/>
            </p:custDataLst>
          </p:nvPr>
        </p:nvSpPr>
        <p:spPr bwMode="auto">
          <a:xfrm>
            <a:off x="1098585" y="5443707"/>
            <a:ext cx="8318428" cy="1037958"/>
          </a:xfrm>
          <a:prstGeom prst="rect">
            <a:avLst/>
          </a:prstGeom>
          <a:noFill/>
          <a:ln w="9525" algn="ctr">
            <a:noFill/>
            <a:miter lim="800000"/>
            <a:headEnd/>
            <a:tailEnd/>
          </a:ln>
          <a:effectLst/>
        </p:spPr>
        <p:txBody>
          <a:bodyPr wrap="square" lIns="72000" tIns="72000" rIns="72000" bIns="72000">
            <a:spAutoFit/>
          </a:bodyPr>
          <a:lstStyle/>
          <a:p>
            <a:pPr marL="1588" lvl="1" algn="ctr">
              <a:spcBef>
                <a:spcPts val="600"/>
              </a:spcBef>
              <a:buClr>
                <a:schemeClr val="hlink"/>
              </a:buClr>
              <a:buSzPct val="80000"/>
            </a:pPr>
            <a:r>
              <a:rPr lang="de-DE" sz="1600" dirty="0">
                <a:solidFill>
                  <a:srgbClr val="FF0000"/>
                </a:solidFill>
              </a:rPr>
              <a:t>Cố gắng đánh giá cuối năm 2016 sẽ có kết quả khách quan, chính xác,</a:t>
            </a:r>
          </a:p>
          <a:p>
            <a:pPr marL="1588" lvl="1" algn="ctr">
              <a:spcBef>
                <a:spcPts val="600"/>
              </a:spcBef>
              <a:buClr>
                <a:schemeClr val="hlink"/>
              </a:buClr>
              <a:buSzPct val="80000"/>
            </a:pPr>
            <a:r>
              <a:rPr lang="de-DE" sz="1600" dirty="0">
                <a:solidFill>
                  <a:srgbClr val="FF0000"/>
                </a:solidFill>
              </a:rPr>
              <a:t> làm cơ sở cho các hoạt động quản trị nguồn nhân lực </a:t>
            </a:r>
          </a:p>
          <a:p>
            <a:pPr marL="1588" lvl="1" algn="ctr">
              <a:spcBef>
                <a:spcPts val="600"/>
              </a:spcBef>
              <a:buClr>
                <a:schemeClr val="hlink"/>
              </a:buClr>
              <a:buSzPct val="80000"/>
            </a:pPr>
            <a:r>
              <a:rPr lang="de-DE" sz="1600" i="1" dirty="0">
                <a:solidFill>
                  <a:srgbClr val="FF0000"/>
                </a:solidFill>
              </a:rPr>
              <a:t>(</a:t>
            </a:r>
            <a:r>
              <a:rPr lang="de-DE" sz="1600" i="1" dirty="0" err="1">
                <a:solidFill>
                  <a:srgbClr val="FF0000"/>
                </a:solidFill>
              </a:rPr>
              <a:t>Trả</a:t>
            </a:r>
            <a:r>
              <a:rPr lang="de-DE" sz="1600" i="1" dirty="0">
                <a:solidFill>
                  <a:srgbClr val="FF0000"/>
                </a:solidFill>
              </a:rPr>
              <a:t> </a:t>
            </a:r>
            <a:r>
              <a:rPr lang="de-DE" sz="1600" i="1" dirty="0" err="1">
                <a:solidFill>
                  <a:srgbClr val="FF0000"/>
                </a:solidFill>
              </a:rPr>
              <a:t>lương</a:t>
            </a:r>
            <a:r>
              <a:rPr lang="de-DE" sz="1600" i="1" dirty="0">
                <a:solidFill>
                  <a:srgbClr val="FF0000"/>
                </a:solidFill>
              </a:rPr>
              <a:t>, </a:t>
            </a:r>
            <a:r>
              <a:rPr lang="de-DE" sz="1600" i="1" dirty="0" err="1">
                <a:solidFill>
                  <a:srgbClr val="FF0000"/>
                </a:solidFill>
              </a:rPr>
              <a:t>đào</a:t>
            </a:r>
            <a:r>
              <a:rPr lang="de-DE" sz="1600" i="1" dirty="0">
                <a:solidFill>
                  <a:srgbClr val="FF0000"/>
                </a:solidFill>
              </a:rPr>
              <a:t> </a:t>
            </a:r>
            <a:r>
              <a:rPr lang="de-DE" sz="1600" i="1" dirty="0" err="1">
                <a:solidFill>
                  <a:srgbClr val="FF0000"/>
                </a:solidFill>
              </a:rPr>
              <a:t>tạo</a:t>
            </a:r>
            <a:r>
              <a:rPr lang="de-DE" sz="1600" i="1" dirty="0">
                <a:solidFill>
                  <a:srgbClr val="FF0000"/>
                </a:solidFill>
              </a:rPr>
              <a:t>, </a:t>
            </a:r>
            <a:r>
              <a:rPr lang="de-DE" sz="1600" i="1" dirty="0" err="1">
                <a:solidFill>
                  <a:srgbClr val="FF0000"/>
                </a:solidFill>
              </a:rPr>
              <a:t>bố</a:t>
            </a:r>
            <a:r>
              <a:rPr lang="de-DE" sz="1600" i="1" dirty="0">
                <a:solidFill>
                  <a:srgbClr val="FF0000"/>
                </a:solidFill>
              </a:rPr>
              <a:t> </a:t>
            </a:r>
            <a:r>
              <a:rPr lang="de-DE" sz="1600" i="1" dirty="0" err="1">
                <a:solidFill>
                  <a:srgbClr val="FF0000"/>
                </a:solidFill>
              </a:rPr>
              <a:t>trí</a:t>
            </a:r>
            <a:r>
              <a:rPr lang="de-DE" sz="1600" i="1" dirty="0">
                <a:solidFill>
                  <a:srgbClr val="FF0000"/>
                </a:solidFill>
              </a:rPr>
              <a:t>/</a:t>
            </a:r>
            <a:r>
              <a:rPr lang="de-DE" sz="1600" i="1" dirty="0" err="1">
                <a:solidFill>
                  <a:srgbClr val="FF0000"/>
                </a:solidFill>
              </a:rPr>
              <a:t>sắp</a:t>
            </a:r>
            <a:r>
              <a:rPr lang="de-DE" sz="1600" i="1" dirty="0">
                <a:solidFill>
                  <a:srgbClr val="FF0000"/>
                </a:solidFill>
              </a:rPr>
              <a:t> </a:t>
            </a:r>
            <a:r>
              <a:rPr lang="de-DE" sz="1600" i="1" dirty="0" err="1">
                <a:solidFill>
                  <a:srgbClr val="FF0000"/>
                </a:solidFill>
              </a:rPr>
              <a:t>xếp</a:t>
            </a:r>
            <a:r>
              <a:rPr lang="de-DE" sz="1600" i="1" dirty="0">
                <a:solidFill>
                  <a:srgbClr val="FF0000"/>
                </a:solidFill>
              </a:rPr>
              <a:t> </a:t>
            </a:r>
            <a:r>
              <a:rPr lang="de-DE" sz="1600" i="1" dirty="0" err="1">
                <a:solidFill>
                  <a:srgbClr val="FF0000"/>
                </a:solidFill>
              </a:rPr>
              <a:t>cán</a:t>
            </a:r>
            <a:r>
              <a:rPr lang="de-DE" sz="1600" i="1" dirty="0">
                <a:solidFill>
                  <a:srgbClr val="FF0000"/>
                </a:solidFill>
              </a:rPr>
              <a:t> </a:t>
            </a:r>
            <a:r>
              <a:rPr lang="de-DE" sz="1600" i="1" dirty="0" err="1">
                <a:solidFill>
                  <a:srgbClr val="FF0000"/>
                </a:solidFill>
              </a:rPr>
              <a:t>bộ</a:t>
            </a:r>
            <a:r>
              <a:rPr lang="de-DE" sz="1600" i="1" dirty="0">
                <a:solidFill>
                  <a:srgbClr val="FF0000"/>
                </a:solidFill>
              </a:rPr>
              <a:t>, </a:t>
            </a:r>
            <a:r>
              <a:rPr lang="de-DE" sz="1600" i="1" dirty="0" err="1">
                <a:solidFill>
                  <a:srgbClr val="FF0000"/>
                </a:solidFill>
              </a:rPr>
              <a:t>tuyển</a:t>
            </a:r>
            <a:r>
              <a:rPr lang="de-DE" sz="1600" i="1" dirty="0">
                <a:solidFill>
                  <a:srgbClr val="FF0000"/>
                </a:solidFill>
              </a:rPr>
              <a:t> </a:t>
            </a:r>
            <a:r>
              <a:rPr lang="de-DE" sz="1600" i="1" dirty="0" err="1">
                <a:solidFill>
                  <a:srgbClr val="FF0000"/>
                </a:solidFill>
              </a:rPr>
              <a:t>dụng</a:t>
            </a:r>
            <a:r>
              <a:rPr lang="de-DE" sz="1600" i="1" dirty="0">
                <a:solidFill>
                  <a:srgbClr val="FF0000"/>
                </a:solidFill>
              </a:rPr>
              <a:t>....)</a:t>
            </a:r>
          </a:p>
        </p:txBody>
      </p:sp>
      <p:sp>
        <p:nvSpPr>
          <p:cNvPr id="19" name="Text Box 7"/>
          <p:cNvSpPr txBox="1">
            <a:spLocks noChangeArrowheads="1"/>
          </p:cNvSpPr>
          <p:nvPr>
            <p:custDataLst>
              <p:tags r:id="rId12"/>
            </p:custDataLst>
          </p:nvPr>
        </p:nvSpPr>
        <p:spPr bwMode="auto">
          <a:xfrm>
            <a:off x="1524000" y="1970572"/>
            <a:ext cx="2659059" cy="391628"/>
          </a:xfrm>
          <a:prstGeom prst="rect">
            <a:avLst/>
          </a:prstGeom>
          <a:solidFill>
            <a:schemeClr val="bg1"/>
          </a:solidFill>
          <a:ln w="9525" algn="ctr">
            <a:noFill/>
            <a:miter lim="800000"/>
            <a:headEnd/>
            <a:tailEnd/>
          </a:ln>
        </p:spPr>
        <p:txBody>
          <a:bodyPr wrap="square" lIns="72000" tIns="72000" rIns="72000" bIns="72000">
            <a:spAutoFit/>
          </a:bodyPr>
          <a:lstStyle/>
          <a:p>
            <a:pPr algn="ctr"/>
            <a:r>
              <a:rPr lang="en-US" sz="1600" dirty="0" err="1">
                <a:solidFill>
                  <a:srgbClr val="002060"/>
                </a:solidFill>
              </a:rPr>
              <a:t>Ngữ</a:t>
            </a:r>
            <a:r>
              <a:rPr lang="en-US" sz="1600" dirty="0">
                <a:solidFill>
                  <a:srgbClr val="002060"/>
                </a:solidFill>
              </a:rPr>
              <a:t> </a:t>
            </a:r>
            <a:r>
              <a:rPr lang="en-US" sz="1600" dirty="0" err="1">
                <a:solidFill>
                  <a:srgbClr val="002060"/>
                </a:solidFill>
              </a:rPr>
              <a:t>cảnh</a:t>
            </a:r>
            <a:r>
              <a:rPr lang="en-US" sz="1600" dirty="0">
                <a:solidFill>
                  <a:srgbClr val="002060"/>
                </a:solidFill>
              </a:rPr>
              <a:t> 2015</a:t>
            </a:r>
          </a:p>
        </p:txBody>
      </p:sp>
      <p:sp>
        <p:nvSpPr>
          <p:cNvPr id="20" name="Text Box 8"/>
          <p:cNvSpPr txBox="1">
            <a:spLocks noChangeArrowheads="1"/>
          </p:cNvSpPr>
          <p:nvPr>
            <p:custDataLst>
              <p:tags r:id="rId13"/>
            </p:custDataLst>
          </p:nvPr>
        </p:nvSpPr>
        <p:spPr bwMode="auto">
          <a:xfrm>
            <a:off x="6248400" y="1981200"/>
            <a:ext cx="2314574" cy="391628"/>
          </a:xfrm>
          <a:prstGeom prst="rect">
            <a:avLst/>
          </a:prstGeom>
          <a:solidFill>
            <a:schemeClr val="bg1"/>
          </a:solidFill>
          <a:ln w="9525" algn="ctr">
            <a:noFill/>
            <a:miter lim="800000"/>
            <a:headEnd/>
            <a:tailEnd/>
          </a:ln>
        </p:spPr>
        <p:txBody>
          <a:bodyPr wrap="square" lIns="72000" tIns="72000" rIns="72000" bIns="72000">
            <a:spAutoFit/>
          </a:bodyPr>
          <a:lstStyle/>
          <a:p>
            <a:pPr algn="ctr"/>
            <a:r>
              <a:rPr lang="en-US" sz="1600" dirty="0" err="1">
                <a:solidFill>
                  <a:srgbClr val="002060"/>
                </a:solidFill>
              </a:rPr>
              <a:t>Hướng</a:t>
            </a:r>
            <a:r>
              <a:rPr lang="en-US" sz="1600" dirty="0">
                <a:solidFill>
                  <a:srgbClr val="002060"/>
                </a:solidFill>
              </a:rPr>
              <a:t> </a:t>
            </a:r>
            <a:r>
              <a:rPr lang="en-US" sz="1600" dirty="0" err="1">
                <a:solidFill>
                  <a:srgbClr val="002060"/>
                </a:solidFill>
              </a:rPr>
              <a:t>thực</a:t>
            </a:r>
            <a:r>
              <a:rPr lang="en-US" sz="1600" dirty="0">
                <a:solidFill>
                  <a:srgbClr val="002060"/>
                </a:solidFill>
              </a:rPr>
              <a:t> </a:t>
            </a:r>
            <a:r>
              <a:rPr lang="en-US" sz="1600" dirty="0" err="1">
                <a:solidFill>
                  <a:srgbClr val="002060"/>
                </a:solidFill>
              </a:rPr>
              <a:t>hiện</a:t>
            </a:r>
            <a:endParaRPr lang="en-US" sz="1600" dirty="0">
              <a:solidFill>
                <a:srgbClr val="002060"/>
              </a:solidFill>
            </a:endParaRPr>
          </a:p>
        </p:txBody>
      </p:sp>
    </p:spTree>
    <p:extLst>
      <p:ext uri="{BB962C8B-B14F-4D97-AF65-F5344CB8AC3E}">
        <p14:creationId xmlns:p14="http://schemas.microsoft.com/office/powerpoint/2010/main" val="24278858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6" grpId="0"/>
      <p:bldP spid="17" grpId="0" animBg="1"/>
      <p:bldP spid="18" grpId="0"/>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37011" name="think-cell Slide" r:id="rId6" imgW="270" imgH="270" progId="TCLayout.ActiveDocument.1">
                  <p:embed/>
                </p:oleObj>
              </mc:Choice>
              <mc:Fallback>
                <p:oleObj name="think-cell Slide" r:id="rId6" imgW="270" imgH="270" progId="TCLayout.ActiveDocument.1">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a:spLocks noGrp="1" noChangeArrowheads="1"/>
          </p:cNvSpPr>
          <p:nvPr>
            <p:ph type="title"/>
            <p:custDataLst>
              <p:tags r:id="rId3"/>
            </p:custDataLst>
          </p:nvPr>
        </p:nvSpPr>
        <p:spPr>
          <a:xfrm>
            <a:off x="184150" y="304800"/>
            <a:ext cx="8502650" cy="563562"/>
          </a:xfrm>
          <a:noFill/>
          <a:ln w="9525">
            <a:noFill/>
            <a:miter lim="800000"/>
            <a:headEnd/>
            <a:tailEnd/>
          </a:ln>
          <a:effectLst/>
        </p:spPr>
        <p:txBody>
          <a:bodyPr vert="horz" wrap="square" lIns="91440" tIns="45720" rIns="91440" bIns="45720" numCol="1" anchor="ctr" anchorCtr="0" compatLnSpc="1">
            <a:prstTxWarp prst="textNoShape">
              <a:avLst/>
            </a:prstTxWarp>
          </a:bodyPr>
          <a:lstStyle/>
          <a:p>
            <a:pPr algn="ctr"/>
            <a:r>
              <a:rPr lang="en-US" dirty="0" err="1">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ea typeface="Segoe UI" pitchFamily="34" charset="0"/>
                <a:cs typeface="Segoe UI" pitchFamily="34" charset="0"/>
              </a:rPr>
              <a:t>Mục</a:t>
            </a:r>
            <a:r>
              <a:rPr lang="en-US" dirty="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ea typeface="Segoe UI" pitchFamily="34" charset="0"/>
                <a:cs typeface="Segoe UI" pitchFamily="34" charset="0"/>
              </a:rPr>
              <a:t>đích</a:t>
            </a:r>
            <a:r>
              <a:rPr lang="en-US" dirty="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ea typeface="Segoe UI" pitchFamily="34" charset="0"/>
                <a:cs typeface="Segoe UI" pitchFamily="34" charset="0"/>
              </a:rPr>
              <a:t> &amp; </a:t>
            </a:r>
            <a:r>
              <a:rPr lang="en-US" dirty="0" err="1">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ea typeface="Segoe UI" pitchFamily="34" charset="0"/>
                <a:cs typeface="Segoe UI" pitchFamily="34" charset="0"/>
              </a:rPr>
              <a:t>yêu</a:t>
            </a:r>
            <a:r>
              <a:rPr lang="en-US" dirty="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ea typeface="Segoe UI" pitchFamily="34" charset="0"/>
                <a:cs typeface="Segoe UI" pitchFamily="34" charset="0"/>
              </a:rPr>
              <a:t>cầu</a:t>
            </a:r>
            <a:endParaRPr lang="en-US" dirty="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ea typeface="Segoe UI" pitchFamily="34" charset="0"/>
              <a:cs typeface="Segoe UI" pitchFamily="34" charset="0"/>
            </a:endParaRPr>
          </a:p>
        </p:txBody>
      </p:sp>
      <p:sp>
        <p:nvSpPr>
          <p:cNvPr id="3" name="Rectangle 2"/>
          <p:cNvSpPr/>
          <p:nvPr/>
        </p:nvSpPr>
        <p:spPr>
          <a:xfrm>
            <a:off x="152400" y="1068823"/>
            <a:ext cx="9601200" cy="5878532"/>
          </a:xfrm>
          <a:prstGeom prst="rect">
            <a:avLst/>
          </a:prstGeom>
        </p:spPr>
        <p:txBody>
          <a:bodyPr wrap="square">
            <a:spAutoFit/>
          </a:bodyPr>
          <a:lstStyle/>
          <a:p>
            <a:r>
              <a:rPr lang="en-US" sz="2000" b="1" dirty="0" err="1">
                <a:solidFill>
                  <a:srgbClr val="002060"/>
                </a:solidFill>
              </a:rPr>
              <a:t>Mục</a:t>
            </a:r>
            <a:r>
              <a:rPr lang="en-US" sz="2000" b="1" dirty="0">
                <a:solidFill>
                  <a:srgbClr val="002060"/>
                </a:solidFill>
              </a:rPr>
              <a:t> </a:t>
            </a:r>
            <a:r>
              <a:rPr lang="en-US" sz="2000" b="1" dirty="0" err="1">
                <a:solidFill>
                  <a:srgbClr val="002060"/>
                </a:solidFill>
              </a:rPr>
              <a:t>đích</a:t>
            </a:r>
            <a:r>
              <a:rPr lang="en-US" sz="2000" b="1" dirty="0">
                <a:solidFill>
                  <a:srgbClr val="002060"/>
                </a:solidFill>
              </a:rPr>
              <a:t>:</a:t>
            </a:r>
          </a:p>
          <a:p>
            <a:pPr lvl="1" algn="just"/>
            <a:r>
              <a:rPr lang="en-US" dirty="0" err="1">
                <a:solidFill>
                  <a:srgbClr val="0070C0"/>
                </a:solidFill>
              </a:rPr>
              <a:t>Việc</a:t>
            </a:r>
            <a:r>
              <a:rPr lang="en-US" dirty="0">
                <a:solidFill>
                  <a:srgbClr val="0070C0"/>
                </a:solidFill>
              </a:rPr>
              <a:t> </a:t>
            </a:r>
            <a:r>
              <a:rPr lang="en-US" dirty="0" err="1">
                <a:solidFill>
                  <a:srgbClr val="0070C0"/>
                </a:solidFill>
              </a:rPr>
              <a:t>xây</a:t>
            </a:r>
            <a:r>
              <a:rPr lang="en-US" dirty="0">
                <a:solidFill>
                  <a:srgbClr val="0070C0"/>
                </a:solidFill>
              </a:rPr>
              <a:t> </a:t>
            </a:r>
            <a:r>
              <a:rPr lang="en-US" dirty="0" err="1">
                <a:solidFill>
                  <a:srgbClr val="0070C0"/>
                </a:solidFill>
              </a:rPr>
              <a:t>dựng</a:t>
            </a:r>
            <a:r>
              <a:rPr lang="en-US" dirty="0">
                <a:solidFill>
                  <a:srgbClr val="0070C0"/>
                </a:solidFill>
              </a:rPr>
              <a:t> </a:t>
            </a:r>
            <a:r>
              <a:rPr lang="en-US" dirty="0" err="1">
                <a:solidFill>
                  <a:srgbClr val="0070C0"/>
                </a:solidFill>
              </a:rPr>
              <a:t>ngân</a:t>
            </a:r>
            <a:r>
              <a:rPr lang="en-US" dirty="0">
                <a:solidFill>
                  <a:srgbClr val="0070C0"/>
                </a:solidFill>
              </a:rPr>
              <a:t> </a:t>
            </a:r>
            <a:r>
              <a:rPr lang="en-US" dirty="0" err="1">
                <a:solidFill>
                  <a:srgbClr val="0070C0"/>
                </a:solidFill>
              </a:rPr>
              <a:t>hàng</a:t>
            </a:r>
            <a:r>
              <a:rPr lang="en-US" dirty="0">
                <a:solidFill>
                  <a:srgbClr val="0070C0"/>
                </a:solidFill>
              </a:rPr>
              <a:t> </a:t>
            </a:r>
            <a:r>
              <a:rPr lang="en-US" dirty="0" err="1">
                <a:solidFill>
                  <a:srgbClr val="0070C0"/>
                </a:solidFill>
              </a:rPr>
              <a:t>câu</a:t>
            </a:r>
            <a:r>
              <a:rPr lang="en-US" dirty="0">
                <a:solidFill>
                  <a:srgbClr val="0070C0"/>
                </a:solidFill>
              </a:rPr>
              <a:t> </a:t>
            </a:r>
            <a:r>
              <a:rPr lang="en-US" dirty="0" err="1">
                <a:solidFill>
                  <a:srgbClr val="0070C0"/>
                </a:solidFill>
              </a:rPr>
              <a:t>hỏi</a:t>
            </a:r>
            <a:r>
              <a:rPr lang="en-US" dirty="0">
                <a:solidFill>
                  <a:srgbClr val="0070C0"/>
                </a:solidFill>
              </a:rPr>
              <a:t> </a:t>
            </a:r>
            <a:r>
              <a:rPr lang="en-US" dirty="0" err="1">
                <a:solidFill>
                  <a:srgbClr val="0070C0"/>
                </a:solidFill>
              </a:rPr>
              <a:t>kiểm</a:t>
            </a:r>
            <a:r>
              <a:rPr lang="en-US" dirty="0">
                <a:solidFill>
                  <a:srgbClr val="0070C0"/>
                </a:solidFill>
              </a:rPr>
              <a:t> </a:t>
            </a:r>
            <a:r>
              <a:rPr lang="en-US" dirty="0" err="1">
                <a:solidFill>
                  <a:srgbClr val="0070C0"/>
                </a:solidFill>
              </a:rPr>
              <a:t>tra</a:t>
            </a:r>
            <a:r>
              <a:rPr lang="en-US" dirty="0">
                <a:solidFill>
                  <a:srgbClr val="0070C0"/>
                </a:solidFill>
              </a:rPr>
              <a:t> </a:t>
            </a:r>
            <a:r>
              <a:rPr lang="en-US" dirty="0" err="1">
                <a:solidFill>
                  <a:srgbClr val="0070C0"/>
                </a:solidFill>
              </a:rPr>
              <a:t>trình</a:t>
            </a:r>
            <a:r>
              <a:rPr lang="en-US" dirty="0">
                <a:solidFill>
                  <a:srgbClr val="0070C0"/>
                </a:solidFill>
              </a:rPr>
              <a:t> </a:t>
            </a:r>
            <a:r>
              <a:rPr lang="en-US" dirty="0" err="1">
                <a:solidFill>
                  <a:srgbClr val="0070C0"/>
                </a:solidFill>
              </a:rPr>
              <a:t>độ</a:t>
            </a:r>
            <a:r>
              <a:rPr lang="en-US" dirty="0">
                <a:solidFill>
                  <a:srgbClr val="0070C0"/>
                </a:solidFill>
              </a:rPr>
              <a:t>, </a:t>
            </a:r>
            <a:r>
              <a:rPr lang="en-US" dirty="0" err="1">
                <a:solidFill>
                  <a:srgbClr val="0070C0"/>
                </a:solidFill>
              </a:rPr>
              <a:t>năng</a:t>
            </a:r>
            <a:r>
              <a:rPr lang="en-US" dirty="0">
                <a:solidFill>
                  <a:srgbClr val="0070C0"/>
                </a:solidFill>
              </a:rPr>
              <a:t> </a:t>
            </a:r>
            <a:r>
              <a:rPr lang="en-US" dirty="0" err="1">
                <a:solidFill>
                  <a:srgbClr val="0070C0"/>
                </a:solidFill>
              </a:rPr>
              <a:t>lực</a:t>
            </a:r>
            <a:r>
              <a:rPr lang="en-US" dirty="0">
                <a:solidFill>
                  <a:srgbClr val="0070C0"/>
                </a:solidFill>
              </a:rPr>
              <a:t> </a:t>
            </a:r>
            <a:r>
              <a:rPr lang="en-US" dirty="0" err="1">
                <a:solidFill>
                  <a:srgbClr val="0070C0"/>
                </a:solidFill>
              </a:rPr>
              <a:t>của</a:t>
            </a:r>
            <a:r>
              <a:rPr lang="en-US" dirty="0">
                <a:solidFill>
                  <a:srgbClr val="0070C0"/>
                </a:solidFill>
              </a:rPr>
              <a:t> </a:t>
            </a:r>
            <a:r>
              <a:rPr lang="en-US" dirty="0" err="1">
                <a:solidFill>
                  <a:srgbClr val="0070C0"/>
                </a:solidFill>
              </a:rPr>
              <a:t>nhân</a:t>
            </a:r>
            <a:r>
              <a:rPr lang="en-US" dirty="0">
                <a:solidFill>
                  <a:srgbClr val="0070C0"/>
                </a:solidFill>
              </a:rPr>
              <a:t> </a:t>
            </a:r>
            <a:r>
              <a:rPr lang="en-US" dirty="0" err="1">
                <a:solidFill>
                  <a:srgbClr val="0070C0"/>
                </a:solidFill>
              </a:rPr>
              <a:t>viên</a:t>
            </a:r>
            <a:r>
              <a:rPr lang="en-US" dirty="0">
                <a:solidFill>
                  <a:srgbClr val="0070C0"/>
                </a:solidFill>
              </a:rPr>
              <a:t> </a:t>
            </a:r>
            <a:r>
              <a:rPr lang="en-US" dirty="0" err="1">
                <a:solidFill>
                  <a:srgbClr val="0070C0"/>
                </a:solidFill>
              </a:rPr>
              <a:t>VNPT</a:t>
            </a:r>
            <a:r>
              <a:rPr lang="en-US" dirty="0">
                <a:solidFill>
                  <a:srgbClr val="0070C0"/>
                </a:solidFill>
              </a:rPr>
              <a:t>-Net </a:t>
            </a:r>
            <a:r>
              <a:rPr lang="en-US" dirty="0" err="1">
                <a:solidFill>
                  <a:srgbClr val="0070C0"/>
                </a:solidFill>
              </a:rPr>
              <a:t>theo</a:t>
            </a:r>
            <a:r>
              <a:rPr lang="en-US" dirty="0">
                <a:solidFill>
                  <a:srgbClr val="0070C0"/>
                </a:solidFill>
              </a:rPr>
              <a:t> </a:t>
            </a:r>
            <a:r>
              <a:rPr lang="en-US" dirty="0" err="1">
                <a:solidFill>
                  <a:srgbClr val="0070C0"/>
                </a:solidFill>
              </a:rPr>
              <a:t>hệ</a:t>
            </a:r>
            <a:r>
              <a:rPr lang="en-US" dirty="0">
                <a:solidFill>
                  <a:srgbClr val="0070C0"/>
                </a:solidFill>
              </a:rPr>
              <a:t> </a:t>
            </a:r>
            <a:r>
              <a:rPr lang="en-US" dirty="0" err="1">
                <a:solidFill>
                  <a:srgbClr val="0070C0"/>
                </a:solidFill>
              </a:rPr>
              <a:t>thống</a:t>
            </a:r>
            <a:r>
              <a:rPr lang="en-US" dirty="0">
                <a:solidFill>
                  <a:srgbClr val="0070C0"/>
                </a:solidFill>
              </a:rPr>
              <a:t> </a:t>
            </a:r>
            <a:r>
              <a:rPr lang="en-US" dirty="0" err="1">
                <a:solidFill>
                  <a:srgbClr val="0070C0"/>
                </a:solidFill>
              </a:rPr>
              <a:t>tiêu</a:t>
            </a:r>
            <a:r>
              <a:rPr lang="en-US" dirty="0">
                <a:solidFill>
                  <a:srgbClr val="0070C0"/>
                </a:solidFill>
              </a:rPr>
              <a:t> </a:t>
            </a:r>
            <a:r>
              <a:rPr lang="en-US" dirty="0" err="1">
                <a:solidFill>
                  <a:srgbClr val="0070C0"/>
                </a:solidFill>
              </a:rPr>
              <a:t>chuẩn</a:t>
            </a:r>
            <a:r>
              <a:rPr lang="en-US" dirty="0">
                <a:solidFill>
                  <a:srgbClr val="0070C0"/>
                </a:solidFill>
              </a:rPr>
              <a:t> </a:t>
            </a:r>
            <a:r>
              <a:rPr lang="en-US" dirty="0" err="1">
                <a:solidFill>
                  <a:srgbClr val="0070C0"/>
                </a:solidFill>
              </a:rPr>
              <a:t>năng</a:t>
            </a:r>
            <a:r>
              <a:rPr lang="en-US" dirty="0">
                <a:solidFill>
                  <a:srgbClr val="0070C0"/>
                </a:solidFill>
              </a:rPr>
              <a:t> </a:t>
            </a:r>
            <a:r>
              <a:rPr lang="en-US" dirty="0" err="1">
                <a:solidFill>
                  <a:srgbClr val="0070C0"/>
                </a:solidFill>
              </a:rPr>
              <a:t>lực</a:t>
            </a:r>
            <a:r>
              <a:rPr lang="en-US" dirty="0">
                <a:solidFill>
                  <a:srgbClr val="0070C0"/>
                </a:solidFill>
              </a:rPr>
              <a:t> </a:t>
            </a:r>
            <a:r>
              <a:rPr lang="en-US" dirty="0" err="1">
                <a:solidFill>
                  <a:srgbClr val="0070C0"/>
                </a:solidFill>
              </a:rPr>
              <a:t>phục</a:t>
            </a:r>
            <a:r>
              <a:rPr lang="en-US" dirty="0">
                <a:solidFill>
                  <a:srgbClr val="0070C0"/>
                </a:solidFill>
              </a:rPr>
              <a:t> </a:t>
            </a:r>
            <a:r>
              <a:rPr lang="en-US" dirty="0" err="1">
                <a:solidFill>
                  <a:srgbClr val="0070C0"/>
                </a:solidFill>
              </a:rPr>
              <a:t>vụ</a:t>
            </a:r>
            <a:r>
              <a:rPr lang="en-US" dirty="0">
                <a:solidFill>
                  <a:srgbClr val="0070C0"/>
                </a:solidFill>
              </a:rPr>
              <a:t> </a:t>
            </a:r>
            <a:r>
              <a:rPr lang="en-US" dirty="0" err="1">
                <a:solidFill>
                  <a:srgbClr val="0070C0"/>
                </a:solidFill>
              </a:rPr>
              <a:t>cho</a:t>
            </a:r>
            <a:r>
              <a:rPr lang="en-US" dirty="0">
                <a:solidFill>
                  <a:srgbClr val="0070C0"/>
                </a:solidFill>
              </a:rPr>
              <a:t> </a:t>
            </a:r>
            <a:r>
              <a:rPr lang="en-US" i="1" dirty="0">
                <a:solidFill>
                  <a:srgbClr val="FF0000"/>
                </a:solidFill>
              </a:rPr>
              <a:t>(1). </a:t>
            </a:r>
            <a:r>
              <a:rPr lang="en-US" i="1" dirty="0" err="1">
                <a:solidFill>
                  <a:srgbClr val="FF0000"/>
                </a:solidFill>
              </a:rPr>
              <a:t>kế</a:t>
            </a:r>
            <a:r>
              <a:rPr lang="en-US" i="1" dirty="0">
                <a:solidFill>
                  <a:srgbClr val="FF0000"/>
                </a:solidFill>
              </a:rPr>
              <a:t> </a:t>
            </a:r>
            <a:r>
              <a:rPr lang="en-US" i="1" dirty="0" err="1">
                <a:solidFill>
                  <a:srgbClr val="FF0000"/>
                </a:solidFill>
              </a:rPr>
              <a:t>hoạch</a:t>
            </a:r>
            <a:r>
              <a:rPr lang="en-US" i="1" dirty="0">
                <a:solidFill>
                  <a:srgbClr val="FF0000"/>
                </a:solidFill>
              </a:rPr>
              <a:t> </a:t>
            </a:r>
            <a:r>
              <a:rPr lang="en-US" i="1" dirty="0" err="1">
                <a:solidFill>
                  <a:srgbClr val="FF0000"/>
                </a:solidFill>
              </a:rPr>
              <a:t>đánh</a:t>
            </a:r>
            <a:r>
              <a:rPr lang="en-US" i="1" dirty="0">
                <a:solidFill>
                  <a:srgbClr val="FF0000"/>
                </a:solidFill>
              </a:rPr>
              <a:t> </a:t>
            </a:r>
            <a:r>
              <a:rPr lang="en-US" i="1" dirty="0" err="1">
                <a:solidFill>
                  <a:srgbClr val="FF0000"/>
                </a:solidFill>
              </a:rPr>
              <a:t>giá</a:t>
            </a:r>
            <a:r>
              <a:rPr lang="en-US" i="1" dirty="0">
                <a:solidFill>
                  <a:srgbClr val="FF0000"/>
                </a:solidFill>
              </a:rPr>
              <a:t> </a:t>
            </a:r>
            <a:r>
              <a:rPr lang="en-US" i="1" dirty="0" err="1">
                <a:solidFill>
                  <a:srgbClr val="FF0000"/>
                </a:solidFill>
              </a:rPr>
              <a:t>năng</a:t>
            </a:r>
            <a:r>
              <a:rPr lang="en-US" i="1" dirty="0">
                <a:solidFill>
                  <a:srgbClr val="FF0000"/>
                </a:solidFill>
              </a:rPr>
              <a:t> </a:t>
            </a:r>
            <a:r>
              <a:rPr lang="en-US" i="1" dirty="0" err="1">
                <a:solidFill>
                  <a:srgbClr val="FF0000"/>
                </a:solidFill>
              </a:rPr>
              <a:t>lực</a:t>
            </a:r>
            <a:r>
              <a:rPr lang="en-US" i="1" dirty="0">
                <a:solidFill>
                  <a:srgbClr val="FF0000"/>
                </a:solidFill>
              </a:rPr>
              <a:t> </a:t>
            </a:r>
            <a:r>
              <a:rPr lang="en-US" i="1" dirty="0" err="1">
                <a:solidFill>
                  <a:srgbClr val="FF0000"/>
                </a:solidFill>
              </a:rPr>
              <a:t>nhân</a:t>
            </a:r>
            <a:r>
              <a:rPr lang="en-US" i="1" dirty="0">
                <a:solidFill>
                  <a:srgbClr val="FF0000"/>
                </a:solidFill>
              </a:rPr>
              <a:t> </a:t>
            </a:r>
            <a:r>
              <a:rPr lang="en-US" i="1" dirty="0" err="1">
                <a:solidFill>
                  <a:srgbClr val="FF0000"/>
                </a:solidFill>
              </a:rPr>
              <a:t>viên</a:t>
            </a:r>
            <a:r>
              <a:rPr lang="en-US" i="1" dirty="0">
                <a:solidFill>
                  <a:srgbClr val="FF0000"/>
                </a:solidFill>
              </a:rPr>
              <a:t> </a:t>
            </a:r>
            <a:r>
              <a:rPr lang="en-US" i="1" dirty="0" err="1">
                <a:solidFill>
                  <a:srgbClr val="FF0000"/>
                </a:solidFill>
              </a:rPr>
              <a:t>định</a:t>
            </a:r>
            <a:r>
              <a:rPr lang="en-US" i="1" dirty="0">
                <a:solidFill>
                  <a:srgbClr val="FF0000"/>
                </a:solidFill>
              </a:rPr>
              <a:t> </a:t>
            </a:r>
            <a:r>
              <a:rPr lang="en-US" i="1" dirty="0" err="1">
                <a:solidFill>
                  <a:srgbClr val="FF0000"/>
                </a:solidFill>
              </a:rPr>
              <a:t>kỳ</a:t>
            </a:r>
            <a:r>
              <a:rPr lang="en-US" dirty="0"/>
              <a:t> </a:t>
            </a:r>
            <a:r>
              <a:rPr lang="en-US" dirty="0" err="1"/>
              <a:t>và</a:t>
            </a:r>
            <a:r>
              <a:rPr lang="en-US" dirty="0"/>
              <a:t> (</a:t>
            </a:r>
            <a:r>
              <a:rPr lang="en-US" i="1" dirty="0">
                <a:solidFill>
                  <a:srgbClr val="FF0000"/>
                </a:solidFill>
              </a:rPr>
              <a:t>2). </a:t>
            </a:r>
            <a:r>
              <a:rPr lang="en-US" i="1" dirty="0" err="1">
                <a:solidFill>
                  <a:srgbClr val="FF0000"/>
                </a:solidFill>
              </a:rPr>
              <a:t>cũng</a:t>
            </a:r>
            <a:r>
              <a:rPr lang="en-US" i="1" dirty="0">
                <a:solidFill>
                  <a:srgbClr val="FF0000"/>
                </a:solidFill>
              </a:rPr>
              <a:t> </a:t>
            </a:r>
            <a:r>
              <a:rPr lang="en-US" i="1" dirty="0" err="1">
                <a:solidFill>
                  <a:srgbClr val="FF0000"/>
                </a:solidFill>
              </a:rPr>
              <a:t>là</a:t>
            </a:r>
            <a:r>
              <a:rPr lang="en-US" i="1" dirty="0">
                <a:solidFill>
                  <a:srgbClr val="FF0000"/>
                </a:solidFill>
              </a:rPr>
              <a:t> </a:t>
            </a:r>
            <a:r>
              <a:rPr lang="en-US" i="1" dirty="0" err="1">
                <a:solidFill>
                  <a:srgbClr val="FF0000"/>
                </a:solidFill>
              </a:rPr>
              <a:t>cơ</a:t>
            </a:r>
            <a:r>
              <a:rPr lang="en-US" i="1" dirty="0">
                <a:solidFill>
                  <a:srgbClr val="FF0000"/>
                </a:solidFill>
              </a:rPr>
              <a:t> </a:t>
            </a:r>
            <a:r>
              <a:rPr lang="en-US" i="1" dirty="0" err="1">
                <a:solidFill>
                  <a:srgbClr val="FF0000"/>
                </a:solidFill>
              </a:rPr>
              <a:t>sở</a:t>
            </a:r>
            <a:r>
              <a:rPr lang="en-US" i="1" dirty="0">
                <a:solidFill>
                  <a:srgbClr val="FF0000"/>
                </a:solidFill>
              </a:rPr>
              <a:t> </a:t>
            </a:r>
            <a:r>
              <a:rPr lang="en-US" i="1" dirty="0" err="1">
                <a:solidFill>
                  <a:srgbClr val="FF0000"/>
                </a:solidFill>
              </a:rPr>
              <a:t>để</a:t>
            </a:r>
            <a:r>
              <a:rPr lang="en-US" i="1" dirty="0">
                <a:solidFill>
                  <a:srgbClr val="FF0000"/>
                </a:solidFill>
              </a:rPr>
              <a:t> </a:t>
            </a:r>
            <a:r>
              <a:rPr lang="en-US" i="1" dirty="0" err="1">
                <a:solidFill>
                  <a:srgbClr val="FF0000"/>
                </a:solidFill>
              </a:rPr>
              <a:t>cán</a:t>
            </a:r>
            <a:r>
              <a:rPr lang="en-US" i="1" dirty="0">
                <a:solidFill>
                  <a:srgbClr val="FF0000"/>
                </a:solidFill>
              </a:rPr>
              <a:t> </a:t>
            </a:r>
            <a:r>
              <a:rPr lang="en-US" i="1" dirty="0" err="1">
                <a:solidFill>
                  <a:srgbClr val="FF0000"/>
                </a:solidFill>
              </a:rPr>
              <a:t>bộ</a:t>
            </a:r>
            <a:r>
              <a:rPr lang="en-US" i="1" dirty="0">
                <a:solidFill>
                  <a:srgbClr val="FF0000"/>
                </a:solidFill>
              </a:rPr>
              <a:t> </a:t>
            </a:r>
            <a:r>
              <a:rPr lang="en-US" i="1" dirty="0" err="1">
                <a:solidFill>
                  <a:srgbClr val="FF0000"/>
                </a:solidFill>
              </a:rPr>
              <a:t>công</a:t>
            </a:r>
            <a:r>
              <a:rPr lang="en-US" i="1" dirty="0">
                <a:solidFill>
                  <a:srgbClr val="FF0000"/>
                </a:solidFill>
              </a:rPr>
              <a:t> </a:t>
            </a:r>
            <a:r>
              <a:rPr lang="en-US" i="1" dirty="0" err="1">
                <a:solidFill>
                  <a:srgbClr val="FF0000"/>
                </a:solidFill>
              </a:rPr>
              <a:t>nhân</a:t>
            </a:r>
            <a:r>
              <a:rPr lang="en-US" i="1" dirty="0">
                <a:solidFill>
                  <a:srgbClr val="FF0000"/>
                </a:solidFill>
              </a:rPr>
              <a:t> </a:t>
            </a:r>
            <a:r>
              <a:rPr lang="en-US" i="1" dirty="0" err="1">
                <a:solidFill>
                  <a:srgbClr val="FF0000"/>
                </a:solidFill>
              </a:rPr>
              <a:t>viên</a:t>
            </a:r>
            <a:r>
              <a:rPr lang="en-US" i="1" dirty="0">
                <a:solidFill>
                  <a:srgbClr val="FF0000"/>
                </a:solidFill>
              </a:rPr>
              <a:t> </a:t>
            </a:r>
            <a:r>
              <a:rPr lang="en-US" i="1" dirty="0" err="1">
                <a:solidFill>
                  <a:srgbClr val="FF0000"/>
                </a:solidFill>
              </a:rPr>
              <a:t>trong</a:t>
            </a:r>
            <a:r>
              <a:rPr lang="en-US" i="1" dirty="0">
                <a:solidFill>
                  <a:srgbClr val="FF0000"/>
                </a:solidFill>
              </a:rPr>
              <a:t> </a:t>
            </a:r>
            <a:r>
              <a:rPr lang="en-US" i="1" dirty="0" err="1">
                <a:solidFill>
                  <a:srgbClr val="FF0000"/>
                </a:solidFill>
              </a:rPr>
              <a:t>Tổng</a:t>
            </a:r>
            <a:r>
              <a:rPr lang="en-US" i="1" dirty="0">
                <a:solidFill>
                  <a:srgbClr val="FF0000"/>
                </a:solidFill>
              </a:rPr>
              <a:t> </a:t>
            </a:r>
            <a:r>
              <a:rPr lang="en-US" i="1" dirty="0" err="1">
                <a:solidFill>
                  <a:srgbClr val="FF0000"/>
                </a:solidFill>
              </a:rPr>
              <a:t>công</a:t>
            </a:r>
            <a:r>
              <a:rPr lang="en-US" i="1" dirty="0">
                <a:solidFill>
                  <a:srgbClr val="FF0000"/>
                </a:solidFill>
              </a:rPr>
              <a:t> ty </a:t>
            </a:r>
            <a:r>
              <a:rPr lang="en-US" i="1" dirty="0" err="1">
                <a:solidFill>
                  <a:srgbClr val="FF0000"/>
                </a:solidFill>
              </a:rPr>
              <a:t>tự</a:t>
            </a:r>
            <a:r>
              <a:rPr lang="en-US" i="1" dirty="0">
                <a:solidFill>
                  <a:srgbClr val="FF0000"/>
                </a:solidFill>
              </a:rPr>
              <a:t> </a:t>
            </a:r>
            <a:r>
              <a:rPr lang="en-US" i="1" dirty="0" err="1">
                <a:solidFill>
                  <a:srgbClr val="FF0000"/>
                </a:solidFill>
              </a:rPr>
              <a:t>rèn</a:t>
            </a:r>
            <a:r>
              <a:rPr lang="en-US" i="1" dirty="0">
                <a:solidFill>
                  <a:srgbClr val="FF0000"/>
                </a:solidFill>
              </a:rPr>
              <a:t> </a:t>
            </a:r>
            <a:r>
              <a:rPr lang="en-US" i="1" dirty="0" err="1">
                <a:solidFill>
                  <a:srgbClr val="FF0000"/>
                </a:solidFill>
              </a:rPr>
              <a:t>luyện</a:t>
            </a:r>
            <a:r>
              <a:rPr lang="en-US" i="1" dirty="0">
                <a:solidFill>
                  <a:srgbClr val="FF0000"/>
                </a:solidFill>
              </a:rPr>
              <a:t> </a:t>
            </a:r>
            <a:r>
              <a:rPr lang="en-US" i="1" dirty="0" err="1">
                <a:solidFill>
                  <a:srgbClr val="FF0000"/>
                </a:solidFill>
              </a:rPr>
              <a:t>nâng</a:t>
            </a:r>
            <a:r>
              <a:rPr lang="en-US" i="1" dirty="0">
                <a:solidFill>
                  <a:srgbClr val="FF0000"/>
                </a:solidFill>
              </a:rPr>
              <a:t> </a:t>
            </a:r>
            <a:r>
              <a:rPr lang="en-US" i="1" dirty="0" err="1">
                <a:solidFill>
                  <a:srgbClr val="FF0000"/>
                </a:solidFill>
              </a:rPr>
              <a:t>cao</a:t>
            </a:r>
            <a:r>
              <a:rPr lang="en-US" i="1" dirty="0">
                <a:solidFill>
                  <a:srgbClr val="FF0000"/>
                </a:solidFill>
              </a:rPr>
              <a:t> </a:t>
            </a:r>
            <a:r>
              <a:rPr lang="en-US" i="1" dirty="0" err="1">
                <a:solidFill>
                  <a:srgbClr val="FF0000"/>
                </a:solidFill>
              </a:rPr>
              <a:t>trình</a:t>
            </a:r>
            <a:r>
              <a:rPr lang="en-US" i="1" dirty="0">
                <a:solidFill>
                  <a:srgbClr val="FF0000"/>
                </a:solidFill>
              </a:rPr>
              <a:t> </a:t>
            </a:r>
            <a:r>
              <a:rPr lang="en-US" i="1" dirty="0" err="1">
                <a:solidFill>
                  <a:srgbClr val="FF0000"/>
                </a:solidFill>
              </a:rPr>
              <a:t>độ</a:t>
            </a:r>
            <a:r>
              <a:rPr lang="en-US" i="1" dirty="0">
                <a:solidFill>
                  <a:srgbClr val="FF0000"/>
                </a:solidFill>
              </a:rPr>
              <a:t> </a:t>
            </a:r>
            <a:r>
              <a:rPr lang="en-US" i="1" dirty="0" err="1">
                <a:solidFill>
                  <a:srgbClr val="FF0000"/>
                </a:solidFill>
              </a:rPr>
              <a:t>thường</a:t>
            </a:r>
            <a:r>
              <a:rPr lang="en-US" i="1" dirty="0">
                <a:solidFill>
                  <a:srgbClr val="FF0000"/>
                </a:solidFill>
              </a:rPr>
              <a:t> </a:t>
            </a:r>
            <a:r>
              <a:rPr lang="en-US" i="1" dirty="0" err="1">
                <a:solidFill>
                  <a:srgbClr val="FF0000"/>
                </a:solidFill>
              </a:rPr>
              <a:t>xuyên</a:t>
            </a:r>
            <a:r>
              <a:rPr lang="en-US" dirty="0"/>
              <a:t>.</a:t>
            </a:r>
          </a:p>
          <a:p>
            <a:pPr lvl="1" algn="just"/>
            <a:r>
              <a:rPr lang="en-US" dirty="0" err="1">
                <a:solidFill>
                  <a:srgbClr val="0070C0"/>
                </a:solidFill>
              </a:rPr>
              <a:t>Ôn</a:t>
            </a:r>
            <a:r>
              <a:rPr lang="en-US" dirty="0">
                <a:solidFill>
                  <a:srgbClr val="0070C0"/>
                </a:solidFill>
              </a:rPr>
              <a:t> </a:t>
            </a:r>
            <a:r>
              <a:rPr lang="en-US" dirty="0" err="1">
                <a:solidFill>
                  <a:srgbClr val="0070C0"/>
                </a:solidFill>
              </a:rPr>
              <a:t>tập</a:t>
            </a:r>
            <a:r>
              <a:rPr lang="en-US" dirty="0">
                <a:solidFill>
                  <a:srgbClr val="0070C0"/>
                </a:solidFill>
              </a:rPr>
              <a:t>: </a:t>
            </a:r>
            <a:r>
              <a:rPr lang="en-US" dirty="0" err="1">
                <a:solidFill>
                  <a:srgbClr val="0070C0"/>
                </a:solidFill>
              </a:rPr>
              <a:t>Năng</a:t>
            </a:r>
            <a:r>
              <a:rPr lang="en-US" dirty="0">
                <a:solidFill>
                  <a:srgbClr val="0070C0"/>
                </a:solidFill>
              </a:rPr>
              <a:t> </a:t>
            </a:r>
            <a:r>
              <a:rPr lang="en-US" dirty="0" err="1">
                <a:solidFill>
                  <a:srgbClr val="0070C0"/>
                </a:solidFill>
              </a:rPr>
              <a:t>lực</a:t>
            </a:r>
            <a:r>
              <a:rPr lang="en-US" dirty="0">
                <a:solidFill>
                  <a:srgbClr val="0070C0"/>
                </a:solidFill>
              </a:rPr>
              <a:t> </a:t>
            </a:r>
            <a:r>
              <a:rPr lang="en-US" dirty="0" err="1">
                <a:solidFill>
                  <a:srgbClr val="0070C0"/>
                </a:solidFill>
              </a:rPr>
              <a:t>là</a:t>
            </a:r>
            <a:r>
              <a:rPr lang="en-US" dirty="0">
                <a:solidFill>
                  <a:srgbClr val="0070C0"/>
                </a:solidFill>
              </a:rPr>
              <a:t> </a:t>
            </a:r>
            <a:r>
              <a:rPr lang="en-US" dirty="0" err="1">
                <a:solidFill>
                  <a:srgbClr val="0070C0"/>
                </a:solidFill>
              </a:rPr>
              <a:t>gì</a:t>
            </a:r>
            <a:r>
              <a:rPr lang="en-US" dirty="0">
                <a:solidFill>
                  <a:srgbClr val="0070C0"/>
                </a:solidFill>
              </a:rPr>
              <a:t>?</a:t>
            </a:r>
          </a:p>
          <a:p>
            <a:pPr algn="just"/>
            <a:r>
              <a:rPr lang="en-US" sz="2000" b="1" dirty="0" err="1">
                <a:solidFill>
                  <a:srgbClr val="002060"/>
                </a:solidFill>
              </a:rPr>
              <a:t>Yêu</a:t>
            </a:r>
            <a:r>
              <a:rPr lang="en-US" sz="2000" b="1" dirty="0">
                <a:solidFill>
                  <a:srgbClr val="002060"/>
                </a:solidFill>
              </a:rPr>
              <a:t> </a:t>
            </a:r>
            <a:r>
              <a:rPr lang="en-US" sz="2000" b="1" dirty="0" err="1">
                <a:solidFill>
                  <a:srgbClr val="002060"/>
                </a:solidFill>
              </a:rPr>
              <a:t>cầu</a:t>
            </a:r>
            <a:r>
              <a:rPr lang="en-US" sz="2000" b="1" dirty="0">
                <a:solidFill>
                  <a:srgbClr val="002060"/>
                </a:solidFill>
              </a:rPr>
              <a:t>:</a:t>
            </a:r>
          </a:p>
          <a:p>
            <a:pPr marL="742950" lvl="1" indent="-285750" algn="just">
              <a:spcBef>
                <a:spcPts val="600"/>
              </a:spcBef>
              <a:spcAft>
                <a:spcPts val="600"/>
              </a:spcAft>
              <a:buFont typeface="Arial"/>
              <a:buChar char="•"/>
            </a:pPr>
            <a:r>
              <a:rPr lang="vi-VN" dirty="0">
                <a:solidFill>
                  <a:srgbClr val="0070C0"/>
                </a:solidFill>
              </a:rPr>
              <a:t>Các câu hỏi được thiết kế phù hợp với các năng lực đã được lựa chọn theo hình thức kiểm tra trong danh mục năng lực của </a:t>
            </a:r>
            <a:r>
              <a:rPr lang="en-US" dirty="0" err="1">
                <a:solidFill>
                  <a:srgbClr val="0070C0"/>
                </a:solidFill>
              </a:rPr>
              <a:t>Tổng</a:t>
            </a:r>
            <a:r>
              <a:rPr lang="en-US" dirty="0">
                <a:solidFill>
                  <a:srgbClr val="0070C0"/>
                </a:solidFill>
              </a:rPr>
              <a:t> </a:t>
            </a:r>
            <a:r>
              <a:rPr lang="vi-VN" dirty="0">
                <a:solidFill>
                  <a:srgbClr val="0070C0"/>
                </a:solidFill>
              </a:rPr>
              <a:t>công ty, sát với từng biểu hiện năng lực trong từ điển năng lực đã xây dựng;</a:t>
            </a:r>
            <a:endParaRPr lang="en-US" dirty="0">
              <a:solidFill>
                <a:srgbClr val="0070C0"/>
              </a:solidFill>
            </a:endParaRPr>
          </a:p>
          <a:p>
            <a:pPr marL="742950" lvl="1" indent="-285750" algn="just">
              <a:spcBef>
                <a:spcPts val="600"/>
              </a:spcBef>
              <a:spcAft>
                <a:spcPts val="600"/>
              </a:spcAft>
              <a:buFont typeface="Arial"/>
              <a:buChar char="•"/>
            </a:pPr>
            <a:r>
              <a:rPr lang="vi-VN" dirty="0">
                <a:solidFill>
                  <a:srgbClr val="0070C0"/>
                </a:solidFill>
              </a:rPr>
              <a:t>Số lượng câu hỏi trên một năng lực cần đủ lớn để đảm bảo sự đa dạng của đề thi và giúp cho nhân viên có hệ thống tài liệu học tập tốt hơn. Trung bình mỗi </a:t>
            </a:r>
            <a:r>
              <a:rPr lang="en-US" dirty="0" err="1">
                <a:solidFill>
                  <a:srgbClr val="0070C0"/>
                </a:solidFill>
              </a:rPr>
              <a:t>cấp</a:t>
            </a:r>
            <a:r>
              <a:rPr lang="en-US" dirty="0">
                <a:solidFill>
                  <a:srgbClr val="0070C0"/>
                </a:solidFill>
              </a:rPr>
              <a:t> </a:t>
            </a:r>
            <a:r>
              <a:rPr lang="en-US" dirty="0" err="1">
                <a:solidFill>
                  <a:srgbClr val="0070C0"/>
                </a:solidFill>
              </a:rPr>
              <a:t>độ</a:t>
            </a:r>
            <a:r>
              <a:rPr lang="en-US" dirty="0">
                <a:solidFill>
                  <a:srgbClr val="0070C0"/>
                </a:solidFill>
              </a:rPr>
              <a:t> </a:t>
            </a:r>
            <a:r>
              <a:rPr lang="vi-VN" dirty="0">
                <a:solidFill>
                  <a:srgbClr val="0070C0"/>
                </a:solidFill>
              </a:rPr>
              <a:t>năng lực cần phải xây dựng khoảng 50 câu hỏi (đặt câu hỏi </a:t>
            </a:r>
            <a:r>
              <a:rPr lang="en-US" dirty="0" err="1">
                <a:solidFill>
                  <a:srgbClr val="0070C0"/>
                </a:solidFill>
              </a:rPr>
              <a:t>bám</a:t>
            </a:r>
            <a:r>
              <a:rPr lang="en-US" dirty="0">
                <a:solidFill>
                  <a:srgbClr val="0070C0"/>
                </a:solidFill>
              </a:rPr>
              <a:t> </a:t>
            </a:r>
            <a:r>
              <a:rPr lang="en-US" dirty="0" err="1">
                <a:solidFill>
                  <a:srgbClr val="0070C0"/>
                </a:solidFill>
              </a:rPr>
              <a:t>sát</a:t>
            </a:r>
            <a:r>
              <a:rPr lang="en-US" dirty="0">
                <a:solidFill>
                  <a:srgbClr val="0070C0"/>
                </a:solidFill>
              </a:rPr>
              <a:t> </a:t>
            </a:r>
            <a:r>
              <a:rPr lang="vi-VN" dirty="0">
                <a:solidFill>
                  <a:srgbClr val="0070C0"/>
                </a:solidFill>
              </a:rPr>
              <a:t>theo các biểu hiện trong từng cấp độ trong từ điển, </a:t>
            </a:r>
            <a:r>
              <a:rPr lang="vi-VN" dirty="0">
                <a:solidFill>
                  <a:srgbClr val="FF0000"/>
                </a:solidFill>
              </a:rPr>
              <a:t>mỗi biểu hiện yêu cầu khoảng 8-10 câu hỏi</a:t>
            </a:r>
            <a:r>
              <a:rPr lang="vi-VN" dirty="0">
                <a:solidFill>
                  <a:srgbClr val="0070C0"/>
                </a:solidFill>
              </a:rPr>
              <a:t>) theo các dạng khác nhau: Câu hỏi </a:t>
            </a:r>
            <a:r>
              <a:rPr lang="en-US" dirty="0" err="1">
                <a:solidFill>
                  <a:srgbClr val="0070C0"/>
                </a:solidFill>
              </a:rPr>
              <a:t>một</a:t>
            </a:r>
            <a:r>
              <a:rPr lang="en-US" dirty="0">
                <a:solidFill>
                  <a:srgbClr val="0070C0"/>
                </a:solidFill>
              </a:rPr>
              <a:t>/</a:t>
            </a:r>
            <a:r>
              <a:rPr lang="vi-VN" dirty="0">
                <a:solidFill>
                  <a:srgbClr val="0070C0"/>
                </a:solidFill>
              </a:rPr>
              <a:t>đa lựa chọn</a:t>
            </a:r>
            <a:r>
              <a:rPr lang="en-US" dirty="0">
                <a:solidFill>
                  <a:srgbClr val="0070C0"/>
                </a:solidFill>
              </a:rPr>
              <a:t> (</a:t>
            </a:r>
            <a:r>
              <a:rPr lang="en-US" i="1" dirty="0">
                <a:solidFill>
                  <a:srgbClr val="0070C0"/>
                </a:solidFill>
              </a:rPr>
              <a:t>MC/MA</a:t>
            </a:r>
            <a:r>
              <a:rPr lang="en-US" dirty="0">
                <a:solidFill>
                  <a:srgbClr val="0070C0"/>
                </a:solidFill>
              </a:rPr>
              <a:t>)</a:t>
            </a:r>
            <a:r>
              <a:rPr lang="vi-VN" dirty="0">
                <a:solidFill>
                  <a:srgbClr val="0070C0"/>
                </a:solidFill>
              </a:rPr>
              <a:t>, Câu hỏi trả lời ngắn</a:t>
            </a:r>
            <a:r>
              <a:rPr lang="en-US" dirty="0">
                <a:solidFill>
                  <a:srgbClr val="0070C0"/>
                </a:solidFill>
              </a:rPr>
              <a:t> (</a:t>
            </a:r>
            <a:r>
              <a:rPr lang="en-US" i="1" dirty="0" err="1">
                <a:solidFill>
                  <a:srgbClr val="0070C0"/>
                </a:solidFill>
              </a:rPr>
              <a:t>TF</a:t>
            </a:r>
            <a:r>
              <a:rPr lang="en-US" dirty="0">
                <a:solidFill>
                  <a:srgbClr val="0070C0"/>
                </a:solidFill>
              </a:rPr>
              <a:t>)</a:t>
            </a:r>
            <a:r>
              <a:rPr lang="vi-VN" dirty="0">
                <a:solidFill>
                  <a:srgbClr val="0070C0"/>
                </a:solidFill>
              </a:rPr>
              <a:t> hoặc câu tự luận</a:t>
            </a:r>
            <a:r>
              <a:rPr lang="en-US" dirty="0">
                <a:solidFill>
                  <a:srgbClr val="0070C0"/>
                </a:solidFill>
              </a:rPr>
              <a:t> (</a:t>
            </a:r>
            <a:r>
              <a:rPr lang="en-US" i="1" dirty="0" err="1">
                <a:solidFill>
                  <a:srgbClr val="0070C0"/>
                </a:solidFill>
              </a:rPr>
              <a:t>ES</a:t>
            </a:r>
            <a:r>
              <a:rPr lang="en-US" dirty="0">
                <a:solidFill>
                  <a:srgbClr val="0070C0"/>
                </a:solidFill>
              </a:rPr>
              <a:t>)</a:t>
            </a:r>
            <a:r>
              <a:rPr lang="vi-VN" dirty="0">
                <a:solidFill>
                  <a:srgbClr val="0070C0"/>
                </a:solidFill>
              </a:rPr>
              <a:t>. </a:t>
            </a:r>
            <a:endParaRPr lang="en-US" dirty="0">
              <a:solidFill>
                <a:srgbClr val="0070C0"/>
              </a:solidFill>
            </a:endParaRPr>
          </a:p>
          <a:p>
            <a:pPr marL="742950" lvl="1" indent="-285750" algn="just">
              <a:spcBef>
                <a:spcPts val="600"/>
              </a:spcBef>
              <a:spcAft>
                <a:spcPts val="600"/>
              </a:spcAft>
              <a:buFont typeface="Arial"/>
              <a:buChar char="•"/>
            </a:pPr>
            <a:r>
              <a:rPr lang="vi-VN" dirty="0">
                <a:solidFill>
                  <a:srgbClr val="0070C0"/>
                </a:solidFill>
              </a:rPr>
              <a:t>Các câu hỏi được xây dựng được phân loại theo các cấp độ năng lực trong từng năng lực theo từ điển năng lực đã xây dựng. </a:t>
            </a:r>
            <a:endParaRPr lang="en-US" dirty="0">
              <a:solidFill>
                <a:srgbClr val="0070C0"/>
              </a:solidFill>
            </a:endParaRPr>
          </a:p>
          <a:p>
            <a:pPr lvl="1" algn="just"/>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02650" cy="563562"/>
          </a:xfrm>
        </p:spPr>
        <p:txBody>
          <a:bodyPr/>
          <a:lstStyle/>
          <a:p>
            <a:pPr algn="ctr"/>
            <a:r>
              <a:rPr lang="en-US" dirty="0" err="1">
                <a:solidFill>
                  <a:srgbClr val="FF0000"/>
                </a:solidFill>
              </a:rPr>
              <a:t>Các</a:t>
            </a:r>
            <a:r>
              <a:rPr lang="en-US" dirty="0">
                <a:solidFill>
                  <a:srgbClr val="FF0000"/>
                </a:solidFill>
              </a:rPr>
              <a:t> </a:t>
            </a:r>
            <a:r>
              <a:rPr lang="en-US" dirty="0" err="1">
                <a:solidFill>
                  <a:srgbClr val="FF0000"/>
                </a:solidFill>
              </a:rPr>
              <a:t>bước</a:t>
            </a:r>
            <a:r>
              <a:rPr lang="en-US" dirty="0">
                <a:solidFill>
                  <a:srgbClr val="FF0000"/>
                </a:solidFill>
              </a:rPr>
              <a:t> </a:t>
            </a:r>
            <a:r>
              <a:rPr lang="en-US" dirty="0" err="1">
                <a:solidFill>
                  <a:srgbClr val="FF0000"/>
                </a:solidFill>
              </a:rPr>
              <a:t>xây</a:t>
            </a:r>
            <a:r>
              <a:rPr lang="en-US" dirty="0">
                <a:solidFill>
                  <a:srgbClr val="FF0000"/>
                </a:solidFill>
              </a:rPr>
              <a:t> </a:t>
            </a:r>
            <a:r>
              <a:rPr lang="en-US" dirty="0" err="1">
                <a:solidFill>
                  <a:srgbClr val="FF0000"/>
                </a:solidFill>
              </a:rPr>
              <a:t>dựng</a:t>
            </a:r>
            <a:r>
              <a:rPr lang="en-US" dirty="0">
                <a:solidFill>
                  <a:srgbClr val="FF0000"/>
                </a:solidFill>
              </a:rPr>
              <a:t> </a:t>
            </a:r>
            <a:r>
              <a:rPr lang="en-US" dirty="0" err="1">
                <a:solidFill>
                  <a:srgbClr val="FF0000"/>
                </a:solidFill>
              </a:rPr>
              <a:t>ngân</a:t>
            </a:r>
            <a:r>
              <a:rPr lang="en-US" dirty="0">
                <a:solidFill>
                  <a:srgbClr val="FF0000"/>
                </a:solidFill>
              </a:rPr>
              <a:t> </a:t>
            </a:r>
            <a:r>
              <a:rPr lang="en-US" dirty="0" err="1">
                <a:solidFill>
                  <a:srgbClr val="FF0000"/>
                </a:solidFill>
              </a:rPr>
              <a:t>hàng</a:t>
            </a:r>
            <a:r>
              <a:rPr lang="en-US" dirty="0">
                <a:solidFill>
                  <a:srgbClr val="FF0000"/>
                </a:solidFill>
              </a:rPr>
              <a:t> </a:t>
            </a:r>
            <a:r>
              <a:rPr lang="en-US" dirty="0" err="1">
                <a:solidFill>
                  <a:srgbClr val="FF0000"/>
                </a:solidFill>
              </a:rPr>
              <a:t>câu</a:t>
            </a:r>
            <a:r>
              <a:rPr lang="en-US" dirty="0">
                <a:solidFill>
                  <a:srgbClr val="FF0000"/>
                </a:solidFill>
              </a:rPr>
              <a:t> </a:t>
            </a:r>
            <a:r>
              <a:rPr lang="en-US" dirty="0" err="1">
                <a:solidFill>
                  <a:srgbClr val="FF0000"/>
                </a:solidFill>
              </a:rPr>
              <a:t>hỏi</a:t>
            </a:r>
            <a:endParaRPr lang="en-US" dirty="0">
              <a:solidFill>
                <a:srgbClr val="FF0000"/>
              </a:solidFill>
            </a:endParaRPr>
          </a:p>
        </p:txBody>
      </p:sp>
      <p:graphicFrame>
        <p:nvGraphicFramePr>
          <p:cNvPr id="5" name="Diagram 4"/>
          <p:cNvGraphicFramePr/>
          <p:nvPr>
            <p:extLst>
              <p:ext uri="{D42A27DB-BD31-4B8C-83A1-F6EECF244321}">
                <p14:modId xmlns:p14="http://schemas.microsoft.com/office/powerpoint/2010/main" val="2518656454"/>
              </p:ext>
            </p:extLst>
          </p:nvPr>
        </p:nvGraphicFramePr>
        <p:xfrm>
          <a:off x="381000" y="1540933"/>
          <a:ext cx="8661400" cy="4402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36822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35987" name="think-cell Slide" r:id="rId6" imgW="270" imgH="270" progId="TCLayout.ActiveDocument.1">
                  <p:embed/>
                </p:oleObj>
              </mc:Choice>
              <mc:Fallback>
                <p:oleObj name="think-cell Slide" r:id="rId6" imgW="270" imgH="270" progId="TCLayout.ActiveDocument.1">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228600" y="304800"/>
            <a:ext cx="850265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800" b="1" kern="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(1).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Lựa</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chọn</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năng</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lực</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cần</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đánh</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giá</a:t>
            </a:r>
            <a:endPar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endParaRPr>
          </a:p>
        </p:txBody>
      </p:sp>
      <p:sp>
        <p:nvSpPr>
          <p:cNvPr id="3" name="Rectangle 2"/>
          <p:cNvSpPr/>
          <p:nvPr/>
        </p:nvSpPr>
        <p:spPr>
          <a:xfrm>
            <a:off x="152400" y="1127250"/>
            <a:ext cx="9677400" cy="5883150"/>
          </a:xfrm>
          <a:prstGeom prst="rect">
            <a:avLst/>
          </a:prstGeom>
        </p:spPr>
        <p:txBody>
          <a:bodyPr wrap="square">
            <a:spAutoFit/>
          </a:bodyPr>
          <a:lstStyle/>
          <a:p>
            <a:pPr marL="285750" lvl="0" indent="-285750">
              <a:lnSpc>
                <a:spcPct val="110000"/>
              </a:lnSpc>
              <a:spcBef>
                <a:spcPts val="600"/>
              </a:spcBef>
              <a:spcAft>
                <a:spcPts val="0"/>
              </a:spcAft>
              <a:buFont typeface="Arial"/>
              <a:buChar char="•"/>
            </a:pPr>
            <a:r>
              <a:rPr lang="vi-VN" dirty="0">
                <a:solidFill>
                  <a:srgbClr val="0070C0"/>
                </a:solidFill>
              </a:rPr>
              <a:t>Căn cứ vào định nghĩa và các biểu hiện trong từ điển của từng năng lực, lựa chọn ra các năng lực liên quan nhiều hơn về Kiến thức để làm cơ sở xây dựng câu hỏi kiểm tra </a:t>
            </a:r>
            <a:r>
              <a:rPr lang="vi-VN" i="1" dirty="0">
                <a:solidFill>
                  <a:srgbClr val="0070C0"/>
                </a:solidFill>
              </a:rPr>
              <a:t>(Các năng lực này/các biểu hiện trong từ điển này thường mô tả sự hiểu biết của nhân viên trong lĩnh vực chuyên môn nào đó, hay nắm bắt, cập  nhật những thông tin liên quan).</a:t>
            </a:r>
            <a:endParaRPr lang="en-US" i="1" dirty="0">
              <a:solidFill>
                <a:srgbClr val="0070C0"/>
              </a:solidFill>
            </a:endParaRPr>
          </a:p>
          <a:p>
            <a:pPr marL="285750" lvl="0" indent="-285750">
              <a:lnSpc>
                <a:spcPct val="110000"/>
              </a:lnSpc>
              <a:spcBef>
                <a:spcPts val="600"/>
              </a:spcBef>
              <a:spcAft>
                <a:spcPts val="0"/>
              </a:spcAft>
              <a:buFont typeface="Arial"/>
              <a:buChar char="•"/>
            </a:pPr>
            <a:r>
              <a:rPr lang="vi-VN" dirty="0">
                <a:solidFill>
                  <a:srgbClr val="0070C0"/>
                </a:solidFill>
              </a:rPr>
              <a:t>Các năng lực hay các biểu hiện liên quan tới kiến thức trong từ điển thường được viết ở những dạng sau:</a:t>
            </a:r>
            <a:r>
              <a:rPr lang="en-US" dirty="0">
                <a:solidFill>
                  <a:srgbClr val="0070C0"/>
                </a:solidFill>
              </a:rPr>
              <a:t> {file “</a:t>
            </a:r>
            <a:r>
              <a:rPr lang="en-US" sz="1600" i="1" dirty="0" err="1">
                <a:solidFill>
                  <a:srgbClr val="00B0F0"/>
                </a:solidFill>
              </a:rPr>
              <a:t>Phân</a:t>
            </a:r>
            <a:r>
              <a:rPr lang="en-US" sz="1600" i="1" dirty="0">
                <a:solidFill>
                  <a:srgbClr val="00B0F0"/>
                </a:solidFill>
              </a:rPr>
              <a:t> </a:t>
            </a:r>
            <a:r>
              <a:rPr lang="en-US" sz="1600" i="1" dirty="0" err="1">
                <a:solidFill>
                  <a:srgbClr val="00B0F0"/>
                </a:solidFill>
              </a:rPr>
              <a:t>công</a:t>
            </a:r>
            <a:r>
              <a:rPr lang="en-US" sz="1600" i="1" dirty="0">
                <a:solidFill>
                  <a:srgbClr val="00B0F0"/>
                </a:solidFill>
              </a:rPr>
              <a:t> </a:t>
            </a:r>
            <a:r>
              <a:rPr lang="en-US" sz="1600" i="1" dirty="0" err="1">
                <a:solidFill>
                  <a:srgbClr val="00B0F0"/>
                </a:solidFill>
              </a:rPr>
              <a:t>nhiệm</a:t>
            </a:r>
            <a:r>
              <a:rPr lang="en-US" sz="1600" i="1" dirty="0">
                <a:solidFill>
                  <a:srgbClr val="00B0F0"/>
                </a:solidFill>
              </a:rPr>
              <a:t> </a:t>
            </a:r>
            <a:r>
              <a:rPr lang="en-US" sz="1600" i="1" dirty="0" err="1">
                <a:solidFill>
                  <a:srgbClr val="00B0F0"/>
                </a:solidFill>
              </a:rPr>
              <a:t>vụ</a:t>
            </a:r>
            <a:r>
              <a:rPr lang="en-US" dirty="0">
                <a:solidFill>
                  <a:srgbClr val="0070C0"/>
                </a:solidFill>
              </a:rPr>
              <a:t>”}</a:t>
            </a:r>
          </a:p>
          <a:p>
            <a:pPr marL="742950" lvl="1" indent="-285750">
              <a:lnSpc>
                <a:spcPct val="110000"/>
              </a:lnSpc>
              <a:spcBef>
                <a:spcPts val="600"/>
              </a:spcBef>
              <a:spcAft>
                <a:spcPts val="0"/>
              </a:spcAft>
              <a:buFont typeface="Wingdings" charset="2"/>
              <a:buChar char="v"/>
            </a:pPr>
            <a:r>
              <a:rPr lang="vi-VN" i="1" dirty="0">
                <a:solidFill>
                  <a:srgbClr val="0070C0"/>
                </a:solidFill>
              </a:rPr>
              <a:t>Có khả năng phân biệt……..</a:t>
            </a:r>
            <a:endParaRPr lang="en-US" dirty="0">
              <a:solidFill>
                <a:srgbClr val="0070C0"/>
              </a:solidFill>
            </a:endParaRPr>
          </a:p>
          <a:p>
            <a:pPr marL="742950" lvl="1" indent="-285750">
              <a:lnSpc>
                <a:spcPct val="110000"/>
              </a:lnSpc>
              <a:spcBef>
                <a:spcPts val="600"/>
              </a:spcBef>
              <a:spcAft>
                <a:spcPts val="0"/>
              </a:spcAft>
              <a:buFont typeface="Wingdings" charset="2"/>
              <a:buChar char="v"/>
            </a:pPr>
            <a:r>
              <a:rPr lang="vi-VN" i="1" dirty="0">
                <a:solidFill>
                  <a:srgbClr val="0070C0"/>
                </a:solidFill>
              </a:rPr>
              <a:t>Hiểu được, nắm được, hiểu biết…</a:t>
            </a:r>
            <a:endParaRPr lang="en-US" dirty="0">
              <a:solidFill>
                <a:srgbClr val="0070C0"/>
              </a:solidFill>
            </a:endParaRPr>
          </a:p>
          <a:p>
            <a:pPr marL="742950" lvl="1" indent="-285750">
              <a:lnSpc>
                <a:spcPct val="110000"/>
              </a:lnSpc>
              <a:spcBef>
                <a:spcPts val="600"/>
              </a:spcBef>
              <a:spcAft>
                <a:spcPts val="0"/>
              </a:spcAft>
              <a:buFont typeface="Wingdings" charset="2"/>
              <a:buChar char="v"/>
            </a:pPr>
            <a:r>
              <a:rPr lang="vi-VN" i="1" dirty="0">
                <a:solidFill>
                  <a:srgbClr val="0070C0"/>
                </a:solidFill>
              </a:rPr>
              <a:t>Có thể mô tả, trình bày được……</a:t>
            </a:r>
            <a:endParaRPr lang="en-US" dirty="0">
              <a:solidFill>
                <a:srgbClr val="0070C0"/>
              </a:solidFill>
            </a:endParaRPr>
          </a:p>
          <a:p>
            <a:pPr marL="742950" lvl="1" indent="-285750">
              <a:lnSpc>
                <a:spcPct val="110000"/>
              </a:lnSpc>
              <a:spcBef>
                <a:spcPts val="600"/>
              </a:spcBef>
              <a:spcAft>
                <a:spcPts val="0"/>
              </a:spcAft>
              <a:buFont typeface="Wingdings" charset="2"/>
              <a:buChar char="v"/>
            </a:pPr>
            <a:r>
              <a:rPr lang="vi-VN" i="1" dirty="0">
                <a:solidFill>
                  <a:srgbClr val="0070C0"/>
                </a:solidFill>
              </a:rPr>
              <a:t>Có thể liệt kê được……..</a:t>
            </a:r>
            <a:endParaRPr lang="en-US" dirty="0">
              <a:solidFill>
                <a:srgbClr val="0070C0"/>
              </a:solidFill>
            </a:endParaRPr>
          </a:p>
          <a:p>
            <a:pPr marL="742950" lvl="1" indent="-285750">
              <a:lnSpc>
                <a:spcPct val="110000"/>
              </a:lnSpc>
              <a:spcBef>
                <a:spcPts val="600"/>
              </a:spcBef>
              <a:spcAft>
                <a:spcPts val="0"/>
              </a:spcAft>
              <a:buFont typeface="Wingdings" charset="2"/>
              <a:buChar char="v"/>
            </a:pPr>
            <a:r>
              <a:rPr lang="vi-VN" i="1" dirty="0">
                <a:solidFill>
                  <a:srgbClr val="0070C0"/>
                </a:solidFill>
              </a:rPr>
              <a:t>Có chứng chỉ……</a:t>
            </a:r>
          </a:p>
          <a:p>
            <a:pPr marL="285750" indent="-285750">
              <a:lnSpc>
                <a:spcPct val="110000"/>
              </a:lnSpc>
              <a:spcBef>
                <a:spcPts val="600"/>
              </a:spcBef>
              <a:spcAft>
                <a:spcPts val="0"/>
              </a:spcAft>
              <a:buFont typeface="Arial"/>
              <a:buChar char="•"/>
            </a:pPr>
            <a:r>
              <a:rPr lang="vi-VN" dirty="0">
                <a:solidFill>
                  <a:srgbClr val="0070C0"/>
                </a:solidFill>
              </a:rPr>
              <a:t>Về nguyên tắc thì tất cả các năng lực/biểu hiện trong từ điển năng lực đều có thể xây dựng ngân hàng câu hỏi kiểm tra. Tuy nhiên, các câu hỏi thiên nhiều về kỹ năng hay thái độ thì sẽ khó thiết kế câu hỏi kiểm tra hơn và khi đánh giá thường sẽ có sai số lớn hơn. Trong trường hợp đó, phương pháp đánh giá khuyến nghị là Quan sát công việc và dựa trên kết quả công việc.</a:t>
            </a:r>
            <a:endParaRPr lang="en-US" dirty="0">
              <a:solidFill>
                <a:srgbClr val="0070C0"/>
              </a:solidFill>
            </a:endParaRPr>
          </a:p>
          <a:p>
            <a:pPr marL="742950" lvl="1" indent="-285750">
              <a:lnSpc>
                <a:spcPct val="110000"/>
              </a:lnSpc>
              <a:spcBef>
                <a:spcPts val="600"/>
              </a:spcBef>
              <a:spcAft>
                <a:spcPts val="0"/>
              </a:spcAft>
              <a:buFont typeface="Arial"/>
              <a:buChar cha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33247"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228600" y="304800"/>
            <a:ext cx="850265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(1).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Lựa</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chọn</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năng</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lực</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cần</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đánh</a:t>
            </a:r>
            <a:r>
              <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 </a:t>
            </a:r>
            <a:r>
              <a:rPr kumimoji="0" lang="en-US" sz="2800" b="1" i="0" u="none" strike="noStrike" kern="0" cap="none" spc="0" normalizeH="0" baseline="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rPr>
              <a:t>giá</a:t>
            </a:r>
            <a:endPar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endParaRPr>
          </a:p>
        </p:txBody>
      </p:sp>
      <p:sp>
        <p:nvSpPr>
          <p:cNvPr id="2" name="Rectangle 1"/>
          <p:cNvSpPr/>
          <p:nvPr/>
        </p:nvSpPr>
        <p:spPr>
          <a:xfrm>
            <a:off x="76200" y="1204736"/>
            <a:ext cx="9906000" cy="4436536"/>
          </a:xfrm>
          <a:prstGeom prst="rect">
            <a:avLst/>
          </a:prstGeom>
        </p:spPr>
        <p:txBody>
          <a:bodyPr wrap="square">
            <a:spAutoFit/>
          </a:bodyPr>
          <a:lstStyle/>
          <a:p>
            <a:pPr marL="285750" lvl="0" indent="-285750">
              <a:lnSpc>
                <a:spcPct val="110000"/>
              </a:lnSpc>
              <a:spcBef>
                <a:spcPts val="600"/>
              </a:spcBef>
              <a:spcAft>
                <a:spcPts val="600"/>
              </a:spcAft>
              <a:buFont typeface="Arial"/>
              <a:buChar char="•"/>
            </a:pPr>
            <a:r>
              <a:rPr lang="vi-VN" sz="2000" dirty="0">
                <a:solidFill>
                  <a:srgbClr val="0070C0"/>
                </a:solidFill>
              </a:rPr>
              <a:t>Ví dụ: </a:t>
            </a:r>
          </a:p>
          <a:p>
            <a:pPr marL="742950" lvl="1" indent="-285750">
              <a:lnSpc>
                <a:spcPct val="110000"/>
              </a:lnSpc>
              <a:spcBef>
                <a:spcPts val="600"/>
              </a:spcBef>
              <a:spcAft>
                <a:spcPts val="600"/>
              </a:spcAft>
              <a:buFont typeface="Arial"/>
              <a:buChar char="•"/>
            </a:pPr>
            <a:r>
              <a:rPr lang="vi-VN" sz="2000" dirty="0">
                <a:solidFill>
                  <a:srgbClr val="0070C0"/>
                </a:solidFill>
              </a:rPr>
              <a:t>Năng lực mã số C001 "Hiểu biết về hoạt động của </a:t>
            </a:r>
            <a:r>
              <a:rPr lang="en-US" sz="2000" dirty="0" err="1">
                <a:solidFill>
                  <a:srgbClr val="0070C0"/>
                </a:solidFill>
              </a:rPr>
              <a:t>Tổng</a:t>
            </a:r>
            <a:r>
              <a:rPr lang="en-US" sz="2000" dirty="0">
                <a:solidFill>
                  <a:srgbClr val="0070C0"/>
                </a:solidFill>
              </a:rPr>
              <a:t> c</a:t>
            </a:r>
            <a:r>
              <a:rPr lang="vi-VN" sz="2000" dirty="0">
                <a:solidFill>
                  <a:srgbClr val="0070C0"/>
                </a:solidFill>
              </a:rPr>
              <a:t>ông ty.." và trong các biểu hiện năng lực trong từ điển thì </a:t>
            </a:r>
            <a:r>
              <a:rPr lang="en-US" sz="2000" i="1" dirty="0" err="1">
                <a:solidFill>
                  <a:srgbClr val="FF0000"/>
                </a:solidFill>
              </a:rPr>
              <a:t>Trình</a:t>
            </a:r>
            <a:r>
              <a:rPr lang="en-US" sz="2000" i="1" dirty="0">
                <a:solidFill>
                  <a:srgbClr val="FF0000"/>
                </a:solidFill>
              </a:rPr>
              <a:t> </a:t>
            </a:r>
            <a:r>
              <a:rPr lang="en-US" sz="2000" i="1" dirty="0" err="1">
                <a:solidFill>
                  <a:srgbClr val="FF0000"/>
                </a:solidFill>
              </a:rPr>
              <a:t>bày</a:t>
            </a:r>
            <a:r>
              <a:rPr lang="en-US" sz="2000" i="1" dirty="0">
                <a:solidFill>
                  <a:srgbClr val="FF0000"/>
                </a:solidFill>
              </a:rPr>
              <a:t> </a:t>
            </a:r>
            <a:r>
              <a:rPr lang="vi-VN" sz="2000" i="1" dirty="0">
                <a:solidFill>
                  <a:srgbClr val="FF0000"/>
                </a:solidFill>
              </a:rPr>
              <a:t>được nội qui và qui định liên quan đến vị trí công việc đảm nhiệm; sứ mệnh, tầm nhìn, cơ cấu tổ chức của Tổng Tổng công ty; chức năng nhiệm vụ của </a:t>
            </a:r>
            <a:r>
              <a:rPr lang="en-US" sz="2000" i="1" dirty="0" err="1">
                <a:solidFill>
                  <a:srgbClr val="FF0000"/>
                </a:solidFill>
              </a:rPr>
              <a:t>đơn</a:t>
            </a:r>
            <a:r>
              <a:rPr lang="en-US" sz="2000" i="1" dirty="0">
                <a:solidFill>
                  <a:srgbClr val="FF0000"/>
                </a:solidFill>
              </a:rPr>
              <a:t> </a:t>
            </a:r>
            <a:r>
              <a:rPr lang="en-US" sz="2000" i="1" dirty="0" err="1">
                <a:solidFill>
                  <a:srgbClr val="FF0000"/>
                </a:solidFill>
              </a:rPr>
              <a:t>vị</a:t>
            </a:r>
            <a:r>
              <a:rPr lang="en-US" sz="2000" i="1" dirty="0">
                <a:solidFill>
                  <a:srgbClr val="FF0000"/>
                </a:solidFill>
              </a:rPr>
              <a:t> </a:t>
            </a:r>
            <a:r>
              <a:rPr lang="vi-VN" sz="2000" i="1" dirty="0">
                <a:solidFill>
                  <a:srgbClr val="FF0000"/>
                </a:solidFill>
              </a:rPr>
              <a:t>đang công tác;.</a:t>
            </a:r>
            <a:r>
              <a:rPr lang="vi-VN" sz="2000" dirty="0">
                <a:solidFill>
                  <a:srgbClr val="FF0000"/>
                </a:solidFill>
              </a:rPr>
              <a:t>..</a:t>
            </a:r>
            <a:r>
              <a:rPr lang="vi-VN" sz="2000" dirty="0"/>
              <a:t>.</a:t>
            </a:r>
            <a:r>
              <a:rPr lang="vi-VN" sz="2000" dirty="0">
                <a:solidFill>
                  <a:srgbClr val="0070C0"/>
                </a:solidFill>
              </a:rPr>
              <a:t>là phù hợp để xây dựng ngân hàng câu hỏi kiểm tra theo hình thức thi viết. </a:t>
            </a:r>
          </a:p>
          <a:p>
            <a:pPr marL="742950" lvl="1" indent="-285750">
              <a:lnSpc>
                <a:spcPct val="110000"/>
              </a:lnSpc>
              <a:spcBef>
                <a:spcPts val="600"/>
              </a:spcBef>
              <a:spcAft>
                <a:spcPts val="600"/>
              </a:spcAft>
              <a:buFont typeface="Arial"/>
              <a:buChar char="•"/>
            </a:pPr>
            <a:r>
              <a:rPr lang="vi-VN" sz="2000" dirty="0">
                <a:solidFill>
                  <a:srgbClr val="0070C0"/>
                </a:solidFill>
              </a:rPr>
              <a:t>Năng lực mã số F003 "Đánh giá kết quả thực hiện công việc và thù lao lao động" có các biểu hiện liên quan tới yêu cầu về kiến thức: </a:t>
            </a:r>
            <a:r>
              <a:rPr lang="vi-VN" sz="2000" i="1" dirty="0">
                <a:solidFill>
                  <a:srgbClr val="FF0000"/>
                </a:solidFill>
              </a:rPr>
              <a:t>Khái niệm và quy trình đánh giá kết quả thực hiện công việc, cách xây dựng hệ thống thù lao trong doanh nghiệp, một số thuật ngữ chung (thẻ điểm cân bằng, KPIs, KRIs</a:t>
            </a:r>
            <a:r>
              <a:rPr lang="vi-VN" sz="2000" i="1" dirty="0">
                <a:solidFill>
                  <a:srgbClr val="0070C0"/>
                </a:solidFill>
              </a:rPr>
              <a:t>...)</a:t>
            </a:r>
            <a:r>
              <a:rPr lang="vi-VN" sz="2000" dirty="0">
                <a:solidFill>
                  <a:srgbClr val="0070C0"/>
                </a:solidFill>
              </a:rPr>
              <a:t>, yếu tố ảnh hưởng đến hệ thống thù lao của công ty và các nội dung về triển khai KPIs tại </a:t>
            </a:r>
            <a:r>
              <a:rPr lang="en-US" sz="2000" dirty="0" err="1">
                <a:solidFill>
                  <a:srgbClr val="0070C0"/>
                </a:solidFill>
              </a:rPr>
              <a:t>Tổng</a:t>
            </a:r>
            <a:r>
              <a:rPr lang="en-US" sz="2000" dirty="0">
                <a:solidFill>
                  <a:srgbClr val="0070C0"/>
                </a:solidFill>
              </a:rPr>
              <a:t> </a:t>
            </a:r>
            <a:r>
              <a:rPr lang="vi-VN" sz="2000" dirty="0">
                <a:solidFill>
                  <a:srgbClr val="0070C0"/>
                </a:solidFill>
              </a:rPr>
              <a:t>công ty.</a:t>
            </a:r>
            <a:endParaRPr lang="en-US" sz="2000" dirty="0">
              <a:solidFill>
                <a:srgbClr val="0070C0"/>
              </a:solidFill>
            </a:endParaRPr>
          </a:p>
        </p:txBody>
      </p:sp>
    </p:spTree>
    <p:extLst>
      <p:ext uri="{BB962C8B-B14F-4D97-AF65-F5344CB8AC3E}">
        <p14:creationId xmlns:p14="http://schemas.microsoft.com/office/powerpoint/2010/main" val="343266238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4"/>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T3P_MI5hNkO0S96lrIg43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unr906WaMUqjzCC2xhJv7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QqDBney6w0m9blc64czJa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_KL.SjZZkOTMR2.uhSHwg"/>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awOHoPAOjUKlh0scf1G2Sg"/>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_Ktx5X3hAkGgnS.Er0ICe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6FarUqyOFkOTLcXVG38L.g"/>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CujkIF5THkWUXvMnK8BZ1A"/>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_EyUnK1flkqj1i8FIB95Gg"/>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6gmLXYsljEWT.b_S5oSpyA"/>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pM.xSBQghU.uO8aN0.ndpg"/>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_EyUnK1flkqj1i8FIB95Gg"/>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6gmLXYsljEWT.b_S5oSpy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_EyUnK1flkqj1i8FIB95Gg"/>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6gmLXYsljEWT.b_S5oSpyA"/>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_EyUnK1flkqj1i8FIB95Gg"/>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6gmLXYsljEWT.b_S5oSpy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HMvLrkE_ZkK3XEI0ktPnq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kQ_PP.6VjEyM5AZTZ5KSb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TvZwLGe_bU6exqvmaZzfQ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w5ks.lligE2GsCepMeqT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SNT5qD6z4EOp_WDEyFMVy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C7m6NpgYUkyHx1gZteSs1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X4uvncDAkEa_rnH2oIRhR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pMj_NcoNZUqbie4VVb3Wg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Absq0U56Rkio..fTR3JGY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awOcUIWHOEuL1BDBP6CKc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E8wmx_wGoEi6FCmYJXZnD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HMzaVLzfZkmKpwuT5Rg9V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i_f1tZQbikOWH_qcM8Bo_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NF.5QYuotEu71uCnjDq8x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iZWsx2WSGU2bxhArMFHx6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ettPekFKVUeTI.SXnSNP1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9L3A7kWnfkWIjgi7bsbAl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bsHZ587PBUWk.BKds0Sfq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KWo2jLcLvUSQ9pobKh33e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SxHQWO_q1UO9Cm67EuU6T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dLsS2yWhk6XBKwAuQOMy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sqNdQNUCFE.qWujm9Yy0J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X5ONTp5zaka5.HXUjzC8Y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Gv7wkxuyfE.47bS73froN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1Cz.1exftUWEaUXTf2QpV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IlFlzNJWOkWIf5Q9yVoLf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SLnYOuMzUma4swPXxx5Q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pD5A4YLww0WlsoZOzi8YY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j.62hJgycE2p49PycmoGB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aLa8fLY8VUeYIpAS3PXUC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RmeTOR9RwUycPGh4BxKxQ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gxPsUjDgUyNU4mCPArRj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3krsOQWQrkCr88PX0DdPM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TSirrboKkUK1TPF7rtTSQ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qSL4lzliQUqUD65jpcWqr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42XYAZQ7WkuCvH9yi0Vlf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r6ob48FgxE.kOoInCz6vW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ktHCOkkP3UOD.L9S7dHcy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XFM2c_FIEajPCVRMxzN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aQFIUkqCtUOhsMp1nH1uP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DfL11Fv18UyXVnY_6STg1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05Yyj25NMEiTrO9esaip1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NKEt1yLbfUmZ3nRD7.4nY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MDE5BRUGIEG5J1k3_t64I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wAoFt0G9s0CLCt4ZFTWAN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z7UQNzN0MkixnWHThcpy3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O1g39k1jXEO_c5kSl1sLq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tuj7SRg4q0eoQ9BbLcH.v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vw3oG839aE6GQSuOAg0G2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rinqFvYrlUWuboyGhmUul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JEs3GLN8WEOQrLHWETlOn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WbQKafSWFUyvgJOZvn.hy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RpVOBgW_Lky1_YBi1QN8s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SNHk72DorkullGdgCK5l4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Y_8qKG1yYEuWX5HgylwJN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YwBMWUC2.EClvNuPsg3Ym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vuYe7_zMHky64Jr1aDscm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2kABFycSHkyNacT.bYaUj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mqqe3vLDfUiLlTzdB2E.o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faoNQwCvpU.5KaBNt8QJe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1OzMD1rS0GkyTIowgXqK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goF5ZNlHh02EOYFwnJpRL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EjsZPVn0hE.2Q91uaCkt1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mzkcm4bNa0exu.I0oNsJ0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J2YoAEPOZ0qTOp8dZSsGN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_2gEQUY.KkGZ1Rhvn3l.n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r9TanEhfFk2lCNNTANcYr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wlas7i0k6EGaAs3NNBgK6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VvGeCxXYQEmbQkgejJmeE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bQu5DoVow022oibv6mxKN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NxDWLWnlmUi60uY8b0NmB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Pbjh5Pq1nkWMHpCGopyMK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rYzhYVfeS0qqfEmVaiNcF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JiLNvk5nikajR0odPJun9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Y1veVhhKH0S6_nWSEOFxXQ"/>
</p:tagLst>
</file>

<file path=ppt/theme/theme1.xml><?xml version="1.0" encoding="utf-8"?>
<a:theme xmlns:a="http://schemas.openxmlformats.org/drawingml/2006/main" name="cdb2004192l">
  <a:themeElements>
    <a:clrScheme name="Office Theme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135377"/>
        </a:dk2>
        <a:lt2>
          <a:srgbClr val="969696"/>
        </a:lt2>
        <a:accent1>
          <a:srgbClr val="2AA08A"/>
        </a:accent1>
        <a:accent2>
          <a:srgbClr val="9C88E6"/>
        </a:accent2>
        <a:accent3>
          <a:srgbClr val="FFFFFF"/>
        </a:accent3>
        <a:accent4>
          <a:srgbClr val="000000"/>
        </a:accent4>
        <a:accent5>
          <a:srgbClr val="ACCDC4"/>
        </a:accent5>
        <a:accent6>
          <a:srgbClr val="8D7BD0"/>
        </a:accent6>
        <a:hlink>
          <a:srgbClr val="7D96D3"/>
        </a:hlink>
        <a:folHlink>
          <a:srgbClr val="DEDB7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351155"/>
        </a:dk2>
        <a:lt2>
          <a:srgbClr val="969696"/>
        </a:lt2>
        <a:accent1>
          <a:srgbClr val="117AC1"/>
        </a:accent1>
        <a:accent2>
          <a:srgbClr val="38B890"/>
        </a:accent2>
        <a:accent3>
          <a:srgbClr val="FFFFFF"/>
        </a:accent3>
        <a:accent4>
          <a:srgbClr val="000000"/>
        </a:accent4>
        <a:accent5>
          <a:srgbClr val="AABEDD"/>
        </a:accent5>
        <a:accent6>
          <a:srgbClr val="32A682"/>
        </a:accent6>
        <a:hlink>
          <a:srgbClr val="D17FB6"/>
        </a:hlink>
        <a:folHlink>
          <a:srgbClr val="E3981D"/>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cdb2004192l</Template>
  <TotalTime>11782</TotalTime>
  <Words>4490</Words>
  <Application>Microsoft Office PowerPoint</Application>
  <PresentationFormat>A4 Paper (210x297 mm)</PresentationFormat>
  <Paragraphs>410</Paragraphs>
  <Slides>44</Slides>
  <Notes>39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44</vt:i4>
      </vt:variant>
    </vt:vector>
  </HeadingPairs>
  <TitlesOfParts>
    <vt:vector size="55" baseType="lpstr">
      <vt:lpstr>Monotype Sorts</vt:lpstr>
      <vt:lpstr>Arial</vt:lpstr>
      <vt:lpstr>Calibri</vt:lpstr>
      <vt:lpstr>Segoe UI</vt:lpstr>
      <vt:lpstr>Symbol</vt:lpstr>
      <vt:lpstr>Times New Roman</vt:lpstr>
      <vt:lpstr>Wingdings</vt:lpstr>
      <vt:lpstr>cdb2004192l</vt:lpstr>
      <vt:lpstr>think-cell Slide</vt:lpstr>
      <vt:lpstr>Image</vt:lpstr>
      <vt:lpstr>Document</vt:lpstr>
      <vt:lpstr>HƯỚNG DẪN XÂY DỰNG NGÂN HÀNG CÂU HỎI THEO TỪ ĐIỂN NĂNG LỰC TỔNG CÔNG TY HẠ TẦNG MẠNG</vt:lpstr>
      <vt:lpstr>GIỚI THIỆU</vt:lpstr>
      <vt:lpstr>TRƯỚC KHI BẮT ĐẦU</vt:lpstr>
      <vt:lpstr>NỘI DUNG</vt:lpstr>
      <vt:lpstr>Ngữ cảnh thực hiện nhiệm vụ xây dựng NHCH</vt:lpstr>
      <vt:lpstr>Mục đích &amp; yêu cầu</vt:lpstr>
      <vt:lpstr>Các bước xây dựng ngân hàng câu hỏi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BC Professional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Tung Nguyen</dc:creator>
  <cp:lastModifiedBy>Hoang Bich Thuy</cp:lastModifiedBy>
  <cp:revision>679</cp:revision>
  <cp:lastPrinted>2014-06-09T18:00:46Z</cp:lastPrinted>
  <dcterms:created xsi:type="dcterms:W3CDTF">2013-05-23T03:04:31Z</dcterms:created>
  <dcterms:modified xsi:type="dcterms:W3CDTF">2016-04-01T07:21:06Z</dcterms:modified>
</cp:coreProperties>
</file>