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4.xml" ContentType="application/vnd.openxmlformats-officedocument.presentationml.tags+xml"/>
  <Override PartName="/ppt/tags/tag85.xml" ContentType="application/vnd.openxmlformats-officedocument.presentationml.tags+xml"/>
  <Override PartName="/ppt/notesSlides/notesSlide1.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2.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3.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4.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5.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6.xml" ContentType="application/vnd.openxmlformats-officedocument.presentationml.tags+xml"/>
  <Override PartName="/ppt/tags/tag97.xml" ContentType="application/vnd.openxmlformats-officedocument.presentationml.tags+xml"/>
  <Override PartName="/ppt/notesSlides/notesSlide7.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8.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9.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10.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1.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77" r:id="rId2"/>
    <p:sldId id="435" r:id="rId3"/>
    <p:sldId id="508" r:id="rId4"/>
    <p:sldId id="310" r:id="rId5"/>
    <p:sldId id="552" r:id="rId6"/>
    <p:sldId id="343" r:id="rId7"/>
    <p:sldId id="554" r:id="rId8"/>
    <p:sldId id="569" r:id="rId9"/>
    <p:sldId id="577" r:id="rId10"/>
    <p:sldId id="555" r:id="rId11"/>
    <p:sldId id="575" r:id="rId12"/>
    <p:sldId id="595" r:id="rId13"/>
    <p:sldId id="596" r:id="rId14"/>
    <p:sldId id="597" r:id="rId15"/>
    <p:sldId id="598" r:id="rId16"/>
    <p:sldId id="599" r:id="rId17"/>
    <p:sldId id="600" r:id="rId18"/>
    <p:sldId id="601" r:id="rId19"/>
    <p:sldId id="531" r:id="rId20"/>
    <p:sldId id="602" r:id="rId21"/>
    <p:sldId id="594" r:id="rId22"/>
  </p:sldIdLst>
  <p:sldSz cx="9906000" cy="6858000" type="A4"/>
  <p:notesSz cx="6669088" cy="9928225"/>
  <p:custDataLst>
    <p:tags r:id="rId25"/>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72">
          <p15:clr>
            <a:srgbClr val="A4A3A4"/>
          </p15:clr>
        </p15:guide>
      </p15:sldGuideLst>
    </p:ext>
    <p:ext uri="{2D200454-40CA-4A62-9FC3-DE9A4176ACB9}">
      <p15:notesGuideLst xmlns:p15="http://schemas.microsoft.com/office/powerpoint/2012/main" xmlns="">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FDCC"/>
    <a:srgbClr val="170AC6"/>
    <a:srgbClr val="FFFFCC"/>
    <a:srgbClr val="66FFCC"/>
    <a:srgbClr val="66FFFF"/>
    <a:srgbClr val="99BCEF"/>
    <a:srgbClr val="FAA906"/>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4" autoAdjust="0"/>
    <p:restoredTop sz="85424" autoAdjust="0"/>
  </p:normalViewPr>
  <p:slideViewPr>
    <p:cSldViewPr>
      <p:cViewPr varScale="1">
        <p:scale>
          <a:sx n="78" d="100"/>
          <a:sy n="78" d="100"/>
        </p:scale>
        <p:origin x="-1674" y="-90"/>
      </p:cViewPr>
      <p:guideLst>
        <p:guide orient="horz" pos="2160"/>
        <p:guide pos="3172"/>
      </p:guideLst>
    </p:cSldViewPr>
  </p:slideViewPr>
  <p:notesTextViewPr>
    <p:cViewPr>
      <p:scale>
        <a:sx n="100" d="100"/>
        <a:sy n="100" d="100"/>
      </p:scale>
      <p:origin x="0" y="0"/>
    </p:cViewPr>
  </p:notesTextViewPr>
  <p:notesViewPr>
    <p:cSldViewPr>
      <p:cViewPr varScale="1">
        <p:scale>
          <a:sx n="50" d="100"/>
          <a:sy n="50" d="100"/>
        </p:scale>
        <p:origin x="-2862" y="-96"/>
      </p:cViewPr>
      <p:guideLst>
        <p:guide orient="horz" pos="3127"/>
        <p:guide pos="21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2206E0-5C94-458D-BA37-4C0A86CCA8D3}"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A27F027F-8B0D-489E-8AE5-77E682DDA09A}">
      <dgm:prSet phldrT="[Text]"/>
      <dgm:spPr/>
      <dgm:t>
        <a:bodyPr/>
        <a:lstStyle/>
        <a:p>
          <a:r>
            <a:rPr lang="en-US" dirty="0"/>
            <a:t>Upload </a:t>
          </a:r>
          <a:r>
            <a:rPr lang="en-US" dirty="0" err="1"/>
            <a:t>câu</a:t>
          </a:r>
          <a:r>
            <a:rPr lang="en-US" dirty="0"/>
            <a:t> </a:t>
          </a:r>
          <a:r>
            <a:rPr lang="en-US" dirty="0" err="1"/>
            <a:t>hỏi</a:t>
          </a:r>
          <a:endParaRPr lang="en-US" dirty="0"/>
        </a:p>
      </dgm:t>
    </dgm:pt>
    <dgm:pt modelId="{4261B732-9C63-4655-8819-464269DC168A}" type="parTrans" cxnId="{495BCA91-D047-4DB7-A50E-4D76E11E63F5}">
      <dgm:prSet/>
      <dgm:spPr/>
      <dgm:t>
        <a:bodyPr/>
        <a:lstStyle/>
        <a:p>
          <a:endParaRPr lang="en-US"/>
        </a:p>
      </dgm:t>
    </dgm:pt>
    <dgm:pt modelId="{1EB161D8-47C8-4934-8649-B131D259B625}" type="sibTrans" cxnId="{495BCA91-D047-4DB7-A50E-4D76E11E63F5}">
      <dgm:prSet/>
      <dgm:spPr/>
      <dgm:t>
        <a:bodyPr/>
        <a:lstStyle/>
        <a:p>
          <a:endParaRPr lang="en-US"/>
        </a:p>
      </dgm:t>
    </dgm:pt>
    <dgm:pt modelId="{131B04E7-10FD-43CA-8F0D-2CAE0CAA1002}">
      <dgm:prSet phldrT="[Text]"/>
      <dgm:spPr/>
      <dgm:t>
        <a:bodyPr/>
        <a:lstStyle/>
        <a:p>
          <a:r>
            <a:rPr lang="en-US" dirty="0" err="1"/>
            <a:t>Các</a:t>
          </a:r>
          <a:r>
            <a:rPr lang="en-US" dirty="0"/>
            <a:t> “</a:t>
          </a:r>
          <a:r>
            <a:rPr lang="en-US" dirty="0" err="1"/>
            <a:t>đề</a:t>
          </a:r>
          <a:r>
            <a:rPr lang="en-US" dirty="0"/>
            <a:t> </a:t>
          </a:r>
          <a:r>
            <a:rPr lang="en-US" dirty="0" err="1"/>
            <a:t>thủ</a:t>
          </a:r>
          <a:r>
            <a:rPr lang="en-US" dirty="0"/>
            <a:t>” </a:t>
          </a:r>
          <a:r>
            <a:rPr lang="en-US" dirty="0" err="1"/>
            <a:t>tại</a:t>
          </a:r>
          <a:r>
            <a:rPr lang="en-US" dirty="0"/>
            <a:t> </a:t>
          </a:r>
          <a:r>
            <a:rPr lang="en-US" dirty="0" err="1"/>
            <a:t>các</a:t>
          </a:r>
          <a:r>
            <a:rPr lang="en-US" dirty="0"/>
            <a:t> </a:t>
          </a:r>
          <a:r>
            <a:rPr lang="en-US" dirty="0" err="1"/>
            <a:t>đơn</a:t>
          </a:r>
          <a:r>
            <a:rPr lang="en-US" dirty="0"/>
            <a:t> </a:t>
          </a:r>
          <a:r>
            <a:rPr lang="en-US" dirty="0" err="1"/>
            <a:t>vị</a:t>
          </a:r>
          <a:endParaRPr lang="en-US" dirty="0"/>
        </a:p>
      </dgm:t>
    </dgm:pt>
    <dgm:pt modelId="{58F6D68E-FD5D-495C-9D5E-EBE34A3FAD32}" type="parTrans" cxnId="{12B7620B-A735-48B3-A3D2-28A5DACB7E3E}">
      <dgm:prSet/>
      <dgm:spPr/>
      <dgm:t>
        <a:bodyPr/>
        <a:lstStyle/>
        <a:p>
          <a:endParaRPr lang="en-US"/>
        </a:p>
      </dgm:t>
    </dgm:pt>
    <dgm:pt modelId="{0DE1FE30-8FE5-47D4-851F-C270072A7603}" type="sibTrans" cxnId="{12B7620B-A735-48B3-A3D2-28A5DACB7E3E}">
      <dgm:prSet/>
      <dgm:spPr/>
      <dgm:t>
        <a:bodyPr/>
        <a:lstStyle/>
        <a:p>
          <a:endParaRPr lang="en-US"/>
        </a:p>
      </dgm:t>
    </dgm:pt>
    <dgm:pt modelId="{D047386E-901B-4C47-AA71-BCE60C452AD3}">
      <dgm:prSet phldrT="[Text]"/>
      <dgm:spPr/>
      <dgm:t>
        <a:bodyPr/>
        <a:lstStyle/>
        <a:p>
          <a:r>
            <a:rPr lang="en-US" dirty="0" err="1"/>
            <a:t>Duyệt</a:t>
          </a:r>
          <a:r>
            <a:rPr lang="en-US" dirty="0"/>
            <a:t> </a:t>
          </a:r>
          <a:r>
            <a:rPr lang="en-US" dirty="0" err="1"/>
            <a:t>câu</a:t>
          </a:r>
          <a:r>
            <a:rPr lang="en-US" dirty="0"/>
            <a:t> </a:t>
          </a:r>
          <a:r>
            <a:rPr lang="en-US" dirty="0" err="1"/>
            <a:t>hỏi</a:t>
          </a:r>
          <a:r>
            <a:rPr lang="en-US" dirty="0"/>
            <a:t> </a:t>
          </a:r>
          <a:r>
            <a:rPr lang="en-US" dirty="0" err="1"/>
            <a:t>cấp</a:t>
          </a:r>
          <a:r>
            <a:rPr lang="en-US" dirty="0"/>
            <a:t> </a:t>
          </a:r>
          <a:r>
            <a:rPr lang="en-US" dirty="0" err="1"/>
            <a:t>đơn</a:t>
          </a:r>
          <a:r>
            <a:rPr lang="en-US" dirty="0"/>
            <a:t> </a:t>
          </a:r>
          <a:r>
            <a:rPr lang="en-US" dirty="0" err="1"/>
            <a:t>vị</a:t>
          </a:r>
          <a:endParaRPr lang="en-US" dirty="0"/>
        </a:p>
      </dgm:t>
    </dgm:pt>
    <dgm:pt modelId="{80BD1E29-4860-47D3-8B35-E43BC3960D63}" type="parTrans" cxnId="{F80F2705-5484-4441-AAA6-14A84EDA1FDD}">
      <dgm:prSet/>
      <dgm:spPr/>
      <dgm:t>
        <a:bodyPr/>
        <a:lstStyle/>
        <a:p>
          <a:endParaRPr lang="en-US"/>
        </a:p>
      </dgm:t>
    </dgm:pt>
    <dgm:pt modelId="{83B62673-215F-43D3-B485-85F0AAC206FA}" type="sibTrans" cxnId="{F80F2705-5484-4441-AAA6-14A84EDA1FDD}">
      <dgm:prSet/>
      <dgm:spPr/>
      <dgm:t>
        <a:bodyPr/>
        <a:lstStyle/>
        <a:p>
          <a:endParaRPr lang="en-US"/>
        </a:p>
      </dgm:t>
    </dgm:pt>
    <dgm:pt modelId="{03FA4379-CAA9-4E5A-A825-B7447B9C4FF1}">
      <dgm:prSet phldrT="[Text]"/>
      <dgm:spPr/>
      <dgm:t>
        <a:bodyPr/>
        <a:lstStyle/>
        <a:p>
          <a:r>
            <a:rPr lang="en-US" dirty="0" err="1"/>
            <a:t>Đầu</a:t>
          </a:r>
          <a:r>
            <a:rPr lang="en-US" dirty="0"/>
            <a:t> </a:t>
          </a:r>
          <a:r>
            <a:rPr lang="en-US" dirty="0" err="1"/>
            <a:t>mối</a:t>
          </a:r>
          <a:r>
            <a:rPr lang="en-US" dirty="0"/>
            <a:t> </a:t>
          </a:r>
          <a:r>
            <a:rPr lang="en-US" dirty="0" err="1"/>
            <a:t>tại</a:t>
          </a:r>
          <a:r>
            <a:rPr lang="en-US" dirty="0"/>
            <a:t> </a:t>
          </a:r>
          <a:r>
            <a:rPr lang="en-US" dirty="0" err="1"/>
            <a:t>đơn</a:t>
          </a:r>
          <a:r>
            <a:rPr lang="en-US" dirty="0"/>
            <a:t> </a:t>
          </a:r>
          <a:r>
            <a:rPr lang="en-US" dirty="0" err="1"/>
            <a:t>vị</a:t>
          </a:r>
          <a:endParaRPr lang="en-US" dirty="0"/>
        </a:p>
      </dgm:t>
    </dgm:pt>
    <dgm:pt modelId="{F9401EF9-FB01-4B43-AC46-A45D7E3000F6}" type="parTrans" cxnId="{D93556F9-E1F4-47D0-BFB5-56E972A1C036}">
      <dgm:prSet/>
      <dgm:spPr/>
      <dgm:t>
        <a:bodyPr/>
        <a:lstStyle/>
        <a:p>
          <a:endParaRPr lang="en-US"/>
        </a:p>
      </dgm:t>
    </dgm:pt>
    <dgm:pt modelId="{15A37F61-5A83-48EC-81A1-8D240AF8A948}" type="sibTrans" cxnId="{D93556F9-E1F4-47D0-BFB5-56E972A1C036}">
      <dgm:prSet/>
      <dgm:spPr/>
      <dgm:t>
        <a:bodyPr/>
        <a:lstStyle/>
        <a:p>
          <a:endParaRPr lang="en-US"/>
        </a:p>
      </dgm:t>
    </dgm:pt>
    <dgm:pt modelId="{609AF69B-6513-4E0D-972F-318602A0A532}">
      <dgm:prSet phldrT="[Text]"/>
      <dgm:spPr/>
      <dgm:t>
        <a:bodyPr/>
        <a:lstStyle/>
        <a:p>
          <a:r>
            <a:rPr lang="en-US" dirty="0" err="1"/>
            <a:t>Duyệt</a:t>
          </a:r>
          <a:r>
            <a:rPr lang="en-US" dirty="0"/>
            <a:t> </a:t>
          </a:r>
          <a:r>
            <a:rPr lang="en-US" dirty="0" err="1"/>
            <a:t>nội</a:t>
          </a:r>
          <a:r>
            <a:rPr lang="en-US" dirty="0"/>
            <a:t> dung </a:t>
          </a:r>
          <a:r>
            <a:rPr lang="en-US" dirty="0" err="1"/>
            <a:t>chuyên</a:t>
          </a:r>
          <a:r>
            <a:rPr lang="en-US" dirty="0"/>
            <a:t> </a:t>
          </a:r>
          <a:r>
            <a:rPr lang="en-US" dirty="0" err="1"/>
            <a:t>môn</a:t>
          </a:r>
          <a:endParaRPr lang="en-US" dirty="0"/>
        </a:p>
      </dgm:t>
    </dgm:pt>
    <dgm:pt modelId="{CF444F21-CDE1-49EB-B75B-9F1F5B67A014}" type="parTrans" cxnId="{E11BAD08-6A17-4F7F-B3E4-0FB131B08843}">
      <dgm:prSet/>
      <dgm:spPr/>
      <dgm:t>
        <a:bodyPr/>
        <a:lstStyle/>
        <a:p>
          <a:endParaRPr lang="en-US"/>
        </a:p>
      </dgm:t>
    </dgm:pt>
    <dgm:pt modelId="{516A0D56-942D-4353-BD98-1FB47E221D5B}" type="sibTrans" cxnId="{E11BAD08-6A17-4F7F-B3E4-0FB131B08843}">
      <dgm:prSet/>
      <dgm:spPr/>
      <dgm:t>
        <a:bodyPr/>
        <a:lstStyle/>
        <a:p>
          <a:endParaRPr lang="en-US"/>
        </a:p>
      </dgm:t>
    </dgm:pt>
    <dgm:pt modelId="{8266E3EF-CEE1-49F9-8090-BAE04B9B250E}">
      <dgm:prSet phldrT="[Text]"/>
      <dgm:spPr/>
      <dgm:t>
        <a:bodyPr/>
        <a:lstStyle/>
        <a:p>
          <a:r>
            <a:rPr lang="en-US" dirty="0" err="1"/>
            <a:t>Đầu</a:t>
          </a:r>
          <a:r>
            <a:rPr lang="en-US" dirty="0"/>
            <a:t> </a:t>
          </a:r>
          <a:r>
            <a:rPr lang="en-US" dirty="0" err="1"/>
            <a:t>mối</a:t>
          </a:r>
          <a:r>
            <a:rPr lang="en-US" dirty="0"/>
            <a:t> </a:t>
          </a:r>
          <a:r>
            <a:rPr lang="en-US" dirty="0" err="1"/>
            <a:t>chuyên</a:t>
          </a:r>
          <a:r>
            <a:rPr lang="en-US" dirty="0"/>
            <a:t> </a:t>
          </a:r>
          <a:r>
            <a:rPr lang="en-US" dirty="0" err="1"/>
            <a:t>môn</a:t>
          </a:r>
          <a:endParaRPr lang="en-US" dirty="0"/>
        </a:p>
      </dgm:t>
    </dgm:pt>
    <dgm:pt modelId="{BABFBFA8-559D-493D-9A49-88941DCE578E}" type="parTrans" cxnId="{1A73A0CF-EA5D-429C-A40C-3BBBDF00F59E}">
      <dgm:prSet/>
      <dgm:spPr/>
      <dgm:t>
        <a:bodyPr/>
        <a:lstStyle/>
        <a:p>
          <a:endParaRPr lang="en-US"/>
        </a:p>
      </dgm:t>
    </dgm:pt>
    <dgm:pt modelId="{781D5516-617C-41C7-BA68-9C808D2F966E}" type="sibTrans" cxnId="{1A73A0CF-EA5D-429C-A40C-3BBBDF00F59E}">
      <dgm:prSet/>
      <dgm:spPr/>
      <dgm:t>
        <a:bodyPr/>
        <a:lstStyle/>
        <a:p>
          <a:endParaRPr lang="en-US"/>
        </a:p>
      </dgm:t>
    </dgm:pt>
    <dgm:pt modelId="{A3EB30F1-E2DD-4345-A57C-8D2DB8DC541F}">
      <dgm:prSet phldrT="[Text]"/>
      <dgm:spPr/>
      <dgm:t>
        <a:bodyPr/>
        <a:lstStyle/>
        <a:p>
          <a:r>
            <a:rPr lang="en-US" dirty="0" err="1"/>
            <a:t>Đưa</a:t>
          </a:r>
          <a:r>
            <a:rPr lang="en-US" dirty="0"/>
            <a:t> </a:t>
          </a:r>
          <a:r>
            <a:rPr lang="en-US" dirty="0" err="1"/>
            <a:t>vào</a:t>
          </a:r>
          <a:r>
            <a:rPr lang="en-US" dirty="0"/>
            <a:t> NHCH 2017</a:t>
          </a:r>
        </a:p>
      </dgm:t>
    </dgm:pt>
    <dgm:pt modelId="{D99E8A74-C6F5-47C1-9EE6-669DCCEAF694}" type="parTrans" cxnId="{45C127C3-897A-469A-B53E-D9DA883F44FD}">
      <dgm:prSet/>
      <dgm:spPr/>
      <dgm:t>
        <a:bodyPr/>
        <a:lstStyle/>
        <a:p>
          <a:endParaRPr lang="en-US"/>
        </a:p>
      </dgm:t>
    </dgm:pt>
    <dgm:pt modelId="{846857AD-4BE3-4390-88D3-9FD2A8E7C359}" type="sibTrans" cxnId="{45C127C3-897A-469A-B53E-D9DA883F44FD}">
      <dgm:prSet/>
      <dgm:spPr/>
      <dgm:t>
        <a:bodyPr/>
        <a:lstStyle/>
        <a:p>
          <a:endParaRPr lang="en-US"/>
        </a:p>
      </dgm:t>
    </dgm:pt>
    <dgm:pt modelId="{0B499000-12EC-4DEC-BEAE-7C3CD126C9BB}">
      <dgm:prSet phldrT="[Text]"/>
      <dgm:spPr/>
      <dgm:t>
        <a:bodyPr/>
        <a:lstStyle/>
        <a:p>
          <a:r>
            <a:rPr lang="en-US" dirty="0" err="1"/>
            <a:t>Đầu</a:t>
          </a:r>
          <a:r>
            <a:rPr lang="en-US" dirty="0"/>
            <a:t> </a:t>
          </a:r>
          <a:r>
            <a:rPr lang="en-US" dirty="0" err="1"/>
            <a:t>mối</a:t>
          </a:r>
          <a:r>
            <a:rPr lang="en-US" dirty="0"/>
            <a:t> ban </a:t>
          </a:r>
          <a:r>
            <a:rPr lang="en-US" dirty="0" err="1"/>
            <a:t>nhân</a:t>
          </a:r>
          <a:r>
            <a:rPr lang="en-US" dirty="0"/>
            <a:t> </a:t>
          </a:r>
          <a:r>
            <a:rPr lang="en-US" dirty="0" err="1"/>
            <a:t>sự</a:t>
          </a:r>
          <a:endParaRPr lang="en-US" dirty="0"/>
        </a:p>
      </dgm:t>
    </dgm:pt>
    <dgm:pt modelId="{D3320DCD-8C78-4B3D-BFBC-AD86C5A0CCA7}" type="parTrans" cxnId="{B440D5DA-ADA2-454A-B1EC-6B2332625AA8}">
      <dgm:prSet/>
      <dgm:spPr/>
      <dgm:t>
        <a:bodyPr/>
        <a:lstStyle/>
        <a:p>
          <a:endParaRPr lang="en-US"/>
        </a:p>
      </dgm:t>
    </dgm:pt>
    <dgm:pt modelId="{13EE7679-1BE0-452D-B634-F1477D714D69}" type="sibTrans" cxnId="{B440D5DA-ADA2-454A-B1EC-6B2332625AA8}">
      <dgm:prSet/>
      <dgm:spPr/>
      <dgm:t>
        <a:bodyPr/>
        <a:lstStyle/>
        <a:p>
          <a:endParaRPr lang="en-US"/>
        </a:p>
      </dgm:t>
    </dgm:pt>
    <dgm:pt modelId="{225565C5-E1E0-4C8E-AEDB-47864A815925}" type="pres">
      <dgm:prSet presAssocID="{062206E0-5C94-458D-BA37-4C0A86CCA8D3}" presName="rootnode" presStyleCnt="0">
        <dgm:presLayoutVars>
          <dgm:chMax/>
          <dgm:chPref/>
          <dgm:dir/>
          <dgm:animLvl val="lvl"/>
        </dgm:presLayoutVars>
      </dgm:prSet>
      <dgm:spPr/>
      <dgm:t>
        <a:bodyPr/>
        <a:lstStyle/>
        <a:p>
          <a:endParaRPr lang="en-US"/>
        </a:p>
      </dgm:t>
    </dgm:pt>
    <dgm:pt modelId="{E2121925-0486-489B-8768-67AF3BA3C9B6}" type="pres">
      <dgm:prSet presAssocID="{A27F027F-8B0D-489E-8AE5-77E682DDA09A}" presName="composite" presStyleCnt="0"/>
      <dgm:spPr/>
    </dgm:pt>
    <dgm:pt modelId="{0B81F83A-B30A-4A0A-85A2-C4AA8242C41F}" type="pres">
      <dgm:prSet presAssocID="{A27F027F-8B0D-489E-8AE5-77E682DDA09A}" presName="bentUpArrow1" presStyleLbl="alignImgPlace1" presStyleIdx="0" presStyleCnt="3"/>
      <dgm:spPr/>
    </dgm:pt>
    <dgm:pt modelId="{403C3962-3F61-41E0-8CB8-47458689FF10}" type="pres">
      <dgm:prSet presAssocID="{A27F027F-8B0D-489E-8AE5-77E682DDA09A}" presName="ParentText" presStyleLbl="node1" presStyleIdx="0" presStyleCnt="4">
        <dgm:presLayoutVars>
          <dgm:chMax val="1"/>
          <dgm:chPref val="1"/>
          <dgm:bulletEnabled val="1"/>
        </dgm:presLayoutVars>
      </dgm:prSet>
      <dgm:spPr/>
      <dgm:t>
        <a:bodyPr/>
        <a:lstStyle/>
        <a:p>
          <a:endParaRPr lang="en-US"/>
        </a:p>
      </dgm:t>
    </dgm:pt>
    <dgm:pt modelId="{E61740FA-E8F1-4DB4-9656-C92C89A1E55F}" type="pres">
      <dgm:prSet presAssocID="{A27F027F-8B0D-489E-8AE5-77E682DDA09A}" presName="ChildText" presStyleLbl="revTx" presStyleIdx="0" presStyleCnt="4" custScaleX="197830" custLinFactNeighborX="60018" custLinFactNeighborY="-3271">
        <dgm:presLayoutVars>
          <dgm:chMax val="0"/>
          <dgm:chPref val="0"/>
          <dgm:bulletEnabled val="1"/>
        </dgm:presLayoutVars>
      </dgm:prSet>
      <dgm:spPr/>
      <dgm:t>
        <a:bodyPr/>
        <a:lstStyle/>
        <a:p>
          <a:endParaRPr lang="en-US"/>
        </a:p>
      </dgm:t>
    </dgm:pt>
    <dgm:pt modelId="{44B3D3AF-B1D1-4068-B320-257EC22B887E}" type="pres">
      <dgm:prSet presAssocID="{1EB161D8-47C8-4934-8649-B131D259B625}" presName="sibTrans" presStyleCnt="0"/>
      <dgm:spPr/>
    </dgm:pt>
    <dgm:pt modelId="{BB23DD69-D443-429A-81DD-DD1B2462C713}" type="pres">
      <dgm:prSet presAssocID="{D047386E-901B-4C47-AA71-BCE60C452AD3}" presName="composite" presStyleCnt="0"/>
      <dgm:spPr/>
    </dgm:pt>
    <dgm:pt modelId="{4F048A58-E2B6-4F12-AEF8-A68E57F9551C}" type="pres">
      <dgm:prSet presAssocID="{D047386E-901B-4C47-AA71-BCE60C452AD3}" presName="bentUpArrow1" presStyleLbl="alignImgPlace1" presStyleIdx="1" presStyleCnt="3"/>
      <dgm:spPr/>
    </dgm:pt>
    <dgm:pt modelId="{67F09E4F-AF4A-4496-AB40-17121998FC6F}" type="pres">
      <dgm:prSet presAssocID="{D047386E-901B-4C47-AA71-BCE60C452AD3}" presName="ParentText" presStyleLbl="node1" presStyleIdx="1" presStyleCnt="4">
        <dgm:presLayoutVars>
          <dgm:chMax val="1"/>
          <dgm:chPref val="1"/>
          <dgm:bulletEnabled val="1"/>
        </dgm:presLayoutVars>
      </dgm:prSet>
      <dgm:spPr/>
      <dgm:t>
        <a:bodyPr/>
        <a:lstStyle/>
        <a:p>
          <a:endParaRPr lang="en-US"/>
        </a:p>
      </dgm:t>
    </dgm:pt>
    <dgm:pt modelId="{727010C5-0412-4DD6-9CE2-1D6E135BA7ED}" type="pres">
      <dgm:prSet presAssocID="{D047386E-901B-4C47-AA71-BCE60C452AD3}" presName="ChildText" presStyleLbl="revTx" presStyleIdx="1" presStyleCnt="4">
        <dgm:presLayoutVars>
          <dgm:chMax val="0"/>
          <dgm:chPref val="0"/>
          <dgm:bulletEnabled val="1"/>
        </dgm:presLayoutVars>
      </dgm:prSet>
      <dgm:spPr/>
      <dgm:t>
        <a:bodyPr/>
        <a:lstStyle/>
        <a:p>
          <a:endParaRPr lang="en-US"/>
        </a:p>
      </dgm:t>
    </dgm:pt>
    <dgm:pt modelId="{AD42C3D4-AD73-4580-8F51-75CE2767D236}" type="pres">
      <dgm:prSet presAssocID="{83B62673-215F-43D3-B485-85F0AAC206FA}" presName="sibTrans" presStyleCnt="0"/>
      <dgm:spPr/>
    </dgm:pt>
    <dgm:pt modelId="{2CF97A4C-5272-4CFD-B355-3CF361435159}" type="pres">
      <dgm:prSet presAssocID="{609AF69B-6513-4E0D-972F-318602A0A532}" presName="composite" presStyleCnt="0"/>
      <dgm:spPr/>
    </dgm:pt>
    <dgm:pt modelId="{568F90B2-4D19-401E-9B93-391F8AC79B1D}" type="pres">
      <dgm:prSet presAssocID="{609AF69B-6513-4E0D-972F-318602A0A532}" presName="bentUpArrow1" presStyleLbl="alignImgPlace1" presStyleIdx="2" presStyleCnt="3"/>
      <dgm:spPr/>
    </dgm:pt>
    <dgm:pt modelId="{2C24E36E-3740-44F1-9863-D114AEB2B455}" type="pres">
      <dgm:prSet presAssocID="{609AF69B-6513-4E0D-972F-318602A0A532}" presName="ParentText" presStyleLbl="node1" presStyleIdx="2" presStyleCnt="4">
        <dgm:presLayoutVars>
          <dgm:chMax val="1"/>
          <dgm:chPref val="1"/>
          <dgm:bulletEnabled val="1"/>
        </dgm:presLayoutVars>
      </dgm:prSet>
      <dgm:spPr/>
      <dgm:t>
        <a:bodyPr/>
        <a:lstStyle/>
        <a:p>
          <a:endParaRPr lang="en-US"/>
        </a:p>
      </dgm:t>
    </dgm:pt>
    <dgm:pt modelId="{65F98FE0-5575-4348-B1CD-963C3FF6A895}" type="pres">
      <dgm:prSet presAssocID="{609AF69B-6513-4E0D-972F-318602A0A532}" presName="ChildText" presStyleLbl="revTx" presStyleIdx="2" presStyleCnt="4">
        <dgm:presLayoutVars>
          <dgm:chMax val="0"/>
          <dgm:chPref val="0"/>
          <dgm:bulletEnabled val="1"/>
        </dgm:presLayoutVars>
      </dgm:prSet>
      <dgm:spPr/>
      <dgm:t>
        <a:bodyPr/>
        <a:lstStyle/>
        <a:p>
          <a:endParaRPr lang="en-US"/>
        </a:p>
      </dgm:t>
    </dgm:pt>
    <dgm:pt modelId="{5C2FF867-9DA5-493A-A430-9CD19166FD7B}" type="pres">
      <dgm:prSet presAssocID="{516A0D56-942D-4353-BD98-1FB47E221D5B}" presName="sibTrans" presStyleCnt="0"/>
      <dgm:spPr/>
    </dgm:pt>
    <dgm:pt modelId="{65B7D0EA-225C-4E9F-BF84-5DE71C79A086}" type="pres">
      <dgm:prSet presAssocID="{A3EB30F1-E2DD-4345-A57C-8D2DB8DC541F}" presName="composite" presStyleCnt="0"/>
      <dgm:spPr/>
    </dgm:pt>
    <dgm:pt modelId="{4B6F01F6-D7D0-4AEF-8884-D9E98CF91CD1}" type="pres">
      <dgm:prSet presAssocID="{A3EB30F1-E2DD-4345-A57C-8D2DB8DC541F}" presName="ParentText" presStyleLbl="node1" presStyleIdx="3" presStyleCnt="4">
        <dgm:presLayoutVars>
          <dgm:chMax val="1"/>
          <dgm:chPref val="1"/>
          <dgm:bulletEnabled val="1"/>
        </dgm:presLayoutVars>
      </dgm:prSet>
      <dgm:spPr/>
      <dgm:t>
        <a:bodyPr/>
        <a:lstStyle/>
        <a:p>
          <a:endParaRPr lang="en-US"/>
        </a:p>
      </dgm:t>
    </dgm:pt>
    <dgm:pt modelId="{C811F7F9-723F-4696-A530-E47093CECDE7}" type="pres">
      <dgm:prSet presAssocID="{A3EB30F1-E2DD-4345-A57C-8D2DB8DC541F}" presName="FinalChildText" presStyleLbl="revTx" presStyleIdx="3" presStyleCnt="4" custScaleX="94783" custLinFactNeighborX="11626" custLinFactNeighborY="968">
        <dgm:presLayoutVars>
          <dgm:chMax val="0"/>
          <dgm:chPref val="0"/>
          <dgm:bulletEnabled val="1"/>
        </dgm:presLayoutVars>
      </dgm:prSet>
      <dgm:spPr/>
      <dgm:t>
        <a:bodyPr/>
        <a:lstStyle/>
        <a:p>
          <a:endParaRPr lang="en-US"/>
        </a:p>
      </dgm:t>
    </dgm:pt>
  </dgm:ptLst>
  <dgm:cxnLst>
    <dgm:cxn modelId="{1A73A0CF-EA5D-429C-A40C-3BBBDF00F59E}" srcId="{609AF69B-6513-4E0D-972F-318602A0A532}" destId="{8266E3EF-CEE1-49F9-8090-BAE04B9B250E}" srcOrd="0" destOrd="0" parTransId="{BABFBFA8-559D-493D-9A49-88941DCE578E}" sibTransId="{781D5516-617C-41C7-BA68-9C808D2F966E}"/>
    <dgm:cxn modelId="{F80F2705-5484-4441-AAA6-14A84EDA1FDD}" srcId="{062206E0-5C94-458D-BA37-4C0A86CCA8D3}" destId="{D047386E-901B-4C47-AA71-BCE60C452AD3}" srcOrd="1" destOrd="0" parTransId="{80BD1E29-4860-47D3-8B35-E43BC3960D63}" sibTransId="{83B62673-215F-43D3-B485-85F0AAC206FA}"/>
    <dgm:cxn modelId="{0BDF17C0-CD95-4CBD-9438-FAEAED33DA6F}" type="presOf" srcId="{A27F027F-8B0D-489E-8AE5-77E682DDA09A}" destId="{403C3962-3F61-41E0-8CB8-47458689FF10}" srcOrd="0" destOrd="0" presId="urn:microsoft.com/office/officeart/2005/8/layout/StepDownProcess"/>
    <dgm:cxn modelId="{A0A06155-C000-4842-B835-0719C6062F84}" type="presOf" srcId="{8266E3EF-CEE1-49F9-8090-BAE04B9B250E}" destId="{65F98FE0-5575-4348-B1CD-963C3FF6A895}" srcOrd="0" destOrd="0" presId="urn:microsoft.com/office/officeart/2005/8/layout/StepDownProcess"/>
    <dgm:cxn modelId="{E11BAD08-6A17-4F7F-B3E4-0FB131B08843}" srcId="{062206E0-5C94-458D-BA37-4C0A86CCA8D3}" destId="{609AF69B-6513-4E0D-972F-318602A0A532}" srcOrd="2" destOrd="0" parTransId="{CF444F21-CDE1-49EB-B75B-9F1F5B67A014}" sibTransId="{516A0D56-942D-4353-BD98-1FB47E221D5B}"/>
    <dgm:cxn modelId="{0C9DC52B-FEF0-4295-8430-36A07971653E}" type="presOf" srcId="{D047386E-901B-4C47-AA71-BCE60C452AD3}" destId="{67F09E4F-AF4A-4496-AB40-17121998FC6F}" srcOrd="0" destOrd="0" presId="urn:microsoft.com/office/officeart/2005/8/layout/StepDownProcess"/>
    <dgm:cxn modelId="{495BCA91-D047-4DB7-A50E-4D76E11E63F5}" srcId="{062206E0-5C94-458D-BA37-4C0A86CCA8D3}" destId="{A27F027F-8B0D-489E-8AE5-77E682DDA09A}" srcOrd="0" destOrd="0" parTransId="{4261B732-9C63-4655-8819-464269DC168A}" sibTransId="{1EB161D8-47C8-4934-8649-B131D259B625}"/>
    <dgm:cxn modelId="{60B424F9-61D8-4AF1-BC48-B5FFB00CBEC9}" type="presOf" srcId="{609AF69B-6513-4E0D-972F-318602A0A532}" destId="{2C24E36E-3740-44F1-9863-D114AEB2B455}" srcOrd="0" destOrd="0" presId="urn:microsoft.com/office/officeart/2005/8/layout/StepDownProcess"/>
    <dgm:cxn modelId="{8425003C-2DF4-43AC-89A0-EBAD3A5DE9DB}" type="presOf" srcId="{03FA4379-CAA9-4E5A-A825-B7447B9C4FF1}" destId="{727010C5-0412-4DD6-9CE2-1D6E135BA7ED}" srcOrd="0" destOrd="0" presId="urn:microsoft.com/office/officeart/2005/8/layout/StepDownProcess"/>
    <dgm:cxn modelId="{5F306937-742F-4B9F-9536-97618F66A03D}" type="presOf" srcId="{0B499000-12EC-4DEC-BEAE-7C3CD126C9BB}" destId="{C811F7F9-723F-4696-A530-E47093CECDE7}" srcOrd="0" destOrd="0" presId="urn:microsoft.com/office/officeart/2005/8/layout/StepDownProcess"/>
    <dgm:cxn modelId="{B440D5DA-ADA2-454A-B1EC-6B2332625AA8}" srcId="{A3EB30F1-E2DD-4345-A57C-8D2DB8DC541F}" destId="{0B499000-12EC-4DEC-BEAE-7C3CD126C9BB}" srcOrd="0" destOrd="0" parTransId="{D3320DCD-8C78-4B3D-BFBC-AD86C5A0CCA7}" sibTransId="{13EE7679-1BE0-452D-B634-F1477D714D69}"/>
    <dgm:cxn modelId="{45C127C3-897A-469A-B53E-D9DA883F44FD}" srcId="{062206E0-5C94-458D-BA37-4C0A86CCA8D3}" destId="{A3EB30F1-E2DD-4345-A57C-8D2DB8DC541F}" srcOrd="3" destOrd="0" parTransId="{D99E8A74-C6F5-47C1-9EE6-669DCCEAF694}" sibTransId="{846857AD-4BE3-4390-88D3-9FD2A8E7C359}"/>
    <dgm:cxn modelId="{D93556F9-E1F4-47D0-BFB5-56E972A1C036}" srcId="{D047386E-901B-4C47-AA71-BCE60C452AD3}" destId="{03FA4379-CAA9-4E5A-A825-B7447B9C4FF1}" srcOrd="0" destOrd="0" parTransId="{F9401EF9-FB01-4B43-AC46-A45D7E3000F6}" sibTransId="{15A37F61-5A83-48EC-81A1-8D240AF8A948}"/>
    <dgm:cxn modelId="{13E66D3D-3A0B-49B1-91DC-474D096FF9CA}" type="presOf" srcId="{062206E0-5C94-458D-BA37-4C0A86CCA8D3}" destId="{225565C5-E1E0-4C8E-AEDB-47864A815925}" srcOrd="0" destOrd="0" presId="urn:microsoft.com/office/officeart/2005/8/layout/StepDownProcess"/>
    <dgm:cxn modelId="{12B7620B-A735-48B3-A3D2-28A5DACB7E3E}" srcId="{A27F027F-8B0D-489E-8AE5-77E682DDA09A}" destId="{131B04E7-10FD-43CA-8F0D-2CAE0CAA1002}" srcOrd="0" destOrd="0" parTransId="{58F6D68E-FD5D-495C-9D5E-EBE34A3FAD32}" sibTransId="{0DE1FE30-8FE5-47D4-851F-C270072A7603}"/>
    <dgm:cxn modelId="{B25E1C07-A57F-4320-A376-ECDFEC9F4A1C}" type="presOf" srcId="{131B04E7-10FD-43CA-8F0D-2CAE0CAA1002}" destId="{E61740FA-E8F1-4DB4-9656-C92C89A1E55F}" srcOrd="0" destOrd="0" presId="urn:microsoft.com/office/officeart/2005/8/layout/StepDownProcess"/>
    <dgm:cxn modelId="{322EABC4-D2C4-4CD2-BE73-984B53223A0F}" type="presOf" srcId="{A3EB30F1-E2DD-4345-A57C-8D2DB8DC541F}" destId="{4B6F01F6-D7D0-4AEF-8884-D9E98CF91CD1}" srcOrd="0" destOrd="0" presId="urn:microsoft.com/office/officeart/2005/8/layout/StepDownProcess"/>
    <dgm:cxn modelId="{2209FDD0-EBE7-45B2-A35D-56AF8B2C49BF}" type="presParOf" srcId="{225565C5-E1E0-4C8E-AEDB-47864A815925}" destId="{E2121925-0486-489B-8768-67AF3BA3C9B6}" srcOrd="0" destOrd="0" presId="urn:microsoft.com/office/officeart/2005/8/layout/StepDownProcess"/>
    <dgm:cxn modelId="{4EE57741-E564-43AA-9D4D-C5770F1F12AD}" type="presParOf" srcId="{E2121925-0486-489B-8768-67AF3BA3C9B6}" destId="{0B81F83A-B30A-4A0A-85A2-C4AA8242C41F}" srcOrd="0" destOrd="0" presId="urn:microsoft.com/office/officeart/2005/8/layout/StepDownProcess"/>
    <dgm:cxn modelId="{1B2DC2A9-3CB6-4881-B033-455887293E13}" type="presParOf" srcId="{E2121925-0486-489B-8768-67AF3BA3C9B6}" destId="{403C3962-3F61-41E0-8CB8-47458689FF10}" srcOrd="1" destOrd="0" presId="urn:microsoft.com/office/officeart/2005/8/layout/StepDownProcess"/>
    <dgm:cxn modelId="{C3647BC1-D3B1-4B65-9A05-4388EC4CC6E3}" type="presParOf" srcId="{E2121925-0486-489B-8768-67AF3BA3C9B6}" destId="{E61740FA-E8F1-4DB4-9656-C92C89A1E55F}" srcOrd="2" destOrd="0" presId="urn:microsoft.com/office/officeart/2005/8/layout/StepDownProcess"/>
    <dgm:cxn modelId="{9F78A0E1-E126-472A-8362-51480F48DB78}" type="presParOf" srcId="{225565C5-E1E0-4C8E-AEDB-47864A815925}" destId="{44B3D3AF-B1D1-4068-B320-257EC22B887E}" srcOrd="1" destOrd="0" presId="urn:microsoft.com/office/officeart/2005/8/layout/StepDownProcess"/>
    <dgm:cxn modelId="{C2FAD37A-6CBC-4DE4-89C9-C45A999D421C}" type="presParOf" srcId="{225565C5-E1E0-4C8E-AEDB-47864A815925}" destId="{BB23DD69-D443-429A-81DD-DD1B2462C713}" srcOrd="2" destOrd="0" presId="urn:microsoft.com/office/officeart/2005/8/layout/StepDownProcess"/>
    <dgm:cxn modelId="{BF8CFC5C-2F21-4E0A-A38F-04D523BD363E}" type="presParOf" srcId="{BB23DD69-D443-429A-81DD-DD1B2462C713}" destId="{4F048A58-E2B6-4F12-AEF8-A68E57F9551C}" srcOrd="0" destOrd="0" presId="urn:microsoft.com/office/officeart/2005/8/layout/StepDownProcess"/>
    <dgm:cxn modelId="{E82F0C15-CE17-455D-B556-8E8DBFDA5A62}" type="presParOf" srcId="{BB23DD69-D443-429A-81DD-DD1B2462C713}" destId="{67F09E4F-AF4A-4496-AB40-17121998FC6F}" srcOrd="1" destOrd="0" presId="urn:microsoft.com/office/officeart/2005/8/layout/StepDownProcess"/>
    <dgm:cxn modelId="{AD2CA9C4-3FF3-4AC9-99C2-51D037A0E420}" type="presParOf" srcId="{BB23DD69-D443-429A-81DD-DD1B2462C713}" destId="{727010C5-0412-4DD6-9CE2-1D6E135BA7ED}" srcOrd="2" destOrd="0" presId="urn:microsoft.com/office/officeart/2005/8/layout/StepDownProcess"/>
    <dgm:cxn modelId="{7577068A-5CA7-4B1D-9734-A6641E573EFF}" type="presParOf" srcId="{225565C5-E1E0-4C8E-AEDB-47864A815925}" destId="{AD42C3D4-AD73-4580-8F51-75CE2767D236}" srcOrd="3" destOrd="0" presId="urn:microsoft.com/office/officeart/2005/8/layout/StepDownProcess"/>
    <dgm:cxn modelId="{4EAD9135-5D63-45F4-8507-ECDC766EEFFA}" type="presParOf" srcId="{225565C5-E1E0-4C8E-AEDB-47864A815925}" destId="{2CF97A4C-5272-4CFD-B355-3CF361435159}" srcOrd="4" destOrd="0" presId="urn:microsoft.com/office/officeart/2005/8/layout/StepDownProcess"/>
    <dgm:cxn modelId="{761DA1A3-DA33-460F-966A-4AFB54436C21}" type="presParOf" srcId="{2CF97A4C-5272-4CFD-B355-3CF361435159}" destId="{568F90B2-4D19-401E-9B93-391F8AC79B1D}" srcOrd="0" destOrd="0" presId="urn:microsoft.com/office/officeart/2005/8/layout/StepDownProcess"/>
    <dgm:cxn modelId="{8972455E-D818-4DE0-868D-F0A9E6DFB01A}" type="presParOf" srcId="{2CF97A4C-5272-4CFD-B355-3CF361435159}" destId="{2C24E36E-3740-44F1-9863-D114AEB2B455}" srcOrd="1" destOrd="0" presId="urn:microsoft.com/office/officeart/2005/8/layout/StepDownProcess"/>
    <dgm:cxn modelId="{E0CC29FE-0094-495B-9345-3C0E9EFCDC54}" type="presParOf" srcId="{2CF97A4C-5272-4CFD-B355-3CF361435159}" destId="{65F98FE0-5575-4348-B1CD-963C3FF6A895}" srcOrd="2" destOrd="0" presId="urn:microsoft.com/office/officeart/2005/8/layout/StepDownProcess"/>
    <dgm:cxn modelId="{6E4A7F5E-9594-46F5-B455-2CEEE753059C}" type="presParOf" srcId="{225565C5-E1E0-4C8E-AEDB-47864A815925}" destId="{5C2FF867-9DA5-493A-A430-9CD19166FD7B}" srcOrd="5" destOrd="0" presId="urn:microsoft.com/office/officeart/2005/8/layout/StepDownProcess"/>
    <dgm:cxn modelId="{4FA0BDB6-6EAF-47AB-9247-FB00069FC411}" type="presParOf" srcId="{225565C5-E1E0-4C8E-AEDB-47864A815925}" destId="{65B7D0EA-225C-4E9F-BF84-5DE71C79A086}" srcOrd="6" destOrd="0" presId="urn:microsoft.com/office/officeart/2005/8/layout/StepDownProcess"/>
    <dgm:cxn modelId="{5CE9AC61-4D14-4AC5-8D47-F5893D4EF890}" type="presParOf" srcId="{65B7D0EA-225C-4E9F-BF84-5DE71C79A086}" destId="{4B6F01F6-D7D0-4AEF-8884-D9E98CF91CD1}" srcOrd="0" destOrd="0" presId="urn:microsoft.com/office/officeart/2005/8/layout/StepDownProcess"/>
    <dgm:cxn modelId="{86154E74-5C6F-44A0-9B1C-8BB761CA1E11}" type="presParOf" srcId="{65B7D0EA-225C-4E9F-BF84-5DE71C79A086}" destId="{C811F7F9-723F-4696-A530-E47093CECDE7}" srcOrd="1" destOrd="0" presId="urn:microsoft.com/office/officeart/2005/8/layout/StepDown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1F83A-B30A-4A0A-85A2-C4AA8242C41F}">
      <dsp:nvSpPr>
        <dsp:cNvPr id="0" name=""/>
        <dsp:cNvSpPr/>
      </dsp:nvSpPr>
      <dsp:spPr>
        <a:xfrm rot="5400000">
          <a:off x="1711001" y="869267"/>
          <a:ext cx="763406" cy="869111"/>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3C3962-3F61-41E0-8CB8-47458689FF10}">
      <dsp:nvSpPr>
        <dsp:cNvPr id="0" name=""/>
        <dsp:cNvSpPr/>
      </dsp:nvSpPr>
      <dsp:spPr>
        <a:xfrm>
          <a:off x="1508745" y="23016"/>
          <a:ext cx="1285126" cy="89954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Upload </a:t>
          </a:r>
          <a:r>
            <a:rPr lang="en-US" sz="1500" kern="1200" dirty="0" err="1"/>
            <a:t>câu</a:t>
          </a:r>
          <a:r>
            <a:rPr lang="en-US" sz="1500" kern="1200" dirty="0"/>
            <a:t> </a:t>
          </a:r>
          <a:r>
            <a:rPr lang="en-US" sz="1500" kern="1200" dirty="0" err="1"/>
            <a:t>hỏi</a:t>
          </a:r>
          <a:endParaRPr lang="en-US" sz="1500" kern="1200" dirty="0"/>
        </a:p>
      </dsp:txBody>
      <dsp:txXfrm>
        <a:off x="1552665" y="66936"/>
        <a:ext cx="1197286" cy="811706"/>
      </dsp:txXfrm>
    </dsp:sp>
    <dsp:sp modelId="{E61740FA-E8F1-4DB4-9656-C92C89A1E55F}">
      <dsp:nvSpPr>
        <dsp:cNvPr id="0" name=""/>
        <dsp:cNvSpPr/>
      </dsp:nvSpPr>
      <dsp:spPr>
        <a:xfrm>
          <a:off x="2897649" y="85027"/>
          <a:ext cx="1849074" cy="727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err="1"/>
            <a:t>Các</a:t>
          </a:r>
          <a:r>
            <a:rPr lang="en-US" sz="1200" kern="1200" dirty="0"/>
            <a:t> “</a:t>
          </a:r>
          <a:r>
            <a:rPr lang="en-US" sz="1200" kern="1200" dirty="0" err="1"/>
            <a:t>đề</a:t>
          </a:r>
          <a:r>
            <a:rPr lang="en-US" sz="1200" kern="1200" dirty="0"/>
            <a:t> </a:t>
          </a:r>
          <a:r>
            <a:rPr lang="en-US" sz="1200" kern="1200" dirty="0" err="1"/>
            <a:t>thủ</a:t>
          </a:r>
          <a:r>
            <a:rPr lang="en-US" sz="1200" kern="1200" dirty="0"/>
            <a:t>” </a:t>
          </a:r>
          <a:r>
            <a:rPr lang="en-US" sz="1200" kern="1200" dirty="0" err="1"/>
            <a:t>tại</a:t>
          </a:r>
          <a:r>
            <a:rPr lang="en-US" sz="1200" kern="1200" dirty="0"/>
            <a:t> </a:t>
          </a:r>
          <a:r>
            <a:rPr lang="en-US" sz="1200" kern="1200" dirty="0" err="1"/>
            <a:t>các</a:t>
          </a:r>
          <a:r>
            <a:rPr lang="en-US" sz="1200" kern="1200" dirty="0"/>
            <a:t> </a:t>
          </a:r>
          <a:r>
            <a:rPr lang="en-US" sz="1200" kern="1200" dirty="0" err="1"/>
            <a:t>đơn</a:t>
          </a:r>
          <a:r>
            <a:rPr lang="en-US" sz="1200" kern="1200" dirty="0"/>
            <a:t> </a:t>
          </a:r>
          <a:r>
            <a:rPr lang="en-US" sz="1200" kern="1200" dirty="0" err="1"/>
            <a:t>vị</a:t>
          </a:r>
          <a:endParaRPr lang="en-US" sz="1200" kern="1200" dirty="0"/>
        </a:p>
      </dsp:txBody>
      <dsp:txXfrm>
        <a:off x="2897649" y="85027"/>
        <a:ext cx="1849074" cy="727053"/>
      </dsp:txXfrm>
    </dsp:sp>
    <dsp:sp modelId="{4F048A58-E2B6-4F12-AEF8-A68E57F9551C}">
      <dsp:nvSpPr>
        <dsp:cNvPr id="0" name=""/>
        <dsp:cNvSpPr/>
      </dsp:nvSpPr>
      <dsp:spPr>
        <a:xfrm rot="5400000">
          <a:off x="2995963" y="1879756"/>
          <a:ext cx="763406" cy="869111"/>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F09E4F-AF4A-4496-AB40-17121998FC6F}">
      <dsp:nvSpPr>
        <dsp:cNvPr id="0" name=""/>
        <dsp:cNvSpPr/>
      </dsp:nvSpPr>
      <dsp:spPr>
        <a:xfrm>
          <a:off x="2793707" y="1033504"/>
          <a:ext cx="1285126" cy="89954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a:t>Duyệt</a:t>
          </a:r>
          <a:r>
            <a:rPr lang="en-US" sz="1500" kern="1200" dirty="0"/>
            <a:t> </a:t>
          </a:r>
          <a:r>
            <a:rPr lang="en-US" sz="1500" kern="1200" dirty="0" err="1"/>
            <a:t>câu</a:t>
          </a:r>
          <a:r>
            <a:rPr lang="en-US" sz="1500" kern="1200" dirty="0"/>
            <a:t> </a:t>
          </a:r>
          <a:r>
            <a:rPr lang="en-US" sz="1500" kern="1200" dirty="0" err="1"/>
            <a:t>hỏi</a:t>
          </a:r>
          <a:r>
            <a:rPr lang="en-US" sz="1500" kern="1200" dirty="0"/>
            <a:t> </a:t>
          </a:r>
          <a:r>
            <a:rPr lang="en-US" sz="1500" kern="1200" dirty="0" err="1"/>
            <a:t>cấp</a:t>
          </a:r>
          <a:r>
            <a:rPr lang="en-US" sz="1500" kern="1200" dirty="0"/>
            <a:t> </a:t>
          </a:r>
          <a:r>
            <a:rPr lang="en-US" sz="1500" kern="1200" dirty="0" err="1"/>
            <a:t>đơn</a:t>
          </a:r>
          <a:r>
            <a:rPr lang="en-US" sz="1500" kern="1200" dirty="0"/>
            <a:t> </a:t>
          </a:r>
          <a:r>
            <a:rPr lang="en-US" sz="1500" kern="1200" dirty="0" err="1"/>
            <a:t>vị</a:t>
          </a:r>
          <a:endParaRPr lang="en-US" sz="1500" kern="1200" dirty="0"/>
        </a:p>
      </dsp:txBody>
      <dsp:txXfrm>
        <a:off x="2837627" y="1077424"/>
        <a:ext cx="1197286" cy="811706"/>
      </dsp:txXfrm>
    </dsp:sp>
    <dsp:sp modelId="{727010C5-0412-4DD6-9CE2-1D6E135BA7ED}">
      <dsp:nvSpPr>
        <dsp:cNvPr id="0" name=""/>
        <dsp:cNvSpPr/>
      </dsp:nvSpPr>
      <dsp:spPr>
        <a:xfrm>
          <a:off x="4078833" y="1119297"/>
          <a:ext cx="934678" cy="727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err="1"/>
            <a:t>Đầu</a:t>
          </a:r>
          <a:r>
            <a:rPr lang="en-US" sz="1200" kern="1200" dirty="0"/>
            <a:t> </a:t>
          </a:r>
          <a:r>
            <a:rPr lang="en-US" sz="1200" kern="1200" dirty="0" err="1"/>
            <a:t>mối</a:t>
          </a:r>
          <a:r>
            <a:rPr lang="en-US" sz="1200" kern="1200" dirty="0"/>
            <a:t> </a:t>
          </a:r>
          <a:r>
            <a:rPr lang="en-US" sz="1200" kern="1200" dirty="0" err="1"/>
            <a:t>tại</a:t>
          </a:r>
          <a:r>
            <a:rPr lang="en-US" sz="1200" kern="1200" dirty="0"/>
            <a:t> </a:t>
          </a:r>
          <a:r>
            <a:rPr lang="en-US" sz="1200" kern="1200" dirty="0" err="1"/>
            <a:t>đơn</a:t>
          </a:r>
          <a:r>
            <a:rPr lang="en-US" sz="1200" kern="1200" dirty="0"/>
            <a:t> </a:t>
          </a:r>
          <a:r>
            <a:rPr lang="en-US" sz="1200" kern="1200" dirty="0" err="1"/>
            <a:t>vị</a:t>
          </a:r>
          <a:endParaRPr lang="en-US" sz="1200" kern="1200" dirty="0"/>
        </a:p>
      </dsp:txBody>
      <dsp:txXfrm>
        <a:off x="4078833" y="1119297"/>
        <a:ext cx="934678" cy="727053"/>
      </dsp:txXfrm>
    </dsp:sp>
    <dsp:sp modelId="{568F90B2-4D19-401E-9B93-391F8AC79B1D}">
      <dsp:nvSpPr>
        <dsp:cNvPr id="0" name=""/>
        <dsp:cNvSpPr/>
      </dsp:nvSpPr>
      <dsp:spPr>
        <a:xfrm rot="5400000">
          <a:off x="4280924" y="2890244"/>
          <a:ext cx="763406" cy="869111"/>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24E36E-3740-44F1-9863-D114AEB2B455}">
      <dsp:nvSpPr>
        <dsp:cNvPr id="0" name=""/>
        <dsp:cNvSpPr/>
      </dsp:nvSpPr>
      <dsp:spPr>
        <a:xfrm>
          <a:off x="4078668" y="2043993"/>
          <a:ext cx="1285126" cy="89954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a:t>Duyệt</a:t>
          </a:r>
          <a:r>
            <a:rPr lang="en-US" sz="1500" kern="1200" dirty="0"/>
            <a:t> </a:t>
          </a:r>
          <a:r>
            <a:rPr lang="en-US" sz="1500" kern="1200" dirty="0" err="1"/>
            <a:t>nội</a:t>
          </a:r>
          <a:r>
            <a:rPr lang="en-US" sz="1500" kern="1200" dirty="0"/>
            <a:t> dung </a:t>
          </a:r>
          <a:r>
            <a:rPr lang="en-US" sz="1500" kern="1200" dirty="0" err="1"/>
            <a:t>chuyên</a:t>
          </a:r>
          <a:r>
            <a:rPr lang="en-US" sz="1500" kern="1200" dirty="0"/>
            <a:t> </a:t>
          </a:r>
          <a:r>
            <a:rPr lang="en-US" sz="1500" kern="1200" dirty="0" err="1"/>
            <a:t>môn</a:t>
          </a:r>
          <a:endParaRPr lang="en-US" sz="1500" kern="1200" dirty="0"/>
        </a:p>
      </dsp:txBody>
      <dsp:txXfrm>
        <a:off x="4122588" y="2087913"/>
        <a:ext cx="1197286" cy="811706"/>
      </dsp:txXfrm>
    </dsp:sp>
    <dsp:sp modelId="{65F98FE0-5575-4348-B1CD-963C3FF6A895}">
      <dsp:nvSpPr>
        <dsp:cNvPr id="0" name=""/>
        <dsp:cNvSpPr/>
      </dsp:nvSpPr>
      <dsp:spPr>
        <a:xfrm>
          <a:off x="5363795" y="2129785"/>
          <a:ext cx="934678" cy="727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err="1"/>
            <a:t>Đầu</a:t>
          </a:r>
          <a:r>
            <a:rPr lang="en-US" sz="1200" kern="1200" dirty="0"/>
            <a:t> </a:t>
          </a:r>
          <a:r>
            <a:rPr lang="en-US" sz="1200" kern="1200" dirty="0" err="1"/>
            <a:t>mối</a:t>
          </a:r>
          <a:r>
            <a:rPr lang="en-US" sz="1200" kern="1200" dirty="0"/>
            <a:t> </a:t>
          </a:r>
          <a:r>
            <a:rPr lang="en-US" sz="1200" kern="1200" dirty="0" err="1"/>
            <a:t>chuyên</a:t>
          </a:r>
          <a:r>
            <a:rPr lang="en-US" sz="1200" kern="1200" dirty="0"/>
            <a:t> </a:t>
          </a:r>
          <a:r>
            <a:rPr lang="en-US" sz="1200" kern="1200" dirty="0" err="1"/>
            <a:t>môn</a:t>
          </a:r>
          <a:endParaRPr lang="en-US" sz="1200" kern="1200" dirty="0"/>
        </a:p>
      </dsp:txBody>
      <dsp:txXfrm>
        <a:off x="5363795" y="2129785"/>
        <a:ext cx="934678" cy="727053"/>
      </dsp:txXfrm>
    </dsp:sp>
    <dsp:sp modelId="{4B6F01F6-D7D0-4AEF-8884-D9E98CF91CD1}">
      <dsp:nvSpPr>
        <dsp:cNvPr id="0" name=""/>
        <dsp:cNvSpPr/>
      </dsp:nvSpPr>
      <dsp:spPr>
        <a:xfrm>
          <a:off x="5363630" y="3054481"/>
          <a:ext cx="1285126" cy="899546"/>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a:t>Đưa</a:t>
          </a:r>
          <a:r>
            <a:rPr lang="en-US" sz="1500" kern="1200" dirty="0"/>
            <a:t> </a:t>
          </a:r>
          <a:r>
            <a:rPr lang="en-US" sz="1500" kern="1200" dirty="0" err="1"/>
            <a:t>vào</a:t>
          </a:r>
          <a:r>
            <a:rPr lang="en-US" sz="1500" kern="1200" dirty="0"/>
            <a:t> NHCH 2017</a:t>
          </a:r>
        </a:p>
      </dsp:txBody>
      <dsp:txXfrm>
        <a:off x="5407550" y="3098401"/>
        <a:ext cx="1197286" cy="811706"/>
      </dsp:txXfrm>
    </dsp:sp>
    <dsp:sp modelId="{C811F7F9-723F-4696-A530-E47093CECDE7}">
      <dsp:nvSpPr>
        <dsp:cNvPr id="0" name=""/>
        <dsp:cNvSpPr/>
      </dsp:nvSpPr>
      <dsp:spPr>
        <a:xfrm>
          <a:off x="6781803" y="3147311"/>
          <a:ext cx="885916" cy="727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US" sz="1300" kern="1200" dirty="0" err="1"/>
            <a:t>Đầu</a:t>
          </a:r>
          <a:r>
            <a:rPr lang="en-US" sz="1300" kern="1200" dirty="0"/>
            <a:t> </a:t>
          </a:r>
          <a:r>
            <a:rPr lang="en-US" sz="1300" kern="1200" dirty="0" err="1"/>
            <a:t>mối</a:t>
          </a:r>
          <a:r>
            <a:rPr lang="en-US" sz="1300" kern="1200" dirty="0"/>
            <a:t> ban </a:t>
          </a:r>
          <a:r>
            <a:rPr lang="en-US" sz="1300" kern="1200" dirty="0" err="1"/>
            <a:t>nhân</a:t>
          </a:r>
          <a:r>
            <a:rPr lang="en-US" sz="1300" kern="1200" dirty="0"/>
            <a:t> </a:t>
          </a:r>
          <a:r>
            <a:rPr lang="en-US" sz="1300" kern="1200" dirty="0" err="1"/>
            <a:t>sự</a:t>
          </a:r>
          <a:endParaRPr lang="en-US" sz="1300" kern="1200" dirty="0"/>
        </a:p>
      </dsp:txBody>
      <dsp:txXfrm>
        <a:off x="6781803" y="3147311"/>
        <a:ext cx="885916" cy="72705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61" name="Rectangle 5"/>
          <p:cNvSpPr>
            <a:spLocks noGrp="1" noChangeArrowheads="1"/>
          </p:cNvSpPr>
          <p:nvPr>
            <p:ph type="sldNum" sz="quarter" idx="3"/>
          </p:nvPr>
        </p:nvSpPr>
        <p:spPr bwMode="auto">
          <a:xfrm>
            <a:off x="3777606" y="9430091"/>
            <a:ext cx="2889938" cy="496411"/>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6D5B7E00-8849-40D0-9D29-F703B82B91F1}" type="slidenum">
              <a:rPr lang="en-US"/>
              <a:pPr/>
              <a:t>‹#›</a:t>
            </a:fld>
            <a:endParaRPr lang="en-US"/>
          </a:p>
        </p:txBody>
      </p:sp>
    </p:spTree>
    <p:extLst>
      <p:ext uri="{BB962C8B-B14F-4D97-AF65-F5344CB8AC3E}">
        <p14:creationId xmlns:p14="http://schemas.microsoft.com/office/powerpoint/2010/main" val="2084301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228" cy="49575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413" y="0"/>
            <a:ext cx="2890228" cy="495755"/>
          </a:xfrm>
          <a:prstGeom prst="rect">
            <a:avLst/>
          </a:prstGeom>
        </p:spPr>
        <p:txBody>
          <a:bodyPr vert="horz" lIns="91440" tIns="45720" rIns="91440" bIns="45720" rtlCol="0"/>
          <a:lstStyle>
            <a:lvl1pPr algn="r">
              <a:defRPr sz="1200"/>
            </a:lvl1pPr>
          </a:lstStyle>
          <a:p>
            <a:fld id="{FB95C94E-CA74-4DD2-AE13-EC32CCB72B1E}" type="datetimeFigureOut">
              <a:rPr lang="en-US" smtClean="0"/>
              <a:pPr/>
              <a:t>4/10/2017</a:t>
            </a:fld>
            <a:endParaRPr lang="en-US"/>
          </a:p>
        </p:txBody>
      </p:sp>
      <p:sp>
        <p:nvSpPr>
          <p:cNvPr id="4" name="Slide Image Placeholder 3"/>
          <p:cNvSpPr>
            <a:spLocks noGrp="1" noRot="1" noChangeAspect="1"/>
          </p:cNvSpPr>
          <p:nvPr>
            <p:ph type="sldImg" idx="2"/>
          </p:nvPr>
        </p:nvSpPr>
        <p:spPr>
          <a:xfrm>
            <a:off x="646113" y="744538"/>
            <a:ext cx="5376862" cy="3724275"/>
          </a:xfrm>
          <a:prstGeom prst="rect">
            <a:avLst/>
          </a:prstGeom>
          <a:noFill/>
          <a:ln w="12700">
            <a:solidFill>
              <a:prstClr val="black"/>
            </a:solidFill>
          </a:ln>
        </p:spPr>
        <p:txBody>
          <a:bodyPr vert="horz" lIns="91440" tIns="45720" rIns="91440" bIns="45720" rtlCol="0" anchor="ctr"/>
          <a:lstStyle/>
          <a:p>
            <a:endParaRPr lang="en-US">
              <a:latin typeface="Arial"/>
            </a:endParaRPr>
          </a:p>
        </p:txBody>
      </p:sp>
      <p:sp>
        <p:nvSpPr>
          <p:cNvPr id="5" name="Notes Placeholder 4"/>
          <p:cNvSpPr>
            <a:spLocks noGrp="1"/>
          </p:cNvSpPr>
          <p:nvPr>
            <p:ph type="body" sz="quarter" idx="3"/>
          </p:nvPr>
        </p:nvSpPr>
        <p:spPr>
          <a:xfrm>
            <a:off x="667200" y="4716237"/>
            <a:ext cx="5334691" cy="44667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830"/>
            <a:ext cx="2890228" cy="4957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413" y="9430830"/>
            <a:ext cx="2890228" cy="495755"/>
          </a:xfrm>
          <a:prstGeom prst="rect">
            <a:avLst/>
          </a:prstGeom>
        </p:spPr>
        <p:txBody>
          <a:bodyPr vert="horz" lIns="91440" tIns="45720" rIns="91440" bIns="45720" rtlCol="0" anchor="b"/>
          <a:lstStyle>
            <a:lvl1pPr algn="r">
              <a:defRPr sz="1200"/>
            </a:lvl1pPr>
          </a:lstStyle>
          <a:p>
            <a:fld id="{96DE08CF-6EB1-4A91-BD55-CD5AA99F08D2}" type="slidenum">
              <a:rPr lang="en-US" smtClean="0"/>
              <a:pPr/>
              <a:t>‹#›</a:t>
            </a:fld>
            <a:endParaRPr lang="en-US"/>
          </a:p>
        </p:txBody>
      </p:sp>
    </p:spTree>
    <p:extLst>
      <p:ext uri="{BB962C8B-B14F-4D97-AF65-F5344CB8AC3E}">
        <p14:creationId xmlns:p14="http://schemas.microsoft.com/office/powerpoint/2010/main" val="440523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r>
              <a:rPr lang="en-US"/>
              <a:t>OFF</a:t>
            </a:r>
          </a:p>
        </p:txBody>
      </p:sp>
      <p:sp>
        <p:nvSpPr>
          <p:cNvPr id="4" name="Slide Number Placeholder 3"/>
          <p:cNvSpPr>
            <a:spLocks noGrp="1"/>
          </p:cNvSpPr>
          <p:nvPr>
            <p:ph type="sldNum" sz="quarter" idx="10"/>
          </p:nvPr>
        </p:nvSpPr>
        <p:spPr/>
        <p:txBody>
          <a:bodyPr/>
          <a:lstStyle/>
          <a:p>
            <a:fld id="{03D87640-ECC8-4133-825F-2DA993C2FC35}" type="slidenum">
              <a:rPr lang="en-US" smtClean="0"/>
              <a:pPr/>
              <a:t>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r>
              <a:rPr lang="en-US"/>
              <a:t>OFF</a:t>
            </a:r>
          </a:p>
        </p:txBody>
      </p:sp>
      <p:sp>
        <p:nvSpPr>
          <p:cNvPr id="4" name="Slide Number Placeholder 3"/>
          <p:cNvSpPr>
            <a:spLocks noGrp="1"/>
          </p:cNvSpPr>
          <p:nvPr>
            <p:ph type="sldNum" sz="quarter" idx="10"/>
          </p:nvPr>
        </p:nvSpPr>
        <p:spPr/>
        <p:txBody>
          <a:bodyPr/>
          <a:lstStyle/>
          <a:p>
            <a:fld id="{03D87640-ECC8-4133-825F-2DA993C2FC35}" type="slidenum">
              <a:rPr lang="en-US" smtClean="0"/>
              <a:pPr/>
              <a:t>20</a:t>
            </a:fld>
            <a:endParaRPr lang="en-US"/>
          </a:p>
        </p:txBody>
      </p:sp>
    </p:spTree>
    <p:extLst>
      <p:ext uri="{BB962C8B-B14F-4D97-AF65-F5344CB8AC3E}">
        <p14:creationId xmlns:p14="http://schemas.microsoft.com/office/powerpoint/2010/main" val="2271293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DE08CF-6EB1-4A91-BD55-CD5AA99F08D2}" type="slidenum">
              <a:rPr lang="en-US" smtClean="0"/>
              <a:pPr/>
              <a:t>2</a:t>
            </a:fld>
            <a:endParaRPr lang="en-US"/>
          </a:p>
        </p:txBody>
      </p:sp>
    </p:spTree>
    <p:extLst>
      <p:ext uri="{BB962C8B-B14F-4D97-AF65-F5344CB8AC3E}">
        <p14:creationId xmlns:p14="http://schemas.microsoft.com/office/powerpoint/2010/main" val="3957670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xfrm>
            <a:off x="646113" y="744538"/>
            <a:ext cx="5376862" cy="3724275"/>
          </a:xfrm>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r>
              <a:rPr lang="vi-VN" sz="1200" b="0" i="0" u="none" strike="noStrike" kern="1200" dirty="0">
                <a:solidFill>
                  <a:schemeClr val="tx1"/>
                </a:solidFill>
                <a:effectLst/>
                <a:latin typeface="+mn-lt"/>
                <a:ea typeface="+mn-ea"/>
                <a:cs typeface="+mn-cs"/>
              </a:rPr>
              <a:t>Lưu thông tin về nguồn gốc đề thi (bao gồm tác giả, đơn vị, thời gian tạo đề và các thông tin lịch sử liên quan đến đề thi...)</a:t>
            </a:r>
            <a:r>
              <a:rPr lang="vi-VN" dirty="0"/>
              <a:t> </a:t>
            </a:r>
            <a:r>
              <a:rPr lang="en-US" dirty="0"/>
              <a:t>	</a:t>
            </a:r>
            <a:r>
              <a:rPr lang="vi-VN" sz="1200" b="0" i="0" u="none" strike="noStrike" kern="1200" dirty="0">
                <a:solidFill>
                  <a:schemeClr val="tx1"/>
                </a:solidFill>
                <a:effectLst/>
                <a:latin typeface="+mn-lt"/>
                <a:ea typeface="+mn-ea"/>
                <a:cs typeface="+mn-cs"/>
              </a:rPr>
              <a:t>Không (lưu thủ công)</a:t>
            </a:r>
            <a:r>
              <a:rPr lang="vi-VN" dirty="0"/>
              <a:t> </a:t>
            </a:r>
            <a:r>
              <a:rPr lang="en-US" dirty="0"/>
              <a:t>	</a:t>
            </a:r>
            <a:r>
              <a:rPr lang="vi-VN" sz="1200" b="0" i="0" u="none" strike="noStrike" kern="1200" dirty="0">
                <a:solidFill>
                  <a:schemeClr val="tx1"/>
                </a:solidFill>
                <a:effectLst/>
                <a:latin typeface="+mn-lt"/>
                <a:ea typeface="+mn-ea"/>
                <a:cs typeface="+mn-cs"/>
              </a:rPr>
              <a:t>Có (Module quản lý đề thi)</a:t>
            </a:r>
            <a:r>
              <a:rPr lang="vi-VN" dirty="0"/>
              <a:t> </a:t>
            </a:r>
            <a:endParaRPr lang="en-US" dirty="0"/>
          </a:p>
          <a:p>
            <a:r>
              <a:rPr lang="vi-VN" sz="1200" b="0" i="0" u="none" strike="noStrike" kern="1200" dirty="0">
                <a:solidFill>
                  <a:schemeClr val="tx1"/>
                </a:solidFill>
                <a:effectLst/>
                <a:latin typeface="+mn-lt"/>
                <a:ea typeface="+mn-ea"/>
                <a:cs typeface="+mn-cs"/>
              </a:rPr>
              <a:t>Tính năng quản lý thư viện tham khảo</a:t>
            </a:r>
            <a:r>
              <a:rPr lang="vi-VN" dirty="0"/>
              <a:t> </a:t>
            </a:r>
            <a:r>
              <a:rPr lang="en-US" dirty="0"/>
              <a:t>		</a:t>
            </a:r>
            <a:r>
              <a:rPr lang="vi-VN" sz="1200" b="0" i="0" u="none" strike="noStrike" kern="1200" dirty="0">
                <a:solidFill>
                  <a:schemeClr val="tx1"/>
                </a:solidFill>
                <a:effectLst/>
                <a:latin typeface="+mn-lt"/>
                <a:ea typeface="+mn-ea"/>
                <a:cs typeface="+mn-cs"/>
              </a:rPr>
              <a:t>Không (chỉ upload file lên và ko có tính năng quản lý)</a:t>
            </a:r>
            <a:r>
              <a:rPr lang="vi-VN" dirty="0"/>
              <a:t> </a:t>
            </a:r>
            <a:r>
              <a:rPr lang="en-US" dirty="0"/>
              <a:t>		</a:t>
            </a:r>
            <a:r>
              <a:rPr lang="vi-VN" sz="1200" b="0" i="0" u="none" strike="noStrike" kern="1200" dirty="0">
                <a:solidFill>
                  <a:schemeClr val="tx1"/>
                </a:solidFill>
                <a:effectLst/>
                <a:latin typeface="+mn-lt"/>
                <a:ea typeface="+mn-ea"/>
                <a:cs typeface="+mn-cs"/>
              </a:rPr>
              <a:t>Có</a:t>
            </a:r>
            <a:r>
              <a:rPr lang="vi-VN" dirty="0"/>
              <a:t> </a:t>
            </a:r>
            <a:endParaRPr lang="en-US" dirty="0"/>
          </a:p>
        </p:txBody>
      </p:sp>
      <p:sp>
        <p:nvSpPr>
          <p:cNvPr id="4" name="Slide Number Placeholder 3"/>
          <p:cNvSpPr>
            <a:spLocks noGrp="1"/>
          </p:cNvSpPr>
          <p:nvPr>
            <p:ph type="sldNum" sz="quarter" idx="5"/>
          </p:nvPr>
        </p:nvSpPr>
        <p:spPr/>
        <p:txBody>
          <a:bodyPr/>
          <a:lstStyle/>
          <a:p>
            <a:pPr>
              <a:defRPr/>
            </a:pPr>
            <a:fld id="{6BB74AA7-95B4-4BAF-8D03-326EDF675A13}" type="slidenum">
              <a:rPr lang="vi-VN" smtClean="0"/>
              <a:pPr>
                <a:defRPr/>
              </a:pPr>
              <a:t>3</a:t>
            </a:fld>
            <a:endParaRPr lang="vi-V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6113" y="744538"/>
            <a:ext cx="5376862" cy="3724275"/>
          </a:xfrm>
        </p:spPr>
      </p:sp>
      <p:sp>
        <p:nvSpPr>
          <p:cNvPr id="3" name="Notes Placeholder 2"/>
          <p:cNvSpPr>
            <a:spLocks noGrp="1"/>
          </p:cNvSpPr>
          <p:nvPr>
            <p:ph type="body" idx="1"/>
          </p:nvPr>
        </p:nvSpPr>
        <p:spPr/>
        <p:txBody>
          <a:bodyPr>
            <a:normAutofit/>
          </a:bodyPr>
          <a:lstStyle/>
          <a:p>
            <a:endParaRPr lang="en-US" dirty="0">
              <a:latin typeface="Arial"/>
            </a:endParaRPr>
          </a:p>
        </p:txBody>
      </p:sp>
      <p:sp>
        <p:nvSpPr>
          <p:cNvPr id="4" name="Slide Number Placeholder 3"/>
          <p:cNvSpPr>
            <a:spLocks noGrp="1"/>
          </p:cNvSpPr>
          <p:nvPr>
            <p:ph type="sldNum" sz="quarter" idx="10"/>
          </p:nvPr>
        </p:nvSpPr>
        <p:spPr/>
        <p:txBody>
          <a:bodyPr/>
          <a:lstStyle/>
          <a:p>
            <a:fld id="{96DE08CF-6EB1-4A91-BD55-CD5AA99F08D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em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oleObject" Target="../embeddings/oleObject3.bin"/><Relationship Id="rId5" Type="http://schemas.openxmlformats.org/officeDocument/2006/relationships/tags" Target="../tags/tag12.xml"/><Relationship Id="rId10" Type="http://schemas.openxmlformats.org/officeDocument/2006/relationships/image" Target="../media/image3.jpeg"/><Relationship Id="rId4" Type="http://schemas.openxmlformats.org/officeDocument/2006/relationships/tags" Target="../tags/tag11.xml"/><Relationship Id="rId9"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7.xml"/><Relationship Id="rId7" Type="http://schemas.openxmlformats.org/officeDocument/2006/relationships/tags" Target="../tags/tag71.xml"/><Relationship Id="rId2" Type="http://schemas.openxmlformats.org/officeDocument/2006/relationships/tags" Target="../tags/tag66.xml"/><Relationship Id="rId1" Type="http://schemas.openxmlformats.org/officeDocument/2006/relationships/vmlDrawing" Target="../drawings/vmlDrawing11.vml"/><Relationship Id="rId6" Type="http://schemas.openxmlformats.org/officeDocument/2006/relationships/tags" Target="../tags/tag70.xml"/><Relationship Id="rId5" Type="http://schemas.openxmlformats.org/officeDocument/2006/relationships/tags" Target="../tags/tag69.xml"/><Relationship Id="rId10" Type="http://schemas.openxmlformats.org/officeDocument/2006/relationships/image" Target="../media/image1.emf"/><Relationship Id="rId4" Type="http://schemas.openxmlformats.org/officeDocument/2006/relationships/tags" Target="../tags/tag68.xml"/><Relationship Id="rId9" Type="http://schemas.openxmlformats.org/officeDocument/2006/relationships/oleObject" Target="../embeddings/oleObject12.bin"/></Relationships>
</file>

<file path=ppt/slideLayouts/_rels/slideLayout1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vmlDrawing" Target="../drawings/vmlDrawing12.vml"/><Relationship Id="rId6" Type="http://schemas.openxmlformats.org/officeDocument/2006/relationships/tags" Target="../tags/tag76.xml"/><Relationship Id="rId5" Type="http://schemas.openxmlformats.org/officeDocument/2006/relationships/tags" Target="../tags/tag75.xml"/><Relationship Id="rId10" Type="http://schemas.openxmlformats.org/officeDocument/2006/relationships/image" Target="../media/image1.emf"/><Relationship Id="rId4" Type="http://schemas.openxmlformats.org/officeDocument/2006/relationships/tags" Target="../tags/tag74.xml"/><Relationship Id="rId9"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vmlDrawing" Target="../drawings/vmlDrawing13.vml"/><Relationship Id="rId6" Type="http://schemas.openxmlformats.org/officeDocument/2006/relationships/tags" Target="../tags/tag82.xml"/><Relationship Id="rId5" Type="http://schemas.openxmlformats.org/officeDocument/2006/relationships/tags" Target="../tags/tag81.xml"/><Relationship Id="rId10" Type="http://schemas.openxmlformats.org/officeDocument/2006/relationships/image" Target="../media/image1.emf"/><Relationship Id="rId4" Type="http://schemas.openxmlformats.org/officeDocument/2006/relationships/tags" Target="../tags/tag80.xml"/><Relationship Id="rId9"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17.xml"/><Relationship Id="rId7"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tags" Target="../tags/tag25.xml"/><Relationship Id="rId5" Type="http://schemas.openxmlformats.org/officeDocument/2006/relationships/tags" Target="../tags/tag24.xml"/><Relationship Id="rId10" Type="http://schemas.openxmlformats.org/officeDocument/2006/relationships/image" Target="../media/image1.emf"/><Relationship Id="rId4" Type="http://schemas.openxmlformats.org/officeDocument/2006/relationships/tags" Target="../tags/tag23.xml"/><Relationship Id="rId9" Type="http://schemas.openxmlformats.org/officeDocument/2006/relationships/oleObject" Target="../embeddings/oleObject5.bin"/></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vmlDrawing" Target="../drawings/vmlDrawing5.vml"/><Relationship Id="rId6" Type="http://schemas.openxmlformats.org/officeDocument/2006/relationships/tags" Target="../tags/tag31.xml"/><Relationship Id="rId11" Type="http://schemas.openxmlformats.org/officeDocument/2006/relationships/image" Target="../media/image1.emf"/><Relationship Id="rId5" Type="http://schemas.openxmlformats.org/officeDocument/2006/relationships/tags" Target="../tags/tag30.xml"/><Relationship Id="rId10" Type="http://schemas.openxmlformats.org/officeDocument/2006/relationships/oleObject" Target="../embeddings/oleObject6.bin"/><Relationship Id="rId4" Type="http://schemas.openxmlformats.org/officeDocument/2006/relationships/tags" Target="../tags/tag29.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image" Target="../media/image1.emf"/><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oleObject" Target="../embeddings/oleObject7.bin"/><Relationship Id="rId2" Type="http://schemas.openxmlformats.org/officeDocument/2006/relationships/tags" Target="../tags/tag34.xml"/><Relationship Id="rId1" Type="http://schemas.openxmlformats.org/officeDocument/2006/relationships/vmlDrawing" Target="../drawings/vmlDrawing6.vml"/><Relationship Id="rId6" Type="http://schemas.openxmlformats.org/officeDocument/2006/relationships/tags" Target="../tags/tag38.xml"/><Relationship Id="rId11" Type="http://schemas.openxmlformats.org/officeDocument/2006/relationships/slideMaster" Target="../slideMasters/slideMaster1.xml"/><Relationship Id="rId5" Type="http://schemas.openxmlformats.org/officeDocument/2006/relationships/tags" Target="../tags/tag37.xml"/><Relationship Id="rId10" Type="http://schemas.openxmlformats.org/officeDocument/2006/relationships/tags" Target="../tags/tag42.xml"/><Relationship Id="rId4" Type="http://schemas.openxmlformats.org/officeDocument/2006/relationships/tags" Target="../tags/tag36.xml"/><Relationship Id="rId9" Type="http://schemas.openxmlformats.org/officeDocument/2006/relationships/tags" Target="../tags/tag41.xml"/></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44.xml"/><Relationship Id="rId7"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vmlDrawing" Target="../drawings/vmlDrawing7.v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9"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9.xml"/><Relationship Id="rId7" Type="http://schemas.openxmlformats.org/officeDocument/2006/relationships/oleObject" Target="../embeddings/oleObject9.bin"/><Relationship Id="rId2" Type="http://schemas.openxmlformats.org/officeDocument/2006/relationships/tags" Target="../tags/tag48.xml"/><Relationship Id="rId1" Type="http://schemas.openxmlformats.org/officeDocument/2006/relationships/vmlDrawing" Target="../drawings/vmlDrawing8.vml"/><Relationship Id="rId6" Type="http://schemas.openxmlformats.org/officeDocument/2006/relationships/slideMaster" Target="../slideMasters/slideMaster1.xml"/><Relationship Id="rId5" Type="http://schemas.openxmlformats.org/officeDocument/2006/relationships/tags" Target="../tags/tag51.xml"/><Relationship Id="rId4" Type="http://schemas.openxmlformats.org/officeDocument/2006/relationships/tags" Target="../tags/tag50.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vmlDrawing" Target="../drawings/vmlDrawing9.vml"/><Relationship Id="rId6" Type="http://schemas.openxmlformats.org/officeDocument/2006/relationships/tags" Target="../tags/tag56.xml"/><Relationship Id="rId11" Type="http://schemas.openxmlformats.org/officeDocument/2006/relationships/image" Target="../media/image1.emf"/><Relationship Id="rId5" Type="http://schemas.openxmlformats.org/officeDocument/2006/relationships/tags" Target="../tags/tag55.xml"/><Relationship Id="rId10" Type="http://schemas.openxmlformats.org/officeDocument/2006/relationships/oleObject" Target="../embeddings/oleObject10.bin"/><Relationship Id="rId4" Type="http://schemas.openxmlformats.org/officeDocument/2006/relationships/tags" Target="../tags/tag54.xml"/><Relationship Id="rId9"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vmlDrawing" Target="../drawings/vmlDrawing10.vml"/><Relationship Id="rId6" Type="http://schemas.openxmlformats.org/officeDocument/2006/relationships/tags" Target="../tags/tag63.xml"/><Relationship Id="rId11" Type="http://schemas.openxmlformats.org/officeDocument/2006/relationships/image" Target="../media/image1.emf"/><Relationship Id="rId5" Type="http://schemas.openxmlformats.org/officeDocument/2006/relationships/tags" Target="../tags/tag62.xml"/><Relationship Id="rId10" Type="http://schemas.openxmlformats.org/officeDocument/2006/relationships/oleObject" Target="../embeddings/oleObject11.bin"/><Relationship Id="rId4" Type="http://schemas.openxmlformats.org/officeDocument/2006/relationships/tags" Target="../tags/tag61.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0">
          <a:blip r:embed="rId10" cstate="print"/>
          <a:srcRect/>
          <a:stretch>
            <a:fillRect/>
          </a:stretch>
        </a:blipFill>
        <a:effectLst/>
      </p:bgPr>
    </p:bg>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22678" name="think-cell Slide" r:id="rId11" imgW="270" imgH="270" progId="TCLayout.ActiveDocument.1">
                  <p:embed/>
                </p:oleObj>
              </mc:Choice>
              <mc:Fallback>
                <p:oleObj name="think-cell Slide" r:id="rId11" imgW="270" imgH="270" progId="TCLayout.ActiveDocument.1">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29" name="Group 57"/>
          <p:cNvGrpSpPr>
            <a:grpSpLocks/>
          </p:cNvGrpSpPr>
          <p:nvPr>
            <p:custDataLst>
              <p:tags r:id="rId3"/>
            </p:custDataLst>
          </p:nvPr>
        </p:nvGrpSpPr>
        <p:grpSpPr bwMode="auto">
          <a:xfrm>
            <a:off x="0" y="6245226"/>
            <a:ext cx="9906000" cy="612775"/>
            <a:chOff x="0" y="3934"/>
            <a:chExt cx="5760" cy="386"/>
          </a:xfrm>
        </p:grpSpPr>
        <p:sp>
          <p:nvSpPr>
            <p:cNvPr id="3127" name="Rectangle 55"/>
            <p:cNvSpPr>
              <a:spLocks noChangeArrowheads="1"/>
            </p:cNvSpPr>
            <p:nvPr userDrawn="1"/>
          </p:nvSpPr>
          <p:spPr bwMode="gray">
            <a:xfrm>
              <a:off x="0" y="4064"/>
              <a:ext cx="5760" cy="256"/>
            </a:xfrm>
            <a:prstGeom prst="rect">
              <a:avLst/>
            </a:prstGeom>
            <a:solidFill>
              <a:schemeClr val="tx2"/>
            </a:solidFill>
            <a:ln w="9525">
              <a:noFill/>
              <a:miter lim="800000"/>
              <a:headEnd/>
              <a:tailEnd/>
            </a:ln>
            <a:effectLst/>
          </p:spPr>
          <p:txBody>
            <a:bodyPr wrap="none" anchor="ctr"/>
            <a:lstStyle/>
            <a:p>
              <a:endParaRPr lang="en-US"/>
            </a:p>
          </p:txBody>
        </p:sp>
        <p:sp>
          <p:nvSpPr>
            <p:cNvPr id="3128" name="Freeform 56"/>
            <p:cNvSpPr>
              <a:spLocks/>
            </p:cNvSpPr>
            <p:nvPr userDrawn="1"/>
          </p:nvSpPr>
          <p:spPr bwMode="gray">
            <a:xfrm>
              <a:off x="4425" y="3934"/>
              <a:ext cx="1335" cy="194"/>
            </a:xfrm>
            <a:custGeom>
              <a:avLst/>
              <a:gdLst/>
              <a:ahLst/>
              <a:cxnLst>
                <a:cxn ang="0">
                  <a:pos x="0" y="137"/>
                </a:cxn>
                <a:cxn ang="0">
                  <a:pos x="229" y="0"/>
                </a:cxn>
                <a:cxn ang="0">
                  <a:pos x="1335" y="2"/>
                </a:cxn>
                <a:cxn ang="0">
                  <a:pos x="1335" y="194"/>
                </a:cxn>
                <a:cxn ang="0">
                  <a:pos x="87" y="194"/>
                </a:cxn>
                <a:cxn ang="0">
                  <a:pos x="0" y="137"/>
                </a:cxn>
              </a:cxnLst>
              <a:rect l="0" t="0" r="r" b="b"/>
              <a:pathLst>
                <a:path w="1335" h="194">
                  <a:moveTo>
                    <a:pt x="0" y="137"/>
                  </a:moveTo>
                  <a:lnTo>
                    <a:pt x="229" y="0"/>
                  </a:lnTo>
                  <a:lnTo>
                    <a:pt x="1335" y="2"/>
                  </a:lnTo>
                  <a:lnTo>
                    <a:pt x="1335" y="194"/>
                  </a:lnTo>
                  <a:lnTo>
                    <a:pt x="87" y="194"/>
                  </a:lnTo>
                  <a:lnTo>
                    <a:pt x="0" y="137"/>
                  </a:lnTo>
                  <a:close/>
                </a:path>
              </a:pathLst>
            </a:custGeom>
            <a:solidFill>
              <a:schemeClr val="tx2"/>
            </a:solidFill>
            <a:ln w="9525">
              <a:noFill/>
              <a:round/>
              <a:headEnd/>
              <a:tailEnd/>
            </a:ln>
            <a:effectLst/>
          </p:spPr>
          <p:txBody>
            <a:bodyPr/>
            <a:lstStyle/>
            <a:p>
              <a:endParaRPr lang="en-US"/>
            </a:p>
          </p:txBody>
        </p:sp>
      </p:grpSp>
      <p:sp>
        <p:nvSpPr>
          <p:cNvPr id="3076" name="Rectangle 4"/>
          <p:cNvSpPr>
            <a:spLocks noGrp="1" noChangeArrowheads="1"/>
          </p:cNvSpPr>
          <p:nvPr>
            <p:ph type="dt" sz="half" idx="2"/>
            <p:custDataLst>
              <p:tags r:id="rId4"/>
            </p:custDataLst>
          </p:nvPr>
        </p:nvSpPr>
        <p:spPr>
          <a:xfrm>
            <a:off x="495300" y="6477001"/>
            <a:ext cx="2311400" cy="244475"/>
          </a:xfrm>
        </p:spPr>
        <p:txBody>
          <a:bodyPr/>
          <a:lstStyle>
            <a:lvl1pPr>
              <a:defRPr/>
            </a:lvl1pPr>
          </a:lstStyle>
          <a:p>
            <a:endParaRPr lang="en-US"/>
          </a:p>
        </p:txBody>
      </p:sp>
      <p:sp>
        <p:nvSpPr>
          <p:cNvPr id="3077" name="Rectangle 5"/>
          <p:cNvSpPr>
            <a:spLocks noGrp="1" noChangeArrowheads="1"/>
          </p:cNvSpPr>
          <p:nvPr>
            <p:ph type="ftr" sz="quarter" idx="3"/>
            <p:custDataLst>
              <p:tags r:id="rId5"/>
            </p:custDataLst>
          </p:nvPr>
        </p:nvSpPr>
        <p:spPr>
          <a:xfrm>
            <a:off x="6356350" y="6477001"/>
            <a:ext cx="3136900" cy="244475"/>
          </a:xfrm>
        </p:spPr>
        <p:txBody>
          <a:bodyPr/>
          <a:lstStyle>
            <a:lvl1pPr>
              <a:defRPr b="0"/>
            </a:lvl1pPr>
          </a:lstStyle>
          <a:p>
            <a:endParaRPr lang="en-US"/>
          </a:p>
        </p:txBody>
      </p:sp>
      <p:sp>
        <p:nvSpPr>
          <p:cNvPr id="3078" name="Rectangle 6"/>
          <p:cNvSpPr>
            <a:spLocks noGrp="1" noChangeArrowheads="1"/>
          </p:cNvSpPr>
          <p:nvPr>
            <p:ph type="sldNum" sz="quarter" idx="4"/>
            <p:custDataLst>
              <p:tags r:id="rId6"/>
            </p:custDataLst>
          </p:nvPr>
        </p:nvSpPr>
        <p:spPr>
          <a:xfrm>
            <a:off x="3714750" y="6477001"/>
            <a:ext cx="2311400" cy="244475"/>
          </a:xfrm>
        </p:spPr>
        <p:txBody>
          <a:bodyPr/>
          <a:lstStyle>
            <a:lvl1pPr>
              <a:defRPr/>
            </a:lvl1pPr>
          </a:lstStyle>
          <a:p>
            <a:fld id="{8CF42B78-5351-48EE-8B62-0AD1D8E4C4C1}" type="slidenum">
              <a:rPr lang="en-US"/>
              <a:pPr/>
              <a:t>‹#›</a:t>
            </a:fld>
            <a:endParaRPr lang="en-US"/>
          </a:p>
        </p:txBody>
      </p:sp>
      <p:sp>
        <p:nvSpPr>
          <p:cNvPr id="3075" name="Rectangle 3"/>
          <p:cNvSpPr>
            <a:spLocks noGrp="1" noChangeArrowheads="1"/>
          </p:cNvSpPr>
          <p:nvPr>
            <p:ph type="subTitle" idx="1"/>
            <p:custDataLst>
              <p:tags r:id="rId7"/>
            </p:custDataLst>
          </p:nvPr>
        </p:nvSpPr>
        <p:spPr bwMode="black">
          <a:xfrm>
            <a:off x="1485900" y="5638800"/>
            <a:ext cx="7264400" cy="381000"/>
          </a:xfrm>
        </p:spPr>
        <p:txBody>
          <a:bodyPr/>
          <a:lstStyle>
            <a:lvl1pPr marL="0" indent="0" algn="ctr">
              <a:buFont typeface="Wingdings" pitchFamily="2" charset="2"/>
              <a:buNone/>
              <a:defRPr sz="1600" b="1">
                <a:solidFill>
                  <a:schemeClr val="folHlink"/>
                </a:solidFill>
              </a:defRPr>
            </a:lvl1pPr>
          </a:lstStyle>
          <a:p>
            <a:r>
              <a:rPr lang="en-US"/>
              <a:t>Click to edit Master subtitle style</a:t>
            </a:r>
          </a:p>
        </p:txBody>
      </p:sp>
      <p:sp>
        <p:nvSpPr>
          <p:cNvPr id="3074" name="Rectangle 2"/>
          <p:cNvSpPr>
            <a:spLocks noGrp="1" noChangeArrowheads="1"/>
          </p:cNvSpPr>
          <p:nvPr>
            <p:ph type="ctrTitle"/>
            <p:custDataLst>
              <p:tags r:id="rId8"/>
            </p:custDataLst>
          </p:nvPr>
        </p:nvSpPr>
        <p:spPr>
          <a:xfrm>
            <a:off x="990600" y="4953000"/>
            <a:ext cx="8007350" cy="762000"/>
          </a:xfrm>
        </p:spPr>
        <p:txBody>
          <a:bodyPr/>
          <a:lstStyle>
            <a:lvl1pPr algn="ctr">
              <a:defRPr sz="4000">
                <a:solidFill>
                  <a:schemeClr val="bg1"/>
                </a:solidFill>
              </a:defRPr>
            </a:lvl1p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28822" name="think-cell Slide" r:id="rId9" imgW="270" imgH="270" progId="TCLayout.ActiveDocument.1">
                  <p:embed/>
                </p:oleObj>
              </mc:Choice>
              <mc:Fallback>
                <p:oleObj name="think-cell Slide" r:id="rId9" imgW="270" imgH="270" progId="TCLayout.ActiveDocument.1">
                  <p:embed/>
                  <p:pic>
                    <p:nvPicPr>
                      <p:cNvPr id="0" name="Picture 2"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a:t>Click to edit Master title style</a:t>
            </a:r>
          </a:p>
        </p:txBody>
      </p:sp>
      <p:sp>
        <p:nvSpPr>
          <p:cNvPr id="3" name="Vertical Text Placeholder 2"/>
          <p:cNvSpPr>
            <a:spLocks noGrp="1"/>
          </p:cNvSpPr>
          <p:nvPr>
            <p:ph type="body" orient="vert" idx="1"/>
            <p:custDataLst>
              <p:tags r:id="rId4"/>
            </p:custDataLst>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5"/>
            </p:custDataLst>
          </p:nvPr>
        </p:nvSpPr>
        <p:spPr/>
        <p:txBody>
          <a:bodyPr/>
          <a:lstStyle>
            <a:lvl1pPr>
              <a:defRPr/>
            </a:lvl1pPr>
          </a:lstStyle>
          <a:p>
            <a:endParaRPr lang="en-US"/>
          </a:p>
        </p:txBody>
      </p:sp>
      <p:sp>
        <p:nvSpPr>
          <p:cNvPr id="6" name="Slide Number Placeholder 5"/>
          <p:cNvSpPr>
            <a:spLocks noGrp="1"/>
          </p:cNvSpPr>
          <p:nvPr>
            <p:ph type="sldNum" sz="quarter" idx="12"/>
            <p:custDataLst>
              <p:tags r:id="rId6"/>
            </p:custDataLst>
          </p:nvPr>
        </p:nvSpPr>
        <p:spPr/>
        <p:txBody>
          <a:bodyPr/>
          <a:lstStyle>
            <a:lvl1pPr>
              <a:defRPr/>
            </a:lvl1pPr>
          </a:lstStyle>
          <a:p>
            <a:fld id="{06E8AB5E-BC6F-41EE-B06B-135F97AFC118}" type="slidenum">
              <a:rPr lang="en-US"/>
              <a:pPr/>
              <a:t>‹#›</a:t>
            </a:fld>
            <a:endParaRPr lang="en-US"/>
          </a:p>
        </p:txBody>
      </p:sp>
      <p:sp>
        <p:nvSpPr>
          <p:cNvPr id="7" name="Footer Placeholder 4"/>
          <p:cNvSpPr>
            <a:spLocks noGrp="1"/>
          </p:cNvSpPr>
          <p:nvPr>
            <p:ph type="ftr" sz="quarter" idx="11"/>
            <p:custDataLst>
              <p:tags r:id="rId7"/>
            </p:custDataLst>
          </p:nvPr>
        </p:nvSpPr>
        <p:spPr>
          <a:xfrm>
            <a:off x="7346950" y="6477000"/>
            <a:ext cx="2063750" cy="228600"/>
          </a:xfrm>
        </p:spPr>
        <p:txBody>
          <a:bodyPr/>
          <a:lstStyle>
            <a:lvl1pPr>
              <a:defRPr/>
            </a:lvl1pPr>
          </a:lstStyle>
          <a:p>
            <a:r>
              <a:rPr lang="en-US"/>
              <a:t>http://www.bcpromo.vn</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31894" name="think-cell Slide" r:id="rId9" imgW="270" imgH="270" progId="TCLayout.ActiveDocument.1">
                  <p:embed/>
                </p:oleObj>
              </mc:Choice>
              <mc:Fallback>
                <p:oleObj name="think-cell Slide" r:id="rId9" imgW="270" imgH="270" progId="TCLayout.ActiveDocument.1">
                  <p:embed/>
                  <p:pic>
                    <p:nvPicPr>
                      <p:cNvPr id="0" name="Picture 2"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Vertical Title 1"/>
          <p:cNvSpPr>
            <a:spLocks noGrp="1"/>
          </p:cNvSpPr>
          <p:nvPr>
            <p:ph type="title" orient="vert"/>
            <p:custDataLst>
              <p:tags r:id="rId3"/>
            </p:custDataLst>
          </p:nvPr>
        </p:nvSpPr>
        <p:spPr>
          <a:xfrm>
            <a:off x="7181850" y="503238"/>
            <a:ext cx="2228850" cy="5897562"/>
          </a:xfrm>
        </p:spPr>
        <p:txBody>
          <a:bodyPr vert="eaVert"/>
          <a:lstStyle/>
          <a:p>
            <a:r>
              <a:rPr lang="en-US"/>
              <a:t>Click to edit Master title style</a:t>
            </a:r>
          </a:p>
        </p:txBody>
      </p:sp>
      <p:sp>
        <p:nvSpPr>
          <p:cNvPr id="3" name="Vertical Text Placeholder 2"/>
          <p:cNvSpPr>
            <a:spLocks noGrp="1"/>
          </p:cNvSpPr>
          <p:nvPr>
            <p:ph type="body" orient="vert" idx="1"/>
            <p:custDataLst>
              <p:tags r:id="rId4"/>
            </p:custDataLst>
          </p:nvPr>
        </p:nvSpPr>
        <p:spPr>
          <a:xfrm>
            <a:off x="495300" y="503238"/>
            <a:ext cx="652145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5"/>
            </p:custDataLst>
          </p:nvPr>
        </p:nvSpPr>
        <p:spPr/>
        <p:txBody>
          <a:bodyPr/>
          <a:lstStyle>
            <a:lvl1pPr>
              <a:defRPr/>
            </a:lvl1pPr>
          </a:lstStyle>
          <a:p>
            <a:endParaRPr lang="en-US"/>
          </a:p>
        </p:txBody>
      </p:sp>
      <p:sp>
        <p:nvSpPr>
          <p:cNvPr id="6" name="Slide Number Placeholder 5"/>
          <p:cNvSpPr>
            <a:spLocks noGrp="1"/>
          </p:cNvSpPr>
          <p:nvPr>
            <p:ph type="sldNum" sz="quarter" idx="12"/>
            <p:custDataLst>
              <p:tags r:id="rId6"/>
            </p:custDataLst>
          </p:nvPr>
        </p:nvSpPr>
        <p:spPr/>
        <p:txBody>
          <a:bodyPr/>
          <a:lstStyle>
            <a:lvl1pPr>
              <a:defRPr/>
            </a:lvl1pPr>
          </a:lstStyle>
          <a:p>
            <a:fld id="{00E76AEE-8C56-47CC-A134-D36219FB0CF5}" type="slidenum">
              <a:rPr lang="en-US"/>
              <a:pPr/>
              <a:t>‹#›</a:t>
            </a:fld>
            <a:endParaRPr lang="en-US"/>
          </a:p>
        </p:txBody>
      </p:sp>
      <p:sp>
        <p:nvSpPr>
          <p:cNvPr id="7" name="Footer Placeholder 4"/>
          <p:cNvSpPr>
            <a:spLocks noGrp="1"/>
          </p:cNvSpPr>
          <p:nvPr>
            <p:ph type="ftr" sz="quarter" idx="11"/>
            <p:custDataLst>
              <p:tags r:id="rId7"/>
            </p:custDataLst>
          </p:nvPr>
        </p:nvSpPr>
        <p:spPr>
          <a:xfrm>
            <a:off x="7346950" y="6477000"/>
            <a:ext cx="2063750" cy="228600"/>
          </a:xfrm>
        </p:spPr>
        <p:txBody>
          <a:bodyPr/>
          <a:lstStyle>
            <a:lvl1pPr>
              <a:defRPr/>
            </a:lvl1pPr>
          </a:lstStyle>
          <a:p>
            <a:r>
              <a:rPr lang="en-US"/>
              <a:t>http://www.bcpromo.vn</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33942" name="think-cell Slide" r:id="rId9" imgW="270" imgH="270" progId="TCLayout.ActiveDocument.1">
                  <p:embed/>
                </p:oleObj>
              </mc:Choice>
              <mc:Fallback>
                <p:oleObj name="think-cell Slide" r:id="rId9" imgW="270" imgH="270" progId="TCLayout.ActiveDocument.1">
                  <p:embed/>
                  <p:pic>
                    <p:nvPicPr>
                      <p:cNvPr id="0" name="Picture 2"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a:xfrm>
            <a:off x="825500" y="503238"/>
            <a:ext cx="8502650" cy="563562"/>
          </a:xfrm>
        </p:spPr>
        <p:txBody>
          <a:bodyPr/>
          <a:lstStyle/>
          <a:p>
            <a:r>
              <a:rPr lang="en-US"/>
              <a:t>Click to edit Master title style</a:t>
            </a:r>
          </a:p>
        </p:txBody>
      </p:sp>
      <p:sp>
        <p:nvSpPr>
          <p:cNvPr id="3" name="Table Placeholder 2"/>
          <p:cNvSpPr>
            <a:spLocks noGrp="1"/>
          </p:cNvSpPr>
          <p:nvPr>
            <p:ph type="tbl" idx="1"/>
            <p:custDataLst>
              <p:tags r:id="rId4"/>
            </p:custDataLst>
          </p:nvPr>
        </p:nvSpPr>
        <p:spPr>
          <a:xfrm>
            <a:off x="495300" y="1371600"/>
            <a:ext cx="8915400" cy="5029200"/>
          </a:xfrm>
        </p:spPr>
        <p:txBody>
          <a:bodyPr/>
          <a:lstStyle/>
          <a:p>
            <a:r>
              <a:rPr lang="en-US"/>
              <a:t>Click icon to add table</a:t>
            </a:r>
          </a:p>
        </p:txBody>
      </p:sp>
      <p:sp>
        <p:nvSpPr>
          <p:cNvPr id="4" name="Date Placeholder 3"/>
          <p:cNvSpPr>
            <a:spLocks noGrp="1"/>
          </p:cNvSpPr>
          <p:nvPr>
            <p:ph type="dt" sz="half" idx="10"/>
            <p:custDataLst>
              <p:tags r:id="rId5"/>
            </p:custDataLst>
          </p:nvPr>
        </p:nvSpPr>
        <p:spPr>
          <a:xfrm>
            <a:off x="495300" y="6562725"/>
            <a:ext cx="1981200" cy="228600"/>
          </a:xfrm>
        </p:spPr>
        <p:txBody>
          <a:bodyPr/>
          <a:lstStyle>
            <a:lvl1pPr>
              <a:defRPr/>
            </a:lvl1pPr>
          </a:lstStyle>
          <a:p>
            <a:endParaRPr lang="en-US"/>
          </a:p>
        </p:txBody>
      </p:sp>
      <p:sp>
        <p:nvSpPr>
          <p:cNvPr id="6" name="Slide Number Placeholder 5"/>
          <p:cNvSpPr>
            <a:spLocks noGrp="1"/>
          </p:cNvSpPr>
          <p:nvPr>
            <p:ph type="sldNum" sz="quarter" idx="12"/>
            <p:custDataLst>
              <p:tags r:id="rId6"/>
            </p:custDataLst>
          </p:nvPr>
        </p:nvSpPr>
        <p:spPr>
          <a:xfrm>
            <a:off x="4069027" y="6551613"/>
            <a:ext cx="2311400" cy="228600"/>
          </a:xfrm>
        </p:spPr>
        <p:txBody>
          <a:bodyPr/>
          <a:lstStyle>
            <a:lvl1pPr>
              <a:defRPr/>
            </a:lvl1pPr>
          </a:lstStyle>
          <a:p>
            <a:fld id="{3A5BA64B-88D4-49F6-9DDE-D3CD30C873A2}" type="slidenum">
              <a:rPr lang="en-US"/>
              <a:pPr/>
              <a:t>‹#›</a:t>
            </a:fld>
            <a:endParaRPr lang="en-US"/>
          </a:p>
        </p:txBody>
      </p:sp>
      <p:sp>
        <p:nvSpPr>
          <p:cNvPr id="7" name="Footer Placeholder 4"/>
          <p:cNvSpPr>
            <a:spLocks noGrp="1"/>
          </p:cNvSpPr>
          <p:nvPr>
            <p:ph type="ftr" sz="quarter" idx="11"/>
            <p:custDataLst>
              <p:tags r:id="rId7"/>
            </p:custDataLst>
          </p:nvPr>
        </p:nvSpPr>
        <p:spPr>
          <a:xfrm>
            <a:off x="7346950" y="6477000"/>
            <a:ext cx="2063750" cy="228600"/>
          </a:xfrm>
        </p:spPr>
        <p:txBody>
          <a:bodyPr/>
          <a:lstStyle>
            <a:lvl1pPr>
              <a:defRPr/>
            </a:lvl1pPr>
          </a:lstStyle>
          <a:p>
            <a:r>
              <a:rPr lang="en-US"/>
              <a:t>http://www.bcpromo.vn</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553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29846" name="think-cell Slide" r:id="rId8" imgW="270" imgH="270" progId="TCLayout.ActiveDocument.1">
                  <p:embed/>
                </p:oleObj>
              </mc:Choice>
              <mc:Fallback>
                <p:oleObj name="think-cell Slide" r:id="rId8" imgW="270" imgH="270" progId="TCLayout.ActiveDocument.1">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a:t>Click to edit Master title style</a:t>
            </a:r>
          </a:p>
        </p:txBody>
      </p:sp>
      <p:sp>
        <p:nvSpPr>
          <p:cNvPr id="3" name="Content Placeholder 2"/>
          <p:cNvSpPr>
            <a:spLocks noGrp="1"/>
          </p:cNvSpPr>
          <p:nvPr>
            <p:ph idx="1"/>
            <p:custDataLst>
              <p:tags r:id="rId4"/>
            </p:custDataLst>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5"/>
            </p:custDataLst>
          </p:nvPr>
        </p:nvSpPr>
        <p:spPr/>
        <p:txBody>
          <a:bodyPr/>
          <a:lstStyle>
            <a:lvl1pPr>
              <a:defRPr/>
            </a:lvl1pPr>
          </a:lstStyle>
          <a:p>
            <a:endParaRPr lang="en-US"/>
          </a:p>
        </p:txBody>
      </p:sp>
      <p:sp>
        <p:nvSpPr>
          <p:cNvPr id="6" name="Slide Number Placeholder 5"/>
          <p:cNvSpPr>
            <a:spLocks noGrp="1"/>
          </p:cNvSpPr>
          <p:nvPr>
            <p:ph type="sldNum" sz="quarter" idx="12"/>
            <p:custDataLst>
              <p:tags r:id="rId6"/>
            </p:custDataLst>
          </p:nvPr>
        </p:nvSpPr>
        <p:spPr/>
        <p:txBody>
          <a:bodyPr/>
          <a:lstStyle>
            <a:lvl1pPr>
              <a:defRPr/>
            </a:lvl1pPr>
          </a:lstStyle>
          <a:p>
            <a:fld id="{5A6ED219-782D-4CEC-A74E-8A9361A081C1}"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21654" name="think-cell Slide" r:id="rId9" imgW="270" imgH="270" progId="TCLayout.ActiveDocument.1">
                  <p:embed/>
                </p:oleObj>
              </mc:Choice>
              <mc:Fallback>
                <p:oleObj name="think-cell Slide" r:id="rId9" imgW="270" imgH="270" progId="TCLayout.ActiveDocument.1">
                  <p:embed/>
                  <p:pic>
                    <p:nvPicPr>
                      <p:cNvPr id="0" name="Picture 2"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custDataLst>
              <p:tags r:id="rId4"/>
            </p:custDataLst>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custDataLst>
              <p:tags r:id="rId5"/>
            </p:custDataLst>
          </p:nvPr>
        </p:nvSpPr>
        <p:spPr/>
        <p:txBody>
          <a:bodyPr/>
          <a:lstStyle>
            <a:lvl1pPr>
              <a:defRPr/>
            </a:lvl1pPr>
          </a:lstStyle>
          <a:p>
            <a:endParaRPr lang="en-US"/>
          </a:p>
        </p:txBody>
      </p:sp>
      <p:sp>
        <p:nvSpPr>
          <p:cNvPr id="6" name="Slide Number Placeholder 5"/>
          <p:cNvSpPr>
            <a:spLocks noGrp="1"/>
          </p:cNvSpPr>
          <p:nvPr>
            <p:ph type="sldNum" sz="quarter" idx="12"/>
            <p:custDataLst>
              <p:tags r:id="rId6"/>
            </p:custDataLst>
          </p:nvPr>
        </p:nvSpPr>
        <p:spPr/>
        <p:txBody>
          <a:bodyPr/>
          <a:lstStyle>
            <a:lvl1pPr>
              <a:defRPr/>
            </a:lvl1pPr>
          </a:lstStyle>
          <a:p>
            <a:fld id="{5135A3BE-B232-48A0-A755-DBF62333CFA1}" type="slidenum">
              <a:rPr lang="en-US"/>
              <a:pPr/>
              <a:t>‹#›</a:t>
            </a:fld>
            <a:endParaRPr lang="en-US"/>
          </a:p>
        </p:txBody>
      </p:sp>
      <p:sp>
        <p:nvSpPr>
          <p:cNvPr id="7" name="Footer Placeholder 4"/>
          <p:cNvSpPr>
            <a:spLocks noGrp="1"/>
          </p:cNvSpPr>
          <p:nvPr>
            <p:ph type="ftr" sz="quarter" idx="11"/>
            <p:custDataLst>
              <p:tags r:id="rId7"/>
            </p:custDataLst>
          </p:nvPr>
        </p:nvSpPr>
        <p:spPr>
          <a:xfrm>
            <a:off x="7346950" y="6477000"/>
            <a:ext cx="2063750" cy="228600"/>
          </a:xfrm>
        </p:spPr>
        <p:txBody>
          <a:bodyPr/>
          <a:lstStyle>
            <a:lvl1pPr>
              <a:defRPr/>
            </a:lvl1pPr>
          </a:lstStyle>
          <a:p>
            <a:r>
              <a:rPr lang="en-US"/>
              <a:t>http://www.bcpromo.vn</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25750" name="think-cell Slide" r:id="rId10" imgW="270" imgH="270" progId="TCLayout.ActiveDocument.1">
                  <p:embed/>
                </p:oleObj>
              </mc:Choice>
              <mc:Fallback>
                <p:oleObj name="think-cell Slide" r:id="rId10" imgW="270" imgH="270" progId="TCLayout.ActiveDocument.1">
                  <p:embed/>
                  <p:pic>
                    <p:nvPicPr>
                      <p:cNvPr id="0" name="Picture 2"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a:t>Click to edit Master title style</a:t>
            </a:r>
          </a:p>
        </p:txBody>
      </p:sp>
      <p:sp>
        <p:nvSpPr>
          <p:cNvPr id="3" name="Content Placeholder 2"/>
          <p:cNvSpPr>
            <a:spLocks noGrp="1"/>
          </p:cNvSpPr>
          <p:nvPr>
            <p:ph sz="half" idx="1"/>
            <p:custDataLst>
              <p:tags r:id="rId4"/>
            </p:custDataLst>
          </p:nvPr>
        </p:nvSpPr>
        <p:spPr>
          <a:xfrm>
            <a:off x="495300" y="1371600"/>
            <a:ext cx="4375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custDataLst>
              <p:tags r:id="rId5"/>
            </p:custDataLst>
          </p:nvPr>
        </p:nvSpPr>
        <p:spPr>
          <a:xfrm>
            <a:off x="5035550" y="1371600"/>
            <a:ext cx="4375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custDataLst>
              <p:tags r:id="rId6"/>
            </p:custDataLst>
          </p:nvPr>
        </p:nvSpPr>
        <p:spPr/>
        <p:txBody>
          <a:bodyPr/>
          <a:lstStyle>
            <a:lvl1pPr>
              <a:defRPr/>
            </a:lvl1pPr>
          </a:lstStyle>
          <a:p>
            <a:endParaRPr lang="en-US"/>
          </a:p>
        </p:txBody>
      </p:sp>
      <p:sp>
        <p:nvSpPr>
          <p:cNvPr id="7" name="Slide Number Placeholder 6"/>
          <p:cNvSpPr>
            <a:spLocks noGrp="1"/>
          </p:cNvSpPr>
          <p:nvPr>
            <p:ph type="sldNum" sz="quarter" idx="12"/>
            <p:custDataLst>
              <p:tags r:id="rId7"/>
            </p:custDataLst>
          </p:nvPr>
        </p:nvSpPr>
        <p:spPr/>
        <p:txBody>
          <a:bodyPr/>
          <a:lstStyle>
            <a:lvl1pPr>
              <a:defRPr/>
            </a:lvl1pPr>
          </a:lstStyle>
          <a:p>
            <a:fld id="{B1DC16EA-5BFE-4196-A47E-3967F896283B}" type="slidenum">
              <a:rPr lang="en-US"/>
              <a:pPr/>
              <a:t>‹#›</a:t>
            </a:fld>
            <a:endParaRPr lang="en-US"/>
          </a:p>
        </p:txBody>
      </p:sp>
      <p:sp>
        <p:nvSpPr>
          <p:cNvPr id="8" name="Footer Placeholder 4"/>
          <p:cNvSpPr>
            <a:spLocks noGrp="1"/>
          </p:cNvSpPr>
          <p:nvPr>
            <p:ph type="ftr" sz="quarter" idx="11"/>
            <p:custDataLst>
              <p:tags r:id="rId8"/>
            </p:custDataLst>
          </p:nvPr>
        </p:nvSpPr>
        <p:spPr>
          <a:xfrm>
            <a:off x="7346950" y="6477000"/>
            <a:ext cx="2063750" cy="228600"/>
          </a:xfrm>
        </p:spPr>
        <p:txBody>
          <a:bodyPr/>
          <a:lstStyle>
            <a:lvl1pPr>
              <a:defRPr/>
            </a:lvl1pPr>
          </a:lstStyle>
          <a:p>
            <a:r>
              <a:rPr lang="en-US"/>
              <a:t>http://www.bcpromo.vn</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27798" name="think-cell Slide" r:id="rId12" imgW="270" imgH="270" progId="TCLayout.ActiveDocument.1">
                  <p:embed/>
                </p:oleObj>
              </mc:Choice>
              <mc:Fallback>
                <p:oleObj name="think-cell Slide" r:id="rId12" imgW="270" imgH="270" progId="TCLayout.ActiveDocument.1">
                  <p:embed/>
                  <p:pic>
                    <p:nvPicPr>
                      <p:cNvPr id="0" name="Picture 2"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custDataLst>
              <p:tags r:id="rId4"/>
            </p:custDataLst>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custDataLst>
              <p:tags r:id="rId5"/>
            </p:custDataLst>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custDataLst>
              <p:tags r:id="rId6"/>
            </p:custDataLst>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custDataLst>
              <p:tags r:id="rId7"/>
            </p:custDataLst>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custDataLst>
              <p:tags r:id="rId8"/>
            </p:custDataLst>
          </p:nvPr>
        </p:nvSpPr>
        <p:spPr/>
        <p:txBody>
          <a:bodyPr/>
          <a:lstStyle>
            <a:lvl1pPr>
              <a:defRPr/>
            </a:lvl1pPr>
          </a:lstStyle>
          <a:p>
            <a:endParaRPr lang="en-US"/>
          </a:p>
        </p:txBody>
      </p:sp>
      <p:sp>
        <p:nvSpPr>
          <p:cNvPr id="9" name="Slide Number Placeholder 8"/>
          <p:cNvSpPr>
            <a:spLocks noGrp="1"/>
          </p:cNvSpPr>
          <p:nvPr>
            <p:ph type="sldNum" sz="quarter" idx="12"/>
            <p:custDataLst>
              <p:tags r:id="rId9"/>
            </p:custDataLst>
          </p:nvPr>
        </p:nvSpPr>
        <p:spPr/>
        <p:txBody>
          <a:bodyPr/>
          <a:lstStyle>
            <a:lvl1pPr>
              <a:defRPr/>
            </a:lvl1pPr>
          </a:lstStyle>
          <a:p>
            <a:fld id="{AF4622D1-6136-44D7-AC77-B418B420B839}" type="slidenum">
              <a:rPr lang="en-US"/>
              <a:pPr/>
              <a:t>‹#›</a:t>
            </a:fld>
            <a:endParaRPr lang="en-US"/>
          </a:p>
        </p:txBody>
      </p:sp>
      <p:sp>
        <p:nvSpPr>
          <p:cNvPr id="10" name="Footer Placeholder 4"/>
          <p:cNvSpPr>
            <a:spLocks noGrp="1"/>
          </p:cNvSpPr>
          <p:nvPr>
            <p:ph type="ftr" sz="quarter" idx="11"/>
            <p:custDataLst>
              <p:tags r:id="rId10"/>
            </p:custDataLst>
          </p:nvPr>
        </p:nvSpPr>
        <p:spPr>
          <a:xfrm>
            <a:off x="7346950" y="6477000"/>
            <a:ext cx="2063750" cy="228600"/>
          </a:xfrm>
        </p:spPr>
        <p:txBody>
          <a:bodyPr/>
          <a:lstStyle>
            <a:lvl1pPr>
              <a:defRPr/>
            </a:lvl1pPr>
          </a:lstStyle>
          <a:p>
            <a:r>
              <a:rPr lang="en-US"/>
              <a:t>http://www.bcpromo.vn</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23702" name="think-cell Slide" r:id="rId8" imgW="270" imgH="270" progId="TCLayout.ActiveDocument.1">
                  <p:embed/>
                </p:oleObj>
              </mc:Choice>
              <mc:Fallback>
                <p:oleObj name="think-cell Slide" r:id="rId8" imgW="270" imgH="270" progId="TCLayout.ActiveDocument.1">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a:t>Click to edit Master title style</a:t>
            </a:r>
          </a:p>
        </p:txBody>
      </p:sp>
      <p:sp>
        <p:nvSpPr>
          <p:cNvPr id="3" name="Date Placeholder 2"/>
          <p:cNvSpPr>
            <a:spLocks noGrp="1"/>
          </p:cNvSpPr>
          <p:nvPr>
            <p:ph type="dt" sz="half" idx="10"/>
            <p:custDataLst>
              <p:tags r:id="rId4"/>
            </p:custDataLst>
          </p:nvPr>
        </p:nvSpPr>
        <p:spPr/>
        <p:txBody>
          <a:bodyPr/>
          <a:lstStyle>
            <a:lvl1pPr>
              <a:defRPr/>
            </a:lvl1pPr>
          </a:lstStyle>
          <a:p>
            <a:endParaRPr lang="en-US"/>
          </a:p>
        </p:txBody>
      </p:sp>
      <p:sp>
        <p:nvSpPr>
          <p:cNvPr id="4" name="Footer Placeholder 3"/>
          <p:cNvSpPr>
            <a:spLocks noGrp="1"/>
          </p:cNvSpPr>
          <p:nvPr>
            <p:ph type="ftr" sz="quarter" idx="11"/>
            <p:custDataLst>
              <p:tags r:id="rId5"/>
            </p:custDataLst>
          </p:nvPr>
        </p:nvSpPr>
        <p:spPr/>
        <p:txBody>
          <a:bodyPr/>
          <a:lstStyle>
            <a:lvl1pPr>
              <a:defRPr/>
            </a:lvl1pPr>
          </a:lstStyle>
          <a:p>
            <a:r>
              <a:rPr lang="en-US"/>
              <a:t>www.themegallery.com</a:t>
            </a:r>
          </a:p>
        </p:txBody>
      </p:sp>
      <p:sp>
        <p:nvSpPr>
          <p:cNvPr id="5" name="Slide Number Placeholder 4"/>
          <p:cNvSpPr>
            <a:spLocks noGrp="1"/>
          </p:cNvSpPr>
          <p:nvPr>
            <p:ph type="sldNum" sz="quarter" idx="12"/>
            <p:custDataLst>
              <p:tags r:id="rId6"/>
            </p:custDataLst>
          </p:nvPr>
        </p:nvSpPr>
        <p:spPr/>
        <p:txBody>
          <a:bodyPr/>
          <a:lstStyle>
            <a:lvl1pPr>
              <a:defRPr/>
            </a:lvl1pPr>
          </a:lstStyle>
          <a:p>
            <a:fld id="{ECD9CEC3-1879-4EFE-A4C0-1AA740AEE7D6}"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34966" name="think-cell Slide" r:id="rId7" imgW="270" imgH="270" progId="TCLayout.ActiveDocument.1">
                  <p:embed/>
                </p:oleObj>
              </mc:Choice>
              <mc:Fallback>
                <p:oleObj name="think-cell Slide" r:id="rId7" imgW="270" imgH="270" progId="TCLayout.ActiveDocument.1">
                  <p:embed/>
                  <p:pic>
                    <p:nvPicPr>
                      <p:cNvPr id="0" name="Picture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p:cNvSpPr>
            <a:spLocks noGrp="1"/>
          </p:cNvSpPr>
          <p:nvPr>
            <p:ph type="dt" sz="half" idx="10"/>
            <p:custDataLst>
              <p:tags r:id="rId3"/>
            </p:custDataLst>
          </p:nvPr>
        </p:nvSpPr>
        <p:spPr/>
        <p:txBody>
          <a:bodyPr/>
          <a:lstStyle>
            <a:lvl1pPr>
              <a:defRPr/>
            </a:lvl1pPr>
          </a:lstStyle>
          <a:p>
            <a:endParaRPr lang="en-US"/>
          </a:p>
        </p:txBody>
      </p:sp>
      <p:sp>
        <p:nvSpPr>
          <p:cNvPr id="3" name="Footer Placeholder 2"/>
          <p:cNvSpPr>
            <a:spLocks noGrp="1"/>
          </p:cNvSpPr>
          <p:nvPr>
            <p:ph type="ftr" sz="quarter" idx="11"/>
            <p:custDataLst>
              <p:tags r:id="rId4"/>
            </p:custDataLst>
          </p:nvPr>
        </p:nvSpPr>
        <p:spPr/>
        <p:txBody>
          <a:bodyPr/>
          <a:lstStyle>
            <a:lvl1pPr>
              <a:defRPr/>
            </a:lvl1pPr>
          </a:lstStyle>
          <a:p>
            <a:r>
              <a:rPr lang="en-US"/>
              <a:t>www.themegallery.com</a:t>
            </a:r>
          </a:p>
        </p:txBody>
      </p:sp>
      <p:sp>
        <p:nvSpPr>
          <p:cNvPr id="4" name="Slide Number Placeholder 3"/>
          <p:cNvSpPr>
            <a:spLocks noGrp="1"/>
          </p:cNvSpPr>
          <p:nvPr>
            <p:ph type="sldNum" sz="quarter" idx="12"/>
            <p:custDataLst>
              <p:tags r:id="rId5"/>
            </p:custDataLst>
          </p:nvPr>
        </p:nvSpPr>
        <p:spPr/>
        <p:txBody>
          <a:bodyPr/>
          <a:lstStyle>
            <a:lvl1pPr>
              <a:defRPr/>
            </a:lvl1pPr>
          </a:lstStyle>
          <a:p>
            <a:fld id="{12AA9F7B-D539-4E37-B991-60E4A1ECB05F}" type="slidenum">
              <a:rPr lang="en-US"/>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26774" name="think-cell Slide" r:id="rId10" imgW="270" imgH="270" progId="TCLayout.ActiveDocument.1">
                  <p:embed/>
                </p:oleObj>
              </mc:Choice>
              <mc:Fallback>
                <p:oleObj name="think-cell Slide" r:id="rId10" imgW="270" imgH="270" progId="TCLayout.ActiveDocument.1">
                  <p:embed/>
                  <p:pic>
                    <p:nvPicPr>
                      <p:cNvPr id="0" name="Picture 2"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custDataLst>
              <p:tags r:id="rId4"/>
            </p:custDataLst>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custDataLst>
              <p:tags r:id="rId5"/>
            </p:custDataLst>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custDataLst>
              <p:tags r:id="rId6"/>
            </p:custDataLst>
          </p:nvPr>
        </p:nvSpPr>
        <p:spPr/>
        <p:txBody>
          <a:bodyPr/>
          <a:lstStyle>
            <a:lvl1pPr>
              <a:defRPr/>
            </a:lvl1pPr>
          </a:lstStyle>
          <a:p>
            <a:endParaRPr lang="en-US"/>
          </a:p>
        </p:txBody>
      </p:sp>
      <p:sp>
        <p:nvSpPr>
          <p:cNvPr id="7" name="Slide Number Placeholder 6"/>
          <p:cNvSpPr>
            <a:spLocks noGrp="1"/>
          </p:cNvSpPr>
          <p:nvPr>
            <p:ph type="sldNum" sz="quarter" idx="12"/>
            <p:custDataLst>
              <p:tags r:id="rId7"/>
            </p:custDataLst>
          </p:nvPr>
        </p:nvSpPr>
        <p:spPr/>
        <p:txBody>
          <a:bodyPr/>
          <a:lstStyle>
            <a:lvl1pPr>
              <a:defRPr/>
            </a:lvl1pPr>
          </a:lstStyle>
          <a:p>
            <a:fld id="{40233398-7A51-40C4-8992-DD79B1975A52}" type="slidenum">
              <a:rPr lang="en-US"/>
              <a:pPr/>
              <a:t>‹#›</a:t>
            </a:fld>
            <a:endParaRPr lang="en-US"/>
          </a:p>
        </p:txBody>
      </p:sp>
      <p:sp>
        <p:nvSpPr>
          <p:cNvPr id="8" name="Footer Placeholder 4"/>
          <p:cNvSpPr>
            <a:spLocks noGrp="1"/>
          </p:cNvSpPr>
          <p:nvPr>
            <p:ph type="ftr" sz="quarter" idx="11"/>
            <p:custDataLst>
              <p:tags r:id="rId8"/>
            </p:custDataLst>
          </p:nvPr>
        </p:nvSpPr>
        <p:spPr>
          <a:xfrm>
            <a:off x="7346950" y="6477000"/>
            <a:ext cx="2063750" cy="228600"/>
          </a:xfrm>
        </p:spPr>
        <p:txBody>
          <a:bodyPr/>
          <a:lstStyle>
            <a:lvl1pPr>
              <a:defRPr/>
            </a:lvl1pPr>
          </a:lstStyle>
          <a:p>
            <a:r>
              <a:rPr lang="en-US"/>
              <a:t>http://www.bcpromo.vn</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32918" name="think-cell Slide" r:id="rId10" imgW="270" imgH="270" progId="TCLayout.ActiveDocument.1">
                  <p:embed/>
                </p:oleObj>
              </mc:Choice>
              <mc:Fallback>
                <p:oleObj name="think-cell Slide" r:id="rId10" imgW="270" imgH="270" progId="TCLayout.ActiveDocument.1">
                  <p:embed/>
                  <p:pic>
                    <p:nvPicPr>
                      <p:cNvPr id="0" name="Picture 2"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custDataLst>
              <p:tags r:id="rId4"/>
            </p:custDataLst>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custDataLst>
              <p:tags r:id="rId5"/>
            </p:custDataLst>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custDataLst>
              <p:tags r:id="rId6"/>
            </p:custDataLst>
          </p:nvPr>
        </p:nvSpPr>
        <p:spPr/>
        <p:txBody>
          <a:bodyPr/>
          <a:lstStyle>
            <a:lvl1pPr>
              <a:defRPr/>
            </a:lvl1pPr>
          </a:lstStyle>
          <a:p>
            <a:endParaRPr lang="en-US"/>
          </a:p>
        </p:txBody>
      </p:sp>
      <p:sp>
        <p:nvSpPr>
          <p:cNvPr id="7" name="Slide Number Placeholder 6"/>
          <p:cNvSpPr>
            <a:spLocks noGrp="1"/>
          </p:cNvSpPr>
          <p:nvPr>
            <p:ph type="sldNum" sz="quarter" idx="12"/>
            <p:custDataLst>
              <p:tags r:id="rId7"/>
            </p:custDataLst>
          </p:nvPr>
        </p:nvSpPr>
        <p:spPr/>
        <p:txBody>
          <a:bodyPr/>
          <a:lstStyle>
            <a:lvl1pPr>
              <a:defRPr/>
            </a:lvl1pPr>
          </a:lstStyle>
          <a:p>
            <a:fld id="{048857E0-370B-4B11-A6BC-2399ED1176ED}" type="slidenum">
              <a:rPr lang="en-US"/>
              <a:pPr/>
              <a:t>‹#›</a:t>
            </a:fld>
            <a:endParaRPr lang="en-US"/>
          </a:p>
        </p:txBody>
      </p:sp>
      <p:sp>
        <p:nvSpPr>
          <p:cNvPr id="8" name="Footer Placeholder 4"/>
          <p:cNvSpPr>
            <a:spLocks noGrp="1"/>
          </p:cNvSpPr>
          <p:nvPr>
            <p:ph type="ftr" sz="quarter" idx="11"/>
            <p:custDataLst>
              <p:tags r:id="rId8"/>
            </p:custDataLst>
          </p:nvPr>
        </p:nvSpPr>
        <p:spPr>
          <a:xfrm>
            <a:off x="7346950" y="6477000"/>
            <a:ext cx="2063750" cy="228600"/>
          </a:xfrm>
        </p:spPr>
        <p:txBody>
          <a:bodyPr/>
          <a:lstStyle>
            <a:lvl1pPr>
              <a:defRPr/>
            </a:lvl1pPr>
          </a:lstStyle>
          <a:p>
            <a:r>
              <a:rPr lang="en-US"/>
              <a:t>http://www.bcpromo.vn</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4.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vmlDrawing" Target="../drawings/vmlDrawing1.v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16"/>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1399" name="think-cell Slide" r:id="rId23" imgW="270" imgH="270" progId="TCLayout.ActiveDocument.1">
                  <p:embed/>
                </p:oleObj>
              </mc:Choice>
              <mc:Fallback>
                <p:oleObj name="think-cell Slide" r:id="rId23" imgW="270" imgH="270" progId="TCLayout.ActiveDocument.1">
                  <p:embed/>
                  <p:pic>
                    <p:nvPicPr>
                      <p:cNvPr id="0" name="Picture 86" hidden="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9" name="Object 85"/>
          <p:cNvGraphicFramePr>
            <a:graphicFrameLocks noChangeAspect="1"/>
          </p:cNvGraphicFramePr>
          <p:nvPr>
            <p:custDataLst>
              <p:tags r:id="rId17"/>
            </p:custDataLst>
          </p:nvPr>
        </p:nvGraphicFramePr>
        <p:xfrm>
          <a:off x="0" y="0"/>
          <a:ext cx="9906000" cy="1066800"/>
        </p:xfrm>
        <a:graphic>
          <a:graphicData uri="http://schemas.openxmlformats.org/presentationml/2006/ole">
            <mc:AlternateContent xmlns:mc="http://schemas.openxmlformats.org/markup-compatibility/2006">
              <mc:Choice xmlns:v="urn:schemas-microsoft-com:vml" Requires="v">
                <p:oleObj spid="_x0000_s1400" name="Image" r:id="rId25" imgW="12977778" imgH="1955556" progId="">
                  <p:embed/>
                </p:oleObj>
              </mc:Choice>
              <mc:Fallback>
                <p:oleObj name="Image" r:id="rId25" imgW="12977778" imgH="1955556" progId="">
                  <p:embed/>
                  <p:pic>
                    <p:nvPicPr>
                      <p:cNvPr id="0" name="Picture 8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0"/>
                        <a:ext cx="9906000" cy="1066800"/>
                      </a:xfrm>
                      <a:prstGeom prst="rect">
                        <a:avLst/>
                      </a:prstGeom>
                      <a:noFill/>
                      <a:ln>
                        <a:noFill/>
                      </a:ln>
                      <a:effectLst/>
                      <a:extLst>
                        <a:ext uri="{909E8E84-426E-40DD-AFC4-6F175D3DCCD1}">
                          <a14:hiddenFill xmlns:a14="http://schemas.microsoft.com/office/drawing/2010/main">
                            <a:solidFill>
                              <a:srgbClr val="4987E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C0C0C0">
                                  <a:alpha val="74998"/>
                                </a:srgbClr>
                              </a:outerShdw>
                            </a:effectLst>
                          </a14:hiddenEffects>
                        </a:ext>
                      </a:extLst>
                    </p:spPr>
                  </p:pic>
                </p:oleObj>
              </mc:Fallback>
            </mc:AlternateContent>
          </a:graphicData>
        </a:graphic>
      </p:graphicFrame>
      <p:sp>
        <p:nvSpPr>
          <p:cNvPr id="1027" name="Rectangle 3"/>
          <p:cNvSpPr>
            <a:spLocks noGrp="1" noChangeArrowheads="1"/>
          </p:cNvSpPr>
          <p:nvPr>
            <p:ph type="body" idx="1"/>
            <p:custDataLst>
              <p:tags r:id="rId18"/>
            </p:custDataLst>
          </p:nvPr>
        </p:nvSpPr>
        <p:spPr bwMode="auto">
          <a:xfrm>
            <a:off x="495300" y="1371600"/>
            <a:ext cx="89154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custDataLst>
              <p:tags r:id="rId19"/>
            </p:custDataLst>
          </p:nvPr>
        </p:nvSpPr>
        <p:spPr bwMode="gray">
          <a:xfrm>
            <a:off x="495300" y="6562725"/>
            <a:ext cx="1981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bg1"/>
                </a:solidFill>
              </a:defRPr>
            </a:lvl1pPr>
          </a:lstStyle>
          <a:p>
            <a:endParaRPr lang="en-US"/>
          </a:p>
        </p:txBody>
      </p:sp>
      <p:sp>
        <p:nvSpPr>
          <p:cNvPr id="1029" name="Rectangle 5"/>
          <p:cNvSpPr>
            <a:spLocks noGrp="1" noChangeArrowheads="1"/>
          </p:cNvSpPr>
          <p:nvPr>
            <p:ph type="ftr" sz="quarter" idx="3"/>
            <p:custDataLst>
              <p:tags r:id="rId20"/>
            </p:custDataLst>
          </p:nvPr>
        </p:nvSpPr>
        <p:spPr bwMode="gray">
          <a:xfrm>
            <a:off x="7346950" y="6477000"/>
            <a:ext cx="20637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chemeClr val="bg1"/>
                </a:solidFill>
              </a:defRPr>
            </a:lvl1pPr>
          </a:lstStyle>
          <a:p>
            <a:r>
              <a:rPr lang="en-US"/>
              <a:t>www.themegallery.com</a:t>
            </a:r>
          </a:p>
        </p:txBody>
      </p:sp>
      <p:sp>
        <p:nvSpPr>
          <p:cNvPr id="1030" name="Rectangle 6"/>
          <p:cNvSpPr>
            <a:spLocks noGrp="1" noChangeArrowheads="1"/>
          </p:cNvSpPr>
          <p:nvPr>
            <p:ph type="sldNum" sz="quarter" idx="4"/>
            <p:custDataLst>
              <p:tags r:id="rId21"/>
            </p:custDataLst>
          </p:nvPr>
        </p:nvSpPr>
        <p:spPr bwMode="gray">
          <a:xfrm>
            <a:off x="4069027" y="6551613"/>
            <a:ext cx="2311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chemeClr val="bg1"/>
                </a:solidFill>
              </a:defRPr>
            </a:lvl1pPr>
          </a:lstStyle>
          <a:p>
            <a:fld id="{AA2511FF-E788-4C7D-81D5-4A96AEC7F75E}" type="slidenum">
              <a:rPr lang="en-US"/>
              <a:pPr/>
              <a:t>‹#›</a:t>
            </a:fld>
            <a:endParaRPr lang="en-US"/>
          </a:p>
        </p:txBody>
      </p:sp>
      <p:sp>
        <p:nvSpPr>
          <p:cNvPr id="1026" name="Rectangle 2"/>
          <p:cNvSpPr>
            <a:spLocks noGrp="1" noChangeArrowheads="1"/>
          </p:cNvSpPr>
          <p:nvPr>
            <p:ph type="title"/>
            <p:custDataLst>
              <p:tags r:id="rId22"/>
            </p:custDataLst>
          </p:nvPr>
        </p:nvSpPr>
        <p:spPr bwMode="gray">
          <a:xfrm>
            <a:off x="825500" y="503238"/>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hf sldNum="0" hdr="0" dt="0"/>
  <p:txStyles>
    <p:titleStyle>
      <a:lvl1pPr algn="l" rtl="0" eaLnBrk="1" fontAlgn="base" hangingPunct="1">
        <a:spcBef>
          <a:spcPct val="0"/>
        </a:spcBef>
        <a:spcAft>
          <a:spcPct val="0"/>
        </a:spcAft>
        <a:defRPr sz="2800" b="1">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Arial" charset="0"/>
        </a:defRPr>
      </a:lvl2pPr>
      <a:lvl3pPr algn="l" rtl="0" eaLnBrk="1" fontAlgn="base" hangingPunct="1">
        <a:spcBef>
          <a:spcPct val="0"/>
        </a:spcBef>
        <a:spcAft>
          <a:spcPct val="0"/>
        </a:spcAft>
        <a:defRPr sz="2800" b="1">
          <a:solidFill>
            <a:schemeClr val="tx1"/>
          </a:solidFill>
          <a:latin typeface="Arial" charset="0"/>
        </a:defRPr>
      </a:lvl3pPr>
      <a:lvl4pPr algn="l" rtl="0" eaLnBrk="1" fontAlgn="base" hangingPunct="1">
        <a:spcBef>
          <a:spcPct val="0"/>
        </a:spcBef>
        <a:spcAft>
          <a:spcPct val="0"/>
        </a:spcAft>
        <a:defRPr sz="2800" b="1">
          <a:solidFill>
            <a:schemeClr val="tx1"/>
          </a:solidFill>
          <a:latin typeface="Arial" charset="0"/>
        </a:defRPr>
      </a:lvl4pPr>
      <a:lvl5pPr algn="l" rtl="0" eaLnBrk="1" fontAlgn="base" hangingPunct="1">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85.xml"/><Relationship Id="rId7" Type="http://schemas.openxmlformats.org/officeDocument/2006/relationships/image" Target="../media/image1.emf"/><Relationship Id="rId2" Type="http://schemas.openxmlformats.org/officeDocument/2006/relationships/tags" Target="../tags/tag84.xml"/><Relationship Id="rId1" Type="http://schemas.openxmlformats.org/officeDocument/2006/relationships/vmlDrawing" Target="../drawings/vmlDrawing14.vml"/><Relationship Id="rId6" Type="http://schemas.openxmlformats.org/officeDocument/2006/relationships/oleObject" Target="../embeddings/oleObject15.bin"/><Relationship Id="rId5" Type="http://schemas.openxmlformats.org/officeDocument/2006/relationships/notesSlide" Target="../notesSlides/notesSlide1.xml"/><Relationship Id="rId4" Type="http://schemas.openxmlformats.org/officeDocument/2006/relationships/slideLayout" Target="../slideLayouts/slideLayout1.xm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01.xml"/><Relationship Id="rId7" Type="http://schemas.openxmlformats.org/officeDocument/2006/relationships/image" Target="../media/image1.emf"/><Relationship Id="rId2" Type="http://schemas.openxmlformats.org/officeDocument/2006/relationships/tags" Target="../tags/tag100.xml"/><Relationship Id="rId1" Type="http://schemas.openxmlformats.org/officeDocument/2006/relationships/vmlDrawing" Target="../drawings/vmlDrawing22.vml"/><Relationship Id="rId6" Type="http://schemas.openxmlformats.org/officeDocument/2006/relationships/oleObject" Target="../embeddings/oleObject23.bin"/><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03.xml"/><Relationship Id="rId7" Type="http://schemas.openxmlformats.org/officeDocument/2006/relationships/image" Target="../media/image1.emf"/><Relationship Id="rId2" Type="http://schemas.openxmlformats.org/officeDocument/2006/relationships/tags" Target="../tags/tag102.xml"/><Relationship Id="rId1" Type="http://schemas.openxmlformats.org/officeDocument/2006/relationships/vmlDrawing" Target="../drawings/vmlDrawing23.vml"/><Relationship Id="rId6" Type="http://schemas.openxmlformats.org/officeDocument/2006/relationships/oleObject" Target="../embeddings/oleObject24.bin"/><Relationship Id="rId5" Type="http://schemas.openxmlformats.org/officeDocument/2006/relationships/notesSlide" Target="../notesSlides/notesSlide10.xml"/><Relationship Id="rId4" Type="http://schemas.openxmlformats.org/officeDocument/2006/relationships/slideLayout" Target="../slideLayouts/slideLayout7.xm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5.xml"/><Relationship Id="rId7" Type="http://schemas.openxmlformats.org/officeDocument/2006/relationships/oleObject" Target="../embeddings/oleObject25.bin"/><Relationship Id="rId2" Type="http://schemas.openxmlformats.org/officeDocument/2006/relationships/tags" Target="../tags/tag104.xml"/><Relationship Id="rId1" Type="http://schemas.openxmlformats.org/officeDocument/2006/relationships/vmlDrawing" Target="../drawings/vmlDrawing24.v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106.xml"/></Relationships>
</file>

<file path=ppt/slides/_rels/slide2.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image" Target="../media/image1.emf"/><Relationship Id="rId2" Type="http://schemas.openxmlformats.org/officeDocument/2006/relationships/tags" Target="../tags/tag86.xml"/><Relationship Id="rId1" Type="http://schemas.openxmlformats.org/officeDocument/2006/relationships/vmlDrawing" Target="../drawings/vmlDrawing15.vml"/><Relationship Id="rId6" Type="http://schemas.openxmlformats.org/officeDocument/2006/relationships/oleObject" Target="../embeddings/oleObject16.bin"/><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8.xml"/><Relationship Id="rId7" Type="http://schemas.openxmlformats.org/officeDocument/2006/relationships/oleObject" Target="../embeddings/oleObject26.bin"/><Relationship Id="rId2" Type="http://schemas.openxmlformats.org/officeDocument/2006/relationships/tags" Target="../tags/tag107.xml"/><Relationship Id="rId1" Type="http://schemas.openxmlformats.org/officeDocument/2006/relationships/vmlDrawing" Target="../drawings/vmlDrawing25.v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109.xml"/><Relationship Id="rId9" Type="http://schemas.openxmlformats.org/officeDocument/2006/relationships/hyperlink" Target="mailto:tanhn@vnpt.vn"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www.google.com.vn/url?sa=i&amp;rct=j&amp;q=thank+you&amp;source=images&amp;cd=&amp;cad=rja&amp;docid=gbEJBfVIbxET7M&amp;tbnid=KzsG6LBzP3ej1M:&amp;ved=0CAUQjRw&amp;url=http://braemarfsc.org/2012/12/26/2082/&amp;ei=tC1JUdOZM5CUiAeF94GQBQ&amp;bvm=bv.44011176,d.aGc&amp;psig=AFQjCNEfhu-ZKZrrrOWRLBfgdR9I0UPXdg&amp;ust=1363836651852296"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image" Target="../media/image1.emf"/><Relationship Id="rId2" Type="http://schemas.openxmlformats.org/officeDocument/2006/relationships/tags" Target="../tags/tag88.xml"/><Relationship Id="rId1" Type="http://schemas.openxmlformats.org/officeDocument/2006/relationships/vmlDrawing" Target="../drawings/vmlDrawing16.vml"/><Relationship Id="rId6" Type="http://schemas.openxmlformats.org/officeDocument/2006/relationships/oleObject" Target="../embeddings/oleObject17.bin"/><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1.emf"/><Relationship Id="rId2" Type="http://schemas.openxmlformats.org/officeDocument/2006/relationships/tags" Target="../tags/tag90.xml"/><Relationship Id="rId1" Type="http://schemas.openxmlformats.org/officeDocument/2006/relationships/vmlDrawing" Target="../drawings/vmlDrawing17.vml"/><Relationship Id="rId6" Type="http://schemas.openxmlformats.org/officeDocument/2006/relationships/oleObject" Target="../embeddings/oleObject18.bin"/><Relationship Id="rId5" Type="http://schemas.openxmlformats.org/officeDocument/2006/relationships/notesSlide" Target="../notesSlides/notesSlide4.xml"/><Relationship Id="rId4"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tags" Target="../tags/tag93.xml"/><Relationship Id="rId7" Type="http://schemas.openxmlformats.org/officeDocument/2006/relationships/image" Target="../media/image1.emf"/><Relationship Id="rId2" Type="http://schemas.openxmlformats.org/officeDocument/2006/relationships/tags" Target="../tags/tag92.xml"/><Relationship Id="rId1" Type="http://schemas.openxmlformats.org/officeDocument/2006/relationships/vmlDrawing" Target="../drawings/vmlDrawing18.vml"/><Relationship Id="rId6" Type="http://schemas.openxmlformats.org/officeDocument/2006/relationships/oleObject" Target="../embeddings/oleObject19.bin"/><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tags" Target="../tags/tag95.xml"/><Relationship Id="rId7" Type="http://schemas.openxmlformats.org/officeDocument/2006/relationships/image" Target="../media/image1.emf"/><Relationship Id="rId12" Type="http://schemas.microsoft.com/office/2007/relationships/diagramDrawing" Target="../diagrams/drawing1.xml"/><Relationship Id="rId2" Type="http://schemas.openxmlformats.org/officeDocument/2006/relationships/tags" Target="../tags/tag94.xml"/><Relationship Id="rId1" Type="http://schemas.openxmlformats.org/officeDocument/2006/relationships/vmlDrawing" Target="../drawings/vmlDrawing19.vml"/><Relationship Id="rId6" Type="http://schemas.openxmlformats.org/officeDocument/2006/relationships/oleObject" Target="../embeddings/oleObject20.bin"/><Relationship Id="rId11" Type="http://schemas.openxmlformats.org/officeDocument/2006/relationships/diagramColors" Target="../diagrams/colors1.xml"/><Relationship Id="rId5" Type="http://schemas.openxmlformats.org/officeDocument/2006/relationships/notesSlide" Target="../notesSlides/notesSlide6.xml"/><Relationship Id="rId10" Type="http://schemas.openxmlformats.org/officeDocument/2006/relationships/diagramQuickStyle" Target="../diagrams/quickStyle1.xml"/><Relationship Id="rId4" Type="http://schemas.openxmlformats.org/officeDocument/2006/relationships/slideLayout" Target="../slideLayouts/slideLayout7.xml"/><Relationship Id="rId9"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97.xml"/><Relationship Id="rId7" Type="http://schemas.openxmlformats.org/officeDocument/2006/relationships/image" Target="../media/image1.emf"/><Relationship Id="rId2" Type="http://schemas.openxmlformats.org/officeDocument/2006/relationships/tags" Target="../tags/tag96.xml"/><Relationship Id="rId1" Type="http://schemas.openxmlformats.org/officeDocument/2006/relationships/vmlDrawing" Target="../drawings/vmlDrawing20.vml"/><Relationship Id="rId6" Type="http://schemas.openxmlformats.org/officeDocument/2006/relationships/oleObject" Target="../embeddings/oleObject21.bin"/><Relationship Id="rId5" Type="http://schemas.openxmlformats.org/officeDocument/2006/relationships/notesSlide" Target="../notesSlides/notesSlide7.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99.xml"/><Relationship Id="rId7" Type="http://schemas.openxmlformats.org/officeDocument/2006/relationships/image" Target="../media/image1.emf"/><Relationship Id="rId2" Type="http://schemas.openxmlformats.org/officeDocument/2006/relationships/tags" Target="../tags/tag98.xml"/><Relationship Id="rId1" Type="http://schemas.openxmlformats.org/officeDocument/2006/relationships/vmlDrawing" Target="../drawings/vmlDrawing21.vml"/><Relationship Id="rId6" Type="http://schemas.openxmlformats.org/officeDocument/2006/relationships/oleObject" Target="../embeddings/oleObject22.bin"/><Relationship Id="rId5" Type="http://schemas.openxmlformats.org/officeDocument/2006/relationships/notesSlide" Target="../notesSlides/notesSlide8.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30872" name="think-cell Slide" r:id="rId6" imgW="270" imgH="270" progId="TCLayout.ActiveDocument.1">
                  <p:embed/>
                </p:oleObj>
              </mc:Choice>
              <mc:Fallback>
                <p:oleObj name="think-cell Slide" r:id="rId6" imgW="270" imgH="270" progId="TCLayout.ActiveDocument.1">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80" name="Rectangle 4"/>
          <p:cNvSpPr>
            <a:spLocks noGrp="1" noChangeArrowheads="1"/>
          </p:cNvSpPr>
          <p:nvPr>
            <p:ph type="ctrTitle"/>
            <p:custDataLst>
              <p:tags r:id="rId3"/>
            </p:custDataLst>
          </p:nvPr>
        </p:nvSpPr>
        <p:spPr>
          <a:xfrm>
            <a:off x="0" y="4953000"/>
            <a:ext cx="9906000" cy="990600"/>
          </a:xfrm>
        </p:spPr>
        <p:txBody>
          <a:bodyPr/>
          <a:lstStyle/>
          <a:p>
            <a:r>
              <a:rPr lang="en-US" sz="3600" dirty="0">
                <a:ln w="10541" cmpd="sng">
                  <a:solidFill>
                    <a:schemeClr val="accent1">
                      <a:shade val="88000"/>
                      <a:satMod val="110000"/>
                    </a:schemeClr>
                  </a:solidFill>
                  <a:prstDash val="solid"/>
                </a:ln>
                <a:latin typeface="Segoe UI" pitchFamily="34" charset="0"/>
                <a:ea typeface="Segoe UI" pitchFamily="34" charset="0"/>
                <a:cs typeface="Segoe UI" pitchFamily="34" charset="0"/>
              </a:rPr>
              <a:t>HƯỚNG DẪN SỬ DỤNG </a:t>
            </a:r>
            <a:br>
              <a:rPr lang="en-US" sz="3600" dirty="0">
                <a:ln w="10541" cmpd="sng">
                  <a:solidFill>
                    <a:schemeClr val="accent1">
                      <a:shade val="88000"/>
                      <a:satMod val="110000"/>
                    </a:schemeClr>
                  </a:solidFill>
                  <a:prstDash val="solid"/>
                </a:ln>
                <a:latin typeface="Segoe UI" pitchFamily="34" charset="0"/>
                <a:ea typeface="Segoe UI" pitchFamily="34" charset="0"/>
                <a:cs typeface="Segoe UI" pitchFamily="34" charset="0"/>
              </a:rPr>
            </a:br>
            <a:r>
              <a:rPr lang="en-US" sz="3600" dirty="0" err="1">
                <a:ln w="10541" cmpd="sng">
                  <a:solidFill>
                    <a:schemeClr val="accent1">
                      <a:shade val="88000"/>
                      <a:satMod val="110000"/>
                    </a:schemeClr>
                  </a:solidFill>
                  <a:prstDash val="solid"/>
                </a:ln>
                <a:latin typeface="Segoe UI" pitchFamily="34" charset="0"/>
                <a:ea typeface="Segoe UI" pitchFamily="34" charset="0"/>
                <a:cs typeface="Segoe UI" pitchFamily="34" charset="0"/>
              </a:rPr>
              <a:t>HỆ</a:t>
            </a:r>
            <a:r>
              <a:rPr lang="en-US" sz="3600" dirty="0">
                <a:ln w="10541" cmpd="sng">
                  <a:solidFill>
                    <a:schemeClr val="accent1">
                      <a:shade val="88000"/>
                      <a:satMod val="110000"/>
                    </a:schemeClr>
                  </a:solidFill>
                  <a:prstDash val="solid"/>
                </a:ln>
                <a:latin typeface="Segoe UI" pitchFamily="34" charset="0"/>
                <a:ea typeface="Segoe UI" pitchFamily="34" charset="0"/>
                <a:cs typeface="Segoe UI" pitchFamily="34" charset="0"/>
              </a:rPr>
              <a:t> THỐNG </a:t>
            </a:r>
            <a:r>
              <a:rPr lang="en-US" sz="3600" dirty="0" err="1">
                <a:ln w="10541" cmpd="sng">
                  <a:solidFill>
                    <a:schemeClr val="accent1">
                      <a:shade val="88000"/>
                      <a:satMod val="110000"/>
                    </a:schemeClr>
                  </a:solidFill>
                  <a:prstDash val="solid"/>
                </a:ln>
                <a:latin typeface="Segoe UI" pitchFamily="34" charset="0"/>
                <a:ea typeface="Segoe UI" pitchFamily="34" charset="0"/>
                <a:cs typeface="Segoe UI" pitchFamily="34" charset="0"/>
              </a:rPr>
              <a:t>HỖ</a:t>
            </a:r>
            <a:r>
              <a:rPr lang="en-US" sz="3600" dirty="0">
                <a:ln w="10541" cmpd="sng">
                  <a:solidFill>
                    <a:schemeClr val="accent1">
                      <a:shade val="88000"/>
                      <a:satMod val="110000"/>
                    </a:schemeClr>
                  </a:solidFill>
                  <a:prstDash val="solid"/>
                </a:ln>
                <a:latin typeface="Segoe UI" pitchFamily="34" charset="0"/>
                <a:ea typeface="Segoe UI" pitchFamily="34" charset="0"/>
                <a:cs typeface="Segoe UI" pitchFamily="34" charset="0"/>
              </a:rPr>
              <a:t> </a:t>
            </a:r>
            <a:r>
              <a:rPr lang="en-US" sz="3600" dirty="0" err="1">
                <a:ln w="10541" cmpd="sng">
                  <a:solidFill>
                    <a:schemeClr val="accent1">
                      <a:shade val="88000"/>
                      <a:satMod val="110000"/>
                    </a:schemeClr>
                  </a:solidFill>
                  <a:prstDash val="solid"/>
                </a:ln>
                <a:latin typeface="Segoe UI" pitchFamily="34" charset="0"/>
                <a:ea typeface="Segoe UI" pitchFamily="34" charset="0"/>
                <a:cs typeface="Segoe UI" pitchFamily="34" charset="0"/>
              </a:rPr>
              <a:t>TRỢ</a:t>
            </a:r>
            <a:r>
              <a:rPr lang="en-US" sz="3600" dirty="0">
                <a:ln w="10541" cmpd="sng">
                  <a:solidFill>
                    <a:schemeClr val="accent1">
                      <a:shade val="88000"/>
                      <a:satMod val="110000"/>
                    </a:schemeClr>
                  </a:solidFill>
                  <a:prstDash val="solid"/>
                </a:ln>
                <a:latin typeface="Segoe UI" pitchFamily="34" charset="0"/>
                <a:ea typeface="Segoe UI" pitchFamily="34" charset="0"/>
                <a:cs typeface="Segoe UI" pitchFamily="34" charset="0"/>
              </a:rPr>
              <a:t> ELEARNING VNPT-NET</a:t>
            </a: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0" y="0"/>
            <a:ext cx="1524000" cy="1524000"/>
          </a:xfrm>
          <a:prstGeom prst="rect">
            <a:avLst/>
          </a:prstGeom>
        </p:spPr>
      </p:pic>
      <p:pic>
        <p:nvPicPr>
          <p:cNvPr id="7"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0"/>
            <a:ext cx="1380309" cy="1387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34291"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defRPr/>
            </a:pPr>
            <a:r>
              <a:rPr lang="en-US" sz="2800" b="1" kern="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Format file upload(1)</a:t>
            </a:r>
          </a:p>
        </p:txBody>
      </p:sp>
      <p:sp>
        <p:nvSpPr>
          <p:cNvPr id="7" name="Rectangle 6"/>
          <p:cNvSpPr/>
          <p:nvPr/>
        </p:nvSpPr>
        <p:spPr>
          <a:xfrm>
            <a:off x="76200" y="1204736"/>
            <a:ext cx="9906000" cy="1985159"/>
          </a:xfrm>
          <a:prstGeom prst="rect">
            <a:avLst/>
          </a:prstGeom>
        </p:spPr>
        <p:txBody>
          <a:bodyPr wrap="square">
            <a:spAutoFit/>
          </a:bodyPr>
          <a:lstStyle/>
          <a:p>
            <a:pPr marL="285750" lvl="0" indent="-285750">
              <a:lnSpc>
                <a:spcPct val="110000"/>
              </a:lnSpc>
              <a:spcBef>
                <a:spcPts val="600"/>
              </a:spcBef>
              <a:spcAft>
                <a:spcPts val="600"/>
              </a:spcAft>
              <a:buFont typeface="Arial"/>
              <a:buChar char="•"/>
            </a:pPr>
            <a:r>
              <a:rPr lang="en-US" sz="2000" dirty="0">
                <a:solidFill>
                  <a:srgbClr val="0070C0"/>
                </a:solidFill>
              </a:rPr>
              <a:t>File upload</a:t>
            </a:r>
            <a:r>
              <a:rPr lang="vi-VN" sz="2000" dirty="0">
                <a:solidFill>
                  <a:srgbClr val="0070C0"/>
                </a:solidFill>
              </a:rPr>
              <a:t>:</a:t>
            </a:r>
            <a:endParaRPr lang="en-US" sz="2000" dirty="0">
              <a:solidFill>
                <a:srgbClr val="0070C0"/>
              </a:solidFill>
            </a:endParaRPr>
          </a:p>
          <a:p>
            <a:pPr marL="742950" lvl="1" indent="-285750">
              <a:lnSpc>
                <a:spcPct val="110000"/>
              </a:lnSpc>
              <a:spcBef>
                <a:spcPts val="600"/>
              </a:spcBef>
              <a:spcAft>
                <a:spcPts val="600"/>
              </a:spcAft>
              <a:buFont typeface="Arial"/>
              <a:buChar char="•"/>
            </a:pPr>
            <a:r>
              <a:rPr lang="en-US" sz="2000" dirty="0">
                <a:solidFill>
                  <a:srgbClr val="0070C0"/>
                </a:solidFill>
              </a:rPr>
              <a:t>Download file template </a:t>
            </a:r>
            <a:r>
              <a:rPr lang="en-US" sz="2000" dirty="0" err="1">
                <a:solidFill>
                  <a:srgbClr val="0070C0"/>
                </a:solidFill>
              </a:rPr>
              <a:t>trên</a:t>
            </a:r>
            <a:r>
              <a:rPr lang="en-US" sz="2000" dirty="0">
                <a:solidFill>
                  <a:srgbClr val="0070C0"/>
                </a:solidFill>
              </a:rPr>
              <a:t> menu: </a:t>
            </a:r>
            <a:r>
              <a:rPr lang="en-US" sz="2000" dirty="0" err="1">
                <a:solidFill>
                  <a:srgbClr val="0070C0"/>
                </a:solidFill>
              </a:rPr>
              <a:t>Tài</a:t>
            </a:r>
            <a:r>
              <a:rPr lang="en-US" sz="2000" dirty="0">
                <a:solidFill>
                  <a:srgbClr val="0070C0"/>
                </a:solidFill>
              </a:rPr>
              <a:t> </a:t>
            </a:r>
            <a:r>
              <a:rPr lang="en-US" sz="2000" dirty="0" err="1">
                <a:solidFill>
                  <a:srgbClr val="0070C0"/>
                </a:solidFill>
              </a:rPr>
              <a:t>liệu</a:t>
            </a:r>
            <a:r>
              <a:rPr lang="en-US" sz="2000" dirty="0">
                <a:solidFill>
                  <a:srgbClr val="0070C0"/>
                </a:solidFill>
              </a:rPr>
              <a:t> </a:t>
            </a:r>
            <a:r>
              <a:rPr lang="en-US" sz="2000" dirty="0" err="1">
                <a:solidFill>
                  <a:srgbClr val="0070C0"/>
                </a:solidFill>
              </a:rPr>
              <a:t>hệ</a:t>
            </a:r>
            <a:r>
              <a:rPr lang="en-US" sz="2000" dirty="0">
                <a:solidFill>
                  <a:srgbClr val="0070C0"/>
                </a:solidFill>
              </a:rPr>
              <a:t> </a:t>
            </a:r>
            <a:r>
              <a:rPr lang="en-US" sz="2000" dirty="0" err="1">
                <a:solidFill>
                  <a:srgbClr val="0070C0"/>
                </a:solidFill>
              </a:rPr>
              <a:t>thống</a:t>
            </a:r>
            <a:r>
              <a:rPr lang="en-US" sz="2000" dirty="0">
                <a:solidFill>
                  <a:srgbClr val="0070C0"/>
                </a:solidFill>
              </a:rPr>
              <a:t> -&gt; File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upload</a:t>
            </a:r>
          </a:p>
          <a:p>
            <a:pPr marL="742950" lvl="1" indent="-285750">
              <a:lnSpc>
                <a:spcPct val="110000"/>
              </a:lnSpc>
              <a:spcBef>
                <a:spcPts val="600"/>
              </a:spcBef>
              <a:spcAft>
                <a:spcPts val="600"/>
              </a:spcAft>
              <a:buFont typeface="Arial"/>
              <a:buChar char="•"/>
            </a:pPr>
            <a:r>
              <a:rPr lang="en-US" sz="2000" dirty="0" err="1">
                <a:solidFill>
                  <a:srgbClr val="0070C0"/>
                </a:solidFill>
              </a:rPr>
              <a:t>Định</a:t>
            </a:r>
            <a:r>
              <a:rPr lang="en-US" sz="2000" dirty="0">
                <a:solidFill>
                  <a:srgbClr val="0070C0"/>
                </a:solidFill>
              </a:rPr>
              <a:t> </a:t>
            </a:r>
            <a:r>
              <a:rPr lang="en-US" sz="2000" dirty="0" err="1">
                <a:solidFill>
                  <a:srgbClr val="0070C0"/>
                </a:solidFill>
              </a:rPr>
              <a:t>dạng</a:t>
            </a:r>
            <a:r>
              <a:rPr lang="en-US" sz="2000" dirty="0">
                <a:solidFill>
                  <a:srgbClr val="0070C0"/>
                </a:solidFill>
              </a:rPr>
              <a:t> file:</a:t>
            </a:r>
          </a:p>
          <a:p>
            <a:pPr marL="742950" lvl="1" indent="-285750">
              <a:lnSpc>
                <a:spcPct val="110000"/>
              </a:lnSpc>
              <a:spcBef>
                <a:spcPts val="600"/>
              </a:spcBef>
              <a:spcAft>
                <a:spcPts val="600"/>
              </a:spcAft>
              <a:buFont typeface="Arial"/>
              <a:buChar char="•"/>
            </a:pPr>
            <a:endParaRPr lang="en-US" sz="2000" dirty="0">
              <a:solidFill>
                <a:srgbClr val="0070C0"/>
              </a:solidFill>
            </a:endParaRPr>
          </a:p>
        </p:txBody>
      </p:sp>
      <p:pic>
        <p:nvPicPr>
          <p:cNvPr id="434281" name="Picture 1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1163" y="2571750"/>
            <a:ext cx="65436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228600" y="4423424"/>
            <a:ext cx="9906000" cy="769441"/>
          </a:xfrm>
          <a:prstGeom prst="rect">
            <a:avLst/>
          </a:prstGeom>
        </p:spPr>
        <p:txBody>
          <a:bodyPr wrap="square">
            <a:spAutoFit/>
          </a:bodyPr>
          <a:lstStyle/>
          <a:p>
            <a:pPr marL="800100" lvl="1" indent="-342900">
              <a:lnSpc>
                <a:spcPct val="110000"/>
              </a:lnSpc>
              <a:spcBef>
                <a:spcPts val="600"/>
              </a:spcBef>
              <a:spcAft>
                <a:spcPts val="600"/>
              </a:spcAft>
              <a:buFont typeface="Wingdings" pitchFamily="2" charset="2"/>
              <a:buChar char="v"/>
            </a:pPr>
            <a:r>
              <a:rPr lang="en-US" sz="2000" dirty="0" err="1">
                <a:solidFill>
                  <a:srgbClr val="0070C0"/>
                </a:solidFill>
              </a:rPr>
              <a:t>Được</a:t>
            </a:r>
            <a:r>
              <a:rPr lang="en-US" sz="2000" dirty="0">
                <a:solidFill>
                  <a:srgbClr val="0070C0"/>
                </a:solidFill>
              </a:rPr>
              <a:t> </a:t>
            </a:r>
            <a:r>
              <a:rPr lang="en-US" sz="2000" dirty="0" err="1">
                <a:solidFill>
                  <a:srgbClr val="0070C0"/>
                </a:solidFill>
              </a:rPr>
              <a:t>xây</a:t>
            </a:r>
            <a:r>
              <a:rPr lang="en-US" sz="2000" dirty="0">
                <a:solidFill>
                  <a:srgbClr val="0070C0"/>
                </a:solidFill>
              </a:rPr>
              <a:t> </a:t>
            </a:r>
            <a:r>
              <a:rPr lang="en-US" sz="2000" dirty="0" err="1">
                <a:solidFill>
                  <a:srgbClr val="0070C0"/>
                </a:solidFill>
              </a:rPr>
              <a:t>dựng</a:t>
            </a:r>
            <a:r>
              <a:rPr lang="en-US" sz="2000" dirty="0">
                <a:solidFill>
                  <a:srgbClr val="0070C0"/>
                </a:solidFill>
              </a:rPr>
              <a:t> </a:t>
            </a:r>
            <a:r>
              <a:rPr lang="en-US" sz="2000" dirty="0" err="1">
                <a:solidFill>
                  <a:srgbClr val="0070C0"/>
                </a:solidFill>
              </a:rPr>
              <a:t>dựa</a:t>
            </a:r>
            <a:r>
              <a:rPr lang="en-US" sz="2000" dirty="0">
                <a:solidFill>
                  <a:srgbClr val="0070C0"/>
                </a:solidFill>
              </a:rPr>
              <a:t> </a:t>
            </a:r>
            <a:r>
              <a:rPr lang="en-US" sz="2000" dirty="0" err="1">
                <a:solidFill>
                  <a:srgbClr val="0070C0"/>
                </a:solidFill>
              </a:rPr>
              <a:t>trên</a:t>
            </a:r>
            <a:r>
              <a:rPr lang="en-US" sz="2000" dirty="0">
                <a:solidFill>
                  <a:srgbClr val="0070C0"/>
                </a:solidFill>
              </a:rPr>
              <a:t> </a:t>
            </a:r>
            <a:r>
              <a:rPr lang="en-US" sz="2000" dirty="0" err="1">
                <a:solidFill>
                  <a:srgbClr val="0070C0"/>
                </a:solidFill>
              </a:rPr>
              <a:t>định</a:t>
            </a:r>
            <a:r>
              <a:rPr lang="en-US" sz="2000" dirty="0">
                <a:solidFill>
                  <a:srgbClr val="0070C0"/>
                </a:solidFill>
              </a:rPr>
              <a:t> </a:t>
            </a:r>
            <a:r>
              <a:rPr lang="en-US" sz="2000" dirty="0" err="1">
                <a:solidFill>
                  <a:srgbClr val="0070C0"/>
                </a:solidFill>
              </a:rPr>
              <a:t>dạng</a:t>
            </a:r>
            <a:r>
              <a:rPr lang="en-US" sz="2000" dirty="0">
                <a:solidFill>
                  <a:srgbClr val="0070C0"/>
                </a:solidFill>
              </a:rPr>
              <a:t> file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2016 </a:t>
            </a:r>
            <a:r>
              <a:rPr lang="en-US" sz="2000" dirty="0" err="1">
                <a:solidFill>
                  <a:srgbClr val="0070C0"/>
                </a:solidFill>
              </a:rPr>
              <a:t>nhưng</a:t>
            </a:r>
            <a:r>
              <a:rPr lang="en-US" sz="2000" dirty="0">
                <a:solidFill>
                  <a:srgbClr val="0070C0"/>
                </a:solidFill>
              </a:rPr>
              <a:t> </a:t>
            </a:r>
            <a:r>
              <a:rPr lang="en-US" sz="2000" dirty="0" err="1">
                <a:solidFill>
                  <a:srgbClr val="0070C0"/>
                </a:solidFill>
              </a:rPr>
              <a:t>được</a:t>
            </a:r>
            <a:r>
              <a:rPr lang="en-US" sz="2000" dirty="0">
                <a:solidFill>
                  <a:srgbClr val="0070C0"/>
                </a:solidFill>
              </a:rPr>
              <a:t> </a:t>
            </a:r>
            <a:r>
              <a:rPr lang="en-US" sz="2000" dirty="0" err="1">
                <a:solidFill>
                  <a:srgbClr val="0070C0"/>
                </a:solidFill>
              </a:rPr>
              <a:t>tối</a:t>
            </a:r>
            <a:r>
              <a:rPr lang="en-US" sz="2000" dirty="0">
                <a:solidFill>
                  <a:srgbClr val="0070C0"/>
                </a:solidFill>
              </a:rPr>
              <a:t> </a:t>
            </a:r>
            <a:r>
              <a:rPr lang="en-US" sz="2000" dirty="0" err="1">
                <a:solidFill>
                  <a:srgbClr val="0070C0"/>
                </a:solidFill>
              </a:rPr>
              <a:t>giản</a:t>
            </a:r>
            <a:r>
              <a:rPr lang="en-US" sz="2000" dirty="0">
                <a:solidFill>
                  <a:srgbClr val="0070C0"/>
                </a:solidFill>
              </a:rPr>
              <a:t> </a:t>
            </a:r>
            <a:r>
              <a:rPr lang="en-US" sz="2000" dirty="0" err="1">
                <a:solidFill>
                  <a:srgbClr val="0070C0"/>
                </a:solidFill>
              </a:rPr>
              <a:t>đi</a:t>
            </a:r>
            <a:r>
              <a:rPr lang="en-US" sz="2000" dirty="0">
                <a:solidFill>
                  <a:srgbClr val="0070C0"/>
                </a:solidFill>
              </a:rPr>
              <a:t> </a:t>
            </a:r>
            <a:r>
              <a:rPr lang="en-US" sz="2000" dirty="0" err="1">
                <a:solidFill>
                  <a:srgbClr val="0070C0"/>
                </a:solidFill>
              </a:rPr>
              <a:t>nhiều</a:t>
            </a:r>
            <a:r>
              <a:rPr lang="en-US" sz="2000" dirty="0">
                <a:solidFill>
                  <a:srgbClr val="0070C0"/>
                </a:solidFill>
              </a:rPr>
              <a:t> </a:t>
            </a:r>
            <a:r>
              <a:rPr lang="en-US" sz="2000" dirty="0" err="1">
                <a:solidFill>
                  <a:srgbClr val="0070C0"/>
                </a:solidFill>
              </a:rPr>
              <a:t>để</a:t>
            </a:r>
            <a:r>
              <a:rPr lang="en-US" sz="2000" dirty="0">
                <a:solidFill>
                  <a:srgbClr val="0070C0"/>
                </a:solidFill>
              </a:rPr>
              <a:t> </a:t>
            </a:r>
            <a:r>
              <a:rPr lang="en-US" sz="2000" dirty="0" err="1">
                <a:solidFill>
                  <a:srgbClr val="0070C0"/>
                </a:solidFill>
              </a:rPr>
              <a:t>tiện</a:t>
            </a:r>
            <a:r>
              <a:rPr lang="en-US" sz="2000" dirty="0">
                <a:solidFill>
                  <a:srgbClr val="0070C0"/>
                </a:solidFill>
              </a:rPr>
              <a:t> </a:t>
            </a:r>
            <a:r>
              <a:rPr lang="en-US" sz="2000" dirty="0" err="1">
                <a:solidFill>
                  <a:srgbClr val="0070C0"/>
                </a:solidFill>
              </a:rPr>
              <a:t>cho</a:t>
            </a:r>
            <a:r>
              <a:rPr lang="en-US" sz="2000" dirty="0">
                <a:solidFill>
                  <a:srgbClr val="0070C0"/>
                </a:solidFill>
              </a:rPr>
              <a:t> </a:t>
            </a:r>
            <a:r>
              <a:rPr lang="en-US" sz="2000" dirty="0" err="1">
                <a:solidFill>
                  <a:srgbClr val="0070C0"/>
                </a:solidFill>
              </a:rPr>
              <a:t>người</a:t>
            </a:r>
            <a:r>
              <a:rPr lang="en-US" sz="2000" dirty="0">
                <a:solidFill>
                  <a:srgbClr val="0070C0"/>
                </a:solidFill>
              </a:rPr>
              <a:t> </a:t>
            </a:r>
            <a:r>
              <a:rPr lang="en-US" sz="2000" dirty="0" err="1">
                <a:solidFill>
                  <a:srgbClr val="0070C0"/>
                </a:solidFill>
              </a:rPr>
              <a:t>dùng</a:t>
            </a:r>
            <a:endParaRPr lang="en-US" sz="2000" dirty="0">
              <a:solidFill>
                <a:srgbClr val="0070C0"/>
              </a:solidFill>
            </a:endParaRPr>
          </a:p>
        </p:txBody>
      </p:sp>
    </p:spTree>
    <p:extLst>
      <p:ext uri="{BB962C8B-B14F-4D97-AF65-F5344CB8AC3E}">
        <p14:creationId xmlns:p14="http://schemas.microsoft.com/office/powerpoint/2010/main" val="370074488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57790"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defRPr/>
            </a:pPr>
            <a:r>
              <a:rPr lang="en-US" sz="2800" b="1" kern="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Format file upload(2)</a:t>
            </a:r>
          </a:p>
        </p:txBody>
      </p:sp>
      <p:sp>
        <p:nvSpPr>
          <p:cNvPr id="6" name="Rectangle 5"/>
          <p:cNvSpPr/>
          <p:nvPr/>
        </p:nvSpPr>
        <p:spPr>
          <a:xfrm>
            <a:off x="76200" y="1204736"/>
            <a:ext cx="9906000" cy="923330"/>
          </a:xfrm>
          <a:prstGeom prst="rect">
            <a:avLst/>
          </a:prstGeom>
        </p:spPr>
        <p:txBody>
          <a:bodyPr wrap="square">
            <a:spAutoFit/>
          </a:bodyPr>
          <a:lstStyle/>
          <a:p>
            <a:pPr marL="285750" lvl="0" indent="-285750">
              <a:lnSpc>
                <a:spcPct val="110000"/>
              </a:lnSpc>
              <a:spcBef>
                <a:spcPts val="600"/>
              </a:spcBef>
              <a:spcAft>
                <a:spcPts val="600"/>
              </a:spcAft>
              <a:buFont typeface="Arial"/>
              <a:buChar char="•"/>
            </a:pPr>
            <a:r>
              <a:rPr lang="en-US" sz="2000" dirty="0">
                <a:solidFill>
                  <a:srgbClr val="0070C0"/>
                </a:solidFill>
              </a:rPr>
              <a:t>So </a:t>
            </a:r>
            <a:r>
              <a:rPr lang="en-US" sz="2000" dirty="0" err="1">
                <a:solidFill>
                  <a:srgbClr val="0070C0"/>
                </a:solidFill>
              </a:rPr>
              <a:t>sánh</a:t>
            </a:r>
            <a:r>
              <a:rPr lang="en-US" sz="2000" dirty="0">
                <a:solidFill>
                  <a:srgbClr val="0070C0"/>
                </a:solidFill>
              </a:rPr>
              <a:t> </a:t>
            </a:r>
            <a:r>
              <a:rPr lang="en-US" sz="2000" dirty="0" err="1">
                <a:solidFill>
                  <a:srgbClr val="0070C0"/>
                </a:solidFill>
              </a:rPr>
              <a:t>định</a:t>
            </a:r>
            <a:r>
              <a:rPr lang="en-US" sz="2000" dirty="0">
                <a:solidFill>
                  <a:srgbClr val="0070C0"/>
                </a:solidFill>
              </a:rPr>
              <a:t> </a:t>
            </a:r>
            <a:r>
              <a:rPr lang="en-US" sz="2000" dirty="0" err="1">
                <a:solidFill>
                  <a:srgbClr val="0070C0"/>
                </a:solidFill>
              </a:rPr>
              <a:t>dãng</a:t>
            </a:r>
            <a:r>
              <a:rPr lang="en-US" sz="2000" dirty="0">
                <a:solidFill>
                  <a:srgbClr val="0070C0"/>
                </a:solidFill>
              </a:rPr>
              <a:t> file </a:t>
            </a:r>
            <a:r>
              <a:rPr lang="en-US" sz="2000" dirty="0" err="1">
                <a:solidFill>
                  <a:srgbClr val="0070C0"/>
                </a:solidFill>
              </a:rPr>
              <a:t>cũ</a:t>
            </a:r>
            <a:r>
              <a:rPr lang="en-US" sz="2000" dirty="0">
                <a:solidFill>
                  <a:srgbClr val="0070C0"/>
                </a:solidFill>
              </a:rPr>
              <a:t> </a:t>
            </a:r>
            <a:r>
              <a:rPr lang="en-US" sz="2000" dirty="0" err="1">
                <a:solidFill>
                  <a:srgbClr val="0070C0"/>
                </a:solidFill>
              </a:rPr>
              <a:t>và</a:t>
            </a:r>
            <a:r>
              <a:rPr lang="en-US" sz="2000" dirty="0">
                <a:solidFill>
                  <a:srgbClr val="0070C0"/>
                </a:solidFill>
              </a:rPr>
              <a:t> </a:t>
            </a:r>
            <a:r>
              <a:rPr lang="en-US" sz="2000" dirty="0" err="1">
                <a:solidFill>
                  <a:srgbClr val="0070C0"/>
                </a:solidFill>
              </a:rPr>
              <a:t>mới</a:t>
            </a:r>
            <a:r>
              <a:rPr lang="vi-VN" sz="2000" dirty="0">
                <a:solidFill>
                  <a:srgbClr val="0070C0"/>
                </a:solidFill>
              </a:rPr>
              <a:t>:</a:t>
            </a:r>
            <a:endParaRPr lang="en-US" sz="2000" dirty="0">
              <a:solidFill>
                <a:srgbClr val="0070C0"/>
              </a:solidFill>
            </a:endParaRPr>
          </a:p>
          <a:p>
            <a:pPr marL="742950" lvl="1" indent="-285750">
              <a:lnSpc>
                <a:spcPct val="110000"/>
              </a:lnSpc>
              <a:spcBef>
                <a:spcPts val="600"/>
              </a:spcBef>
              <a:spcAft>
                <a:spcPts val="600"/>
              </a:spcAft>
              <a:buFont typeface="Arial"/>
              <a:buChar char="•"/>
            </a:pPr>
            <a:endParaRPr lang="en-US" sz="2000" dirty="0">
              <a:solidFill>
                <a:srgbClr val="0070C0"/>
              </a:solidFill>
            </a:endParaRPr>
          </a:p>
        </p:txBody>
      </p:sp>
      <p:pic>
        <p:nvPicPr>
          <p:cNvPr id="7" name="Picture 1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0203" y="1524000"/>
            <a:ext cx="65436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7781" name="Picture 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93188" y="3505200"/>
            <a:ext cx="657069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407862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Tìm</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kiếm</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và</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duyệt</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lại</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câu</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hỏi</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được</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upload(1)</a:t>
            </a:r>
          </a:p>
        </p:txBody>
      </p:sp>
      <p:sp>
        <p:nvSpPr>
          <p:cNvPr id="3" name="Footer Placeholder 2"/>
          <p:cNvSpPr>
            <a:spLocks noGrp="1"/>
          </p:cNvSpPr>
          <p:nvPr>
            <p:ph type="ftr" sz="quarter" idx="11"/>
          </p:nvPr>
        </p:nvSpPr>
        <p:spPr/>
        <p:txBody>
          <a:bodyPr/>
          <a:lstStyle/>
          <a:p>
            <a:r>
              <a:rPr lang="en-US"/>
              <a:t>www.themegallery.com</a:t>
            </a:r>
          </a:p>
        </p:txBody>
      </p:sp>
      <p:sp>
        <p:nvSpPr>
          <p:cNvPr id="4" name="Rectangle 3"/>
          <p:cNvSpPr/>
          <p:nvPr/>
        </p:nvSpPr>
        <p:spPr>
          <a:xfrm>
            <a:off x="76200" y="1204736"/>
            <a:ext cx="9906000" cy="923330"/>
          </a:xfrm>
          <a:prstGeom prst="rect">
            <a:avLst/>
          </a:prstGeom>
        </p:spPr>
        <p:txBody>
          <a:bodyPr wrap="square">
            <a:spAutoFit/>
          </a:bodyPr>
          <a:lstStyle/>
          <a:p>
            <a:pPr marL="285750" lvl="0" indent="-285750">
              <a:lnSpc>
                <a:spcPct val="110000"/>
              </a:lnSpc>
              <a:spcBef>
                <a:spcPts val="600"/>
              </a:spcBef>
              <a:spcAft>
                <a:spcPts val="600"/>
              </a:spcAft>
              <a:buFont typeface="Arial"/>
              <a:buChar char="•"/>
            </a:pPr>
            <a:r>
              <a:rPr lang="en-US" sz="2000" dirty="0" err="1">
                <a:solidFill>
                  <a:srgbClr val="0070C0"/>
                </a:solidFill>
              </a:rPr>
              <a:t>Duyệt</a:t>
            </a:r>
            <a:r>
              <a:rPr lang="en-US" sz="2000" dirty="0">
                <a:solidFill>
                  <a:srgbClr val="0070C0"/>
                </a:solidFill>
              </a:rPr>
              <a:t> </a:t>
            </a:r>
            <a:r>
              <a:rPr lang="en-US" sz="2000" dirty="0" err="1">
                <a:solidFill>
                  <a:srgbClr val="0070C0"/>
                </a:solidFill>
              </a:rPr>
              <a:t>lại</a:t>
            </a:r>
            <a:r>
              <a:rPr lang="en-US" sz="2000" dirty="0">
                <a:solidFill>
                  <a:srgbClr val="0070C0"/>
                </a:solidFill>
              </a:rPr>
              <a:t> </a:t>
            </a:r>
            <a:r>
              <a:rPr lang="en-US" sz="2000" dirty="0" err="1">
                <a:solidFill>
                  <a:srgbClr val="0070C0"/>
                </a:solidFill>
              </a:rPr>
              <a:t>nội</a:t>
            </a:r>
            <a:r>
              <a:rPr lang="en-US" sz="2000" dirty="0">
                <a:solidFill>
                  <a:srgbClr val="0070C0"/>
                </a:solidFill>
              </a:rPr>
              <a:t> dung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vi-VN" sz="2000" dirty="0">
                <a:solidFill>
                  <a:srgbClr val="0070C0"/>
                </a:solidFill>
              </a:rPr>
              <a:t>:</a:t>
            </a:r>
            <a:endParaRPr lang="en-US" sz="2000" dirty="0">
              <a:solidFill>
                <a:srgbClr val="0070C0"/>
              </a:solidFill>
            </a:endParaRPr>
          </a:p>
          <a:p>
            <a:pPr marL="742950" lvl="1" indent="-285750">
              <a:lnSpc>
                <a:spcPct val="110000"/>
              </a:lnSpc>
              <a:spcBef>
                <a:spcPts val="600"/>
              </a:spcBef>
              <a:spcAft>
                <a:spcPts val="600"/>
              </a:spcAft>
              <a:buFont typeface="Arial"/>
              <a:buChar char="•"/>
            </a:pPr>
            <a:endParaRPr lang="en-US" sz="2000" dirty="0">
              <a:solidFill>
                <a:srgbClr val="0070C0"/>
              </a:solidFill>
            </a:endParaRPr>
          </a:p>
        </p:txBody>
      </p:sp>
      <p:sp>
        <p:nvSpPr>
          <p:cNvPr id="5" name="TextBox 4"/>
          <p:cNvSpPr txBox="1"/>
          <p:nvPr/>
        </p:nvSpPr>
        <p:spPr>
          <a:xfrm>
            <a:off x="5105401" y="1715869"/>
            <a:ext cx="4572000" cy="3139321"/>
          </a:xfrm>
          <a:prstGeom prst="rect">
            <a:avLst/>
          </a:prstGeom>
          <a:noFill/>
        </p:spPr>
        <p:txBody>
          <a:bodyPr wrap="square" rtlCol="0">
            <a:spAutoFit/>
          </a:bodyPr>
          <a:lstStyle/>
          <a:p>
            <a:pPr marL="285750" indent="-285750" algn="just">
              <a:buFont typeface="Arial" pitchFamily="34" charset="0"/>
              <a:buChar char="•"/>
            </a:pPr>
            <a:r>
              <a:rPr lang="en-US" sz="2000" dirty="0" err="1">
                <a:solidFill>
                  <a:srgbClr val="0070C0"/>
                </a:solidFill>
              </a:rPr>
              <a:t>Chọn</a:t>
            </a:r>
            <a:r>
              <a:rPr lang="en-US" sz="2000" dirty="0">
                <a:solidFill>
                  <a:srgbClr val="0070C0"/>
                </a:solidFill>
              </a:rPr>
              <a:t> </a:t>
            </a:r>
            <a:r>
              <a:rPr lang="en-US" sz="2000" dirty="0" err="1">
                <a:solidFill>
                  <a:srgbClr val="0070C0"/>
                </a:solidFill>
              </a:rPr>
              <a:t>và</a:t>
            </a:r>
            <a:r>
              <a:rPr lang="en-US" sz="2000" dirty="0">
                <a:solidFill>
                  <a:srgbClr val="0070C0"/>
                </a:solidFill>
              </a:rPr>
              <a:t> </a:t>
            </a:r>
            <a:r>
              <a:rPr lang="en-US" sz="2000" dirty="0" err="1">
                <a:solidFill>
                  <a:srgbClr val="0070C0"/>
                </a:solidFill>
              </a:rPr>
              <a:t>kiểm</a:t>
            </a:r>
            <a:r>
              <a:rPr lang="en-US" sz="2000" dirty="0">
                <a:solidFill>
                  <a:srgbClr val="0070C0"/>
                </a:solidFill>
              </a:rPr>
              <a:t> </a:t>
            </a:r>
            <a:r>
              <a:rPr lang="en-US" sz="2000" dirty="0" err="1">
                <a:solidFill>
                  <a:srgbClr val="0070C0"/>
                </a:solidFill>
              </a:rPr>
              <a:t>tra</a:t>
            </a:r>
            <a:r>
              <a:rPr lang="en-US" sz="2000" dirty="0">
                <a:solidFill>
                  <a:srgbClr val="0070C0"/>
                </a:solidFill>
              </a:rPr>
              <a:t> </a:t>
            </a:r>
            <a:r>
              <a:rPr lang="en-US" sz="2000" dirty="0" err="1">
                <a:solidFill>
                  <a:srgbClr val="0070C0"/>
                </a:solidFill>
              </a:rPr>
              <a:t>lại</a:t>
            </a:r>
            <a:r>
              <a:rPr lang="en-US" sz="2000" dirty="0">
                <a:solidFill>
                  <a:srgbClr val="0070C0"/>
                </a:solidFill>
              </a:rPr>
              <a:t> </a:t>
            </a:r>
            <a:r>
              <a:rPr lang="en-US" sz="2000" dirty="0" err="1">
                <a:solidFill>
                  <a:srgbClr val="0070C0"/>
                </a:solidFill>
              </a:rPr>
              <a:t>nội</a:t>
            </a:r>
            <a:r>
              <a:rPr lang="en-US" sz="2000" dirty="0">
                <a:solidFill>
                  <a:srgbClr val="0070C0"/>
                </a:solidFill>
              </a:rPr>
              <a:t> dung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a:t>
            </a:r>
            <a:r>
              <a:rPr lang="en-US" sz="2000" dirty="0" err="1">
                <a:solidFill>
                  <a:srgbClr val="0070C0"/>
                </a:solidFill>
              </a:rPr>
              <a:t>cần</a:t>
            </a:r>
            <a:r>
              <a:rPr lang="en-US" sz="2000" dirty="0">
                <a:solidFill>
                  <a:srgbClr val="0070C0"/>
                </a:solidFill>
              </a:rPr>
              <a:t> </a:t>
            </a:r>
            <a:r>
              <a:rPr lang="en-US" sz="2000" dirty="0" err="1">
                <a:solidFill>
                  <a:srgbClr val="0070C0"/>
                </a:solidFill>
              </a:rPr>
              <a:t>duyệt</a:t>
            </a:r>
            <a:endParaRPr lang="en-US" sz="2000" dirty="0">
              <a:solidFill>
                <a:srgbClr val="0070C0"/>
              </a:solidFill>
            </a:endParaRPr>
          </a:p>
          <a:p>
            <a:pPr marL="285750" indent="-285750" algn="just">
              <a:buFont typeface="Arial" pitchFamily="34" charset="0"/>
              <a:buChar char="•"/>
            </a:pPr>
            <a:r>
              <a:rPr lang="en-US" sz="2000" dirty="0" err="1">
                <a:solidFill>
                  <a:srgbClr val="0070C0"/>
                </a:solidFill>
              </a:rPr>
              <a:t>Sửa</a:t>
            </a:r>
            <a:r>
              <a:rPr lang="en-US" sz="2000" dirty="0">
                <a:solidFill>
                  <a:srgbClr val="0070C0"/>
                </a:solidFill>
              </a:rPr>
              <a:t> </a:t>
            </a:r>
            <a:r>
              <a:rPr lang="en-US" sz="2000" dirty="0" err="1">
                <a:solidFill>
                  <a:srgbClr val="0070C0"/>
                </a:solidFill>
              </a:rPr>
              <a:t>lại</a:t>
            </a:r>
            <a:r>
              <a:rPr lang="en-US" sz="2000" dirty="0">
                <a:solidFill>
                  <a:srgbClr val="0070C0"/>
                </a:solidFill>
              </a:rPr>
              <a:t> </a:t>
            </a:r>
            <a:r>
              <a:rPr lang="en-US" sz="2000" dirty="0" err="1">
                <a:solidFill>
                  <a:srgbClr val="0070C0"/>
                </a:solidFill>
              </a:rPr>
              <a:t>nội</a:t>
            </a:r>
            <a:r>
              <a:rPr lang="en-US" sz="2000" dirty="0">
                <a:solidFill>
                  <a:srgbClr val="0070C0"/>
                </a:solidFill>
              </a:rPr>
              <a:t> dung: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a:t>
            </a:r>
            <a:r>
              <a:rPr lang="en-US" sz="2000" dirty="0" err="1">
                <a:solidFill>
                  <a:srgbClr val="0070C0"/>
                </a:solidFill>
              </a:rPr>
              <a:t>cấp</a:t>
            </a:r>
            <a:r>
              <a:rPr lang="en-US" sz="2000" dirty="0">
                <a:solidFill>
                  <a:srgbClr val="0070C0"/>
                </a:solidFill>
              </a:rPr>
              <a:t> </a:t>
            </a:r>
            <a:r>
              <a:rPr lang="en-US" sz="2000" dirty="0" err="1">
                <a:solidFill>
                  <a:srgbClr val="0070C0"/>
                </a:solidFill>
              </a:rPr>
              <a:t>độ</a:t>
            </a:r>
            <a:r>
              <a:rPr lang="en-US" sz="2000" dirty="0">
                <a:solidFill>
                  <a:srgbClr val="0070C0"/>
                </a:solidFill>
              </a:rPr>
              <a:t>, </a:t>
            </a:r>
            <a:r>
              <a:rPr lang="en-US" sz="2000" dirty="0" err="1">
                <a:solidFill>
                  <a:srgbClr val="0070C0"/>
                </a:solidFill>
              </a:rPr>
              <a:t>các</a:t>
            </a:r>
            <a:r>
              <a:rPr lang="en-US" sz="2000" dirty="0">
                <a:solidFill>
                  <a:srgbClr val="0070C0"/>
                </a:solidFill>
              </a:rPr>
              <a:t> </a:t>
            </a:r>
            <a:r>
              <a:rPr lang="en-US" sz="2000" dirty="0" err="1">
                <a:solidFill>
                  <a:srgbClr val="0070C0"/>
                </a:solidFill>
              </a:rPr>
              <a:t>đáp</a:t>
            </a:r>
            <a:r>
              <a:rPr lang="en-US" sz="2000" dirty="0">
                <a:solidFill>
                  <a:srgbClr val="0070C0"/>
                </a:solidFill>
              </a:rPr>
              <a:t> </a:t>
            </a:r>
            <a:r>
              <a:rPr lang="en-US" sz="2000" dirty="0" err="1">
                <a:solidFill>
                  <a:srgbClr val="0070C0"/>
                </a:solidFill>
              </a:rPr>
              <a:t>án</a:t>
            </a:r>
            <a:r>
              <a:rPr lang="en-US" sz="2000" dirty="0">
                <a:solidFill>
                  <a:srgbClr val="0070C0"/>
                </a:solidFill>
              </a:rPr>
              <a:t>.</a:t>
            </a:r>
          </a:p>
          <a:p>
            <a:pPr marL="285750" indent="-285750" algn="just">
              <a:buFont typeface="Arial" pitchFamily="34" charset="0"/>
              <a:buChar char="•"/>
            </a:pPr>
            <a:r>
              <a:rPr lang="en-US" sz="2000" dirty="0" err="1">
                <a:solidFill>
                  <a:srgbClr val="0070C0"/>
                </a:solidFill>
              </a:rPr>
              <a:t>Cập</a:t>
            </a:r>
            <a:r>
              <a:rPr lang="en-US" sz="2000" dirty="0">
                <a:solidFill>
                  <a:srgbClr val="0070C0"/>
                </a:solidFill>
              </a:rPr>
              <a:t> </a:t>
            </a:r>
            <a:r>
              <a:rPr lang="en-US" sz="2000" dirty="0" err="1">
                <a:solidFill>
                  <a:srgbClr val="0070C0"/>
                </a:solidFill>
              </a:rPr>
              <a:t>nhật</a:t>
            </a:r>
            <a:r>
              <a:rPr lang="en-US" sz="2000" dirty="0">
                <a:solidFill>
                  <a:srgbClr val="0070C0"/>
                </a:solidFill>
              </a:rPr>
              <a:t> </a:t>
            </a:r>
            <a:r>
              <a:rPr lang="en-US" sz="2000" dirty="0" err="1">
                <a:solidFill>
                  <a:srgbClr val="0070C0"/>
                </a:solidFill>
              </a:rPr>
              <a:t>nội</a:t>
            </a:r>
            <a:r>
              <a:rPr lang="en-US" sz="2000" dirty="0">
                <a:solidFill>
                  <a:srgbClr val="0070C0"/>
                </a:solidFill>
              </a:rPr>
              <a:t> dung </a:t>
            </a:r>
            <a:r>
              <a:rPr lang="en-US" sz="2000" dirty="0" err="1">
                <a:solidFill>
                  <a:srgbClr val="0070C0"/>
                </a:solidFill>
              </a:rPr>
              <a:t>hoặc</a:t>
            </a:r>
            <a:r>
              <a:rPr lang="en-US" sz="2000" dirty="0">
                <a:solidFill>
                  <a:srgbClr val="0070C0"/>
                </a:solidFill>
              </a:rPr>
              <a:t> </a:t>
            </a:r>
            <a:r>
              <a:rPr lang="en-US" sz="2000" dirty="0" err="1">
                <a:solidFill>
                  <a:srgbClr val="0070C0"/>
                </a:solidFill>
              </a:rPr>
              <a:t>xóa</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endParaRPr lang="en-US" sz="2000" dirty="0">
              <a:solidFill>
                <a:srgbClr val="0070C0"/>
              </a:solidFill>
            </a:endParaRPr>
          </a:p>
          <a:p>
            <a:pPr marL="285750" indent="-285750" algn="just">
              <a:buFont typeface="Arial" pitchFamily="34" charset="0"/>
              <a:buChar char="•"/>
            </a:pPr>
            <a:r>
              <a:rPr lang="en-US" sz="2000" dirty="0" err="1">
                <a:solidFill>
                  <a:srgbClr val="0070C0"/>
                </a:solidFill>
              </a:rPr>
              <a:t>Có</a:t>
            </a:r>
            <a:r>
              <a:rPr lang="en-US" sz="2000" dirty="0">
                <a:solidFill>
                  <a:srgbClr val="0070C0"/>
                </a:solidFill>
              </a:rPr>
              <a:t> </a:t>
            </a:r>
            <a:r>
              <a:rPr lang="en-US" sz="2000" dirty="0" err="1">
                <a:solidFill>
                  <a:srgbClr val="0070C0"/>
                </a:solidFill>
              </a:rPr>
              <a:t>thể</a:t>
            </a:r>
            <a:r>
              <a:rPr lang="en-US" sz="2000" dirty="0">
                <a:solidFill>
                  <a:srgbClr val="0070C0"/>
                </a:solidFill>
              </a:rPr>
              <a:t> </a:t>
            </a:r>
            <a:r>
              <a:rPr lang="en-US" sz="2000" dirty="0" err="1">
                <a:solidFill>
                  <a:srgbClr val="0070C0"/>
                </a:solidFill>
              </a:rPr>
              <a:t>dùng</a:t>
            </a:r>
            <a:r>
              <a:rPr lang="en-US" sz="2000" dirty="0">
                <a:solidFill>
                  <a:srgbClr val="0070C0"/>
                </a:solidFill>
              </a:rPr>
              <a:t> </a:t>
            </a:r>
            <a:r>
              <a:rPr lang="en-US" sz="2000" dirty="0" err="1">
                <a:solidFill>
                  <a:srgbClr val="0070C0"/>
                </a:solidFill>
              </a:rPr>
              <a:t>chức</a:t>
            </a:r>
            <a:r>
              <a:rPr lang="en-US" sz="2000" dirty="0">
                <a:solidFill>
                  <a:srgbClr val="0070C0"/>
                </a:solidFill>
              </a:rPr>
              <a:t> </a:t>
            </a:r>
            <a:r>
              <a:rPr lang="en-US" sz="2000" dirty="0" err="1">
                <a:solidFill>
                  <a:srgbClr val="0070C0"/>
                </a:solidFill>
              </a:rPr>
              <a:t>năng</a:t>
            </a:r>
            <a:r>
              <a:rPr lang="en-US" sz="2000" dirty="0">
                <a:solidFill>
                  <a:srgbClr val="0070C0"/>
                </a:solidFill>
              </a:rPr>
              <a:t> download </a:t>
            </a:r>
            <a:r>
              <a:rPr lang="en-US" sz="2000" dirty="0" err="1">
                <a:solidFill>
                  <a:srgbClr val="0070C0"/>
                </a:solidFill>
              </a:rPr>
              <a:t>để</a:t>
            </a:r>
            <a:r>
              <a:rPr lang="en-US" sz="2000" dirty="0">
                <a:solidFill>
                  <a:srgbClr val="0070C0"/>
                </a:solidFill>
              </a:rPr>
              <a:t> </a:t>
            </a:r>
            <a:r>
              <a:rPr lang="en-US" sz="2000" dirty="0" err="1">
                <a:solidFill>
                  <a:srgbClr val="0070C0"/>
                </a:solidFill>
              </a:rPr>
              <a:t>xem</a:t>
            </a:r>
            <a:r>
              <a:rPr lang="en-US" sz="2000" dirty="0">
                <a:solidFill>
                  <a:srgbClr val="0070C0"/>
                </a:solidFill>
              </a:rPr>
              <a:t> </a:t>
            </a:r>
            <a:r>
              <a:rPr lang="en-US" sz="2000" dirty="0" err="1">
                <a:solidFill>
                  <a:srgbClr val="0070C0"/>
                </a:solidFill>
              </a:rPr>
              <a:t>tổng</a:t>
            </a:r>
            <a:r>
              <a:rPr lang="en-US" sz="2000" dirty="0">
                <a:solidFill>
                  <a:srgbClr val="0070C0"/>
                </a:solidFill>
              </a:rPr>
              <a:t> </a:t>
            </a:r>
            <a:r>
              <a:rPr lang="en-US" sz="2000" dirty="0" err="1">
                <a:solidFill>
                  <a:srgbClr val="0070C0"/>
                </a:solidFill>
              </a:rPr>
              <a:t>hợp</a:t>
            </a:r>
            <a:r>
              <a:rPr lang="en-US" sz="2000" dirty="0">
                <a:solidFill>
                  <a:srgbClr val="0070C0"/>
                </a:solidFill>
              </a:rPr>
              <a:t> </a:t>
            </a:r>
            <a:r>
              <a:rPr lang="en-US" sz="2000" dirty="0" err="1">
                <a:solidFill>
                  <a:srgbClr val="0070C0"/>
                </a:solidFill>
              </a:rPr>
              <a:t>tất</a:t>
            </a:r>
            <a:r>
              <a:rPr lang="en-US" sz="2000" dirty="0">
                <a:solidFill>
                  <a:srgbClr val="0070C0"/>
                </a:solidFill>
              </a:rPr>
              <a:t> </a:t>
            </a:r>
            <a:r>
              <a:rPr lang="en-US" sz="2000" dirty="0" err="1">
                <a:solidFill>
                  <a:srgbClr val="0070C0"/>
                </a:solidFill>
              </a:rPr>
              <a:t>cả</a:t>
            </a:r>
            <a:r>
              <a:rPr lang="en-US" sz="2000" dirty="0">
                <a:solidFill>
                  <a:srgbClr val="0070C0"/>
                </a:solidFill>
              </a:rPr>
              <a:t> </a:t>
            </a:r>
            <a:r>
              <a:rPr lang="en-US" sz="2000" dirty="0" err="1">
                <a:solidFill>
                  <a:srgbClr val="0070C0"/>
                </a:solidFill>
              </a:rPr>
              <a:t>các</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a:t>
            </a:r>
            <a:r>
              <a:rPr lang="en-US" sz="2000" dirty="0" err="1">
                <a:solidFill>
                  <a:srgbClr val="0070C0"/>
                </a:solidFill>
              </a:rPr>
              <a:t>đã</a:t>
            </a:r>
            <a:r>
              <a:rPr lang="en-US" sz="2000" dirty="0">
                <a:solidFill>
                  <a:srgbClr val="0070C0"/>
                </a:solidFill>
              </a:rPr>
              <a:t> upload.</a:t>
            </a:r>
          </a:p>
          <a:p>
            <a:pPr marL="285750" indent="-285750" algn="just">
              <a:buFont typeface="Arial" pitchFamily="34" charset="0"/>
              <a:buChar char="•"/>
            </a:pPr>
            <a:endParaRPr lang="en-US" sz="2000" dirty="0"/>
          </a:p>
          <a:p>
            <a:pPr marL="285750" indent="-285750" algn="just">
              <a:buFont typeface="Arial" pitchFamily="34" charset="0"/>
              <a:buChar char="•"/>
            </a:pPr>
            <a:endParaRPr lang="en-US" dirty="0"/>
          </a:p>
        </p:txBody>
      </p:sp>
      <p:pic>
        <p:nvPicPr>
          <p:cNvPr id="4782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66401"/>
            <a:ext cx="4709732" cy="488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95560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www.themegallery.com</a:t>
            </a:r>
          </a:p>
        </p:txBody>
      </p:sp>
      <p:sp>
        <p:nvSpPr>
          <p:cNvPr id="4" name="Title 1"/>
          <p:cNvSpPr>
            <a:spLocks noGrp="1"/>
          </p:cNvSpPr>
          <p:nvPr>
            <p:ph type="title"/>
          </p:nvPr>
        </p:nvSpPr>
        <p:spPr/>
        <p:txBody>
          <a:bodyPr/>
          <a:lstStyle/>
          <a:p>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Tìm</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kiếm</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và</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duyệt</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lại</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câu</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hỏi</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được</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upload(2)</a:t>
            </a:r>
          </a:p>
        </p:txBody>
      </p:sp>
      <p:pic>
        <p:nvPicPr>
          <p:cNvPr id="4792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52" y="1905000"/>
            <a:ext cx="6441332" cy="3505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6200" y="1204736"/>
            <a:ext cx="9906000" cy="923330"/>
          </a:xfrm>
          <a:prstGeom prst="rect">
            <a:avLst/>
          </a:prstGeom>
        </p:spPr>
        <p:txBody>
          <a:bodyPr wrap="square">
            <a:spAutoFit/>
          </a:bodyPr>
          <a:lstStyle/>
          <a:p>
            <a:pPr marL="285750" lvl="0" indent="-285750">
              <a:lnSpc>
                <a:spcPct val="110000"/>
              </a:lnSpc>
              <a:spcBef>
                <a:spcPts val="600"/>
              </a:spcBef>
              <a:spcAft>
                <a:spcPts val="600"/>
              </a:spcAft>
              <a:buFont typeface="Arial"/>
              <a:buChar char="•"/>
            </a:pPr>
            <a:r>
              <a:rPr lang="en-US" sz="2000" dirty="0" err="1">
                <a:solidFill>
                  <a:srgbClr val="0070C0"/>
                </a:solidFill>
              </a:rPr>
              <a:t>Duyệt</a:t>
            </a:r>
            <a:r>
              <a:rPr lang="en-US" sz="2000" dirty="0">
                <a:solidFill>
                  <a:srgbClr val="0070C0"/>
                </a:solidFill>
              </a:rPr>
              <a:t> </a:t>
            </a:r>
            <a:r>
              <a:rPr lang="en-US" sz="2000" dirty="0" err="1">
                <a:solidFill>
                  <a:srgbClr val="0070C0"/>
                </a:solidFill>
              </a:rPr>
              <a:t>lại</a:t>
            </a:r>
            <a:r>
              <a:rPr lang="en-US" sz="2000" dirty="0">
                <a:solidFill>
                  <a:srgbClr val="0070C0"/>
                </a:solidFill>
              </a:rPr>
              <a:t> </a:t>
            </a:r>
            <a:r>
              <a:rPr lang="en-US" sz="2000" dirty="0" err="1">
                <a:solidFill>
                  <a:srgbClr val="0070C0"/>
                </a:solidFill>
              </a:rPr>
              <a:t>nội</a:t>
            </a:r>
            <a:r>
              <a:rPr lang="en-US" sz="2000" dirty="0">
                <a:solidFill>
                  <a:srgbClr val="0070C0"/>
                </a:solidFill>
              </a:rPr>
              <a:t> dung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vi-VN" sz="2000" dirty="0">
                <a:solidFill>
                  <a:srgbClr val="0070C0"/>
                </a:solidFill>
              </a:rPr>
              <a:t>:</a:t>
            </a:r>
            <a:endParaRPr lang="en-US" sz="2000" dirty="0">
              <a:solidFill>
                <a:srgbClr val="0070C0"/>
              </a:solidFill>
            </a:endParaRPr>
          </a:p>
          <a:p>
            <a:pPr marL="742950" lvl="1" indent="-285750">
              <a:lnSpc>
                <a:spcPct val="110000"/>
              </a:lnSpc>
              <a:spcBef>
                <a:spcPts val="600"/>
              </a:spcBef>
              <a:spcAft>
                <a:spcPts val="600"/>
              </a:spcAft>
              <a:buFont typeface="Arial"/>
              <a:buChar char="•"/>
            </a:pPr>
            <a:endParaRPr lang="en-US" sz="2000" dirty="0">
              <a:solidFill>
                <a:srgbClr val="0070C0"/>
              </a:solidFill>
            </a:endParaRPr>
          </a:p>
        </p:txBody>
      </p:sp>
      <p:sp>
        <p:nvSpPr>
          <p:cNvPr id="8" name="TextBox 7"/>
          <p:cNvSpPr txBox="1"/>
          <p:nvPr/>
        </p:nvSpPr>
        <p:spPr>
          <a:xfrm>
            <a:off x="6709184" y="1914144"/>
            <a:ext cx="3196816" cy="3754874"/>
          </a:xfrm>
          <a:prstGeom prst="rect">
            <a:avLst/>
          </a:prstGeom>
          <a:noFill/>
        </p:spPr>
        <p:txBody>
          <a:bodyPr wrap="square" rtlCol="0">
            <a:spAutoFit/>
          </a:bodyPr>
          <a:lstStyle/>
          <a:p>
            <a:pPr marL="285750" indent="-285750" algn="just">
              <a:buFont typeface="Arial" pitchFamily="34" charset="0"/>
              <a:buChar char="•"/>
            </a:pPr>
            <a:r>
              <a:rPr lang="en-US" sz="2000" dirty="0" err="1">
                <a:solidFill>
                  <a:srgbClr val="0070C0"/>
                </a:solidFill>
              </a:rPr>
              <a:t>Tìm</a:t>
            </a:r>
            <a:r>
              <a:rPr lang="en-US" sz="2000" dirty="0">
                <a:solidFill>
                  <a:srgbClr val="0070C0"/>
                </a:solidFill>
              </a:rPr>
              <a:t> </a:t>
            </a:r>
            <a:r>
              <a:rPr lang="en-US" sz="2000" dirty="0" err="1">
                <a:solidFill>
                  <a:srgbClr val="0070C0"/>
                </a:solidFill>
              </a:rPr>
              <a:t>kiếm</a:t>
            </a:r>
            <a:r>
              <a:rPr lang="en-US" sz="2000" dirty="0">
                <a:solidFill>
                  <a:srgbClr val="0070C0"/>
                </a:solidFill>
              </a:rPr>
              <a:t> </a:t>
            </a:r>
            <a:r>
              <a:rPr lang="en-US" sz="2000" dirty="0" err="1">
                <a:solidFill>
                  <a:srgbClr val="0070C0"/>
                </a:solidFill>
              </a:rPr>
              <a:t>theo</a:t>
            </a:r>
            <a:r>
              <a:rPr lang="en-US" sz="2000" dirty="0">
                <a:solidFill>
                  <a:srgbClr val="0070C0"/>
                </a:solidFill>
              </a:rPr>
              <a:t> 1 </a:t>
            </a:r>
            <a:r>
              <a:rPr lang="en-US" sz="2000" dirty="0" err="1">
                <a:solidFill>
                  <a:srgbClr val="0070C0"/>
                </a:solidFill>
              </a:rPr>
              <a:t>tiêu</a:t>
            </a:r>
            <a:r>
              <a:rPr lang="en-US" sz="2000" dirty="0">
                <a:solidFill>
                  <a:srgbClr val="0070C0"/>
                </a:solidFill>
              </a:rPr>
              <a:t> </a:t>
            </a:r>
            <a:r>
              <a:rPr lang="en-US" sz="2000" dirty="0" err="1">
                <a:solidFill>
                  <a:srgbClr val="0070C0"/>
                </a:solidFill>
              </a:rPr>
              <a:t>chí</a:t>
            </a:r>
            <a:r>
              <a:rPr lang="en-US" sz="2000" dirty="0">
                <a:solidFill>
                  <a:srgbClr val="0070C0"/>
                </a:solidFill>
              </a:rPr>
              <a:t> </a:t>
            </a:r>
            <a:r>
              <a:rPr lang="en-US" sz="2000" dirty="0" err="1">
                <a:solidFill>
                  <a:srgbClr val="0070C0"/>
                </a:solidFill>
              </a:rPr>
              <a:t>hoặc</a:t>
            </a:r>
            <a:r>
              <a:rPr lang="en-US" sz="2000" dirty="0">
                <a:solidFill>
                  <a:srgbClr val="0070C0"/>
                </a:solidFill>
              </a:rPr>
              <a:t> </a:t>
            </a:r>
            <a:r>
              <a:rPr lang="en-US" sz="2000" dirty="0" err="1">
                <a:solidFill>
                  <a:srgbClr val="0070C0"/>
                </a:solidFill>
              </a:rPr>
              <a:t>kết</a:t>
            </a:r>
            <a:r>
              <a:rPr lang="en-US" sz="2000" dirty="0">
                <a:solidFill>
                  <a:srgbClr val="0070C0"/>
                </a:solidFill>
              </a:rPr>
              <a:t> </a:t>
            </a:r>
            <a:r>
              <a:rPr lang="en-US" sz="2000" dirty="0" err="1">
                <a:solidFill>
                  <a:srgbClr val="0070C0"/>
                </a:solidFill>
              </a:rPr>
              <a:t>hợp</a:t>
            </a:r>
            <a:r>
              <a:rPr lang="en-US" sz="2000" dirty="0">
                <a:solidFill>
                  <a:srgbClr val="0070C0"/>
                </a:solidFill>
              </a:rPr>
              <a:t> </a:t>
            </a:r>
            <a:r>
              <a:rPr lang="en-US" sz="2000" dirty="0" err="1">
                <a:solidFill>
                  <a:srgbClr val="0070C0"/>
                </a:solidFill>
              </a:rPr>
              <a:t>nhiều</a:t>
            </a:r>
            <a:r>
              <a:rPr lang="en-US" sz="2000" dirty="0">
                <a:solidFill>
                  <a:srgbClr val="0070C0"/>
                </a:solidFill>
              </a:rPr>
              <a:t> </a:t>
            </a:r>
            <a:r>
              <a:rPr lang="en-US" sz="2000" dirty="0" err="1">
                <a:solidFill>
                  <a:srgbClr val="0070C0"/>
                </a:solidFill>
              </a:rPr>
              <a:t>tiêu</a:t>
            </a:r>
            <a:r>
              <a:rPr lang="en-US" sz="2000" dirty="0">
                <a:solidFill>
                  <a:srgbClr val="0070C0"/>
                </a:solidFill>
              </a:rPr>
              <a:t> </a:t>
            </a:r>
            <a:r>
              <a:rPr lang="en-US" sz="2000" dirty="0" err="1">
                <a:solidFill>
                  <a:srgbClr val="0070C0"/>
                </a:solidFill>
              </a:rPr>
              <a:t>chí</a:t>
            </a:r>
            <a:endParaRPr lang="en-US" sz="2000" dirty="0">
              <a:solidFill>
                <a:srgbClr val="0070C0"/>
              </a:solidFill>
            </a:endParaRPr>
          </a:p>
          <a:p>
            <a:pPr marL="285750" indent="-285750" algn="just">
              <a:buFont typeface="Arial" pitchFamily="34" charset="0"/>
              <a:buChar char="•"/>
            </a:pPr>
            <a:r>
              <a:rPr lang="en-US" sz="2000" dirty="0" err="1">
                <a:solidFill>
                  <a:srgbClr val="0070C0"/>
                </a:solidFill>
              </a:rPr>
              <a:t>Mặc</a:t>
            </a:r>
            <a:r>
              <a:rPr lang="en-US" sz="2000" dirty="0">
                <a:solidFill>
                  <a:srgbClr val="0070C0"/>
                </a:solidFill>
              </a:rPr>
              <a:t> </a:t>
            </a:r>
            <a:r>
              <a:rPr lang="en-US" sz="2000" dirty="0" err="1">
                <a:solidFill>
                  <a:srgbClr val="0070C0"/>
                </a:solidFill>
              </a:rPr>
              <a:t>định</a:t>
            </a:r>
            <a:r>
              <a:rPr lang="en-US" sz="2000" dirty="0">
                <a:solidFill>
                  <a:srgbClr val="0070C0"/>
                </a:solidFill>
              </a:rPr>
              <a:t> </a:t>
            </a:r>
            <a:r>
              <a:rPr lang="en-US" sz="2000" dirty="0" err="1">
                <a:solidFill>
                  <a:srgbClr val="0070C0"/>
                </a:solidFill>
              </a:rPr>
              <a:t>thì</a:t>
            </a:r>
            <a:r>
              <a:rPr lang="en-US" sz="2000" dirty="0">
                <a:solidFill>
                  <a:srgbClr val="0070C0"/>
                </a:solidFill>
              </a:rPr>
              <a:t> download </a:t>
            </a:r>
            <a:r>
              <a:rPr lang="en-US" sz="2000" dirty="0" err="1">
                <a:solidFill>
                  <a:srgbClr val="0070C0"/>
                </a:solidFill>
              </a:rPr>
              <a:t>toàn</a:t>
            </a:r>
            <a:r>
              <a:rPr lang="en-US" sz="2000" dirty="0">
                <a:solidFill>
                  <a:srgbClr val="0070C0"/>
                </a:solidFill>
              </a:rPr>
              <a:t> </a:t>
            </a:r>
            <a:r>
              <a:rPr lang="en-US" sz="2000" dirty="0" err="1">
                <a:solidFill>
                  <a:srgbClr val="0070C0"/>
                </a:solidFill>
              </a:rPr>
              <a:t>bộ</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a:t>
            </a:r>
            <a:r>
              <a:rPr lang="en-US" sz="2000" dirty="0" err="1">
                <a:solidFill>
                  <a:srgbClr val="0070C0"/>
                </a:solidFill>
              </a:rPr>
              <a:t>sau</a:t>
            </a:r>
            <a:r>
              <a:rPr lang="en-US" sz="2000" dirty="0">
                <a:solidFill>
                  <a:srgbClr val="0070C0"/>
                </a:solidFill>
              </a:rPr>
              <a:t> </a:t>
            </a:r>
            <a:r>
              <a:rPr lang="en-US" sz="2000" dirty="0" err="1">
                <a:solidFill>
                  <a:srgbClr val="0070C0"/>
                </a:solidFill>
              </a:rPr>
              <a:t>khi</a:t>
            </a:r>
            <a:r>
              <a:rPr lang="en-US" sz="2000" dirty="0">
                <a:solidFill>
                  <a:srgbClr val="0070C0"/>
                </a:solidFill>
              </a:rPr>
              <a:t> </a:t>
            </a:r>
            <a:r>
              <a:rPr lang="en-US" sz="2000" dirty="0" err="1">
                <a:solidFill>
                  <a:srgbClr val="0070C0"/>
                </a:solidFill>
              </a:rPr>
              <a:t>tìm</a:t>
            </a:r>
            <a:r>
              <a:rPr lang="en-US" sz="2000" dirty="0">
                <a:solidFill>
                  <a:srgbClr val="0070C0"/>
                </a:solidFill>
              </a:rPr>
              <a:t> </a:t>
            </a:r>
            <a:r>
              <a:rPr lang="en-US" sz="2000" dirty="0" err="1">
                <a:solidFill>
                  <a:srgbClr val="0070C0"/>
                </a:solidFill>
              </a:rPr>
              <a:t>kiếm</a:t>
            </a:r>
            <a:r>
              <a:rPr lang="en-US" sz="2000" dirty="0">
                <a:solidFill>
                  <a:srgbClr val="0070C0"/>
                </a:solidFill>
              </a:rPr>
              <a:t> </a:t>
            </a:r>
            <a:r>
              <a:rPr lang="en-US" sz="2000" dirty="0" err="1">
                <a:solidFill>
                  <a:srgbClr val="0070C0"/>
                </a:solidFill>
              </a:rPr>
              <a:t>ra</a:t>
            </a:r>
            <a:r>
              <a:rPr lang="en-US" sz="2000" dirty="0">
                <a:solidFill>
                  <a:srgbClr val="0070C0"/>
                </a:solidFill>
              </a:rPr>
              <a:t> </a:t>
            </a:r>
            <a:r>
              <a:rPr lang="en-US" sz="2000" dirty="0" err="1">
                <a:solidFill>
                  <a:srgbClr val="0070C0"/>
                </a:solidFill>
              </a:rPr>
              <a:t>kết</a:t>
            </a:r>
            <a:r>
              <a:rPr lang="en-US" sz="2000" dirty="0">
                <a:solidFill>
                  <a:srgbClr val="0070C0"/>
                </a:solidFill>
              </a:rPr>
              <a:t> </a:t>
            </a:r>
            <a:r>
              <a:rPr lang="en-US" sz="2000" dirty="0" err="1">
                <a:solidFill>
                  <a:srgbClr val="0070C0"/>
                </a:solidFill>
              </a:rPr>
              <a:t>quả</a:t>
            </a:r>
            <a:r>
              <a:rPr lang="en-US" sz="2000" dirty="0">
                <a:solidFill>
                  <a:srgbClr val="0070C0"/>
                </a:solidFill>
              </a:rPr>
              <a:t> </a:t>
            </a:r>
            <a:r>
              <a:rPr lang="en-US" sz="2000" dirty="0" err="1">
                <a:solidFill>
                  <a:srgbClr val="0070C0"/>
                </a:solidFill>
              </a:rPr>
              <a:t>sẽ</a:t>
            </a:r>
            <a:r>
              <a:rPr lang="en-US" sz="2000" dirty="0">
                <a:solidFill>
                  <a:srgbClr val="0070C0"/>
                </a:solidFill>
              </a:rPr>
              <a:t> download </a:t>
            </a:r>
            <a:r>
              <a:rPr lang="en-US" sz="2000" dirty="0" err="1">
                <a:solidFill>
                  <a:srgbClr val="0070C0"/>
                </a:solidFill>
              </a:rPr>
              <a:t>theo</a:t>
            </a:r>
            <a:r>
              <a:rPr lang="en-US" sz="2000" dirty="0">
                <a:solidFill>
                  <a:srgbClr val="0070C0"/>
                </a:solidFill>
              </a:rPr>
              <a:t> </a:t>
            </a:r>
            <a:r>
              <a:rPr lang="en-US" sz="2000" dirty="0" err="1">
                <a:solidFill>
                  <a:srgbClr val="0070C0"/>
                </a:solidFill>
              </a:rPr>
              <a:t>kết</a:t>
            </a:r>
            <a:r>
              <a:rPr lang="en-US" sz="2000" dirty="0">
                <a:solidFill>
                  <a:srgbClr val="0070C0"/>
                </a:solidFill>
              </a:rPr>
              <a:t> </a:t>
            </a:r>
            <a:r>
              <a:rPr lang="en-US" sz="2000" dirty="0" err="1">
                <a:solidFill>
                  <a:srgbClr val="0070C0"/>
                </a:solidFill>
              </a:rPr>
              <a:t>quả</a:t>
            </a:r>
            <a:r>
              <a:rPr lang="en-US" sz="2000" dirty="0">
                <a:solidFill>
                  <a:srgbClr val="0070C0"/>
                </a:solidFill>
              </a:rPr>
              <a:t> </a:t>
            </a:r>
            <a:r>
              <a:rPr lang="en-US" sz="2000" dirty="0" err="1">
                <a:solidFill>
                  <a:srgbClr val="0070C0"/>
                </a:solidFill>
              </a:rPr>
              <a:t>tìm</a:t>
            </a:r>
            <a:r>
              <a:rPr lang="en-US" sz="2000" dirty="0">
                <a:solidFill>
                  <a:srgbClr val="0070C0"/>
                </a:solidFill>
              </a:rPr>
              <a:t> </a:t>
            </a:r>
            <a:r>
              <a:rPr lang="en-US" sz="2000" dirty="0" err="1">
                <a:solidFill>
                  <a:srgbClr val="0070C0"/>
                </a:solidFill>
              </a:rPr>
              <a:t>kiếm</a:t>
            </a:r>
            <a:endParaRPr lang="en-US" sz="2000" dirty="0">
              <a:solidFill>
                <a:srgbClr val="0070C0"/>
              </a:solidFill>
            </a:endParaRPr>
          </a:p>
          <a:p>
            <a:pPr marL="285750" indent="-285750" algn="just">
              <a:buFont typeface="Arial" pitchFamily="34" charset="0"/>
              <a:buChar char="•"/>
            </a:pPr>
            <a:r>
              <a:rPr lang="en-US" sz="2000" dirty="0" err="1">
                <a:solidFill>
                  <a:srgbClr val="FF0000"/>
                </a:solidFill>
              </a:rPr>
              <a:t>Tìm</a:t>
            </a:r>
            <a:r>
              <a:rPr lang="en-US" sz="2000" dirty="0">
                <a:solidFill>
                  <a:srgbClr val="FF0000"/>
                </a:solidFill>
              </a:rPr>
              <a:t> </a:t>
            </a:r>
            <a:r>
              <a:rPr lang="en-US" sz="2000" dirty="0" err="1">
                <a:solidFill>
                  <a:srgbClr val="FF0000"/>
                </a:solidFill>
              </a:rPr>
              <a:t>kiếm</a:t>
            </a:r>
            <a:r>
              <a:rPr lang="en-US" sz="2000" dirty="0">
                <a:solidFill>
                  <a:srgbClr val="FF0000"/>
                </a:solidFill>
              </a:rPr>
              <a:t> </a:t>
            </a:r>
            <a:r>
              <a:rPr lang="en-US" sz="2000" dirty="0" err="1">
                <a:solidFill>
                  <a:srgbClr val="FF0000"/>
                </a:solidFill>
              </a:rPr>
              <a:t>theo</a:t>
            </a:r>
            <a:r>
              <a:rPr lang="en-US" sz="2000" dirty="0">
                <a:solidFill>
                  <a:srgbClr val="FF0000"/>
                </a:solidFill>
              </a:rPr>
              <a:t> ID</a:t>
            </a:r>
          </a:p>
          <a:p>
            <a:pPr marL="285750" indent="-285750" algn="just">
              <a:buFont typeface="Arial" pitchFamily="34" charset="0"/>
              <a:buChar char="•"/>
            </a:pPr>
            <a:endParaRPr lang="en-US" sz="2000" dirty="0">
              <a:solidFill>
                <a:srgbClr val="0070C0"/>
              </a:solidFill>
            </a:endParaRPr>
          </a:p>
          <a:p>
            <a:pPr marL="285750" indent="-285750" algn="just">
              <a:buFont typeface="Arial" pitchFamily="34" charset="0"/>
              <a:buChar char="•"/>
            </a:pPr>
            <a:endParaRPr lang="en-US" sz="2000" dirty="0"/>
          </a:p>
          <a:p>
            <a:pPr marL="285750" indent="-285750" algn="just">
              <a:buFont typeface="Arial" pitchFamily="34" charset="0"/>
              <a:buChar char="•"/>
            </a:pPr>
            <a:endParaRPr lang="en-US" dirty="0"/>
          </a:p>
        </p:txBody>
      </p:sp>
    </p:spTree>
    <p:extLst>
      <p:ext uri="{BB962C8B-B14F-4D97-AF65-F5344CB8AC3E}">
        <p14:creationId xmlns:p14="http://schemas.microsoft.com/office/powerpoint/2010/main" val="12251141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Gửi</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câu</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hỏi</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lên</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người</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duyệt</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&amp;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duyệt</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câu</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hỏi</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(1)</a:t>
            </a:r>
          </a:p>
        </p:txBody>
      </p:sp>
      <p:sp>
        <p:nvSpPr>
          <p:cNvPr id="3" name="Footer Placeholder 2"/>
          <p:cNvSpPr>
            <a:spLocks noGrp="1"/>
          </p:cNvSpPr>
          <p:nvPr>
            <p:ph type="ftr" sz="quarter" idx="11"/>
          </p:nvPr>
        </p:nvSpPr>
        <p:spPr/>
        <p:txBody>
          <a:bodyPr/>
          <a:lstStyle/>
          <a:p>
            <a:r>
              <a:rPr lang="en-US"/>
              <a:t>www.themegallery.com</a:t>
            </a:r>
          </a:p>
        </p:txBody>
      </p:sp>
      <p:sp>
        <p:nvSpPr>
          <p:cNvPr id="4" name="Rectangle 3"/>
          <p:cNvSpPr/>
          <p:nvPr/>
        </p:nvSpPr>
        <p:spPr>
          <a:xfrm>
            <a:off x="76200" y="1204736"/>
            <a:ext cx="9829800" cy="3262432"/>
          </a:xfrm>
          <a:prstGeom prst="rect">
            <a:avLst/>
          </a:prstGeom>
        </p:spPr>
        <p:txBody>
          <a:bodyPr wrap="square">
            <a:spAutoFit/>
          </a:bodyPr>
          <a:lstStyle/>
          <a:p>
            <a:pPr marL="285750" lvl="0" indent="-285750">
              <a:lnSpc>
                <a:spcPct val="110000"/>
              </a:lnSpc>
              <a:spcBef>
                <a:spcPts val="600"/>
              </a:spcBef>
              <a:spcAft>
                <a:spcPts val="600"/>
              </a:spcAft>
              <a:buFont typeface="Arial"/>
              <a:buChar char="•"/>
            </a:pPr>
            <a:r>
              <a:rPr lang="en-US" sz="2000" dirty="0" err="1">
                <a:solidFill>
                  <a:srgbClr val="0070C0"/>
                </a:solidFill>
              </a:rPr>
              <a:t>Chọn</a:t>
            </a:r>
            <a:r>
              <a:rPr lang="en-US" sz="2000" dirty="0">
                <a:solidFill>
                  <a:srgbClr val="0070C0"/>
                </a:solidFill>
              </a:rPr>
              <a:t> </a:t>
            </a:r>
            <a:r>
              <a:rPr lang="en-US" sz="2000" dirty="0" err="1">
                <a:solidFill>
                  <a:srgbClr val="0070C0"/>
                </a:solidFill>
              </a:rPr>
              <a:t>và</a:t>
            </a:r>
            <a:r>
              <a:rPr lang="en-US" sz="2000" dirty="0">
                <a:solidFill>
                  <a:srgbClr val="0070C0"/>
                </a:solidFill>
              </a:rPr>
              <a:t> </a:t>
            </a:r>
            <a:r>
              <a:rPr lang="en-US" sz="2000" dirty="0" err="1">
                <a:solidFill>
                  <a:srgbClr val="0070C0"/>
                </a:solidFill>
              </a:rPr>
              <a:t>gửi</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vi-VN" sz="2000" dirty="0">
                <a:solidFill>
                  <a:srgbClr val="0070C0"/>
                </a:solidFill>
              </a:rPr>
              <a:t>:</a:t>
            </a:r>
            <a:endParaRPr lang="en-US" sz="2000" dirty="0">
              <a:solidFill>
                <a:srgbClr val="0070C0"/>
              </a:solidFill>
            </a:endParaRPr>
          </a:p>
          <a:p>
            <a:pPr marL="742950" lvl="1" indent="-285750">
              <a:lnSpc>
                <a:spcPct val="110000"/>
              </a:lnSpc>
              <a:spcBef>
                <a:spcPts val="600"/>
              </a:spcBef>
              <a:spcAft>
                <a:spcPts val="600"/>
              </a:spcAft>
              <a:buFont typeface="Arial"/>
              <a:buChar char="•"/>
            </a:pPr>
            <a:r>
              <a:rPr lang="en-US" sz="2000" dirty="0" err="1">
                <a:solidFill>
                  <a:srgbClr val="0070C0"/>
                </a:solidFill>
              </a:rPr>
              <a:t>Tài</a:t>
            </a:r>
            <a:r>
              <a:rPr lang="en-US" sz="2000" dirty="0">
                <a:solidFill>
                  <a:srgbClr val="0070C0"/>
                </a:solidFill>
              </a:rPr>
              <a:t> </a:t>
            </a:r>
            <a:r>
              <a:rPr lang="en-US" sz="2000" dirty="0" err="1">
                <a:solidFill>
                  <a:srgbClr val="0070C0"/>
                </a:solidFill>
              </a:rPr>
              <a:t>khoản</a:t>
            </a:r>
            <a:r>
              <a:rPr lang="en-US" sz="2000" dirty="0">
                <a:solidFill>
                  <a:srgbClr val="0070C0"/>
                </a:solidFill>
              </a:rPr>
              <a:t> </a:t>
            </a:r>
            <a:r>
              <a:rPr lang="en-US" sz="2000" dirty="0" err="1">
                <a:solidFill>
                  <a:srgbClr val="0070C0"/>
                </a:solidFill>
              </a:rPr>
              <a:t>của</a:t>
            </a:r>
            <a:r>
              <a:rPr lang="en-US" sz="2000" dirty="0">
                <a:solidFill>
                  <a:srgbClr val="0070C0"/>
                </a:solidFill>
              </a:rPr>
              <a:t> </a:t>
            </a:r>
            <a:r>
              <a:rPr lang="en-US" sz="2000" dirty="0" err="1">
                <a:solidFill>
                  <a:srgbClr val="0070C0"/>
                </a:solidFill>
              </a:rPr>
              <a:t>các</a:t>
            </a:r>
            <a:r>
              <a:rPr lang="en-US" sz="2000" dirty="0">
                <a:solidFill>
                  <a:srgbClr val="0070C0"/>
                </a:solidFill>
              </a:rPr>
              <a:t> </a:t>
            </a:r>
            <a:r>
              <a:rPr lang="en-US" sz="2000" dirty="0" err="1">
                <a:solidFill>
                  <a:srgbClr val="0070C0"/>
                </a:solidFill>
              </a:rPr>
              <a:t>đề</a:t>
            </a:r>
            <a:r>
              <a:rPr lang="en-US" sz="2000" dirty="0">
                <a:solidFill>
                  <a:srgbClr val="0070C0"/>
                </a:solidFill>
              </a:rPr>
              <a:t> </a:t>
            </a:r>
            <a:r>
              <a:rPr lang="en-US" sz="2000" dirty="0" err="1">
                <a:solidFill>
                  <a:srgbClr val="0070C0"/>
                </a:solidFill>
              </a:rPr>
              <a:t>thủ</a:t>
            </a:r>
            <a:r>
              <a:rPr lang="en-US" sz="2000" dirty="0">
                <a:solidFill>
                  <a:srgbClr val="0070C0"/>
                </a:solidFill>
              </a:rPr>
              <a:t> </a:t>
            </a:r>
            <a:r>
              <a:rPr lang="en-US" sz="2000" dirty="0" err="1">
                <a:solidFill>
                  <a:srgbClr val="0070C0"/>
                </a:solidFill>
              </a:rPr>
              <a:t>khi</a:t>
            </a:r>
            <a:r>
              <a:rPr lang="en-US" sz="2000" dirty="0">
                <a:solidFill>
                  <a:srgbClr val="0070C0"/>
                </a:solidFill>
              </a:rPr>
              <a:t> </a:t>
            </a:r>
            <a:r>
              <a:rPr lang="en-US" sz="2000" dirty="0" err="1">
                <a:solidFill>
                  <a:srgbClr val="0070C0"/>
                </a:solidFill>
              </a:rPr>
              <a:t>vào</a:t>
            </a:r>
            <a:r>
              <a:rPr lang="en-US" sz="2000" dirty="0">
                <a:solidFill>
                  <a:srgbClr val="0070C0"/>
                </a:solidFill>
              </a:rPr>
              <a:t> </a:t>
            </a:r>
            <a:r>
              <a:rPr lang="en-US" sz="2000" dirty="0" err="1">
                <a:solidFill>
                  <a:srgbClr val="0070C0"/>
                </a:solidFill>
              </a:rPr>
              <a:t>chức</a:t>
            </a:r>
            <a:r>
              <a:rPr lang="en-US" sz="2000" dirty="0">
                <a:solidFill>
                  <a:srgbClr val="0070C0"/>
                </a:solidFill>
              </a:rPr>
              <a:t> </a:t>
            </a:r>
            <a:r>
              <a:rPr lang="en-US" sz="2000" dirty="0" err="1">
                <a:solidFill>
                  <a:srgbClr val="0070C0"/>
                </a:solidFill>
              </a:rPr>
              <a:t>năng</a:t>
            </a:r>
            <a:r>
              <a:rPr lang="en-US" sz="2000" dirty="0">
                <a:solidFill>
                  <a:srgbClr val="0070C0"/>
                </a:solidFill>
              </a:rPr>
              <a:t> </a:t>
            </a:r>
            <a:r>
              <a:rPr lang="en-US" sz="2000" dirty="0" err="1">
                <a:solidFill>
                  <a:srgbClr val="0070C0"/>
                </a:solidFill>
              </a:rPr>
              <a:t>Thêm</a:t>
            </a:r>
            <a:r>
              <a:rPr lang="en-US" sz="2000" dirty="0">
                <a:solidFill>
                  <a:srgbClr val="0070C0"/>
                </a:solidFill>
              </a:rPr>
              <a:t> </a:t>
            </a:r>
            <a:r>
              <a:rPr lang="en-US" sz="2000" dirty="0" err="1">
                <a:solidFill>
                  <a:srgbClr val="0070C0"/>
                </a:solidFill>
              </a:rPr>
              <a:t>mới</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a:t>
            </a:r>
            <a:r>
              <a:rPr lang="en-US" sz="2000" dirty="0" err="1">
                <a:solidFill>
                  <a:srgbClr val="0070C0"/>
                </a:solidFill>
              </a:rPr>
              <a:t>mặc</a:t>
            </a:r>
            <a:r>
              <a:rPr lang="en-US" sz="2000" dirty="0">
                <a:solidFill>
                  <a:srgbClr val="0070C0"/>
                </a:solidFill>
              </a:rPr>
              <a:t> </a:t>
            </a:r>
            <a:r>
              <a:rPr lang="en-US" sz="2000" dirty="0" err="1">
                <a:solidFill>
                  <a:srgbClr val="0070C0"/>
                </a:solidFill>
              </a:rPr>
              <a:t>định</a:t>
            </a:r>
            <a:r>
              <a:rPr lang="en-US" sz="2000" dirty="0">
                <a:solidFill>
                  <a:srgbClr val="0070C0"/>
                </a:solidFill>
              </a:rPr>
              <a:t> </a:t>
            </a:r>
            <a:r>
              <a:rPr lang="en-US" sz="2000" dirty="0" err="1">
                <a:solidFill>
                  <a:srgbClr val="0070C0"/>
                </a:solidFill>
              </a:rPr>
              <a:t>sẽ</a:t>
            </a:r>
            <a:r>
              <a:rPr lang="en-US" sz="2000" dirty="0">
                <a:solidFill>
                  <a:srgbClr val="0070C0"/>
                </a:solidFill>
              </a:rPr>
              <a:t> </a:t>
            </a:r>
            <a:r>
              <a:rPr lang="en-US" sz="2000" dirty="0" err="1">
                <a:solidFill>
                  <a:srgbClr val="0070C0"/>
                </a:solidFill>
              </a:rPr>
              <a:t>hiển</a:t>
            </a:r>
            <a:r>
              <a:rPr lang="en-US" sz="2000" dirty="0">
                <a:solidFill>
                  <a:srgbClr val="0070C0"/>
                </a:solidFill>
              </a:rPr>
              <a:t> thị </a:t>
            </a:r>
            <a:r>
              <a:rPr lang="en-US" sz="2000" dirty="0" err="1">
                <a:solidFill>
                  <a:srgbClr val="0070C0"/>
                </a:solidFill>
              </a:rPr>
              <a:t>các</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a:t>
            </a:r>
            <a:r>
              <a:rPr lang="en-US" sz="2000" dirty="0" err="1">
                <a:solidFill>
                  <a:srgbClr val="0070C0"/>
                </a:solidFill>
              </a:rPr>
              <a:t>mới</a:t>
            </a:r>
            <a:r>
              <a:rPr lang="en-US" sz="2000" dirty="0">
                <a:solidFill>
                  <a:srgbClr val="0070C0"/>
                </a:solidFill>
              </a:rPr>
              <a:t> upload, </a:t>
            </a:r>
            <a:r>
              <a:rPr lang="en-US" sz="2000" dirty="0" err="1">
                <a:solidFill>
                  <a:srgbClr val="0070C0"/>
                </a:solidFill>
              </a:rPr>
              <a:t>chưa</a:t>
            </a:r>
            <a:r>
              <a:rPr lang="en-US" sz="2000" dirty="0">
                <a:solidFill>
                  <a:srgbClr val="0070C0"/>
                </a:solidFill>
              </a:rPr>
              <a:t> </a:t>
            </a:r>
            <a:r>
              <a:rPr lang="en-US" sz="2000" dirty="0" err="1">
                <a:solidFill>
                  <a:srgbClr val="0070C0"/>
                </a:solidFill>
              </a:rPr>
              <a:t>được</a:t>
            </a:r>
            <a:r>
              <a:rPr lang="en-US" sz="2000" dirty="0">
                <a:solidFill>
                  <a:srgbClr val="0070C0"/>
                </a:solidFill>
              </a:rPr>
              <a:t> </a:t>
            </a:r>
            <a:r>
              <a:rPr lang="en-US" sz="2000" dirty="0" err="1">
                <a:solidFill>
                  <a:srgbClr val="0070C0"/>
                </a:solidFill>
              </a:rPr>
              <a:t>gửi</a:t>
            </a:r>
            <a:r>
              <a:rPr lang="en-US" sz="2000" dirty="0">
                <a:solidFill>
                  <a:srgbClr val="0070C0"/>
                </a:solidFill>
              </a:rPr>
              <a:t> </a:t>
            </a:r>
            <a:r>
              <a:rPr lang="en-US" sz="2000" dirty="0" err="1">
                <a:solidFill>
                  <a:srgbClr val="0070C0"/>
                </a:solidFill>
              </a:rPr>
              <a:t>lên</a:t>
            </a:r>
            <a:r>
              <a:rPr lang="en-US" sz="2000" dirty="0">
                <a:solidFill>
                  <a:srgbClr val="0070C0"/>
                </a:solidFill>
              </a:rPr>
              <a:t> </a:t>
            </a:r>
            <a:r>
              <a:rPr lang="en-US" sz="2000" dirty="0" err="1">
                <a:solidFill>
                  <a:srgbClr val="0070C0"/>
                </a:solidFill>
              </a:rPr>
              <a:t>đơn</a:t>
            </a:r>
            <a:r>
              <a:rPr lang="en-US" sz="2000" dirty="0">
                <a:solidFill>
                  <a:srgbClr val="0070C0"/>
                </a:solidFill>
              </a:rPr>
              <a:t> </a:t>
            </a:r>
            <a:r>
              <a:rPr lang="en-US" sz="2000" dirty="0" err="1">
                <a:solidFill>
                  <a:srgbClr val="0070C0"/>
                </a:solidFill>
              </a:rPr>
              <a:t>vị</a:t>
            </a:r>
            <a:r>
              <a:rPr lang="en-US" sz="2000" dirty="0">
                <a:solidFill>
                  <a:srgbClr val="0070C0"/>
                </a:solidFill>
              </a:rPr>
              <a:t> </a:t>
            </a:r>
            <a:r>
              <a:rPr lang="en-US" sz="2000" dirty="0" err="1">
                <a:solidFill>
                  <a:srgbClr val="0070C0"/>
                </a:solidFill>
              </a:rPr>
              <a:t>duyệt</a:t>
            </a:r>
            <a:endParaRPr lang="en-US" sz="2000" dirty="0">
              <a:solidFill>
                <a:srgbClr val="0070C0"/>
              </a:solidFill>
            </a:endParaRPr>
          </a:p>
          <a:p>
            <a:pPr marL="742950" lvl="1" indent="-285750">
              <a:lnSpc>
                <a:spcPct val="110000"/>
              </a:lnSpc>
              <a:spcBef>
                <a:spcPts val="600"/>
              </a:spcBef>
              <a:spcAft>
                <a:spcPts val="600"/>
              </a:spcAft>
              <a:buFont typeface="Arial"/>
              <a:buChar char="•"/>
            </a:pPr>
            <a:r>
              <a:rPr lang="en-US" sz="2000" dirty="0" err="1">
                <a:solidFill>
                  <a:srgbClr val="0070C0"/>
                </a:solidFill>
              </a:rPr>
              <a:t>Chọn</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a:t>
            </a:r>
            <a:r>
              <a:rPr lang="en-US" sz="2000" dirty="0" err="1">
                <a:solidFill>
                  <a:srgbClr val="0070C0"/>
                </a:solidFill>
              </a:rPr>
              <a:t>bằng</a:t>
            </a:r>
            <a:r>
              <a:rPr lang="en-US" sz="2000" dirty="0">
                <a:solidFill>
                  <a:srgbClr val="0070C0"/>
                </a:solidFill>
              </a:rPr>
              <a:t> </a:t>
            </a:r>
            <a:r>
              <a:rPr lang="en-US" sz="2000" dirty="0" err="1">
                <a:solidFill>
                  <a:srgbClr val="0070C0"/>
                </a:solidFill>
              </a:rPr>
              <a:t>cách</a:t>
            </a:r>
            <a:r>
              <a:rPr lang="en-US" sz="2000" dirty="0">
                <a:solidFill>
                  <a:srgbClr val="0070C0"/>
                </a:solidFill>
              </a:rPr>
              <a:t> </a:t>
            </a:r>
            <a:r>
              <a:rPr lang="en-US" sz="2000" dirty="0" err="1">
                <a:solidFill>
                  <a:srgbClr val="0070C0"/>
                </a:solidFill>
              </a:rPr>
              <a:t>tích</a:t>
            </a:r>
            <a:r>
              <a:rPr lang="en-US" sz="2000" dirty="0">
                <a:solidFill>
                  <a:srgbClr val="0070C0"/>
                </a:solidFill>
              </a:rPr>
              <a:t> </a:t>
            </a:r>
            <a:r>
              <a:rPr lang="en-US" sz="2000" dirty="0" err="1">
                <a:solidFill>
                  <a:srgbClr val="0070C0"/>
                </a:solidFill>
              </a:rPr>
              <a:t>vào</a:t>
            </a:r>
            <a:r>
              <a:rPr lang="en-US" sz="2000" dirty="0">
                <a:solidFill>
                  <a:srgbClr val="0070C0"/>
                </a:solidFill>
              </a:rPr>
              <a:t> ô checkbox </a:t>
            </a:r>
            <a:r>
              <a:rPr lang="en-US" sz="2000" dirty="0" err="1">
                <a:solidFill>
                  <a:srgbClr val="0070C0"/>
                </a:solidFill>
              </a:rPr>
              <a:t>bên</a:t>
            </a:r>
            <a:r>
              <a:rPr lang="en-US" sz="2000" dirty="0">
                <a:solidFill>
                  <a:srgbClr val="0070C0"/>
                </a:solidFill>
              </a:rPr>
              <a:t> </a:t>
            </a:r>
            <a:r>
              <a:rPr lang="en-US" sz="2000" dirty="0" err="1">
                <a:solidFill>
                  <a:srgbClr val="0070C0"/>
                </a:solidFill>
              </a:rPr>
              <a:t>cạnh</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a:t>
            </a:r>
            <a:r>
              <a:rPr lang="en-US" sz="2000" dirty="0" err="1">
                <a:solidFill>
                  <a:srgbClr val="0070C0"/>
                </a:solidFill>
              </a:rPr>
              <a:t>có</a:t>
            </a:r>
            <a:r>
              <a:rPr lang="en-US" sz="2000" dirty="0">
                <a:solidFill>
                  <a:srgbClr val="0070C0"/>
                </a:solidFill>
              </a:rPr>
              <a:t> </a:t>
            </a:r>
            <a:r>
              <a:rPr lang="en-US" sz="2000" dirty="0" err="1">
                <a:solidFill>
                  <a:srgbClr val="0070C0"/>
                </a:solidFill>
              </a:rPr>
              <a:t>thể</a:t>
            </a:r>
            <a:r>
              <a:rPr lang="en-US" sz="2000" dirty="0">
                <a:solidFill>
                  <a:srgbClr val="0070C0"/>
                </a:solidFill>
              </a:rPr>
              <a:t> </a:t>
            </a:r>
            <a:r>
              <a:rPr lang="en-US" sz="2000" dirty="0" err="1">
                <a:solidFill>
                  <a:srgbClr val="0070C0"/>
                </a:solidFill>
              </a:rPr>
              <a:t>chọn</a:t>
            </a:r>
            <a:r>
              <a:rPr lang="en-US" sz="2000" dirty="0">
                <a:solidFill>
                  <a:srgbClr val="0070C0"/>
                </a:solidFill>
              </a:rPr>
              <a:t> </a:t>
            </a:r>
            <a:r>
              <a:rPr lang="en-US" sz="2000" dirty="0" err="1">
                <a:solidFill>
                  <a:srgbClr val="0070C0"/>
                </a:solidFill>
              </a:rPr>
              <a:t>nhiều</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sau</a:t>
            </a:r>
            <a:r>
              <a:rPr lang="en-US" sz="2000" dirty="0">
                <a:solidFill>
                  <a:srgbClr val="0070C0"/>
                </a:solidFill>
              </a:rPr>
              <a:t> </a:t>
            </a:r>
            <a:r>
              <a:rPr lang="en-US" sz="2000" dirty="0" err="1">
                <a:solidFill>
                  <a:srgbClr val="0070C0"/>
                </a:solidFill>
              </a:rPr>
              <a:t>đó</a:t>
            </a:r>
            <a:r>
              <a:rPr lang="en-US" sz="2000" dirty="0">
                <a:solidFill>
                  <a:srgbClr val="0070C0"/>
                </a:solidFill>
              </a:rPr>
              <a:t> click </a:t>
            </a:r>
            <a:r>
              <a:rPr lang="en-US" sz="2000" dirty="0" err="1">
                <a:solidFill>
                  <a:srgbClr val="0070C0"/>
                </a:solidFill>
              </a:rPr>
              <a:t>vào</a:t>
            </a:r>
            <a:r>
              <a:rPr lang="en-US" sz="2000" dirty="0">
                <a:solidFill>
                  <a:srgbClr val="0070C0"/>
                </a:solidFill>
              </a:rPr>
              <a:t> </a:t>
            </a:r>
            <a:r>
              <a:rPr lang="en-US" sz="2000" dirty="0" err="1">
                <a:solidFill>
                  <a:srgbClr val="0070C0"/>
                </a:solidFill>
              </a:rPr>
              <a:t>nút</a:t>
            </a:r>
            <a:r>
              <a:rPr lang="en-US" sz="2000" dirty="0">
                <a:solidFill>
                  <a:srgbClr val="0070C0"/>
                </a:solidFill>
              </a:rPr>
              <a:t> </a:t>
            </a:r>
            <a:r>
              <a:rPr lang="en-US" sz="2000" b="1" dirty="0" err="1">
                <a:solidFill>
                  <a:srgbClr val="0070C0"/>
                </a:solidFill>
              </a:rPr>
              <a:t>Gửi</a:t>
            </a:r>
            <a:r>
              <a:rPr lang="en-US" sz="2000" b="1" dirty="0">
                <a:solidFill>
                  <a:srgbClr val="0070C0"/>
                </a:solidFill>
              </a:rPr>
              <a:t> </a:t>
            </a:r>
            <a:r>
              <a:rPr lang="en-US" sz="2000" b="1" dirty="0" err="1">
                <a:solidFill>
                  <a:srgbClr val="0070C0"/>
                </a:solidFill>
              </a:rPr>
              <a:t>lên</a:t>
            </a:r>
            <a:r>
              <a:rPr lang="en-US" sz="2000" b="1" dirty="0">
                <a:solidFill>
                  <a:srgbClr val="0070C0"/>
                </a:solidFill>
              </a:rPr>
              <a:t> </a:t>
            </a:r>
            <a:r>
              <a:rPr lang="en-US" sz="2000" b="1" dirty="0" err="1">
                <a:solidFill>
                  <a:srgbClr val="0070C0"/>
                </a:solidFill>
              </a:rPr>
              <a:t>duyệt</a:t>
            </a:r>
            <a:r>
              <a:rPr lang="en-US" sz="2000" dirty="0">
                <a:solidFill>
                  <a:srgbClr val="0070C0"/>
                </a:solidFill>
              </a:rPr>
              <a:t>  </a:t>
            </a:r>
          </a:p>
          <a:p>
            <a:pPr marL="742950" lvl="1" indent="-285750">
              <a:lnSpc>
                <a:spcPct val="110000"/>
              </a:lnSpc>
              <a:spcBef>
                <a:spcPts val="600"/>
              </a:spcBef>
              <a:spcAft>
                <a:spcPts val="600"/>
              </a:spcAft>
              <a:buFont typeface="Arial"/>
              <a:buChar char="•"/>
            </a:pPr>
            <a:r>
              <a:rPr lang="en-US" sz="2000" dirty="0" err="1">
                <a:solidFill>
                  <a:srgbClr val="FF0000"/>
                </a:solidFill>
              </a:rPr>
              <a:t>Trách</a:t>
            </a:r>
            <a:r>
              <a:rPr lang="en-US" sz="2000" dirty="0">
                <a:solidFill>
                  <a:srgbClr val="FF0000"/>
                </a:solidFill>
              </a:rPr>
              <a:t> </a:t>
            </a:r>
            <a:r>
              <a:rPr lang="en-US" sz="2000" dirty="0" err="1">
                <a:solidFill>
                  <a:srgbClr val="FF0000"/>
                </a:solidFill>
              </a:rPr>
              <a:t>nhiệm</a:t>
            </a:r>
            <a:r>
              <a:rPr lang="en-US" sz="2000" dirty="0">
                <a:solidFill>
                  <a:srgbClr val="FF0000"/>
                </a:solidFill>
              </a:rPr>
              <a:t> </a:t>
            </a:r>
            <a:r>
              <a:rPr lang="en-US" sz="2000" dirty="0" err="1">
                <a:solidFill>
                  <a:srgbClr val="FF0000"/>
                </a:solidFill>
              </a:rPr>
              <a:t>của</a:t>
            </a:r>
            <a:r>
              <a:rPr lang="en-US" sz="2000" dirty="0">
                <a:solidFill>
                  <a:srgbClr val="FF0000"/>
                </a:solidFill>
              </a:rPr>
              <a:t> </a:t>
            </a:r>
            <a:r>
              <a:rPr lang="en-US" sz="2000" dirty="0" err="1">
                <a:solidFill>
                  <a:srgbClr val="FF0000"/>
                </a:solidFill>
              </a:rPr>
              <a:t>người</a:t>
            </a:r>
            <a:r>
              <a:rPr lang="en-US" sz="2000" dirty="0">
                <a:solidFill>
                  <a:srgbClr val="FF0000"/>
                </a:solidFill>
              </a:rPr>
              <a:t> upload</a:t>
            </a:r>
            <a:r>
              <a:rPr lang="en-US" sz="2000" dirty="0">
                <a:solidFill>
                  <a:srgbClr val="0070C0"/>
                </a:solidFill>
              </a:rPr>
              <a:t>: </a:t>
            </a:r>
            <a:r>
              <a:rPr lang="en-US" sz="2000" dirty="0" err="1">
                <a:solidFill>
                  <a:srgbClr val="0070C0"/>
                </a:solidFill>
              </a:rPr>
              <a:t>thực</a:t>
            </a:r>
            <a:r>
              <a:rPr lang="en-US" sz="2000" dirty="0">
                <a:solidFill>
                  <a:srgbClr val="0070C0"/>
                </a:solidFill>
              </a:rPr>
              <a:t> </a:t>
            </a:r>
            <a:r>
              <a:rPr lang="en-US" sz="2000" dirty="0" err="1">
                <a:solidFill>
                  <a:srgbClr val="0070C0"/>
                </a:solidFill>
              </a:rPr>
              <a:t>hiện</a:t>
            </a:r>
            <a:r>
              <a:rPr lang="en-US" sz="2000" dirty="0">
                <a:solidFill>
                  <a:srgbClr val="0070C0"/>
                </a:solidFill>
              </a:rPr>
              <a:t> upload </a:t>
            </a:r>
            <a:r>
              <a:rPr lang="en-US" sz="2000" dirty="0" err="1">
                <a:solidFill>
                  <a:srgbClr val="0070C0"/>
                </a:solidFill>
              </a:rPr>
              <a:t>đúng</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a:t>
            </a:r>
            <a:r>
              <a:rPr lang="en-US" sz="2000" dirty="0" err="1">
                <a:solidFill>
                  <a:srgbClr val="0070C0"/>
                </a:solidFill>
              </a:rPr>
              <a:t>chọn</a:t>
            </a:r>
            <a:r>
              <a:rPr lang="en-US" sz="2000" dirty="0">
                <a:solidFill>
                  <a:srgbClr val="0070C0"/>
                </a:solidFill>
              </a:rPr>
              <a:t> </a:t>
            </a:r>
            <a:r>
              <a:rPr lang="en-US" sz="2000" dirty="0" err="1">
                <a:solidFill>
                  <a:srgbClr val="0070C0"/>
                </a:solidFill>
              </a:rPr>
              <a:t>đúng</a:t>
            </a:r>
            <a:r>
              <a:rPr lang="en-US" sz="2000" dirty="0">
                <a:solidFill>
                  <a:srgbClr val="0070C0"/>
                </a:solidFill>
              </a:rPr>
              <a:t> </a:t>
            </a:r>
            <a:r>
              <a:rPr lang="en-US" sz="2000" dirty="0" err="1">
                <a:solidFill>
                  <a:srgbClr val="0070C0"/>
                </a:solidFill>
              </a:rPr>
              <a:t>môn</a:t>
            </a:r>
            <a:r>
              <a:rPr lang="en-US" sz="2000" dirty="0">
                <a:solidFill>
                  <a:srgbClr val="0070C0"/>
                </a:solidFill>
              </a:rPr>
              <a:t>, </a:t>
            </a:r>
            <a:r>
              <a:rPr lang="en-US" sz="2000" dirty="0" err="1">
                <a:solidFill>
                  <a:srgbClr val="0070C0"/>
                </a:solidFill>
              </a:rPr>
              <a:t>đúng</a:t>
            </a:r>
            <a:r>
              <a:rPr lang="en-US" sz="2000" dirty="0">
                <a:solidFill>
                  <a:srgbClr val="0070C0"/>
                </a:solidFill>
              </a:rPr>
              <a:t> </a:t>
            </a:r>
            <a:r>
              <a:rPr lang="en-US" sz="2000" dirty="0" err="1">
                <a:solidFill>
                  <a:srgbClr val="0070C0"/>
                </a:solidFill>
              </a:rPr>
              <a:t>cập</a:t>
            </a:r>
            <a:r>
              <a:rPr lang="en-US" sz="2000" dirty="0">
                <a:solidFill>
                  <a:srgbClr val="0070C0"/>
                </a:solidFill>
              </a:rPr>
              <a:t> </a:t>
            </a:r>
            <a:r>
              <a:rPr lang="en-US" sz="2000" dirty="0" err="1">
                <a:solidFill>
                  <a:srgbClr val="0070C0"/>
                </a:solidFill>
              </a:rPr>
              <a:t>độ</a:t>
            </a:r>
            <a:r>
              <a:rPr lang="en-US" sz="2000" dirty="0">
                <a:solidFill>
                  <a:srgbClr val="0070C0"/>
                </a:solidFill>
              </a:rPr>
              <a:t>), </a:t>
            </a:r>
            <a:r>
              <a:rPr lang="en-US" sz="2000" dirty="0" err="1">
                <a:solidFill>
                  <a:srgbClr val="0070C0"/>
                </a:solidFill>
              </a:rPr>
              <a:t>kiểm</a:t>
            </a:r>
            <a:r>
              <a:rPr lang="en-US" sz="2000" dirty="0">
                <a:solidFill>
                  <a:srgbClr val="0070C0"/>
                </a:solidFill>
              </a:rPr>
              <a:t> </a:t>
            </a:r>
            <a:r>
              <a:rPr lang="en-US" sz="2000" dirty="0" err="1">
                <a:solidFill>
                  <a:srgbClr val="0070C0"/>
                </a:solidFill>
              </a:rPr>
              <a:t>tra</a:t>
            </a:r>
            <a:r>
              <a:rPr lang="en-US" sz="2000" dirty="0">
                <a:solidFill>
                  <a:srgbClr val="0070C0"/>
                </a:solidFill>
              </a:rPr>
              <a:t> </a:t>
            </a:r>
            <a:r>
              <a:rPr lang="en-US" sz="2000" dirty="0" err="1">
                <a:solidFill>
                  <a:srgbClr val="0070C0"/>
                </a:solidFill>
              </a:rPr>
              <a:t>lại</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a:t>
            </a:r>
            <a:r>
              <a:rPr lang="en-US" sz="2000" dirty="0" err="1">
                <a:solidFill>
                  <a:srgbClr val="0070C0"/>
                </a:solidFill>
              </a:rPr>
              <a:t>sau</a:t>
            </a:r>
            <a:r>
              <a:rPr lang="en-US" sz="2000" dirty="0">
                <a:solidFill>
                  <a:srgbClr val="0070C0"/>
                </a:solidFill>
              </a:rPr>
              <a:t> </a:t>
            </a:r>
            <a:r>
              <a:rPr lang="en-US" sz="2000" dirty="0" err="1">
                <a:solidFill>
                  <a:srgbClr val="0070C0"/>
                </a:solidFill>
              </a:rPr>
              <a:t>khi</a:t>
            </a:r>
            <a:r>
              <a:rPr lang="en-US" sz="2000" dirty="0">
                <a:solidFill>
                  <a:srgbClr val="0070C0"/>
                </a:solidFill>
              </a:rPr>
              <a:t> upload (</a:t>
            </a:r>
            <a:r>
              <a:rPr lang="en-US" sz="2000" dirty="0" err="1">
                <a:solidFill>
                  <a:srgbClr val="0070C0"/>
                </a:solidFill>
              </a:rPr>
              <a:t>nội</a:t>
            </a:r>
            <a:r>
              <a:rPr lang="en-US" sz="2000" dirty="0">
                <a:solidFill>
                  <a:srgbClr val="0070C0"/>
                </a:solidFill>
              </a:rPr>
              <a:t> dung, </a:t>
            </a:r>
            <a:r>
              <a:rPr lang="en-US" sz="2000" dirty="0" err="1">
                <a:solidFill>
                  <a:srgbClr val="0070C0"/>
                </a:solidFill>
              </a:rPr>
              <a:t>chính</a:t>
            </a:r>
            <a:r>
              <a:rPr lang="en-US" sz="2000" dirty="0">
                <a:solidFill>
                  <a:srgbClr val="0070C0"/>
                </a:solidFill>
              </a:rPr>
              <a:t> </a:t>
            </a:r>
            <a:r>
              <a:rPr lang="en-US" sz="2000" dirty="0" err="1">
                <a:solidFill>
                  <a:srgbClr val="0070C0"/>
                </a:solidFill>
              </a:rPr>
              <a:t>tả</a:t>
            </a:r>
            <a:r>
              <a:rPr lang="en-US" sz="2000" dirty="0">
                <a:solidFill>
                  <a:srgbClr val="0070C0"/>
                </a:solidFill>
              </a:rPr>
              <a:t>, </a:t>
            </a:r>
            <a:r>
              <a:rPr lang="en-US" sz="2000" dirty="0" err="1">
                <a:solidFill>
                  <a:srgbClr val="0070C0"/>
                </a:solidFill>
              </a:rPr>
              <a:t>các</a:t>
            </a:r>
            <a:r>
              <a:rPr lang="en-US" sz="2000" dirty="0">
                <a:solidFill>
                  <a:srgbClr val="0070C0"/>
                </a:solidFill>
              </a:rPr>
              <a:t> </a:t>
            </a:r>
            <a:r>
              <a:rPr lang="en-US" sz="2000" dirty="0" err="1">
                <a:solidFill>
                  <a:srgbClr val="0070C0"/>
                </a:solidFill>
              </a:rPr>
              <a:t>đáp</a:t>
            </a:r>
            <a:r>
              <a:rPr lang="en-US" sz="2000" dirty="0">
                <a:solidFill>
                  <a:srgbClr val="0070C0"/>
                </a:solidFill>
              </a:rPr>
              <a:t> </a:t>
            </a:r>
            <a:r>
              <a:rPr lang="en-US" sz="2000" dirty="0" err="1">
                <a:solidFill>
                  <a:srgbClr val="0070C0"/>
                </a:solidFill>
              </a:rPr>
              <a:t>án</a:t>
            </a:r>
            <a:r>
              <a:rPr lang="en-US" sz="2000" dirty="0">
                <a:solidFill>
                  <a:srgbClr val="0070C0"/>
                </a:solidFill>
              </a:rPr>
              <a:t> …), </a:t>
            </a:r>
            <a:r>
              <a:rPr lang="en-US" sz="2000" b="1" dirty="0" err="1">
                <a:solidFill>
                  <a:srgbClr val="0070C0"/>
                </a:solidFill>
              </a:rPr>
              <a:t>phải</a:t>
            </a:r>
            <a:r>
              <a:rPr lang="en-US" sz="2000" b="1" dirty="0">
                <a:solidFill>
                  <a:srgbClr val="0070C0"/>
                </a:solidFill>
              </a:rPr>
              <a:t> </a:t>
            </a:r>
            <a:r>
              <a:rPr lang="en-US" sz="2000" b="1" dirty="0" err="1">
                <a:solidFill>
                  <a:srgbClr val="0070C0"/>
                </a:solidFill>
              </a:rPr>
              <a:t>gửi</a:t>
            </a:r>
            <a:r>
              <a:rPr lang="en-US" sz="2000" b="1" dirty="0">
                <a:solidFill>
                  <a:srgbClr val="0070C0"/>
                </a:solidFill>
              </a:rPr>
              <a:t> </a:t>
            </a:r>
            <a:r>
              <a:rPr lang="en-US" sz="2000" b="1" dirty="0" err="1">
                <a:solidFill>
                  <a:srgbClr val="0070C0"/>
                </a:solidFill>
              </a:rPr>
              <a:t>câu</a:t>
            </a:r>
            <a:r>
              <a:rPr lang="en-US" sz="2000" b="1" dirty="0">
                <a:solidFill>
                  <a:srgbClr val="0070C0"/>
                </a:solidFill>
              </a:rPr>
              <a:t> </a:t>
            </a:r>
            <a:r>
              <a:rPr lang="en-US" sz="2000" b="1" dirty="0" err="1">
                <a:solidFill>
                  <a:srgbClr val="0070C0"/>
                </a:solidFill>
              </a:rPr>
              <a:t>hỏi</a:t>
            </a:r>
            <a:r>
              <a:rPr lang="en-US" sz="2000" b="1" dirty="0">
                <a:solidFill>
                  <a:srgbClr val="0070C0"/>
                </a:solidFill>
              </a:rPr>
              <a:t> </a:t>
            </a:r>
            <a:r>
              <a:rPr lang="en-US" sz="2000" b="1" dirty="0" err="1">
                <a:solidFill>
                  <a:srgbClr val="0070C0"/>
                </a:solidFill>
              </a:rPr>
              <a:t>lên</a:t>
            </a:r>
            <a:r>
              <a:rPr lang="en-US" sz="2000" b="1" dirty="0">
                <a:solidFill>
                  <a:srgbClr val="0070C0"/>
                </a:solidFill>
              </a:rPr>
              <a:t> </a:t>
            </a:r>
            <a:r>
              <a:rPr lang="en-US" sz="2000" b="1" dirty="0" err="1">
                <a:solidFill>
                  <a:srgbClr val="0070C0"/>
                </a:solidFill>
              </a:rPr>
              <a:t>để</a:t>
            </a:r>
            <a:r>
              <a:rPr lang="en-US" sz="2000" b="1" dirty="0">
                <a:solidFill>
                  <a:srgbClr val="0070C0"/>
                </a:solidFill>
              </a:rPr>
              <a:t> </a:t>
            </a:r>
            <a:r>
              <a:rPr lang="en-US" sz="2000" b="1" dirty="0" err="1">
                <a:solidFill>
                  <a:srgbClr val="0070C0"/>
                </a:solidFill>
              </a:rPr>
              <a:t>duyệt</a:t>
            </a:r>
            <a:r>
              <a:rPr lang="en-US" sz="2000" b="1" dirty="0">
                <a:solidFill>
                  <a:srgbClr val="0070C0"/>
                </a:solidFill>
              </a:rPr>
              <a:t> </a:t>
            </a:r>
            <a:r>
              <a:rPr lang="en-US" sz="2000" dirty="0" err="1">
                <a:solidFill>
                  <a:srgbClr val="0070C0"/>
                </a:solidFill>
              </a:rPr>
              <a:t>thì</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a:t>
            </a:r>
            <a:r>
              <a:rPr lang="en-US" sz="2000" dirty="0" err="1">
                <a:solidFill>
                  <a:srgbClr val="0070C0"/>
                </a:solidFill>
              </a:rPr>
              <a:t>mới</a:t>
            </a:r>
            <a:r>
              <a:rPr lang="en-US" sz="2000" dirty="0">
                <a:solidFill>
                  <a:srgbClr val="0070C0"/>
                </a:solidFill>
              </a:rPr>
              <a:t> </a:t>
            </a:r>
            <a:r>
              <a:rPr lang="en-US" sz="2000" dirty="0" err="1">
                <a:solidFill>
                  <a:srgbClr val="0070C0"/>
                </a:solidFill>
              </a:rPr>
              <a:t>được</a:t>
            </a:r>
            <a:r>
              <a:rPr lang="en-US" sz="2000" dirty="0">
                <a:solidFill>
                  <a:srgbClr val="0070C0"/>
                </a:solidFill>
              </a:rPr>
              <a:t> </a:t>
            </a:r>
            <a:r>
              <a:rPr lang="en-US" sz="2000" dirty="0" err="1" smtClean="0">
                <a:solidFill>
                  <a:srgbClr val="0070C0"/>
                </a:solidFill>
              </a:rPr>
              <a:t>tính</a:t>
            </a:r>
            <a:endParaRPr lang="en-US" sz="2000" b="1" dirty="0">
              <a:solidFill>
                <a:srgbClr val="FF0000"/>
              </a:solidFill>
            </a:endParaRPr>
          </a:p>
        </p:txBody>
      </p:sp>
    </p:spTree>
    <p:extLst>
      <p:ext uri="{BB962C8B-B14F-4D97-AF65-F5344CB8AC3E}">
        <p14:creationId xmlns:p14="http://schemas.microsoft.com/office/powerpoint/2010/main" val="12251141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Gửi</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câu</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hỏi</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lên</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người</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duyệt</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&amp;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duyệt</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câu</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hỏi</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(2)</a:t>
            </a:r>
            <a:endParaRPr lang="en-US" dirty="0"/>
          </a:p>
        </p:txBody>
      </p:sp>
      <p:sp>
        <p:nvSpPr>
          <p:cNvPr id="3" name="Footer Placeholder 2"/>
          <p:cNvSpPr>
            <a:spLocks noGrp="1"/>
          </p:cNvSpPr>
          <p:nvPr>
            <p:ph type="ftr" sz="quarter" idx="11"/>
          </p:nvPr>
        </p:nvSpPr>
        <p:spPr/>
        <p:txBody>
          <a:bodyPr/>
          <a:lstStyle/>
          <a:p>
            <a:r>
              <a:rPr lang="en-US"/>
              <a:t>www.themegallery.com</a:t>
            </a:r>
          </a:p>
        </p:txBody>
      </p:sp>
      <p:sp>
        <p:nvSpPr>
          <p:cNvPr id="4" name="Rectangle 3"/>
          <p:cNvSpPr/>
          <p:nvPr/>
        </p:nvSpPr>
        <p:spPr>
          <a:xfrm>
            <a:off x="76200" y="1204736"/>
            <a:ext cx="9829800" cy="4585871"/>
          </a:xfrm>
          <a:prstGeom prst="rect">
            <a:avLst/>
          </a:prstGeom>
        </p:spPr>
        <p:txBody>
          <a:bodyPr wrap="square">
            <a:spAutoFit/>
          </a:bodyPr>
          <a:lstStyle/>
          <a:p>
            <a:pPr marL="285750" lvl="0" indent="-285750" algn="just">
              <a:lnSpc>
                <a:spcPct val="110000"/>
              </a:lnSpc>
              <a:spcBef>
                <a:spcPts val="600"/>
              </a:spcBef>
              <a:spcAft>
                <a:spcPts val="600"/>
              </a:spcAft>
              <a:buFont typeface="Arial"/>
              <a:buChar char="•"/>
            </a:pPr>
            <a:r>
              <a:rPr lang="en-US" sz="2000" dirty="0" err="1">
                <a:solidFill>
                  <a:srgbClr val="0070C0"/>
                </a:solidFill>
              </a:rPr>
              <a:t>Duyệt</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a:t>
            </a:r>
            <a:r>
              <a:rPr lang="en-US" sz="2000" dirty="0" err="1">
                <a:solidFill>
                  <a:srgbClr val="0070C0"/>
                </a:solidFill>
              </a:rPr>
              <a:t>cấp</a:t>
            </a:r>
            <a:r>
              <a:rPr lang="en-US" sz="2000" dirty="0">
                <a:solidFill>
                  <a:srgbClr val="0070C0"/>
                </a:solidFill>
              </a:rPr>
              <a:t> </a:t>
            </a:r>
            <a:r>
              <a:rPr lang="en-US" sz="2000" dirty="0" err="1">
                <a:solidFill>
                  <a:srgbClr val="0070C0"/>
                </a:solidFill>
              </a:rPr>
              <a:t>đơn</a:t>
            </a:r>
            <a:r>
              <a:rPr lang="en-US" sz="2000" dirty="0">
                <a:solidFill>
                  <a:srgbClr val="0070C0"/>
                </a:solidFill>
              </a:rPr>
              <a:t> </a:t>
            </a:r>
            <a:r>
              <a:rPr lang="en-US" sz="2000" dirty="0" err="1">
                <a:solidFill>
                  <a:srgbClr val="0070C0"/>
                </a:solidFill>
              </a:rPr>
              <a:t>vị</a:t>
            </a:r>
            <a:r>
              <a:rPr lang="vi-VN" sz="2000" dirty="0">
                <a:solidFill>
                  <a:srgbClr val="0070C0"/>
                </a:solidFill>
              </a:rPr>
              <a:t>:</a:t>
            </a:r>
            <a:endParaRPr lang="en-US" sz="2000" dirty="0">
              <a:solidFill>
                <a:srgbClr val="0070C0"/>
              </a:solidFill>
            </a:endParaRPr>
          </a:p>
          <a:p>
            <a:pPr marL="742950" lvl="1" indent="-285750" algn="just">
              <a:lnSpc>
                <a:spcPct val="110000"/>
              </a:lnSpc>
              <a:spcBef>
                <a:spcPts val="600"/>
              </a:spcBef>
              <a:spcAft>
                <a:spcPts val="600"/>
              </a:spcAft>
              <a:buFont typeface="Arial"/>
              <a:buChar char="•"/>
            </a:pPr>
            <a:r>
              <a:rPr lang="en-US" sz="2000" dirty="0" err="1">
                <a:solidFill>
                  <a:srgbClr val="0070C0"/>
                </a:solidFill>
              </a:rPr>
              <a:t>Mỗi</a:t>
            </a:r>
            <a:r>
              <a:rPr lang="en-US" sz="2000" dirty="0">
                <a:solidFill>
                  <a:srgbClr val="0070C0"/>
                </a:solidFill>
              </a:rPr>
              <a:t> </a:t>
            </a:r>
            <a:r>
              <a:rPr lang="en-US" sz="2000" dirty="0" err="1">
                <a:solidFill>
                  <a:srgbClr val="0070C0"/>
                </a:solidFill>
              </a:rPr>
              <a:t>đơn</a:t>
            </a:r>
            <a:r>
              <a:rPr lang="en-US" sz="2000" dirty="0">
                <a:solidFill>
                  <a:srgbClr val="0070C0"/>
                </a:solidFill>
              </a:rPr>
              <a:t> </a:t>
            </a:r>
            <a:r>
              <a:rPr lang="en-US" sz="2000" dirty="0" err="1">
                <a:solidFill>
                  <a:srgbClr val="0070C0"/>
                </a:solidFill>
              </a:rPr>
              <a:t>vị</a:t>
            </a:r>
            <a:r>
              <a:rPr lang="en-US" sz="2000" dirty="0">
                <a:solidFill>
                  <a:srgbClr val="0070C0"/>
                </a:solidFill>
              </a:rPr>
              <a:t> </a:t>
            </a:r>
            <a:r>
              <a:rPr lang="en-US" sz="2000" dirty="0" err="1">
                <a:solidFill>
                  <a:srgbClr val="0070C0"/>
                </a:solidFill>
              </a:rPr>
              <a:t>sẽ</a:t>
            </a:r>
            <a:r>
              <a:rPr lang="en-US" sz="2000" dirty="0">
                <a:solidFill>
                  <a:srgbClr val="0070C0"/>
                </a:solidFill>
              </a:rPr>
              <a:t> </a:t>
            </a:r>
            <a:r>
              <a:rPr lang="en-US" sz="2000" dirty="0" err="1">
                <a:solidFill>
                  <a:srgbClr val="0070C0"/>
                </a:solidFill>
              </a:rPr>
              <a:t>có</a:t>
            </a:r>
            <a:r>
              <a:rPr lang="en-US" sz="2000" dirty="0">
                <a:solidFill>
                  <a:srgbClr val="0070C0"/>
                </a:solidFill>
              </a:rPr>
              <a:t> </a:t>
            </a:r>
            <a:r>
              <a:rPr lang="en-US" sz="2000" dirty="0" err="1">
                <a:solidFill>
                  <a:srgbClr val="0070C0"/>
                </a:solidFill>
              </a:rPr>
              <a:t>đầu</a:t>
            </a:r>
            <a:r>
              <a:rPr lang="en-US" sz="2000" dirty="0">
                <a:solidFill>
                  <a:srgbClr val="0070C0"/>
                </a:solidFill>
              </a:rPr>
              <a:t> </a:t>
            </a:r>
            <a:r>
              <a:rPr lang="en-US" sz="2000" dirty="0" err="1">
                <a:solidFill>
                  <a:srgbClr val="0070C0"/>
                </a:solidFill>
              </a:rPr>
              <a:t>mối</a:t>
            </a:r>
            <a:r>
              <a:rPr lang="en-US" sz="2000" dirty="0">
                <a:solidFill>
                  <a:srgbClr val="0070C0"/>
                </a:solidFill>
              </a:rPr>
              <a:t> </a:t>
            </a:r>
            <a:r>
              <a:rPr lang="en-US" sz="2000" dirty="0" err="1">
                <a:solidFill>
                  <a:srgbClr val="0070C0"/>
                </a:solidFill>
              </a:rPr>
              <a:t>duyệt</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endParaRPr lang="en-US" sz="2000" dirty="0">
              <a:solidFill>
                <a:srgbClr val="0070C0"/>
              </a:solidFill>
            </a:endParaRPr>
          </a:p>
          <a:p>
            <a:pPr marL="742950" lvl="1" indent="-285750" algn="just">
              <a:lnSpc>
                <a:spcPct val="110000"/>
              </a:lnSpc>
              <a:spcBef>
                <a:spcPts val="600"/>
              </a:spcBef>
              <a:spcAft>
                <a:spcPts val="600"/>
              </a:spcAft>
              <a:buFont typeface="Arial"/>
              <a:buChar char="•"/>
            </a:pPr>
            <a:r>
              <a:rPr lang="en-US" sz="2000" dirty="0" err="1">
                <a:solidFill>
                  <a:srgbClr val="0070C0"/>
                </a:solidFill>
              </a:rPr>
              <a:t>Tài</a:t>
            </a:r>
            <a:r>
              <a:rPr lang="en-US" sz="2000" dirty="0">
                <a:solidFill>
                  <a:srgbClr val="0070C0"/>
                </a:solidFill>
              </a:rPr>
              <a:t> </a:t>
            </a:r>
            <a:r>
              <a:rPr lang="en-US" sz="2000" dirty="0" err="1">
                <a:solidFill>
                  <a:srgbClr val="0070C0"/>
                </a:solidFill>
              </a:rPr>
              <a:t>khoản</a:t>
            </a:r>
            <a:r>
              <a:rPr lang="en-US" sz="2000" dirty="0">
                <a:solidFill>
                  <a:srgbClr val="0070C0"/>
                </a:solidFill>
              </a:rPr>
              <a:t> </a:t>
            </a:r>
            <a:r>
              <a:rPr lang="en-US" sz="2000" dirty="0" err="1">
                <a:solidFill>
                  <a:srgbClr val="0070C0"/>
                </a:solidFill>
              </a:rPr>
              <a:t>của</a:t>
            </a:r>
            <a:r>
              <a:rPr lang="en-US" sz="2000" dirty="0">
                <a:solidFill>
                  <a:srgbClr val="0070C0"/>
                </a:solidFill>
              </a:rPr>
              <a:t> </a:t>
            </a:r>
            <a:r>
              <a:rPr lang="en-US" sz="2000" dirty="0" err="1">
                <a:solidFill>
                  <a:srgbClr val="0070C0"/>
                </a:solidFill>
              </a:rPr>
              <a:t>đầu</a:t>
            </a:r>
            <a:r>
              <a:rPr lang="en-US" sz="2000" dirty="0">
                <a:solidFill>
                  <a:srgbClr val="0070C0"/>
                </a:solidFill>
              </a:rPr>
              <a:t> </a:t>
            </a:r>
            <a:r>
              <a:rPr lang="en-US" sz="2000" dirty="0" err="1">
                <a:solidFill>
                  <a:srgbClr val="0070C0"/>
                </a:solidFill>
              </a:rPr>
              <a:t>mối</a:t>
            </a:r>
            <a:r>
              <a:rPr lang="en-US" sz="2000" dirty="0">
                <a:solidFill>
                  <a:srgbClr val="0070C0"/>
                </a:solidFill>
              </a:rPr>
              <a:t> </a:t>
            </a:r>
            <a:r>
              <a:rPr lang="en-US" sz="2000" dirty="0" err="1">
                <a:solidFill>
                  <a:srgbClr val="0070C0"/>
                </a:solidFill>
              </a:rPr>
              <a:t>đơn</a:t>
            </a:r>
            <a:r>
              <a:rPr lang="en-US" sz="2000" dirty="0">
                <a:solidFill>
                  <a:srgbClr val="0070C0"/>
                </a:solidFill>
              </a:rPr>
              <a:t> </a:t>
            </a:r>
            <a:r>
              <a:rPr lang="en-US" sz="2000" dirty="0" err="1">
                <a:solidFill>
                  <a:srgbClr val="0070C0"/>
                </a:solidFill>
              </a:rPr>
              <a:t>vị</a:t>
            </a:r>
            <a:r>
              <a:rPr lang="en-US" sz="2000" dirty="0">
                <a:solidFill>
                  <a:srgbClr val="0070C0"/>
                </a:solidFill>
              </a:rPr>
              <a:t> </a:t>
            </a:r>
            <a:r>
              <a:rPr lang="en-US" sz="2000" dirty="0" err="1">
                <a:solidFill>
                  <a:srgbClr val="0070C0"/>
                </a:solidFill>
              </a:rPr>
              <a:t>khi</a:t>
            </a:r>
            <a:r>
              <a:rPr lang="en-US" sz="2000" dirty="0">
                <a:solidFill>
                  <a:srgbClr val="0070C0"/>
                </a:solidFill>
              </a:rPr>
              <a:t> </a:t>
            </a:r>
            <a:r>
              <a:rPr lang="en-US" sz="2000" dirty="0" err="1">
                <a:solidFill>
                  <a:srgbClr val="0070C0"/>
                </a:solidFill>
              </a:rPr>
              <a:t>vào</a:t>
            </a:r>
            <a:r>
              <a:rPr lang="en-US" sz="2000" dirty="0">
                <a:solidFill>
                  <a:srgbClr val="0070C0"/>
                </a:solidFill>
              </a:rPr>
              <a:t> </a:t>
            </a:r>
            <a:r>
              <a:rPr lang="en-US" sz="2000" dirty="0" err="1">
                <a:solidFill>
                  <a:srgbClr val="0070C0"/>
                </a:solidFill>
              </a:rPr>
              <a:t>chức</a:t>
            </a:r>
            <a:r>
              <a:rPr lang="en-US" sz="2000" dirty="0">
                <a:solidFill>
                  <a:srgbClr val="0070C0"/>
                </a:solidFill>
              </a:rPr>
              <a:t> </a:t>
            </a:r>
            <a:r>
              <a:rPr lang="en-US" sz="2000" dirty="0" err="1">
                <a:solidFill>
                  <a:srgbClr val="0070C0"/>
                </a:solidFill>
              </a:rPr>
              <a:t>năng</a:t>
            </a:r>
            <a:r>
              <a:rPr lang="en-US" sz="2000" dirty="0">
                <a:solidFill>
                  <a:srgbClr val="0070C0"/>
                </a:solidFill>
              </a:rPr>
              <a:t> </a:t>
            </a:r>
            <a:r>
              <a:rPr lang="en-US" sz="2000" dirty="0" err="1">
                <a:solidFill>
                  <a:srgbClr val="0070C0"/>
                </a:solidFill>
              </a:rPr>
              <a:t>sẽ</a:t>
            </a:r>
            <a:r>
              <a:rPr lang="en-US" sz="2000" dirty="0">
                <a:solidFill>
                  <a:srgbClr val="0070C0"/>
                </a:solidFill>
              </a:rPr>
              <a:t> </a:t>
            </a:r>
            <a:r>
              <a:rPr lang="en-US" sz="2000" dirty="0" err="1">
                <a:solidFill>
                  <a:srgbClr val="0070C0"/>
                </a:solidFill>
              </a:rPr>
              <a:t>mặc</a:t>
            </a:r>
            <a:r>
              <a:rPr lang="en-US" sz="2000" dirty="0">
                <a:solidFill>
                  <a:srgbClr val="0070C0"/>
                </a:solidFill>
              </a:rPr>
              <a:t> </a:t>
            </a:r>
            <a:r>
              <a:rPr lang="en-US" sz="2000" dirty="0" err="1">
                <a:solidFill>
                  <a:srgbClr val="0070C0"/>
                </a:solidFill>
              </a:rPr>
              <a:t>định</a:t>
            </a:r>
            <a:r>
              <a:rPr lang="en-US" sz="2000" dirty="0">
                <a:solidFill>
                  <a:srgbClr val="0070C0"/>
                </a:solidFill>
              </a:rPr>
              <a:t> </a:t>
            </a:r>
            <a:r>
              <a:rPr lang="en-US" sz="2000" dirty="0" err="1">
                <a:solidFill>
                  <a:srgbClr val="0070C0"/>
                </a:solidFill>
              </a:rPr>
              <a:t>hiển</a:t>
            </a:r>
            <a:r>
              <a:rPr lang="en-US" sz="2000" dirty="0">
                <a:solidFill>
                  <a:srgbClr val="0070C0"/>
                </a:solidFill>
              </a:rPr>
              <a:t> thị </a:t>
            </a:r>
            <a:r>
              <a:rPr lang="en-US" sz="2000" dirty="0" err="1">
                <a:solidFill>
                  <a:srgbClr val="0070C0"/>
                </a:solidFill>
              </a:rPr>
              <a:t>các</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a:t>
            </a:r>
            <a:r>
              <a:rPr lang="en-US" sz="2000" dirty="0" err="1">
                <a:solidFill>
                  <a:srgbClr val="0070C0"/>
                </a:solidFill>
              </a:rPr>
              <a:t>được</a:t>
            </a:r>
            <a:r>
              <a:rPr lang="en-US" sz="2000" dirty="0">
                <a:solidFill>
                  <a:srgbClr val="0070C0"/>
                </a:solidFill>
              </a:rPr>
              <a:t> </a:t>
            </a:r>
            <a:r>
              <a:rPr lang="en-US" sz="2000" dirty="0" err="1">
                <a:solidFill>
                  <a:srgbClr val="0070C0"/>
                </a:solidFill>
              </a:rPr>
              <a:t>gửi</a:t>
            </a:r>
            <a:r>
              <a:rPr lang="en-US" sz="2000" dirty="0">
                <a:solidFill>
                  <a:srgbClr val="0070C0"/>
                </a:solidFill>
              </a:rPr>
              <a:t> </a:t>
            </a:r>
            <a:r>
              <a:rPr lang="en-US" sz="2000" dirty="0" err="1">
                <a:solidFill>
                  <a:srgbClr val="0070C0"/>
                </a:solidFill>
              </a:rPr>
              <a:t>lên</a:t>
            </a:r>
            <a:r>
              <a:rPr lang="en-US" sz="2000" dirty="0">
                <a:solidFill>
                  <a:srgbClr val="0070C0"/>
                </a:solidFill>
              </a:rPr>
              <a:t> </a:t>
            </a:r>
            <a:r>
              <a:rPr lang="en-US" sz="2000" dirty="0" err="1">
                <a:solidFill>
                  <a:srgbClr val="0070C0"/>
                </a:solidFill>
              </a:rPr>
              <a:t>để</a:t>
            </a:r>
            <a:r>
              <a:rPr lang="en-US" sz="2000" dirty="0">
                <a:solidFill>
                  <a:srgbClr val="0070C0"/>
                </a:solidFill>
              </a:rPr>
              <a:t> </a:t>
            </a:r>
            <a:r>
              <a:rPr lang="en-US" sz="2000" dirty="0" err="1">
                <a:solidFill>
                  <a:srgbClr val="0070C0"/>
                </a:solidFill>
              </a:rPr>
              <a:t>duyệt</a:t>
            </a:r>
            <a:endParaRPr lang="en-US" sz="2000" dirty="0">
              <a:solidFill>
                <a:srgbClr val="0070C0"/>
              </a:solidFill>
            </a:endParaRPr>
          </a:p>
          <a:p>
            <a:pPr marL="742950" lvl="1" indent="-285750" algn="just">
              <a:lnSpc>
                <a:spcPct val="110000"/>
              </a:lnSpc>
              <a:spcBef>
                <a:spcPts val="600"/>
              </a:spcBef>
              <a:spcAft>
                <a:spcPts val="600"/>
              </a:spcAft>
              <a:buFont typeface="Arial"/>
              <a:buChar char="•"/>
            </a:pPr>
            <a:r>
              <a:rPr lang="en-US" sz="2000" dirty="0" err="1">
                <a:solidFill>
                  <a:srgbClr val="0070C0"/>
                </a:solidFill>
              </a:rPr>
              <a:t>Duyệt</a:t>
            </a:r>
            <a:r>
              <a:rPr lang="en-US" sz="2000" dirty="0">
                <a:solidFill>
                  <a:srgbClr val="0070C0"/>
                </a:solidFill>
              </a:rPr>
              <a:t> </a:t>
            </a:r>
            <a:r>
              <a:rPr lang="en-US" sz="2000" dirty="0" err="1">
                <a:solidFill>
                  <a:srgbClr val="0070C0"/>
                </a:solidFill>
              </a:rPr>
              <a:t>từng</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a:t>
            </a:r>
            <a:r>
              <a:rPr lang="en-US" sz="2000" dirty="0" err="1">
                <a:solidFill>
                  <a:srgbClr val="0070C0"/>
                </a:solidFill>
              </a:rPr>
              <a:t>để</a:t>
            </a:r>
            <a:r>
              <a:rPr lang="en-US" sz="2000" dirty="0">
                <a:solidFill>
                  <a:srgbClr val="0070C0"/>
                </a:solidFill>
              </a:rPr>
              <a:t> </a:t>
            </a:r>
            <a:r>
              <a:rPr lang="en-US" sz="2000" dirty="0" err="1">
                <a:solidFill>
                  <a:srgbClr val="0070C0"/>
                </a:solidFill>
              </a:rPr>
              <a:t>gửi</a:t>
            </a:r>
            <a:r>
              <a:rPr lang="en-US" sz="2000" dirty="0">
                <a:solidFill>
                  <a:srgbClr val="0070C0"/>
                </a:solidFill>
              </a:rPr>
              <a:t> </a:t>
            </a:r>
            <a:r>
              <a:rPr lang="en-US" sz="2000" dirty="0" err="1">
                <a:solidFill>
                  <a:srgbClr val="0070C0"/>
                </a:solidFill>
              </a:rPr>
              <a:t>lên</a:t>
            </a:r>
            <a:r>
              <a:rPr lang="en-US" sz="2000" dirty="0">
                <a:solidFill>
                  <a:srgbClr val="0070C0"/>
                </a:solidFill>
              </a:rPr>
              <a:t> </a:t>
            </a:r>
            <a:r>
              <a:rPr lang="en-US" sz="2000" dirty="0" err="1">
                <a:solidFill>
                  <a:srgbClr val="0070C0"/>
                </a:solidFill>
              </a:rPr>
              <a:t>trên</a:t>
            </a:r>
            <a:r>
              <a:rPr lang="en-US" sz="2000" dirty="0">
                <a:solidFill>
                  <a:srgbClr val="0070C0"/>
                </a:solidFill>
              </a:rPr>
              <a:t> </a:t>
            </a:r>
            <a:r>
              <a:rPr lang="en-US" sz="2000" dirty="0" err="1">
                <a:solidFill>
                  <a:srgbClr val="0070C0"/>
                </a:solidFill>
              </a:rPr>
              <a:t>duyệt</a:t>
            </a:r>
            <a:r>
              <a:rPr lang="en-US" sz="2000" dirty="0">
                <a:solidFill>
                  <a:srgbClr val="0070C0"/>
                </a:solidFill>
              </a:rPr>
              <a:t> </a:t>
            </a:r>
            <a:r>
              <a:rPr lang="en-US" sz="2000" dirty="0" err="1">
                <a:solidFill>
                  <a:srgbClr val="0070C0"/>
                </a:solidFill>
              </a:rPr>
              <a:t>hoặc</a:t>
            </a:r>
            <a:r>
              <a:rPr lang="en-US" sz="2000" dirty="0">
                <a:solidFill>
                  <a:srgbClr val="0070C0"/>
                </a:solidFill>
              </a:rPr>
              <a:t> </a:t>
            </a:r>
            <a:r>
              <a:rPr lang="en-US" sz="2000" dirty="0" err="1">
                <a:solidFill>
                  <a:srgbClr val="0070C0"/>
                </a:solidFill>
              </a:rPr>
              <a:t>không</a:t>
            </a:r>
            <a:r>
              <a:rPr lang="en-US" sz="2000" dirty="0">
                <a:solidFill>
                  <a:srgbClr val="0070C0"/>
                </a:solidFill>
              </a:rPr>
              <a:t> </a:t>
            </a:r>
            <a:r>
              <a:rPr lang="en-US" sz="2000" dirty="0" err="1">
                <a:solidFill>
                  <a:srgbClr val="0070C0"/>
                </a:solidFill>
              </a:rPr>
              <a:t>duyệt</a:t>
            </a:r>
            <a:r>
              <a:rPr lang="en-US" sz="2000" dirty="0">
                <a:solidFill>
                  <a:srgbClr val="0070C0"/>
                </a:solidFill>
              </a:rPr>
              <a:t> </a:t>
            </a:r>
            <a:r>
              <a:rPr lang="en-US" sz="2000" dirty="0" err="1">
                <a:solidFill>
                  <a:srgbClr val="0070C0"/>
                </a:solidFill>
              </a:rPr>
              <a:t>và</a:t>
            </a:r>
            <a:r>
              <a:rPr lang="en-US" sz="2000" dirty="0">
                <a:solidFill>
                  <a:srgbClr val="0070C0"/>
                </a:solidFill>
              </a:rPr>
              <a:t> </a:t>
            </a:r>
            <a:r>
              <a:rPr lang="en-US" sz="2000" dirty="0" err="1">
                <a:solidFill>
                  <a:srgbClr val="0070C0"/>
                </a:solidFill>
              </a:rPr>
              <a:t>trả</a:t>
            </a:r>
            <a:r>
              <a:rPr lang="en-US" sz="2000" dirty="0">
                <a:solidFill>
                  <a:srgbClr val="0070C0"/>
                </a:solidFill>
              </a:rPr>
              <a:t> </a:t>
            </a:r>
            <a:r>
              <a:rPr lang="en-US" sz="2000" dirty="0" err="1">
                <a:solidFill>
                  <a:srgbClr val="0070C0"/>
                </a:solidFill>
              </a:rPr>
              <a:t>về</a:t>
            </a:r>
            <a:r>
              <a:rPr lang="en-US" sz="2000" dirty="0">
                <a:solidFill>
                  <a:srgbClr val="0070C0"/>
                </a:solidFill>
              </a:rPr>
              <a:t> </a:t>
            </a:r>
            <a:r>
              <a:rPr lang="en-US" sz="2000" dirty="0" err="1">
                <a:solidFill>
                  <a:srgbClr val="0070C0"/>
                </a:solidFill>
              </a:rPr>
              <a:t>cho</a:t>
            </a:r>
            <a:r>
              <a:rPr lang="en-US" sz="2000" dirty="0">
                <a:solidFill>
                  <a:srgbClr val="0070C0"/>
                </a:solidFill>
              </a:rPr>
              <a:t> </a:t>
            </a:r>
            <a:r>
              <a:rPr lang="en-US" sz="2000" dirty="0" err="1">
                <a:solidFill>
                  <a:srgbClr val="0070C0"/>
                </a:solidFill>
              </a:rPr>
              <a:t>đề</a:t>
            </a:r>
            <a:r>
              <a:rPr lang="en-US" sz="2000" dirty="0">
                <a:solidFill>
                  <a:srgbClr val="0070C0"/>
                </a:solidFill>
              </a:rPr>
              <a:t> </a:t>
            </a:r>
            <a:r>
              <a:rPr lang="en-US" sz="2000" dirty="0" err="1">
                <a:solidFill>
                  <a:srgbClr val="0070C0"/>
                </a:solidFill>
              </a:rPr>
              <a:t>thủ</a:t>
            </a:r>
            <a:endParaRPr lang="en-US" sz="2000" dirty="0">
              <a:solidFill>
                <a:srgbClr val="0070C0"/>
              </a:solidFill>
            </a:endParaRPr>
          </a:p>
          <a:p>
            <a:pPr marL="742950" lvl="1" indent="-285750" algn="just">
              <a:lnSpc>
                <a:spcPct val="110000"/>
              </a:lnSpc>
              <a:spcBef>
                <a:spcPts val="600"/>
              </a:spcBef>
              <a:spcAft>
                <a:spcPts val="600"/>
              </a:spcAft>
              <a:buFont typeface="Arial"/>
              <a:buChar char="•"/>
            </a:pPr>
            <a:r>
              <a:rPr lang="en-US" sz="2000" dirty="0" err="1">
                <a:solidFill>
                  <a:srgbClr val="FF0000"/>
                </a:solidFill>
              </a:rPr>
              <a:t>Đầu</a:t>
            </a:r>
            <a:r>
              <a:rPr lang="en-US" sz="2000" dirty="0">
                <a:solidFill>
                  <a:srgbClr val="FF0000"/>
                </a:solidFill>
              </a:rPr>
              <a:t> </a:t>
            </a:r>
            <a:r>
              <a:rPr lang="en-US" sz="2000" dirty="0" err="1">
                <a:solidFill>
                  <a:srgbClr val="FF0000"/>
                </a:solidFill>
              </a:rPr>
              <a:t>mối</a:t>
            </a:r>
            <a:r>
              <a:rPr lang="en-US" sz="2000" dirty="0">
                <a:solidFill>
                  <a:srgbClr val="FF0000"/>
                </a:solidFill>
              </a:rPr>
              <a:t> </a:t>
            </a:r>
            <a:r>
              <a:rPr lang="en-US" sz="2000" dirty="0" err="1">
                <a:solidFill>
                  <a:srgbClr val="FF0000"/>
                </a:solidFill>
              </a:rPr>
              <a:t>duyệt</a:t>
            </a:r>
            <a:r>
              <a:rPr lang="en-US" sz="2000" dirty="0">
                <a:solidFill>
                  <a:srgbClr val="FF0000"/>
                </a:solidFill>
              </a:rPr>
              <a:t> </a:t>
            </a:r>
            <a:r>
              <a:rPr lang="en-US" sz="2000" dirty="0" err="1">
                <a:solidFill>
                  <a:srgbClr val="FF0000"/>
                </a:solidFill>
              </a:rPr>
              <a:t>câu</a:t>
            </a:r>
            <a:r>
              <a:rPr lang="en-US" sz="2000" dirty="0">
                <a:solidFill>
                  <a:srgbClr val="FF0000"/>
                </a:solidFill>
              </a:rPr>
              <a:t> </a:t>
            </a:r>
            <a:r>
              <a:rPr lang="en-US" sz="2000" dirty="0" err="1">
                <a:solidFill>
                  <a:srgbClr val="FF0000"/>
                </a:solidFill>
              </a:rPr>
              <a:t>hỏi</a:t>
            </a:r>
            <a:r>
              <a:rPr lang="en-US" sz="2000" dirty="0">
                <a:solidFill>
                  <a:srgbClr val="FF0000"/>
                </a:solidFill>
              </a:rPr>
              <a:t> </a:t>
            </a:r>
            <a:r>
              <a:rPr lang="en-US" sz="2000" dirty="0" err="1">
                <a:solidFill>
                  <a:srgbClr val="FF0000"/>
                </a:solidFill>
              </a:rPr>
              <a:t>cấp</a:t>
            </a:r>
            <a:r>
              <a:rPr lang="en-US" sz="2000" dirty="0">
                <a:solidFill>
                  <a:srgbClr val="FF0000"/>
                </a:solidFill>
              </a:rPr>
              <a:t> </a:t>
            </a:r>
            <a:r>
              <a:rPr lang="en-US" sz="2000" dirty="0" err="1">
                <a:solidFill>
                  <a:srgbClr val="FF0000"/>
                </a:solidFill>
              </a:rPr>
              <a:t>đơn</a:t>
            </a:r>
            <a:r>
              <a:rPr lang="en-US" sz="2000" dirty="0">
                <a:solidFill>
                  <a:srgbClr val="FF0000"/>
                </a:solidFill>
              </a:rPr>
              <a:t> </a:t>
            </a:r>
            <a:r>
              <a:rPr lang="en-US" sz="2000" dirty="0" err="1">
                <a:solidFill>
                  <a:srgbClr val="FF0000"/>
                </a:solidFill>
              </a:rPr>
              <a:t>vị</a:t>
            </a:r>
            <a:r>
              <a:rPr lang="en-US" sz="2000" dirty="0">
                <a:solidFill>
                  <a:srgbClr val="FF0000"/>
                </a:solidFill>
              </a:rPr>
              <a:t> </a:t>
            </a:r>
            <a:r>
              <a:rPr lang="en-US" sz="2000" dirty="0" err="1">
                <a:solidFill>
                  <a:srgbClr val="FF0000"/>
                </a:solidFill>
              </a:rPr>
              <a:t>có</a:t>
            </a:r>
            <a:r>
              <a:rPr lang="en-US" sz="2000" dirty="0">
                <a:solidFill>
                  <a:srgbClr val="FF0000"/>
                </a:solidFill>
              </a:rPr>
              <a:t> </a:t>
            </a:r>
            <a:r>
              <a:rPr lang="en-US" sz="2000" dirty="0" err="1">
                <a:solidFill>
                  <a:srgbClr val="FF0000"/>
                </a:solidFill>
              </a:rPr>
              <a:t>thể</a:t>
            </a:r>
            <a:r>
              <a:rPr lang="en-US" sz="2000" dirty="0">
                <a:solidFill>
                  <a:srgbClr val="FF0000"/>
                </a:solidFill>
              </a:rPr>
              <a:t> </a:t>
            </a:r>
            <a:r>
              <a:rPr lang="en-US" sz="2000" dirty="0" err="1">
                <a:solidFill>
                  <a:srgbClr val="FF0000"/>
                </a:solidFill>
              </a:rPr>
              <a:t>tự</a:t>
            </a:r>
            <a:r>
              <a:rPr lang="en-US" sz="2000" dirty="0">
                <a:solidFill>
                  <a:srgbClr val="FF0000"/>
                </a:solidFill>
              </a:rPr>
              <a:t> upload </a:t>
            </a:r>
            <a:r>
              <a:rPr lang="en-US" sz="2000" dirty="0" err="1">
                <a:solidFill>
                  <a:srgbClr val="FF0000"/>
                </a:solidFill>
              </a:rPr>
              <a:t>câu</a:t>
            </a:r>
            <a:r>
              <a:rPr lang="en-US" sz="2000" dirty="0">
                <a:solidFill>
                  <a:srgbClr val="FF0000"/>
                </a:solidFill>
              </a:rPr>
              <a:t> </a:t>
            </a:r>
            <a:r>
              <a:rPr lang="en-US" sz="2000" dirty="0" err="1">
                <a:solidFill>
                  <a:srgbClr val="FF0000"/>
                </a:solidFill>
              </a:rPr>
              <a:t>hỏi</a:t>
            </a:r>
            <a:r>
              <a:rPr lang="en-US" sz="2000" dirty="0">
                <a:solidFill>
                  <a:srgbClr val="FF0000"/>
                </a:solidFill>
              </a:rPr>
              <a:t> </a:t>
            </a:r>
            <a:r>
              <a:rPr lang="en-US" sz="2000" dirty="0" err="1">
                <a:solidFill>
                  <a:srgbClr val="FF0000"/>
                </a:solidFill>
              </a:rPr>
              <a:t>và</a:t>
            </a:r>
            <a:r>
              <a:rPr lang="en-US" sz="2000" dirty="0">
                <a:solidFill>
                  <a:srgbClr val="FF0000"/>
                </a:solidFill>
              </a:rPr>
              <a:t> </a:t>
            </a:r>
            <a:r>
              <a:rPr lang="en-US" sz="2000" dirty="0" err="1">
                <a:solidFill>
                  <a:srgbClr val="FF0000"/>
                </a:solidFill>
              </a:rPr>
              <a:t>thực</a:t>
            </a:r>
            <a:r>
              <a:rPr lang="en-US" sz="2000" dirty="0">
                <a:solidFill>
                  <a:srgbClr val="FF0000"/>
                </a:solidFill>
              </a:rPr>
              <a:t> </a:t>
            </a:r>
            <a:r>
              <a:rPr lang="en-US" sz="2000" dirty="0" err="1">
                <a:solidFill>
                  <a:srgbClr val="FF0000"/>
                </a:solidFill>
              </a:rPr>
              <a:t>hiện</a:t>
            </a:r>
            <a:r>
              <a:rPr lang="en-US" sz="2000" dirty="0">
                <a:solidFill>
                  <a:srgbClr val="FF0000"/>
                </a:solidFill>
              </a:rPr>
              <a:t> </a:t>
            </a:r>
            <a:r>
              <a:rPr lang="en-US" sz="2000" dirty="0" err="1">
                <a:solidFill>
                  <a:srgbClr val="FF0000"/>
                </a:solidFill>
              </a:rPr>
              <a:t>quy</a:t>
            </a:r>
            <a:r>
              <a:rPr lang="en-US" sz="2000" dirty="0">
                <a:solidFill>
                  <a:srgbClr val="FF0000"/>
                </a:solidFill>
              </a:rPr>
              <a:t> </a:t>
            </a:r>
            <a:r>
              <a:rPr lang="en-US" sz="2000" dirty="0" err="1">
                <a:solidFill>
                  <a:srgbClr val="FF0000"/>
                </a:solidFill>
              </a:rPr>
              <a:t>trình</a:t>
            </a:r>
            <a:r>
              <a:rPr lang="en-US" sz="2000" dirty="0">
                <a:solidFill>
                  <a:srgbClr val="FF0000"/>
                </a:solidFill>
              </a:rPr>
              <a:t> </a:t>
            </a:r>
            <a:r>
              <a:rPr lang="en-US" sz="2000" dirty="0" err="1">
                <a:solidFill>
                  <a:srgbClr val="FF0000"/>
                </a:solidFill>
              </a:rPr>
              <a:t>như</a:t>
            </a:r>
            <a:r>
              <a:rPr lang="en-US" sz="2000" dirty="0">
                <a:solidFill>
                  <a:srgbClr val="FF0000"/>
                </a:solidFill>
              </a:rPr>
              <a:t> </a:t>
            </a:r>
            <a:r>
              <a:rPr lang="en-US" sz="2000" dirty="0" err="1">
                <a:solidFill>
                  <a:srgbClr val="FF0000"/>
                </a:solidFill>
              </a:rPr>
              <a:t>bình</a:t>
            </a:r>
            <a:r>
              <a:rPr lang="en-US" sz="2000" dirty="0">
                <a:solidFill>
                  <a:srgbClr val="FF0000"/>
                </a:solidFill>
              </a:rPr>
              <a:t> </a:t>
            </a:r>
            <a:r>
              <a:rPr lang="en-US" sz="2000" dirty="0" err="1">
                <a:solidFill>
                  <a:srgbClr val="FF0000"/>
                </a:solidFill>
              </a:rPr>
              <a:t>thường</a:t>
            </a:r>
            <a:r>
              <a:rPr lang="en-US" sz="2000" dirty="0">
                <a:solidFill>
                  <a:srgbClr val="FF0000"/>
                </a:solidFill>
              </a:rPr>
              <a:t>: upload </a:t>
            </a:r>
            <a:r>
              <a:rPr lang="en-US" sz="2000" dirty="0" err="1">
                <a:solidFill>
                  <a:srgbClr val="FF0000"/>
                </a:solidFill>
              </a:rPr>
              <a:t>đề</a:t>
            </a:r>
            <a:r>
              <a:rPr lang="en-US" sz="2000" dirty="0">
                <a:solidFill>
                  <a:srgbClr val="FF0000"/>
                </a:solidFill>
              </a:rPr>
              <a:t> </a:t>
            </a:r>
            <a:r>
              <a:rPr lang="en-US" sz="2000" dirty="0" err="1">
                <a:solidFill>
                  <a:srgbClr val="FF0000"/>
                </a:solidFill>
              </a:rPr>
              <a:t>thi</a:t>
            </a:r>
            <a:r>
              <a:rPr lang="en-US" sz="2000" dirty="0">
                <a:solidFill>
                  <a:srgbClr val="FF0000"/>
                </a:solidFill>
              </a:rPr>
              <a:t>, </a:t>
            </a:r>
            <a:r>
              <a:rPr lang="en-US" sz="2000" dirty="0" err="1">
                <a:solidFill>
                  <a:srgbClr val="FF0000"/>
                </a:solidFill>
              </a:rPr>
              <a:t>chọn</a:t>
            </a:r>
            <a:r>
              <a:rPr lang="en-US" sz="2000" dirty="0">
                <a:solidFill>
                  <a:srgbClr val="FF0000"/>
                </a:solidFill>
              </a:rPr>
              <a:t> </a:t>
            </a:r>
            <a:r>
              <a:rPr lang="en-US" sz="2000" dirty="0" err="1">
                <a:solidFill>
                  <a:srgbClr val="FF0000"/>
                </a:solidFill>
              </a:rPr>
              <a:t>để</a:t>
            </a:r>
            <a:r>
              <a:rPr lang="en-US" sz="2000" dirty="0">
                <a:solidFill>
                  <a:srgbClr val="FF0000"/>
                </a:solidFill>
              </a:rPr>
              <a:t> </a:t>
            </a:r>
            <a:r>
              <a:rPr lang="en-US" sz="2000" dirty="0" err="1">
                <a:solidFill>
                  <a:srgbClr val="FF0000"/>
                </a:solidFill>
              </a:rPr>
              <a:t>gửi</a:t>
            </a:r>
            <a:r>
              <a:rPr lang="en-US" sz="2000" dirty="0">
                <a:solidFill>
                  <a:srgbClr val="FF0000"/>
                </a:solidFill>
              </a:rPr>
              <a:t> </a:t>
            </a:r>
            <a:r>
              <a:rPr lang="en-US" sz="2000" dirty="0" err="1">
                <a:solidFill>
                  <a:srgbClr val="FF0000"/>
                </a:solidFill>
              </a:rPr>
              <a:t>lên</a:t>
            </a:r>
            <a:r>
              <a:rPr lang="en-US" sz="2000" dirty="0">
                <a:solidFill>
                  <a:srgbClr val="FF0000"/>
                </a:solidFill>
              </a:rPr>
              <a:t> </a:t>
            </a:r>
            <a:r>
              <a:rPr lang="en-US" sz="2000" dirty="0" err="1">
                <a:solidFill>
                  <a:srgbClr val="FF0000"/>
                </a:solidFill>
              </a:rPr>
              <a:t>cấp</a:t>
            </a:r>
            <a:r>
              <a:rPr lang="en-US" sz="2000" dirty="0">
                <a:solidFill>
                  <a:srgbClr val="FF0000"/>
                </a:solidFill>
              </a:rPr>
              <a:t> </a:t>
            </a:r>
            <a:r>
              <a:rPr lang="en-US" sz="2000" dirty="0" err="1">
                <a:solidFill>
                  <a:srgbClr val="FF0000"/>
                </a:solidFill>
              </a:rPr>
              <a:t>đơn</a:t>
            </a:r>
            <a:r>
              <a:rPr lang="en-US" sz="2000" dirty="0">
                <a:solidFill>
                  <a:srgbClr val="FF0000"/>
                </a:solidFill>
              </a:rPr>
              <a:t> </a:t>
            </a:r>
            <a:r>
              <a:rPr lang="en-US" sz="2000" dirty="0" err="1">
                <a:solidFill>
                  <a:srgbClr val="FF0000"/>
                </a:solidFill>
              </a:rPr>
              <a:t>vị</a:t>
            </a:r>
            <a:r>
              <a:rPr lang="en-US" sz="2000" dirty="0">
                <a:solidFill>
                  <a:srgbClr val="FF0000"/>
                </a:solidFill>
              </a:rPr>
              <a:t> </a:t>
            </a:r>
            <a:r>
              <a:rPr lang="en-US" sz="2000" dirty="0" err="1">
                <a:solidFill>
                  <a:srgbClr val="FF0000"/>
                </a:solidFill>
              </a:rPr>
              <a:t>duyệt</a:t>
            </a:r>
            <a:r>
              <a:rPr lang="en-US" sz="2000" dirty="0">
                <a:solidFill>
                  <a:srgbClr val="FF0000"/>
                </a:solidFill>
              </a:rPr>
              <a:t> </a:t>
            </a:r>
            <a:r>
              <a:rPr lang="en-US" sz="2000" dirty="0" err="1">
                <a:solidFill>
                  <a:srgbClr val="FF0000"/>
                </a:solidFill>
              </a:rPr>
              <a:t>và</a:t>
            </a:r>
            <a:r>
              <a:rPr lang="en-US" sz="2000" dirty="0">
                <a:solidFill>
                  <a:srgbClr val="FF0000"/>
                </a:solidFill>
              </a:rPr>
              <a:t> </a:t>
            </a:r>
            <a:r>
              <a:rPr lang="en-US" sz="2000" dirty="0" err="1">
                <a:solidFill>
                  <a:srgbClr val="FF0000"/>
                </a:solidFill>
              </a:rPr>
              <a:t>phải</a:t>
            </a:r>
            <a:r>
              <a:rPr lang="en-US" sz="2000" dirty="0">
                <a:solidFill>
                  <a:srgbClr val="FF0000"/>
                </a:solidFill>
              </a:rPr>
              <a:t> </a:t>
            </a:r>
            <a:r>
              <a:rPr lang="en-US" sz="2000" dirty="0" err="1">
                <a:solidFill>
                  <a:srgbClr val="FF0000"/>
                </a:solidFill>
              </a:rPr>
              <a:t>tự</a:t>
            </a:r>
            <a:r>
              <a:rPr lang="en-US" sz="2000" dirty="0">
                <a:solidFill>
                  <a:srgbClr val="FF0000"/>
                </a:solidFill>
              </a:rPr>
              <a:t> </a:t>
            </a:r>
            <a:r>
              <a:rPr lang="en-US" sz="2000" dirty="0" err="1">
                <a:solidFill>
                  <a:srgbClr val="FF0000"/>
                </a:solidFill>
              </a:rPr>
              <a:t>duyệt</a:t>
            </a:r>
            <a:r>
              <a:rPr lang="en-US" sz="2000" dirty="0">
                <a:solidFill>
                  <a:srgbClr val="FF0000"/>
                </a:solidFill>
              </a:rPr>
              <a:t> </a:t>
            </a:r>
            <a:r>
              <a:rPr lang="en-US" sz="2000" dirty="0" err="1">
                <a:solidFill>
                  <a:srgbClr val="FF0000"/>
                </a:solidFill>
              </a:rPr>
              <a:t>để</a:t>
            </a:r>
            <a:r>
              <a:rPr lang="en-US" sz="2000" dirty="0">
                <a:solidFill>
                  <a:srgbClr val="FF0000"/>
                </a:solidFill>
              </a:rPr>
              <a:t> </a:t>
            </a:r>
            <a:r>
              <a:rPr lang="en-US" sz="2000" dirty="0" err="1">
                <a:solidFill>
                  <a:srgbClr val="FF0000"/>
                </a:solidFill>
              </a:rPr>
              <a:t>đưa</a:t>
            </a:r>
            <a:r>
              <a:rPr lang="en-US" sz="2000" dirty="0">
                <a:solidFill>
                  <a:srgbClr val="FF0000"/>
                </a:solidFill>
              </a:rPr>
              <a:t> </a:t>
            </a:r>
            <a:r>
              <a:rPr lang="en-US" sz="2000" dirty="0" err="1">
                <a:solidFill>
                  <a:srgbClr val="FF0000"/>
                </a:solidFill>
              </a:rPr>
              <a:t>câu</a:t>
            </a:r>
            <a:r>
              <a:rPr lang="en-US" sz="2000" dirty="0">
                <a:solidFill>
                  <a:srgbClr val="FF0000"/>
                </a:solidFill>
              </a:rPr>
              <a:t> </a:t>
            </a:r>
            <a:r>
              <a:rPr lang="en-US" sz="2000" dirty="0" err="1">
                <a:solidFill>
                  <a:srgbClr val="FF0000"/>
                </a:solidFill>
              </a:rPr>
              <a:t>hỏi</a:t>
            </a:r>
            <a:r>
              <a:rPr lang="en-US" sz="2000" dirty="0">
                <a:solidFill>
                  <a:srgbClr val="FF0000"/>
                </a:solidFill>
              </a:rPr>
              <a:t> </a:t>
            </a:r>
            <a:r>
              <a:rPr lang="en-US" sz="2000" dirty="0" err="1">
                <a:solidFill>
                  <a:srgbClr val="FF0000"/>
                </a:solidFill>
              </a:rPr>
              <a:t>đi</a:t>
            </a:r>
            <a:r>
              <a:rPr lang="en-US" sz="2000" dirty="0">
                <a:solidFill>
                  <a:srgbClr val="FF0000"/>
                </a:solidFill>
              </a:rPr>
              <a:t> </a:t>
            </a:r>
            <a:r>
              <a:rPr lang="en-US" sz="2000" dirty="0" err="1">
                <a:solidFill>
                  <a:srgbClr val="FF0000"/>
                </a:solidFill>
              </a:rPr>
              <a:t>tiếp</a:t>
            </a:r>
            <a:endParaRPr lang="en-US" sz="2000" dirty="0">
              <a:solidFill>
                <a:srgbClr val="FF0000"/>
              </a:solidFill>
            </a:endParaRPr>
          </a:p>
          <a:p>
            <a:pPr marL="742950" lvl="1" indent="-285750" algn="just">
              <a:lnSpc>
                <a:spcPct val="110000"/>
              </a:lnSpc>
              <a:spcBef>
                <a:spcPts val="600"/>
              </a:spcBef>
              <a:spcAft>
                <a:spcPts val="600"/>
              </a:spcAft>
              <a:buFont typeface="Arial"/>
              <a:buChar char="•"/>
            </a:pPr>
            <a:r>
              <a:rPr lang="en-US" sz="2000" dirty="0" err="1">
                <a:solidFill>
                  <a:srgbClr val="FF0000"/>
                </a:solidFill>
              </a:rPr>
              <a:t>Trách</a:t>
            </a:r>
            <a:r>
              <a:rPr lang="en-US" sz="2000" dirty="0">
                <a:solidFill>
                  <a:srgbClr val="FF0000"/>
                </a:solidFill>
              </a:rPr>
              <a:t> </a:t>
            </a:r>
            <a:r>
              <a:rPr lang="en-US" sz="2000" dirty="0" err="1">
                <a:solidFill>
                  <a:srgbClr val="FF0000"/>
                </a:solidFill>
              </a:rPr>
              <a:t>nhiệm</a:t>
            </a:r>
            <a:r>
              <a:rPr lang="en-US" sz="2000" dirty="0">
                <a:solidFill>
                  <a:srgbClr val="FF0000"/>
                </a:solidFill>
              </a:rPr>
              <a:t> </a:t>
            </a:r>
            <a:r>
              <a:rPr lang="en-US" sz="2000" dirty="0" err="1">
                <a:solidFill>
                  <a:srgbClr val="FF0000"/>
                </a:solidFill>
              </a:rPr>
              <a:t>của</a:t>
            </a:r>
            <a:r>
              <a:rPr lang="en-US" sz="2000" dirty="0">
                <a:solidFill>
                  <a:srgbClr val="FF0000"/>
                </a:solidFill>
              </a:rPr>
              <a:t> </a:t>
            </a:r>
            <a:r>
              <a:rPr lang="en-US" sz="2000" dirty="0" err="1">
                <a:solidFill>
                  <a:srgbClr val="FF0000"/>
                </a:solidFill>
              </a:rPr>
              <a:t>đầu</a:t>
            </a:r>
            <a:r>
              <a:rPr lang="en-US" sz="2000" dirty="0">
                <a:solidFill>
                  <a:srgbClr val="FF0000"/>
                </a:solidFill>
              </a:rPr>
              <a:t> </a:t>
            </a:r>
            <a:r>
              <a:rPr lang="en-US" sz="2000" dirty="0" err="1">
                <a:solidFill>
                  <a:srgbClr val="FF0000"/>
                </a:solidFill>
              </a:rPr>
              <a:t>mối</a:t>
            </a:r>
            <a:r>
              <a:rPr lang="en-US" sz="2000" dirty="0">
                <a:solidFill>
                  <a:srgbClr val="FF0000"/>
                </a:solidFill>
              </a:rPr>
              <a:t> </a:t>
            </a:r>
            <a:r>
              <a:rPr lang="en-US" sz="2000" dirty="0" err="1">
                <a:solidFill>
                  <a:srgbClr val="FF0000"/>
                </a:solidFill>
              </a:rPr>
              <a:t>đơn</a:t>
            </a:r>
            <a:r>
              <a:rPr lang="en-US" sz="2000" dirty="0">
                <a:solidFill>
                  <a:srgbClr val="FF0000"/>
                </a:solidFill>
              </a:rPr>
              <a:t> </a:t>
            </a:r>
            <a:r>
              <a:rPr lang="en-US" sz="2000" dirty="0" err="1">
                <a:solidFill>
                  <a:srgbClr val="FF0000"/>
                </a:solidFill>
              </a:rPr>
              <a:t>vị</a:t>
            </a:r>
            <a:r>
              <a:rPr lang="en-US" sz="2000" dirty="0">
                <a:solidFill>
                  <a:srgbClr val="FF0000"/>
                </a:solidFill>
              </a:rPr>
              <a:t>: </a:t>
            </a:r>
            <a:r>
              <a:rPr lang="en-US" sz="2000" dirty="0" err="1">
                <a:solidFill>
                  <a:srgbClr val="FF0000"/>
                </a:solidFill>
              </a:rPr>
              <a:t>kiểm</a:t>
            </a:r>
            <a:r>
              <a:rPr lang="en-US" sz="2000" dirty="0">
                <a:solidFill>
                  <a:srgbClr val="FF0000"/>
                </a:solidFill>
              </a:rPr>
              <a:t> </a:t>
            </a:r>
            <a:r>
              <a:rPr lang="en-US" sz="2000" dirty="0" err="1">
                <a:solidFill>
                  <a:srgbClr val="FF0000"/>
                </a:solidFill>
              </a:rPr>
              <a:t>tra</a:t>
            </a:r>
            <a:r>
              <a:rPr lang="en-US" sz="2000" dirty="0">
                <a:solidFill>
                  <a:srgbClr val="FF0000"/>
                </a:solidFill>
              </a:rPr>
              <a:t> </a:t>
            </a:r>
            <a:r>
              <a:rPr lang="en-US" sz="2000" dirty="0" err="1">
                <a:solidFill>
                  <a:srgbClr val="FF0000"/>
                </a:solidFill>
              </a:rPr>
              <a:t>lại</a:t>
            </a:r>
            <a:r>
              <a:rPr lang="en-US" sz="2000" dirty="0">
                <a:solidFill>
                  <a:srgbClr val="FF0000"/>
                </a:solidFill>
              </a:rPr>
              <a:t> </a:t>
            </a:r>
            <a:r>
              <a:rPr lang="en-US" sz="2000" dirty="0" err="1">
                <a:solidFill>
                  <a:srgbClr val="FF0000"/>
                </a:solidFill>
              </a:rPr>
              <a:t>nội</a:t>
            </a:r>
            <a:r>
              <a:rPr lang="en-US" sz="2000" dirty="0">
                <a:solidFill>
                  <a:srgbClr val="FF0000"/>
                </a:solidFill>
              </a:rPr>
              <a:t> dung </a:t>
            </a:r>
            <a:r>
              <a:rPr lang="en-US" sz="2000" dirty="0" err="1">
                <a:solidFill>
                  <a:srgbClr val="FF0000"/>
                </a:solidFill>
              </a:rPr>
              <a:t>câu</a:t>
            </a:r>
            <a:r>
              <a:rPr lang="en-US" sz="2000" dirty="0">
                <a:solidFill>
                  <a:srgbClr val="FF0000"/>
                </a:solidFill>
              </a:rPr>
              <a:t> </a:t>
            </a:r>
            <a:r>
              <a:rPr lang="en-US" sz="2000" dirty="0" err="1">
                <a:solidFill>
                  <a:srgbClr val="FF0000"/>
                </a:solidFill>
              </a:rPr>
              <a:t>hỏi</a:t>
            </a:r>
            <a:r>
              <a:rPr lang="en-US" sz="2000" dirty="0">
                <a:solidFill>
                  <a:srgbClr val="FF0000"/>
                </a:solidFill>
              </a:rPr>
              <a:t>, </a:t>
            </a:r>
            <a:r>
              <a:rPr lang="en-US" sz="2000" dirty="0" err="1">
                <a:solidFill>
                  <a:srgbClr val="FF0000"/>
                </a:solidFill>
              </a:rPr>
              <a:t>đáp</a:t>
            </a:r>
            <a:r>
              <a:rPr lang="en-US" sz="2000" dirty="0">
                <a:solidFill>
                  <a:srgbClr val="FF0000"/>
                </a:solidFill>
              </a:rPr>
              <a:t> </a:t>
            </a:r>
            <a:r>
              <a:rPr lang="en-US" sz="2000" dirty="0" err="1">
                <a:solidFill>
                  <a:srgbClr val="FF0000"/>
                </a:solidFill>
              </a:rPr>
              <a:t>án</a:t>
            </a:r>
            <a:r>
              <a:rPr lang="en-US" sz="2000" dirty="0">
                <a:solidFill>
                  <a:srgbClr val="FF0000"/>
                </a:solidFill>
              </a:rPr>
              <a:t>, </a:t>
            </a:r>
            <a:r>
              <a:rPr lang="en-US" sz="2000" dirty="0" err="1">
                <a:solidFill>
                  <a:srgbClr val="FF0000"/>
                </a:solidFill>
              </a:rPr>
              <a:t>kiểm</a:t>
            </a:r>
            <a:r>
              <a:rPr lang="en-US" sz="2000" dirty="0">
                <a:solidFill>
                  <a:srgbClr val="FF0000"/>
                </a:solidFill>
              </a:rPr>
              <a:t> </a:t>
            </a:r>
            <a:r>
              <a:rPr lang="en-US" sz="2000" dirty="0" err="1">
                <a:solidFill>
                  <a:srgbClr val="FF0000"/>
                </a:solidFill>
              </a:rPr>
              <a:t>tra</a:t>
            </a:r>
            <a:r>
              <a:rPr lang="en-US" sz="2000" dirty="0">
                <a:solidFill>
                  <a:srgbClr val="FF0000"/>
                </a:solidFill>
              </a:rPr>
              <a:t> </a:t>
            </a:r>
            <a:r>
              <a:rPr lang="en-US" sz="2000" dirty="0" err="1">
                <a:solidFill>
                  <a:srgbClr val="FF0000"/>
                </a:solidFill>
              </a:rPr>
              <a:t>các</a:t>
            </a:r>
            <a:r>
              <a:rPr lang="en-US" sz="2000" dirty="0">
                <a:solidFill>
                  <a:srgbClr val="FF0000"/>
                </a:solidFill>
              </a:rPr>
              <a:t> </a:t>
            </a:r>
            <a:r>
              <a:rPr lang="en-US" sz="2000" dirty="0" err="1">
                <a:solidFill>
                  <a:srgbClr val="FF0000"/>
                </a:solidFill>
              </a:rPr>
              <a:t>câu</a:t>
            </a:r>
            <a:r>
              <a:rPr lang="en-US" sz="2000" dirty="0">
                <a:solidFill>
                  <a:srgbClr val="FF0000"/>
                </a:solidFill>
              </a:rPr>
              <a:t> </a:t>
            </a:r>
            <a:r>
              <a:rPr lang="en-US" sz="2000" dirty="0" err="1">
                <a:solidFill>
                  <a:srgbClr val="FF0000"/>
                </a:solidFill>
              </a:rPr>
              <a:t>hỏi</a:t>
            </a:r>
            <a:r>
              <a:rPr lang="en-US" sz="2000" dirty="0">
                <a:solidFill>
                  <a:srgbClr val="FF0000"/>
                </a:solidFill>
              </a:rPr>
              <a:t> </a:t>
            </a:r>
            <a:r>
              <a:rPr lang="en-US" sz="2000" dirty="0" err="1">
                <a:solidFill>
                  <a:srgbClr val="FF0000"/>
                </a:solidFill>
              </a:rPr>
              <a:t>bị</a:t>
            </a:r>
            <a:r>
              <a:rPr lang="en-US" sz="2000" dirty="0">
                <a:solidFill>
                  <a:srgbClr val="FF0000"/>
                </a:solidFill>
              </a:rPr>
              <a:t> </a:t>
            </a:r>
            <a:r>
              <a:rPr lang="en-US" sz="2000" dirty="0" err="1">
                <a:solidFill>
                  <a:srgbClr val="FF0000"/>
                </a:solidFill>
              </a:rPr>
              <a:t>trùng</a:t>
            </a:r>
            <a:r>
              <a:rPr lang="en-US" sz="2000" dirty="0">
                <a:solidFill>
                  <a:srgbClr val="FF0000"/>
                </a:solidFill>
              </a:rPr>
              <a:t>, </a:t>
            </a:r>
            <a:r>
              <a:rPr lang="en-US" sz="2000" dirty="0" err="1">
                <a:solidFill>
                  <a:srgbClr val="FF0000"/>
                </a:solidFill>
              </a:rPr>
              <a:t>định</a:t>
            </a:r>
            <a:r>
              <a:rPr lang="en-US" sz="2000" dirty="0">
                <a:solidFill>
                  <a:srgbClr val="FF0000"/>
                </a:solidFill>
              </a:rPr>
              <a:t> </a:t>
            </a:r>
            <a:r>
              <a:rPr lang="en-US" sz="2000" dirty="0" err="1">
                <a:solidFill>
                  <a:srgbClr val="FF0000"/>
                </a:solidFill>
              </a:rPr>
              <a:t>dạng</a:t>
            </a:r>
            <a:r>
              <a:rPr lang="en-US" sz="2000" dirty="0" smtClean="0">
                <a:solidFill>
                  <a:srgbClr val="FF0000"/>
                </a:solidFill>
              </a:rPr>
              <a:t>…..</a:t>
            </a:r>
            <a:endParaRPr lang="en-US" sz="2000" b="1" dirty="0">
              <a:solidFill>
                <a:srgbClr val="FF0000"/>
              </a:solidFill>
            </a:endParaRPr>
          </a:p>
        </p:txBody>
      </p:sp>
    </p:spTree>
    <p:extLst>
      <p:ext uri="{BB962C8B-B14F-4D97-AF65-F5344CB8AC3E}">
        <p14:creationId xmlns:p14="http://schemas.microsoft.com/office/powerpoint/2010/main" val="12251141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www.themegallery.com</a:t>
            </a:r>
          </a:p>
        </p:txBody>
      </p:sp>
      <p:sp>
        <p:nvSpPr>
          <p:cNvPr id="5" name="Title 1"/>
          <p:cNvSpPr>
            <a:spLocks noGrp="1"/>
          </p:cNvSpPr>
          <p:nvPr>
            <p:ph type="title"/>
          </p:nvPr>
        </p:nvSpPr>
        <p:spPr/>
        <p:txBody>
          <a:bodyPr/>
          <a:lstStyle/>
          <a:p>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Gửi</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câu</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hỏi</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lên</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người</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duyệt</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&amp;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duyệt</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câu</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hỏi</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(2)</a:t>
            </a:r>
            <a:endParaRPr lang="en-US" dirty="0"/>
          </a:p>
        </p:txBody>
      </p:sp>
      <p:sp>
        <p:nvSpPr>
          <p:cNvPr id="6" name="Rectangle 5"/>
          <p:cNvSpPr/>
          <p:nvPr/>
        </p:nvSpPr>
        <p:spPr>
          <a:xfrm>
            <a:off x="76200" y="1204736"/>
            <a:ext cx="9829800" cy="4247317"/>
          </a:xfrm>
          <a:prstGeom prst="rect">
            <a:avLst/>
          </a:prstGeom>
        </p:spPr>
        <p:txBody>
          <a:bodyPr wrap="square">
            <a:spAutoFit/>
          </a:bodyPr>
          <a:lstStyle/>
          <a:p>
            <a:pPr marL="285750" lvl="0" indent="-285750" algn="just">
              <a:lnSpc>
                <a:spcPct val="110000"/>
              </a:lnSpc>
              <a:spcBef>
                <a:spcPts val="600"/>
              </a:spcBef>
              <a:spcAft>
                <a:spcPts val="600"/>
              </a:spcAft>
              <a:buFont typeface="Arial"/>
              <a:buChar char="•"/>
            </a:pPr>
            <a:r>
              <a:rPr lang="en-US" sz="2000" dirty="0" err="1">
                <a:solidFill>
                  <a:srgbClr val="0070C0"/>
                </a:solidFill>
              </a:rPr>
              <a:t>Duyệt</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a:t>
            </a:r>
            <a:r>
              <a:rPr lang="en-US" sz="2000" dirty="0" err="1">
                <a:solidFill>
                  <a:srgbClr val="0070C0"/>
                </a:solidFill>
              </a:rPr>
              <a:t>cấp</a:t>
            </a:r>
            <a:r>
              <a:rPr lang="en-US" sz="2000" dirty="0">
                <a:solidFill>
                  <a:srgbClr val="0070C0"/>
                </a:solidFill>
              </a:rPr>
              <a:t> </a:t>
            </a:r>
            <a:r>
              <a:rPr lang="en-US" sz="2000" dirty="0" err="1">
                <a:solidFill>
                  <a:srgbClr val="0070C0"/>
                </a:solidFill>
              </a:rPr>
              <a:t>chuyên</a:t>
            </a:r>
            <a:r>
              <a:rPr lang="en-US" sz="2000" dirty="0">
                <a:solidFill>
                  <a:srgbClr val="0070C0"/>
                </a:solidFill>
              </a:rPr>
              <a:t> </a:t>
            </a:r>
            <a:r>
              <a:rPr lang="en-US" sz="2000" dirty="0" err="1">
                <a:solidFill>
                  <a:srgbClr val="0070C0"/>
                </a:solidFill>
              </a:rPr>
              <a:t>môn</a:t>
            </a:r>
            <a:r>
              <a:rPr lang="vi-VN" sz="2000" dirty="0">
                <a:solidFill>
                  <a:srgbClr val="0070C0"/>
                </a:solidFill>
              </a:rPr>
              <a:t>:</a:t>
            </a:r>
            <a:endParaRPr lang="en-US" sz="2000" dirty="0">
              <a:solidFill>
                <a:srgbClr val="0070C0"/>
              </a:solidFill>
            </a:endParaRPr>
          </a:p>
          <a:p>
            <a:pPr marL="742950" lvl="1" indent="-285750" algn="just">
              <a:lnSpc>
                <a:spcPct val="110000"/>
              </a:lnSpc>
              <a:spcBef>
                <a:spcPts val="600"/>
              </a:spcBef>
              <a:spcAft>
                <a:spcPts val="600"/>
              </a:spcAft>
              <a:buFont typeface="Arial"/>
              <a:buChar char="•"/>
            </a:pPr>
            <a:r>
              <a:rPr lang="en-US" sz="2000" dirty="0" err="1">
                <a:solidFill>
                  <a:srgbClr val="0070C0"/>
                </a:solidFill>
              </a:rPr>
              <a:t>Mỗi</a:t>
            </a:r>
            <a:r>
              <a:rPr lang="en-US" sz="2000" dirty="0">
                <a:solidFill>
                  <a:srgbClr val="0070C0"/>
                </a:solidFill>
              </a:rPr>
              <a:t> </a:t>
            </a:r>
            <a:r>
              <a:rPr lang="en-US" sz="2000" dirty="0" err="1">
                <a:solidFill>
                  <a:srgbClr val="0070C0"/>
                </a:solidFill>
              </a:rPr>
              <a:t>môn</a:t>
            </a:r>
            <a:r>
              <a:rPr lang="en-US" sz="2000" dirty="0">
                <a:solidFill>
                  <a:srgbClr val="0070C0"/>
                </a:solidFill>
              </a:rPr>
              <a:t> </a:t>
            </a:r>
            <a:r>
              <a:rPr lang="en-US" sz="2000" dirty="0" err="1">
                <a:solidFill>
                  <a:srgbClr val="0070C0"/>
                </a:solidFill>
              </a:rPr>
              <a:t>sẽ</a:t>
            </a:r>
            <a:r>
              <a:rPr lang="en-US" sz="2000" dirty="0">
                <a:solidFill>
                  <a:srgbClr val="0070C0"/>
                </a:solidFill>
              </a:rPr>
              <a:t> </a:t>
            </a:r>
            <a:r>
              <a:rPr lang="en-US" sz="2000" dirty="0" err="1">
                <a:solidFill>
                  <a:srgbClr val="0070C0"/>
                </a:solidFill>
              </a:rPr>
              <a:t>có</a:t>
            </a:r>
            <a:r>
              <a:rPr lang="en-US" sz="2000" dirty="0">
                <a:solidFill>
                  <a:srgbClr val="0070C0"/>
                </a:solidFill>
              </a:rPr>
              <a:t> </a:t>
            </a:r>
            <a:r>
              <a:rPr lang="en-US" sz="2000" dirty="0" err="1">
                <a:solidFill>
                  <a:srgbClr val="0070C0"/>
                </a:solidFill>
              </a:rPr>
              <a:t>các</a:t>
            </a:r>
            <a:r>
              <a:rPr lang="en-US" sz="2000" dirty="0">
                <a:solidFill>
                  <a:srgbClr val="0070C0"/>
                </a:solidFill>
              </a:rPr>
              <a:t> </a:t>
            </a:r>
            <a:r>
              <a:rPr lang="en-US" sz="2000" dirty="0" err="1">
                <a:solidFill>
                  <a:srgbClr val="0070C0"/>
                </a:solidFill>
              </a:rPr>
              <a:t>đơn</a:t>
            </a:r>
            <a:r>
              <a:rPr lang="en-US" sz="2000" dirty="0">
                <a:solidFill>
                  <a:srgbClr val="0070C0"/>
                </a:solidFill>
              </a:rPr>
              <a:t> </a:t>
            </a:r>
            <a:r>
              <a:rPr lang="en-US" sz="2000" dirty="0" err="1">
                <a:solidFill>
                  <a:srgbClr val="0070C0"/>
                </a:solidFill>
              </a:rPr>
              <a:t>vị</a:t>
            </a:r>
            <a:r>
              <a:rPr lang="en-US" sz="2000" dirty="0">
                <a:solidFill>
                  <a:srgbClr val="0070C0"/>
                </a:solidFill>
              </a:rPr>
              <a:t> </a:t>
            </a:r>
            <a:r>
              <a:rPr lang="en-US" sz="2000" dirty="0" err="1">
                <a:solidFill>
                  <a:srgbClr val="0070C0"/>
                </a:solidFill>
              </a:rPr>
              <a:t>duyệt</a:t>
            </a:r>
            <a:r>
              <a:rPr lang="en-US" sz="2000" dirty="0">
                <a:solidFill>
                  <a:srgbClr val="0070C0"/>
                </a:solidFill>
              </a:rPr>
              <a:t> </a:t>
            </a:r>
            <a:r>
              <a:rPr lang="en-US" sz="2000" dirty="0" err="1">
                <a:solidFill>
                  <a:srgbClr val="0070C0"/>
                </a:solidFill>
              </a:rPr>
              <a:t>chuyên</a:t>
            </a:r>
            <a:r>
              <a:rPr lang="en-US" sz="2000" dirty="0">
                <a:solidFill>
                  <a:srgbClr val="0070C0"/>
                </a:solidFill>
              </a:rPr>
              <a:t> </a:t>
            </a:r>
            <a:r>
              <a:rPr lang="en-US" sz="2000" dirty="0" err="1">
                <a:solidFill>
                  <a:srgbClr val="0070C0"/>
                </a:solidFill>
              </a:rPr>
              <a:t>môn</a:t>
            </a:r>
            <a:r>
              <a:rPr lang="en-US" sz="2000" dirty="0">
                <a:solidFill>
                  <a:srgbClr val="0070C0"/>
                </a:solidFill>
              </a:rPr>
              <a:t> </a:t>
            </a:r>
            <a:r>
              <a:rPr lang="en-US" sz="2000" dirty="0" err="1">
                <a:solidFill>
                  <a:srgbClr val="0070C0"/>
                </a:solidFill>
              </a:rPr>
              <a:t>và</a:t>
            </a:r>
            <a:r>
              <a:rPr lang="en-US" sz="2000" dirty="0">
                <a:solidFill>
                  <a:srgbClr val="0070C0"/>
                </a:solidFill>
              </a:rPr>
              <a:t> </a:t>
            </a:r>
            <a:r>
              <a:rPr lang="en-US" sz="2000" dirty="0" err="1">
                <a:solidFill>
                  <a:srgbClr val="0070C0"/>
                </a:solidFill>
              </a:rPr>
              <a:t>có</a:t>
            </a:r>
            <a:r>
              <a:rPr lang="en-US" sz="2000" dirty="0">
                <a:solidFill>
                  <a:srgbClr val="0070C0"/>
                </a:solidFill>
              </a:rPr>
              <a:t> </a:t>
            </a:r>
            <a:r>
              <a:rPr lang="en-US" sz="2000" dirty="0" err="1">
                <a:solidFill>
                  <a:srgbClr val="0070C0"/>
                </a:solidFill>
              </a:rPr>
              <a:t>các</a:t>
            </a:r>
            <a:r>
              <a:rPr lang="en-US" sz="2000" dirty="0">
                <a:solidFill>
                  <a:srgbClr val="0070C0"/>
                </a:solidFill>
              </a:rPr>
              <a:t> </a:t>
            </a:r>
            <a:r>
              <a:rPr lang="en-US" sz="2000" dirty="0" err="1">
                <a:solidFill>
                  <a:srgbClr val="0070C0"/>
                </a:solidFill>
              </a:rPr>
              <a:t>đầu</a:t>
            </a:r>
            <a:r>
              <a:rPr lang="en-US" sz="2000" dirty="0">
                <a:solidFill>
                  <a:srgbClr val="0070C0"/>
                </a:solidFill>
              </a:rPr>
              <a:t> </a:t>
            </a:r>
            <a:r>
              <a:rPr lang="en-US" sz="2000" dirty="0" err="1">
                <a:solidFill>
                  <a:srgbClr val="0070C0"/>
                </a:solidFill>
              </a:rPr>
              <a:t>mối</a:t>
            </a:r>
            <a:r>
              <a:rPr lang="en-US" sz="2000" dirty="0">
                <a:solidFill>
                  <a:srgbClr val="0070C0"/>
                </a:solidFill>
              </a:rPr>
              <a:t> </a:t>
            </a:r>
            <a:r>
              <a:rPr lang="en-US" sz="2000" dirty="0" err="1">
                <a:solidFill>
                  <a:srgbClr val="0070C0"/>
                </a:solidFill>
              </a:rPr>
              <a:t>duyệt</a:t>
            </a:r>
            <a:r>
              <a:rPr lang="en-US" sz="2000" dirty="0">
                <a:solidFill>
                  <a:srgbClr val="0070C0"/>
                </a:solidFill>
              </a:rPr>
              <a:t> </a:t>
            </a:r>
            <a:r>
              <a:rPr lang="en-US" sz="2000" dirty="0" err="1">
                <a:solidFill>
                  <a:srgbClr val="0070C0"/>
                </a:solidFill>
              </a:rPr>
              <a:t>chuyên</a:t>
            </a:r>
            <a:r>
              <a:rPr lang="en-US" sz="2000" dirty="0">
                <a:solidFill>
                  <a:srgbClr val="0070C0"/>
                </a:solidFill>
              </a:rPr>
              <a:t> </a:t>
            </a:r>
            <a:r>
              <a:rPr lang="en-US" sz="2000" dirty="0" err="1">
                <a:solidFill>
                  <a:srgbClr val="0070C0"/>
                </a:solidFill>
              </a:rPr>
              <a:t>môn</a:t>
            </a:r>
            <a:r>
              <a:rPr lang="en-US" sz="2000" dirty="0">
                <a:solidFill>
                  <a:srgbClr val="0070C0"/>
                </a:solidFill>
              </a:rPr>
              <a:t> </a:t>
            </a:r>
            <a:r>
              <a:rPr lang="en-US" sz="2000" dirty="0" err="1">
                <a:solidFill>
                  <a:srgbClr val="0070C0"/>
                </a:solidFill>
              </a:rPr>
              <a:t>cho</a:t>
            </a:r>
            <a:r>
              <a:rPr lang="en-US" sz="2000" dirty="0">
                <a:solidFill>
                  <a:srgbClr val="0070C0"/>
                </a:solidFill>
              </a:rPr>
              <a:t> </a:t>
            </a:r>
            <a:r>
              <a:rPr lang="en-US" sz="2000" dirty="0" err="1">
                <a:solidFill>
                  <a:srgbClr val="0070C0"/>
                </a:solidFill>
              </a:rPr>
              <a:t>đơn</a:t>
            </a:r>
            <a:r>
              <a:rPr lang="en-US" sz="2000" dirty="0">
                <a:solidFill>
                  <a:srgbClr val="0070C0"/>
                </a:solidFill>
              </a:rPr>
              <a:t> </a:t>
            </a:r>
            <a:r>
              <a:rPr lang="en-US" sz="2000" dirty="0" err="1">
                <a:solidFill>
                  <a:srgbClr val="0070C0"/>
                </a:solidFill>
              </a:rPr>
              <a:t>vị</a:t>
            </a:r>
            <a:r>
              <a:rPr lang="en-US" sz="2000" dirty="0">
                <a:solidFill>
                  <a:srgbClr val="0070C0"/>
                </a:solidFill>
              </a:rPr>
              <a:t> </a:t>
            </a:r>
            <a:r>
              <a:rPr lang="en-US" sz="2000" dirty="0" err="1">
                <a:solidFill>
                  <a:srgbClr val="0070C0"/>
                </a:solidFill>
              </a:rPr>
              <a:t>duyệt</a:t>
            </a:r>
            <a:r>
              <a:rPr lang="en-US" sz="2000" dirty="0">
                <a:solidFill>
                  <a:srgbClr val="0070C0"/>
                </a:solidFill>
              </a:rPr>
              <a:t> (</a:t>
            </a:r>
            <a:r>
              <a:rPr lang="en-US" sz="2000" dirty="0" err="1">
                <a:solidFill>
                  <a:srgbClr val="0070C0"/>
                </a:solidFill>
              </a:rPr>
              <a:t>nhờ</a:t>
            </a:r>
            <a:r>
              <a:rPr lang="en-US" sz="2000" dirty="0">
                <a:solidFill>
                  <a:srgbClr val="0070C0"/>
                </a:solidFill>
              </a:rPr>
              <a:t> </a:t>
            </a:r>
            <a:r>
              <a:rPr lang="en-US" sz="2000" dirty="0" err="1">
                <a:solidFill>
                  <a:srgbClr val="0070C0"/>
                </a:solidFill>
              </a:rPr>
              <a:t>chị</a:t>
            </a:r>
            <a:r>
              <a:rPr lang="en-US" sz="2000" dirty="0">
                <a:solidFill>
                  <a:srgbClr val="0070C0"/>
                </a:solidFill>
              </a:rPr>
              <a:t> Bảo </a:t>
            </a:r>
            <a:r>
              <a:rPr lang="en-US" sz="2000" dirty="0" err="1">
                <a:solidFill>
                  <a:srgbClr val="0070C0"/>
                </a:solidFill>
              </a:rPr>
              <a:t>gửi</a:t>
            </a:r>
            <a:r>
              <a:rPr lang="en-US" sz="2000" dirty="0">
                <a:solidFill>
                  <a:srgbClr val="0070C0"/>
                </a:solidFill>
              </a:rPr>
              <a:t> </a:t>
            </a:r>
            <a:r>
              <a:rPr lang="en-US" sz="2000" dirty="0" err="1">
                <a:solidFill>
                  <a:srgbClr val="0070C0"/>
                </a:solidFill>
              </a:rPr>
              <a:t>đầu</a:t>
            </a:r>
            <a:r>
              <a:rPr lang="en-US" sz="2000" dirty="0">
                <a:solidFill>
                  <a:srgbClr val="0070C0"/>
                </a:solidFill>
              </a:rPr>
              <a:t> </a:t>
            </a:r>
            <a:r>
              <a:rPr lang="en-US" sz="2000" dirty="0" err="1">
                <a:solidFill>
                  <a:srgbClr val="0070C0"/>
                </a:solidFill>
              </a:rPr>
              <a:t>mối</a:t>
            </a:r>
            <a:r>
              <a:rPr lang="en-US" sz="2000" dirty="0">
                <a:solidFill>
                  <a:srgbClr val="0070C0"/>
                </a:solidFill>
              </a:rPr>
              <a:t>)</a:t>
            </a:r>
          </a:p>
          <a:p>
            <a:pPr marL="742950" lvl="1" indent="-285750" algn="just">
              <a:lnSpc>
                <a:spcPct val="110000"/>
              </a:lnSpc>
              <a:spcBef>
                <a:spcPts val="600"/>
              </a:spcBef>
              <a:spcAft>
                <a:spcPts val="600"/>
              </a:spcAft>
              <a:buFont typeface="Arial"/>
              <a:buChar char="•"/>
            </a:pPr>
            <a:r>
              <a:rPr lang="en-US" sz="2000" dirty="0" err="1">
                <a:solidFill>
                  <a:srgbClr val="0070C0"/>
                </a:solidFill>
              </a:rPr>
              <a:t>Trách</a:t>
            </a:r>
            <a:r>
              <a:rPr lang="en-US" sz="2000" dirty="0">
                <a:solidFill>
                  <a:srgbClr val="0070C0"/>
                </a:solidFill>
              </a:rPr>
              <a:t> </a:t>
            </a:r>
            <a:r>
              <a:rPr lang="en-US" sz="2000" dirty="0" err="1">
                <a:solidFill>
                  <a:srgbClr val="0070C0"/>
                </a:solidFill>
              </a:rPr>
              <a:t>nhiệm</a:t>
            </a:r>
            <a:r>
              <a:rPr lang="en-US" sz="2000" dirty="0">
                <a:solidFill>
                  <a:srgbClr val="0070C0"/>
                </a:solidFill>
              </a:rPr>
              <a:t> </a:t>
            </a:r>
            <a:r>
              <a:rPr lang="en-US" sz="2000" dirty="0" err="1">
                <a:solidFill>
                  <a:srgbClr val="0070C0"/>
                </a:solidFill>
              </a:rPr>
              <a:t>của</a:t>
            </a:r>
            <a:r>
              <a:rPr lang="en-US" sz="2000" dirty="0">
                <a:solidFill>
                  <a:srgbClr val="0070C0"/>
                </a:solidFill>
              </a:rPr>
              <a:t> </a:t>
            </a:r>
            <a:r>
              <a:rPr lang="en-US" sz="2000" dirty="0" err="1">
                <a:solidFill>
                  <a:srgbClr val="0070C0"/>
                </a:solidFill>
              </a:rPr>
              <a:t>cấp</a:t>
            </a:r>
            <a:r>
              <a:rPr lang="en-US" sz="2000" dirty="0">
                <a:solidFill>
                  <a:srgbClr val="0070C0"/>
                </a:solidFill>
              </a:rPr>
              <a:t> </a:t>
            </a:r>
            <a:r>
              <a:rPr lang="en-US" sz="2000" dirty="0" err="1">
                <a:solidFill>
                  <a:srgbClr val="0070C0"/>
                </a:solidFill>
              </a:rPr>
              <a:t>duyệt</a:t>
            </a:r>
            <a:r>
              <a:rPr lang="en-US" sz="2000" dirty="0">
                <a:solidFill>
                  <a:srgbClr val="0070C0"/>
                </a:solidFill>
              </a:rPr>
              <a:t> </a:t>
            </a:r>
            <a:r>
              <a:rPr lang="en-US" sz="2000" dirty="0" err="1">
                <a:solidFill>
                  <a:srgbClr val="0070C0"/>
                </a:solidFill>
              </a:rPr>
              <a:t>chuyên</a:t>
            </a:r>
            <a:r>
              <a:rPr lang="en-US" sz="2000" dirty="0">
                <a:solidFill>
                  <a:srgbClr val="0070C0"/>
                </a:solidFill>
              </a:rPr>
              <a:t> </a:t>
            </a:r>
            <a:r>
              <a:rPr lang="en-US" sz="2000" dirty="0" err="1">
                <a:solidFill>
                  <a:srgbClr val="0070C0"/>
                </a:solidFill>
              </a:rPr>
              <a:t>môn</a:t>
            </a:r>
            <a:r>
              <a:rPr lang="en-US" sz="2000" dirty="0">
                <a:solidFill>
                  <a:srgbClr val="0070C0"/>
                </a:solidFill>
              </a:rPr>
              <a:t>: </a:t>
            </a:r>
            <a:r>
              <a:rPr lang="en-US" sz="2000" dirty="0" err="1">
                <a:solidFill>
                  <a:srgbClr val="0070C0"/>
                </a:solidFill>
              </a:rPr>
              <a:t>duyệt</a:t>
            </a:r>
            <a:r>
              <a:rPr lang="en-US" sz="2000" dirty="0">
                <a:solidFill>
                  <a:srgbClr val="0070C0"/>
                </a:solidFill>
              </a:rPr>
              <a:t> </a:t>
            </a:r>
            <a:r>
              <a:rPr lang="en-US" sz="2000" dirty="0" err="1">
                <a:solidFill>
                  <a:srgbClr val="0070C0"/>
                </a:solidFill>
              </a:rPr>
              <a:t>lại</a:t>
            </a:r>
            <a:r>
              <a:rPr lang="en-US" sz="2000" dirty="0">
                <a:solidFill>
                  <a:srgbClr val="0070C0"/>
                </a:solidFill>
              </a:rPr>
              <a:t> </a:t>
            </a:r>
            <a:r>
              <a:rPr lang="en-US" sz="2000" dirty="0" err="1">
                <a:solidFill>
                  <a:srgbClr val="0070C0"/>
                </a:solidFill>
              </a:rPr>
              <a:t>nội</a:t>
            </a:r>
            <a:r>
              <a:rPr lang="en-US" sz="2000" dirty="0">
                <a:solidFill>
                  <a:srgbClr val="0070C0"/>
                </a:solidFill>
              </a:rPr>
              <a:t> dung </a:t>
            </a:r>
            <a:r>
              <a:rPr lang="en-US" sz="2000" dirty="0" err="1">
                <a:solidFill>
                  <a:srgbClr val="0070C0"/>
                </a:solidFill>
              </a:rPr>
              <a:t>chuyên</a:t>
            </a:r>
            <a:r>
              <a:rPr lang="en-US" sz="2000" dirty="0">
                <a:solidFill>
                  <a:srgbClr val="0070C0"/>
                </a:solidFill>
              </a:rPr>
              <a:t> </a:t>
            </a:r>
            <a:r>
              <a:rPr lang="en-US" sz="2000" dirty="0" err="1">
                <a:solidFill>
                  <a:srgbClr val="0070C0"/>
                </a:solidFill>
              </a:rPr>
              <a:t>môn</a:t>
            </a:r>
            <a:r>
              <a:rPr lang="en-US" sz="2000" dirty="0">
                <a:solidFill>
                  <a:srgbClr val="0070C0"/>
                </a:solidFill>
              </a:rPr>
              <a:t> </a:t>
            </a:r>
            <a:r>
              <a:rPr lang="en-US" sz="2000" dirty="0" err="1">
                <a:solidFill>
                  <a:srgbClr val="0070C0"/>
                </a:solidFill>
              </a:rPr>
              <a:t>của</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a:t>
            </a:r>
            <a:r>
              <a:rPr lang="en-US" sz="2000" dirty="0" err="1">
                <a:solidFill>
                  <a:srgbClr val="0070C0"/>
                </a:solidFill>
              </a:rPr>
              <a:t>nội</a:t>
            </a:r>
            <a:r>
              <a:rPr lang="en-US" sz="2000" dirty="0">
                <a:solidFill>
                  <a:srgbClr val="0070C0"/>
                </a:solidFill>
              </a:rPr>
              <a:t> dung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a:t>
            </a:r>
            <a:r>
              <a:rPr lang="en-US" sz="2000" dirty="0" err="1">
                <a:solidFill>
                  <a:srgbClr val="0070C0"/>
                </a:solidFill>
              </a:rPr>
              <a:t>đúng</a:t>
            </a:r>
            <a:r>
              <a:rPr lang="en-US" sz="2000" dirty="0">
                <a:solidFill>
                  <a:srgbClr val="0070C0"/>
                </a:solidFill>
              </a:rPr>
              <a:t> hay </a:t>
            </a:r>
            <a:r>
              <a:rPr lang="en-US" sz="2000" dirty="0" err="1">
                <a:solidFill>
                  <a:srgbClr val="0070C0"/>
                </a:solidFill>
              </a:rPr>
              <a:t>sai</a:t>
            </a:r>
            <a:r>
              <a:rPr lang="en-US" sz="2000" dirty="0">
                <a:solidFill>
                  <a:srgbClr val="0070C0"/>
                </a:solidFill>
              </a:rPr>
              <a:t>, </a:t>
            </a:r>
            <a:r>
              <a:rPr lang="en-US" sz="2000" dirty="0" err="1">
                <a:solidFill>
                  <a:srgbClr val="0070C0"/>
                </a:solidFill>
              </a:rPr>
              <a:t>các</a:t>
            </a:r>
            <a:r>
              <a:rPr lang="en-US" sz="2000" dirty="0">
                <a:solidFill>
                  <a:srgbClr val="0070C0"/>
                </a:solidFill>
              </a:rPr>
              <a:t> </a:t>
            </a:r>
            <a:r>
              <a:rPr lang="en-US" sz="2000" dirty="0" err="1">
                <a:solidFill>
                  <a:srgbClr val="0070C0"/>
                </a:solidFill>
              </a:rPr>
              <a:t>đáp</a:t>
            </a:r>
            <a:r>
              <a:rPr lang="en-US" sz="2000" dirty="0">
                <a:solidFill>
                  <a:srgbClr val="0070C0"/>
                </a:solidFill>
              </a:rPr>
              <a:t> </a:t>
            </a:r>
            <a:r>
              <a:rPr lang="en-US" sz="2000" dirty="0" err="1">
                <a:solidFill>
                  <a:srgbClr val="0070C0"/>
                </a:solidFill>
              </a:rPr>
              <a:t>án</a:t>
            </a:r>
            <a:r>
              <a:rPr lang="en-US" sz="2000" dirty="0">
                <a:solidFill>
                  <a:srgbClr val="0070C0"/>
                </a:solidFill>
              </a:rPr>
              <a:t> </a:t>
            </a:r>
            <a:r>
              <a:rPr lang="en-US" sz="2000" dirty="0" err="1">
                <a:solidFill>
                  <a:srgbClr val="0070C0"/>
                </a:solidFill>
              </a:rPr>
              <a:t>đúng</a:t>
            </a:r>
            <a:r>
              <a:rPr lang="en-US" sz="2000" dirty="0">
                <a:solidFill>
                  <a:srgbClr val="0070C0"/>
                </a:solidFill>
              </a:rPr>
              <a:t> hay </a:t>
            </a:r>
            <a:r>
              <a:rPr lang="en-US" sz="2000" dirty="0" err="1">
                <a:solidFill>
                  <a:srgbClr val="0070C0"/>
                </a:solidFill>
              </a:rPr>
              <a:t>sai</a:t>
            </a:r>
            <a:r>
              <a:rPr lang="en-US" sz="2000" dirty="0">
                <a:solidFill>
                  <a:srgbClr val="0070C0"/>
                </a:solidFill>
              </a:rPr>
              <a:t>)</a:t>
            </a:r>
          </a:p>
          <a:p>
            <a:pPr marL="742950" lvl="1" indent="-285750" algn="just">
              <a:lnSpc>
                <a:spcPct val="110000"/>
              </a:lnSpc>
              <a:spcBef>
                <a:spcPts val="600"/>
              </a:spcBef>
              <a:spcAft>
                <a:spcPts val="600"/>
              </a:spcAft>
              <a:buFont typeface="Arial"/>
              <a:buChar char="•"/>
            </a:pPr>
            <a:r>
              <a:rPr lang="en-US" sz="2000" dirty="0" err="1">
                <a:solidFill>
                  <a:srgbClr val="0070C0"/>
                </a:solidFill>
              </a:rPr>
              <a:t>Sau</a:t>
            </a:r>
            <a:r>
              <a:rPr lang="en-US" sz="2000" dirty="0">
                <a:solidFill>
                  <a:srgbClr val="0070C0"/>
                </a:solidFill>
              </a:rPr>
              <a:t> </a:t>
            </a:r>
            <a:r>
              <a:rPr lang="en-US" sz="2000" dirty="0" err="1">
                <a:solidFill>
                  <a:srgbClr val="0070C0"/>
                </a:solidFill>
              </a:rPr>
              <a:t>khi</a:t>
            </a:r>
            <a:r>
              <a:rPr lang="en-US" sz="2000" dirty="0">
                <a:solidFill>
                  <a:srgbClr val="0070C0"/>
                </a:solidFill>
              </a:rPr>
              <a:t> </a:t>
            </a:r>
            <a:r>
              <a:rPr lang="en-US" sz="2000" dirty="0" err="1">
                <a:solidFill>
                  <a:srgbClr val="0070C0"/>
                </a:solidFill>
              </a:rPr>
              <a:t>duyệt</a:t>
            </a:r>
            <a:r>
              <a:rPr lang="en-US" sz="2000" dirty="0">
                <a:solidFill>
                  <a:srgbClr val="0070C0"/>
                </a:solidFill>
              </a:rPr>
              <a:t> </a:t>
            </a:r>
            <a:r>
              <a:rPr lang="en-US" sz="2000" dirty="0" err="1">
                <a:solidFill>
                  <a:srgbClr val="0070C0"/>
                </a:solidFill>
              </a:rPr>
              <a:t>xong</a:t>
            </a:r>
            <a:r>
              <a:rPr lang="en-US" sz="2000" dirty="0">
                <a:solidFill>
                  <a:srgbClr val="0070C0"/>
                </a:solidFill>
              </a:rPr>
              <a:t> </a:t>
            </a:r>
            <a:r>
              <a:rPr lang="en-US" sz="2000" dirty="0" err="1">
                <a:solidFill>
                  <a:srgbClr val="0070C0"/>
                </a:solidFill>
              </a:rPr>
              <a:t>thì</a:t>
            </a:r>
            <a:r>
              <a:rPr lang="en-US" sz="2000" dirty="0">
                <a:solidFill>
                  <a:srgbClr val="0070C0"/>
                </a:solidFill>
              </a:rPr>
              <a:t> </a:t>
            </a:r>
            <a:r>
              <a:rPr lang="en-US" sz="2000" dirty="0" err="1">
                <a:solidFill>
                  <a:srgbClr val="0070C0"/>
                </a:solidFill>
              </a:rPr>
              <a:t>gửi</a:t>
            </a:r>
            <a:r>
              <a:rPr lang="en-US" sz="2000" dirty="0">
                <a:solidFill>
                  <a:srgbClr val="0070C0"/>
                </a:solidFill>
              </a:rPr>
              <a:t> </a:t>
            </a:r>
            <a:r>
              <a:rPr lang="en-US" sz="2000" dirty="0" err="1">
                <a:solidFill>
                  <a:srgbClr val="0070C0"/>
                </a:solidFill>
              </a:rPr>
              <a:t>lên</a:t>
            </a:r>
            <a:r>
              <a:rPr lang="en-US" sz="2000" dirty="0">
                <a:solidFill>
                  <a:srgbClr val="0070C0"/>
                </a:solidFill>
              </a:rPr>
              <a:t> ban NS </a:t>
            </a:r>
            <a:r>
              <a:rPr lang="en-US" sz="2000" dirty="0" err="1">
                <a:solidFill>
                  <a:srgbClr val="0070C0"/>
                </a:solidFill>
              </a:rPr>
              <a:t>để</a:t>
            </a:r>
            <a:r>
              <a:rPr lang="en-US" sz="2000" dirty="0">
                <a:solidFill>
                  <a:srgbClr val="0070C0"/>
                </a:solidFill>
              </a:rPr>
              <a:t> </a:t>
            </a:r>
            <a:r>
              <a:rPr lang="en-US" sz="2000" dirty="0" err="1">
                <a:solidFill>
                  <a:srgbClr val="0070C0"/>
                </a:solidFill>
              </a:rPr>
              <a:t>đưa</a:t>
            </a:r>
            <a:r>
              <a:rPr lang="en-US" sz="2000" dirty="0">
                <a:solidFill>
                  <a:srgbClr val="0070C0"/>
                </a:solidFill>
              </a:rPr>
              <a:t> </a:t>
            </a:r>
            <a:r>
              <a:rPr lang="en-US" sz="2000" dirty="0" err="1">
                <a:solidFill>
                  <a:srgbClr val="0070C0"/>
                </a:solidFill>
              </a:rPr>
              <a:t>vào</a:t>
            </a:r>
            <a:r>
              <a:rPr lang="en-US" sz="2000" dirty="0">
                <a:solidFill>
                  <a:srgbClr val="0070C0"/>
                </a:solidFill>
              </a:rPr>
              <a:t> NHCH 2017 </a:t>
            </a:r>
            <a:r>
              <a:rPr lang="en-US" sz="2000" dirty="0" err="1">
                <a:solidFill>
                  <a:srgbClr val="0070C0"/>
                </a:solidFill>
              </a:rPr>
              <a:t>hoặc</a:t>
            </a:r>
            <a:r>
              <a:rPr lang="en-US" sz="2000" dirty="0">
                <a:solidFill>
                  <a:srgbClr val="0070C0"/>
                </a:solidFill>
              </a:rPr>
              <a:t> </a:t>
            </a:r>
            <a:r>
              <a:rPr lang="en-US" sz="2000" dirty="0" err="1">
                <a:solidFill>
                  <a:srgbClr val="0070C0"/>
                </a:solidFill>
              </a:rPr>
              <a:t>trả</a:t>
            </a:r>
            <a:r>
              <a:rPr lang="en-US" sz="2000" dirty="0">
                <a:solidFill>
                  <a:srgbClr val="0070C0"/>
                </a:solidFill>
              </a:rPr>
              <a:t> </a:t>
            </a:r>
            <a:r>
              <a:rPr lang="en-US" sz="2000" dirty="0" err="1">
                <a:solidFill>
                  <a:srgbClr val="0070C0"/>
                </a:solidFill>
              </a:rPr>
              <a:t>lại</a:t>
            </a:r>
            <a:r>
              <a:rPr lang="en-US" sz="2000" dirty="0">
                <a:solidFill>
                  <a:srgbClr val="0070C0"/>
                </a:solidFill>
              </a:rPr>
              <a:t> </a:t>
            </a:r>
            <a:r>
              <a:rPr lang="en-US" sz="2000" dirty="0" err="1">
                <a:solidFill>
                  <a:srgbClr val="0070C0"/>
                </a:solidFill>
              </a:rPr>
              <a:t>các</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a:t>
            </a:r>
            <a:r>
              <a:rPr lang="en-US" sz="2000" dirty="0" err="1">
                <a:solidFill>
                  <a:srgbClr val="0070C0"/>
                </a:solidFill>
              </a:rPr>
              <a:t>sai</a:t>
            </a:r>
            <a:r>
              <a:rPr lang="en-US" sz="2000" dirty="0">
                <a:solidFill>
                  <a:srgbClr val="0070C0"/>
                </a:solidFill>
              </a:rPr>
              <a:t> </a:t>
            </a:r>
            <a:r>
              <a:rPr lang="en-US" sz="2000" dirty="0" err="1">
                <a:solidFill>
                  <a:srgbClr val="0070C0"/>
                </a:solidFill>
              </a:rPr>
              <a:t>nội</a:t>
            </a:r>
            <a:r>
              <a:rPr lang="en-US" sz="2000" dirty="0">
                <a:solidFill>
                  <a:srgbClr val="0070C0"/>
                </a:solidFill>
              </a:rPr>
              <a:t> dung </a:t>
            </a:r>
            <a:r>
              <a:rPr lang="en-US" sz="2000" dirty="0" err="1">
                <a:solidFill>
                  <a:srgbClr val="0070C0"/>
                </a:solidFill>
              </a:rPr>
              <a:t>cho</a:t>
            </a:r>
            <a:r>
              <a:rPr lang="en-US" sz="2000" dirty="0">
                <a:solidFill>
                  <a:srgbClr val="0070C0"/>
                </a:solidFill>
              </a:rPr>
              <a:t> </a:t>
            </a:r>
            <a:r>
              <a:rPr lang="en-US" sz="2000" dirty="0" err="1">
                <a:solidFill>
                  <a:srgbClr val="0070C0"/>
                </a:solidFill>
              </a:rPr>
              <a:t>đơn</a:t>
            </a:r>
            <a:r>
              <a:rPr lang="en-US" sz="2000" dirty="0">
                <a:solidFill>
                  <a:srgbClr val="0070C0"/>
                </a:solidFill>
              </a:rPr>
              <a:t> </a:t>
            </a:r>
            <a:r>
              <a:rPr lang="en-US" sz="2000" dirty="0" err="1">
                <a:solidFill>
                  <a:srgbClr val="0070C0"/>
                </a:solidFill>
              </a:rPr>
              <a:t>vị</a:t>
            </a:r>
            <a:endParaRPr lang="en-US" sz="2000" dirty="0">
              <a:solidFill>
                <a:srgbClr val="0070C0"/>
              </a:solidFill>
            </a:endParaRPr>
          </a:p>
          <a:p>
            <a:pPr lvl="1" algn="just">
              <a:lnSpc>
                <a:spcPct val="110000"/>
              </a:lnSpc>
              <a:spcBef>
                <a:spcPts val="600"/>
              </a:spcBef>
              <a:spcAft>
                <a:spcPts val="600"/>
              </a:spcAft>
            </a:pPr>
            <a:endParaRPr lang="en-US" sz="2000" dirty="0">
              <a:solidFill>
                <a:srgbClr val="0070C0"/>
              </a:solidFill>
            </a:endParaRPr>
          </a:p>
          <a:p>
            <a:pPr marL="342900" indent="-342900">
              <a:lnSpc>
                <a:spcPct val="110000"/>
              </a:lnSpc>
              <a:spcBef>
                <a:spcPts val="600"/>
              </a:spcBef>
              <a:spcAft>
                <a:spcPts val="600"/>
              </a:spcAft>
              <a:buFont typeface="Arial" pitchFamily="34" charset="0"/>
              <a:buChar char="•"/>
            </a:pPr>
            <a:r>
              <a:rPr lang="en-US" sz="2000" dirty="0">
                <a:solidFill>
                  <a:srgbClr val="0070C0"/>
                </a:solidFill>
              </a:rPr>
              <a:t>Ban NS </a:t>
            </a:r>
            <a:r>
              <a:rPr lang="en-US" sz="2000" dirty="0" err="1">
                <a:solidFill>
                  <a:srgbClr val="0070C0"/>
                </a:solidFill>
              </a:rPr>
              <a:t>nhận</a:t>
            </a:r>
            <a:r>
              <a:rPr lang="en-US" sz="2000" dirty="0">
                <a:solidFill>
                  <a:srgbClr val="0070C0"/>
                </a:solidFill>
              </a:rPr>
              <a:t> </a:t>
            </a:r>
            <a:r>
              <a:rPr lang="en-US" sz="2000" dirty="0" err="1">
                <a:solidFill>
                  <a:srgbClr val="0070C0"/>
                </a:solidFill>
              </a:rPr>
              <a:t>được</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a:t>
            </a:r>
            <a:r>
              <a:rPr lang="en-US" sz="2000" dirty="0" err="1">
                <a:solidFill>
                  <a:srgbClr val="0070C0"/>
                </a:solidFill>
              </a:rPr>
              <a:t>sẽ</a:t>
            </a:r>
            <a:r>
              <a:rPr lang="en-US" sz="2000" dirty="0">
                <a:solidFill>
                  <a:srgbClr val="0070C0"/>
                </a:solidFill>
              </a:rPr>
              <a:t> </a:t>
            </a:r>
            <a:r>
              <a:rPr lang="en-US" sz="2000" dirty="0" err="1">
                <a:solidFill>
                  <a:srgbClr val="0070C0"/>
                </a:solidFill>
              </a:rPr>
              <a:t>duyệt</a:t>
            </a:r>
            <a:r>
              <a:rPr lang="en-US" sz="2000" dirty="0">
                <a:solidFill>
                  <a:srgbClr val="0070C0"/>
                </a:solidFill>
              </a:rPr>
              <a:t> </a:t>
            </a:r>
            <a:r>
              <a:rPr lang="en-US" sz="2000" dirty="0" err="1">
                <a:solidFill>
                  <a:srgbClr val="0070C0"/>
                </a:solidFill>
              </a:rPr>
              <a:t>để</a:t>
            </a:r>
            <a:r>
              <a:rPr lang="en-US" sz="2000" dirty="0">
                <a:solidFill>
                  <a:srgbClr val="0070C0"/>
                </a:solidFill>
              </a:rPr>
              <a:t> </a:t>
            </a:r>
            <a:r>
              <a:rPr lang="en-US" sz="2000" dirty="0" err="1">
                <a:solidFill>
                  <a:srgbClr val="0070C0"/>
                </a:solidFill>
              </a:rPr>
              <a:t>đưa</a:t>
            </a:r>
            <a:r>
              <a:rPr lang="en-US" sz="2000" dirty="0">
                <a:solidFill>
                  <a:srgbClr val="0070C0"/>
                </a:solidFill>
              </a:rPr>
              <a:t> </a:t>
            </a:r>
            <a:r>
              <a:rPr lang="en-US" sz="2000" dirty="0" err="1">
                <a:solidFill>
                  <a:srgbClr val="0070C0"/>
                </a:solidFill>
              </a:rPr>
              <a:t>vào</a:t>
            </a:r>
            <a:r>
              <a:rPr lang="en-US" sz="2000" dirty="0">
                <a:solidFill>
                  <a:srgbClr val="0070C0"/>
                </a:solidFill>
              </a:rPr>
              <a:t> NHCH 2017, </a:t>
            </a:r>
            <a:r>
              <a:rPr lang="en-US" sz="2000" dirty="0" err="1">
                <a:solidFill>
                  <a:srgbClr val="0070C0"/>
                </a:solidFill>
              </a:rPr>
              <a:t>đến</a:t>
            </a:r>
            <a:r>
              <a:rPr lang="en-US" sz="2000" dirty="0">
                <a:solidFill>
                  <a:srgbClr val="0070C0"/>
                </a:solidFill>
              </a:rPr>
              <a:t> </a:t>
            </a:r>
            <a:r>
              <a:rPr lang="en-US" sz="2000" dirty="0" err="1">
                <a:solidFill>
                  <a:srgbClr val="0070C0"/>
                </a:solidFill>
              </a:rPr>
              <a:t>đây</a:t>
            </a:r>
            <a:r>
              <a:rPr lang="en-US" sz="2000" dirty="0">
                <a:solidFill>
                  <a:srgbClr val="0070C0"/>
                </a:solidFill>
              </a:rPr>
              <a:t> </a:t>
            </a:r>
            <a:r>
              <a:rPr lang="en-US" sz="2000" dirty="0" err="1">
                <a:solidFill>
                  <a:srgbClr val="0070C0"/>
                </a:solidFill>
              </a:rPr>
              <a:t>là</a:t>
            </a:r>
            <a:r>
              <a:rPr lang="en-US" sz="2000" dirty="0">
                <a:solidFill>
                  <a:srgbClr val="0070C0"/>
                </a:solidFill>
              </a:rPr>
              <a:t> </a:t>
            </a:r>
            <a:r>
              <a:rPr lang="en-US" sz="2000" dirty="0" err="1">
                <a:solidFill>
                  <a:srgbClr val="0070C0"/>
                </a:solidFill>
              </a:rPr>
              <a:t>kết</a:t>
            </a:r>
            <a:r>
              <a:rPr lang="en-US" sz="2000" dirty="0">
                <a:solidFill>
                  <a:srgbClr val="0070C0"/>
                </a:solidFill>
              </a:rPr>
              <a:t> </a:t>
            </a:r>
            <a:r>
              <a:rPr lang="en-US" sz="2000" dirty="0" err="1">
                <a:solidFill>
                  <a:srgbClr val="0070C0"/>
                </a:solidFill>
              </a:rPr>
              <a:t>thúc</a:t>
            </a:r>
            <a:r>
              <a:rPr lang="en-US" sz="2000" dirty="0">
                <a:solidFill>
                  <a:srgbClr val="0070C0"/>
                </a:solidFill>
              </a:rPr>
              <a:t> </a:t>
            </a:r>
            <a:r>
              <a:rPr lang="en-US" sz="2000" dirty="0" err="1">
                <a:solidFill>
                  <a:srgbClr val="0070C0"/>
                </a:solidFill>
              </a:rPr>
              <a:t>quy</a:t>
            </a:r>
            <a:r>
              <a:rPr lang="en-US" sz="2000" dirty="0">
                <a:solidFill>
                  <a:srgbClr val="0070C0"/>
                </a:solidFill>
              </a:rPr>
              <a:t> </a:t>
            </a:r>
            <a:r>
              <a:rPr lang="en-US" sz="2000" dirty="0" err="1">
                <a:solidFill>
                  <a:srgbClr val="0070C0"/>
                </a:solidFill>
              </a:rPr>
              <a:t>trình</a:t>
            </a:r>
            <a:r>
              <a:rPr lang="en-US" sz="2000" dirty="0">
                <a:solidFill>
                  <a:srgbClr val="0070C0"/>
                </a:solidFill>
              </a:rPr>
              <a:t> upload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endParaRPr lang="en-US" sz="2000" dirty="0">
              <a:solidFill>
                <a:srgbClr val="0070C0"/>
              </a:solidFill>
            </a:endParaRPr>
          </a:p>
        </p:txBody>
      </p:sp>
    </p:spTree>
    <p:extLst>
      <p:ext uri="{BB962C8B-B14F-4D97-AF65-F5344CB8AC3E}">
        <p14:creationId xmlns:p14="http://schemas.microsoft.com/office/powerpoint/2010/main" val="12251141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Chức</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năng</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upload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tài</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liệu</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(1)</a:t>
            </a:r>
          </a:p>
        </p:txBody>
      </p:sp>
      <p:sp>
        <p:nvSpPr>
          <p:cNvPr id="3" name="Footer Placeholder 2"/>
          <p:cNvSpPr>
            <a:spLocks noGrp="1"/>
          </p:cNvSpPr>
          <p:nvPr>
            <p:ph type="ftr" sz="quarter" idx="11"/>
          </p:nvPr>
        </p:nvSpPr>
        <p:spPr/>
        <p:txBody>
          <a:bodyPr/>
          <a:lstStyle/>
          <a:p>
            <a:r>
              <a:rPr lang="en-US"/>
              <a:t>www.themegallery.com</a:t>
            </a:r>
          </a:p>
        </p:txBody>
      </p:sp>
      <p:sp>
        <p:nvSpPr>
          <p:cNvPr id="5" name="Rectangle 4"/>
          <p:cNvSpPr/>
          <p:nvPr/>
        </p:nvSpPr>
        <p:spPr>
          <a:xfrm>
            <a:off x="76200" y="1204736"/>
            <a:ext cx="9829800" cy="923330"/>
          </a:xfrm>
          <a:prstGeom prst="rect">
            <a:avLst/>
          </a:prstGeom>
        </p:spPr>
        <p:txBody>
          <a:bodyPr wrap="square">
            <a:spAutoFit/>
          </a:bodyPr>
          <a:lstStyle/>
          <a:p>
            <a:pPr marL="285750" lvl="0" indent="-285750" algn="just">
              <a:lnSpc>
                <a:spcPct val="110000"/>
              </a:lnSpc>
              <a:spcBef>
                <a:spcPts val="600"/>
              </a:spcBef>
              <a:spcAft>
                <a:spcPts val="600"/>
              </a:spcAft>
              <a:buFont typeface="Arial"/>
              <a:buChar char="•"/>
            </a:pPr>
            <a:r>
              <a:rPr lang="en-US" sz="2000" dirty="0">
                <a:solidFill>
                  <a:srgbClr val="0070C0"/>
                </a:solidFill>
              </a:rPr>
              <a:t>Upload </a:t>
            </a:r>
            <a:r>
              <a:rPr lang="en-US" sz="2000" dirty="0" err="1">
                <a:solidFill>
                  <a:srgbClr val="0070C0"/>
                </a:solidFill>
              </a:rPr>
              <a:t>tài</a:t>
            </a:r>
            <a:r>
              <a:rPr lang="en-US" sz="2000" dirty="0">
                <a:solidFill>
                  <a:srgbClr val="0070C0"/>
                </a:solidFill>
              </a:rPr>
              <a:t> </a:t>
            </a:r>
            <a:r>
              <a:rPr lang="en-US" sz="2000" dirty="0" err="1">
                <a:solidFill>
                  <a:srgbClr val="0070C0"/>
                </a:solidFill>
              </a:rPr>
              <a:t>liệu</a:t>
            </a:r>
            <a:r>
              <a:rPr lang="en-US" sz="2000" dirty="0">
                <a:solidFill>
                  <a:srgbClr val="0070C0"/>
                </a:solidFill>
              </a:rPr>
              <a:t> </a:t>
            </a:r>
            <a:r>
              <a:rPr lang="en-US" sz="2000" dirty="0" err="1">
                <a:solidFill>
                  <a:srgbClr val="0070C0"/>
                </a:solidFill>
              </a:rPr>
              <a:t>lên</a:t>
            </a:r>
            <a:r>
              <a:rPr lang="en-US" sz="2000" dirty="0">
                <a:solidFill>
                  <a:srgbClr val="0070C0"/>
                </a:solidFill>
              </a:rPr>
              <a:t> </a:t>
            </a:r>
            <a:r>
              <a:rPr lang="en-US" sz="2000" dirty="0" err="1">
                <a:solidFill>
                  <a:srgbClr val="0070C0"/>
                </a:solidFill>
              </a:rPr>
              <a:t>hệ</a:t>
            </a:r>
            <a:r>
              <a:rPr lang="en-US" sz="2000" dirty="0">
                <a:solidFill>
                  <a:srgbClr val="0070C0"/>
                </a:solidFill>
              </a:rPr>
              <a:t> </a:t>
            </a:r>
            <a:r>
              <a:rPr lang="en-US" sz="2000" dirty="0" err="1">
                <a:solidFill>
                  <a:srgbClr val="0070C0"/>
                </a:solidFill>
              </a:rPr>
              <a:t>thống</a:t>
            </a:r>
            <a:r>
              <a:rPr lang="vi-VN" sz="2000" dirty="0">
                <a:solidFill>
                  <a:srgbClr val="0070C0"/>
                </a:solidFill>
              </a:rPr>
              <a:t>:</a:t>
            </a:r>
            <a:endParaRPr lang="en-US" sz="2000" dirty="0">
              <a:solidFill>
                <a:srgbClr val="0070C0"/>
              </a:solidFill>
            </a:endParaRPr>
          </a:p>
          <a:p>
            <a:pPr marL="742950" lvl="1" indent="-285750" algn="just">
              <a:lnSpc>
                <a:spcPct val="110000"/>
              </a:lnSpc>
              <a:spcBef>
                <a:spcPts val="600"/>
              </a:spcBef>
              <a:spcAft>
                <a:spcPts val="600"/>
              </a:spcAft>
              <a:buFont typeface="Arial"/>
              <a:buChar char="•"/>
            </a:pPr>
            <a:endParaRPr lang="en-US" sz="2000" dirty="0" err="1">
              <a:solidFill>
                <a:srgbClr val="0070C0"/>
              </a:solidFill>
            </a:endParaRPr>
          </a:p>
        </p:txBody>
      </p:sp>
      <p:pic>
        <p:nvPicPr>
          <p:cNvPr id="480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81200"/>
            <a:ext cx="6934200" cy="3588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51141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www.themegallery.com</a:t>
            </a:r>
          </a:p>
        </p:txBody>
      </p:sp>
      <p:sp>
        <p:nvSpPr>
          <p:cNvPr id="4" name="Rectangle 3"/>
          <p:cNvSpPr/>
          <p:nvPr/>
        </p:nvSpPr>
        <p:spPr>
          <a:xfrm>
            <a:off x="76200" y="1204736"/>
            <a:ext cx="9829800" cy="3908762"/>
          </a:xfrm>
          <a:prstGeom prst="rect">
            <a:avLst/>
          </a:prstGeom>
        </p:spPr>
        <p:txBody>
          <a:bodyPr wrap="square">
            <a:spAutoFit/>
          </a:bodyPr>
          <a:lstStyle/>
          <a:p>
            <a:pPr marL="285750" lvl="0" indent="-285750" algn="just">
              <a:lnSpc>
                <a:spcPct val="110000"/>
              </a:lnSpc>
              <a:spcBef>
                <a:spcPts val="600"/>
              </a:spcBef>
              <a:spcAft>
                <a:spcPts val="600"/>
              </a:spcAft>
              <a:buFont typeface="Arial"/>
              <a:buChar char="•"/>
            </a:pPr>
            <a:r>
              <a:rPr lang="en-US" sz="2000" dirty="0">
                <a:solidFill>
                  <a:srgbClr val="0070C0"/>
                </a:solidFill>
              </a:rPr>
              <a:t>Upload </a:t>
            </a:r>
            <a:r>
              <a:rPr lang="en-US" sz="2000" dirty="0" err="1">
                <a:solidFill>
                  <a:srgbClr val="0070C0"/>
                </a:solidFill>
              </a:rPr>
              <a:t>tài</a:t>
            </a:r>
            <a:r>
              <a:rPr lang="en-US" sz="2000" dirty="0">
                <a:solidFill>
                  <a:srgbClr val="0070C0"/>
                </a:solidFill>
              </a:rPr>
              <a:t> </a:t>
            </a:r>
            <a:r>
              <a:rPr lang="en-US" sz="2000" dirty="0" err="1">
                <a:solidFill>
                  <a:srgbClr val="0070C0"/>
                </a:solidFill>
              </a:rPr>
              <a:t>liệu</a:t>
            </a:r>
            <a:r>
              <a:rPr lang="en-US" sz="2000" dirty="0">
                <a:solidFill>
                  <a:srgbClr val="0070C0"/>
                </a:solidFill>
              </a:rPr>
              <a:t> </a:t>
            </a:r>
            <a:r>
              <a:rPr lang="en-US" sz="2000" dirty="0" err="1">
                <a:solidFill>
                  <a:srgbClr val="0070C0"/>
                </a:solidFill>
              </a:rPr>
              <a:t>lên</a:t>
            </a:r>
            <a:r>
              <a:rPr lang="en-US" sz="2000" dirty="0">
                <a:solidFill>
                  <a:srgbClr val="0070C0"/>
                </a:solidFill>
              </a:rPr>
              <a:t> </a:t>
            </a:r>
            <a:r>
              <a:rPr lang="en-US" sz="2000" dirty="0" err="1">
                <a:solidFill>
                  <a:srgbClr val="0070C0"/>
                </a:solidFill>
              </a:rPr>
              <a:t>hệ</a:t>
            </a:r>
            <a:r>
              <a:rPr lang="en-US" sz="2000" dirty="0">
                <a:solidFill>
                  <a:srgbClr val="0070C0"/>
                </a:solidFill>
              </a:rPr>
              <a:t> </a:t>
            </a:r>
            <a:r>
              <a:rPr lang="en-US" sz="2000" dirty="0" err="1">
                <a:solidFill>
                  <a:srgbClr val="0070C0"/>
                </a:solidFill>
              </a:rPr>
              <a:t>thống</a:t>
            </a:r>
            <a:r>
              <a:rPr lang="vi-VN" sz="2000" dirty="0">
                <a:solidFill>
                  <a:srgbClr val="0070C0"/>
                </a:solidFill>
              </a:rPr>
              <a:t>:</a:t>
            </a:r>
            <a:endParaRPr lang="en-US" sz="2000" dirty="0">
              <a:solidFill>
                <a:srgbClr val="0070C0"/>
              </a:solidFill>
            </a:endParaRPr>
          </a:p>
          <a:p>
            <a:pPr marL="742950" lvl="1" indent="-285750" algn="just">
              <a:lnSpc>
                <a:spcPct val="110000"/>
              </a:lnSpc>
              <a:spcBef>
                <a:spcPts val="600"/>
              </a:spcBef>
              <a:spcAft>
                <a:spcPts val="600"/>
              </a:spcAft>
              <a:buFont typeface="Arial"/>
              <a:buChar char="•"/>
            </a:pPr>
            <a:r>
              <a:rPr lang="en-US" sz="2000" dirty="0" err="1">
                <a:solidFill>
                  <a:srgbClr val="0070C0"/>
                </a:solidFill>
              </a:rPr>
              <a:t>Chức</a:t>
            </a:r>
            <a:r>
              <a:rPr lang="en-US" sz="2000" dirty="0">
                <a:solidFill>
                  <a:srgbClr val="0070C0"/>
                </a:solidFill>
              </a:rPr>
              <a:t> </a:t>
            </a:r>
            <a:r>
              <a:rPr lang="en-US" sz="2000" dirty="0" err="1">
                <a:solidFill>
                  <a:srgbClr val="0070C0"/>
                </a:solidFill>
              </a:rPr>
              <a:t>năng</a:t>
            </a:r>
            <a:r>
              <a:rPr lang="en-US" sz="2000" dirty="0">
                <a:solidFill>
                  <a:srgbClr val="0070C0"/>
                </a:solidFill>
              </a:rPr>
              <a:t>: </a:t>
            </a:r>
            <a:r>
              <a:rPr lang="en-US" sz="2000" dirty="0" err="1">
                <a:solidFill>
                  <a:srgbClr val="0070C0"/>
                </a:solidFill>
              </a:rPr>
              <a:t>Tài</a:t>
            </a:r>
            <a:r>
              <a:rPr lang="en-US" sz="2000" dirty="0">
                <a:solidFill>
                  <a:srgbClr val="0070C0"/>
                </a:solidFill>
              </a:rPr>
              <a:t> </a:t>
            </a:r>
            <a:r>
              <a:rPr lang="en-US" sz="2000" dirty="0" err="1">
                <a:solidFill>
                  <a:srgbClr val="0070C0"/>
                </a:solidFill>
              </a:rPr>
              <a:t>liệu</a:t>
            </a:r>
            <a:r>
              <a:rPr lang="en-US" sz="2000" dirty="0">
                <a:solidFill>
                  <a:srgbClr val="0070C0"/>
                </a:solidFill>
              </a:rPr>
              <a:t> </a:t>
            </a:r>
            <a:r>
              <a:rPr lang="en-US" sz="2000" dirty="0" err="1">
                <a:solidFill>
                  <a:srgbClr val="0070C0"/>
                </a:solidFill>
              </a:rPr>
              <a:t>tham</a:t>
            </a:r>
            <a:r>
              <a:rPr lang="en-US" sz="2000" dirty="0">
                <a:solidFill>
                  <a:srgbClr val="0070C0"/>
                </a:solidFill>
              </a:rPr>
              <a:t> </a:t>
            </a:r>
            <a:r>
              <a:rPr lang="en-US" sz="2000" dirty="0" err="1">
                <a:solidFill>
                  <a:srgbClr val="0070C0"/>
                </a:solidFill>
              </a:rPr>
              <a:t>khảo</a:t>
            </a:r>
            <a:r>
              <a:rPr lang="en-US" sz="2000" dirty="0">
                <a:solidFill>
                  <a:srgbClr val="0070C0"/>
                </a:solidFill>
              </a:rPr>
              <a:t> -&gt; </a:t>
            </a:r>
            <a:r>
              <a:rPr lang="en-US" sz="2000" dirty="0" err="1">
                <a:solidFill>
                  <a:srgbClr val="0070C0"/>
                </a:solidFill>
              </a:rPr>
              <a:t>thêm</a:t>
            </a:r>
            <a:r>
              <a:rPr lang="en-US" sz="2000" dirty="0">
                <a:solidFill>
                  <a:srgbClr val="0070C0"/>
                </a:solidFill>
              </a:rPr>
              <a:t> </a:t>
            </a:r>
            <a:r>
              <a:rPr lang="en-US" sz="2000" dirty="0" err="1">
                <a:solidFill>
                  <a:srgbClr val="0070C0"/>
                </a:solidFill>
              </a:rPr>
              <a:t>mới</a:t>
            </a:r>
            <a:r>
              <a:rPr lang="en-US" sz="2000" dirty="0">
                <a:solidFill>
                  <a:srgbClr val="0070C0"/>
                </a:solidFill>
              </a:rPr>
              <a:t> </a:t>
            </a:r>
            <a:r>
              <a:rPr lang="en-US" sz="2000" dirty="0" err="1">
                <a:solidFill>
                  <a:srgbClr val="0070C0"/>
                </a:solidFill>
              </a:rPr>
              <a:t>tài</a:t>
            </a:r>
            <a:r>
              <a:rPr lang="en-US" sz="2000" dirty="0">
                <a:solidFill>
                  <a:srgbClr val="0070C0"/>
                </a:solidFill>
              </a:rPr>
              <a:t> </a:t>
            </a:r>
            <a:r>
              <a:rPr lang="en-US" sz="2000" dirty="0" err="1">
                <a:solidFill>
                  <a:srgbClr val="0070C0"/>
                </a:solidFill>
              </a:rPr>
              <a:t>liệu</a:t>
            </a:r>
            <a:endParaRPr lang="en-US" sz="2000" dirty="0">
              <a:solidFill>
                <a:srgbClr val="0070C0"/>
              </a:solidFill>
            </a:endParaRPr>
          </a:p>
          <a:p>
            <a:pPr marL="742950" lvl="1" indent="-285750" algn="just">
              <a:lnSpc>
                <a:spcPct val="110000"/>
              </a:lnSpc>
              <a:spcBef>
                <a:spcPts val="600"/>
              </a:spcBef>
              <a:spcAft>
                <a:spcPts val="600"/>
              </a:spcAft>
              <a:buFont typeface="Arial"/>
              <a:buChar char="•"/>
            </a:pPr>
            <a:r>
              <a:rPr lang="en-US" sz="2000" dirty="0" err="1">
                <a:solidFill>
                  <a:srgbClr val="0070C0"/>
                </a:solidFill>
              </a:rPr>
              <a:t>Người</a:t>
            </a:r>
            <a:r>
              <a:rPr lang="en-US" sz="2000" dirty="0">
                <a:solidFill>
                  <a:srgbClr val="0070C0"/>
                </a:solidFill>
              </a:rPr>
              <a:t> </a:t>
            </a:r>
            <a:r>
              <a:rPr lang="en-US" sz="2000" dirty="0" err="1">
                <a:solidFill>
                  <a:srgbClr val="0070C0"/>
                </a:solidFill>
              </a:rPr>
              <a:t>dúng</a:t>
            </a:r>
            <a:r>
              <a:rPr lang="en-US" sz="2000" dirty="0">
                <a:solidFill>
                  <a:srgbClr val="0070C0"/>
                </a:solidFill>
              </a:rPr>
              <a:t> upload </a:t>
            </a:r>
            <a:r>
              <a:rPr lang="en-US" sz="2000" dirty="0" err="1">
                <a:solidFill>
                  <a:srgbClr val="0070C0"/>
                </a:solidFill>
              </a:rPr>
              <a:t>tài</a:t>
            </a:r>
            <a:r>
              <a:rPr lang="en-US" sz="2000" dirty="0">
                <a:solidFill>
                  <a:srgbClr val="0070C0"/>
                </a:solidFill>
              </a:rPr>
              <a:t> </a:t>
            </a:r>
            <a:r>
              <a:rPr lang="en-US" sz="2000" dirty="0" err="1">
                <a:solidFill>
                  <a:srgbClr val="0070C0"/>
                </a:solidFill>
              </a:rPr>
              <a:t>liệu</a:t>
            </a:r>
            <a:r>
              <a:rPr lang="en-US" sz="2000" dirty="0">
                <a:solidFill>
                  <a:srgbClr val="0070C0"/>
                </a:solidFill>
              </a:rPr>
              <a:t> </a:t>
            </a:r>
            <a:r>
              <a:rPr lang="en-US" sz="2000" dirty="0" err="1">
                <a:solidFill>
                  <a:srgbClr val="0070C0"/>
                </a:solidFill>
              </a:rPr>
              <a:t>lên</a:t>
            </a:r>
            <a:r>
              <a:rPr lang="en-US" sz="2000" dirty="0">
                <a:solidFill>
                  <a:srgbClr val="0070C0"/>
                </a:solidFill>
              </a:rPr>
              <a:t> </a:t>
            </a:r>
            <a:r>
              <a:rPr lang="en-US" sz="2000" dirty="0" err="1">
                <a:solidFill>
                  <a:srgbClr val="0070C0"/>
                </a:solidFill>
              </a:rPr>
              <a:t>hệ</a:t>
            </a:r>
            <a:r>
              <a:rPr lang="en-US" sz="2000" dirty="0">
                <a:solidFill>
                  <a:srgbClr val="0070C0"/>
                </a:solidFill>
              </a:rPr>
              <a:t> </a:t>
            </a:r>
            <a:r>
              <a:rPr lang="en-US" sz="2000" dirty="0" err="1">
                <a:solidFill>
                  <a:srgbClr val="0070C0"/>
                </a:solidFill>
              </a:rPr>
              <a:t>thống</a:t>
            </a:r>
            <a:r>
              <a:rPr lang="en-US" sz="2000" dirty="0">
                <a:solidFill>
                  <a:srgbClr val="0070C0"/>
                </a:solidFill>
              </a:rPr>
              <a:t>: </a:t>
            </a:r>
            <a:r>
              <a:rPr lang="en-US" sz="2000" dirty="0" err="1">
                <a:solidFill>
                  <a:srgbClr val="0070C0"/>
                </a:solidFill>
              </a:rPr>
              <a:t>Nhập</a:t>
            </a:r>
            <a:r>
              <a:rPr lang="en-US" sz="2000" dirty="0">
                <a:solidFill>
                  <a:srgbClr val="0070C0"/>
                </a:solidFill>
              </a:rPr>
              <a:t> </a:t>
            </a:r>
            <a:r>
              <a:rPr lang="en-US" sz="2000" dirty="0" err="1">
                <a:solidFill>
                  <a:srgbClr val="0070C0"/>
                </a:solidFill>
              </a:rPr>
              <a:t>tên</a:t>
            </a:r>
            <a:r>
              <a:rPr lang="en-US" sz="2000" dirty="0">
                <a:solidFill>
                  <a:srgbClr val="0070C0"/>
                </a:solidFill>
              </a:rPr>
              <a:t> </a:t>
            </a:r>
            <a:r>
              <a:rPr lang="en-US" sz="2000" dirty="0" err="1">
                <a:solidFill>
                  <a:srgbClr val="0070C0"/>
                </a:solidFill>
              </a:rPr>
              <a:t>tài</a:t>
            </a:r>
            <a:r>
              <a:rPr lang="en-US" sz="2000" dirty="0">
                <a:solidFill>
                  <a:srgbClr val="0070C0"/>
                </a:solidFill>
              </a:rPr>
              <a:t> </a:t>
            </a:r>
            <a:r>
              <a:rPr lang="en-US" sz="2000" dirty="0" err="1">
                <a:solidFill>
                  <a:srgbClr val="0070C0"/>
                </a:solidFill>
              </a:rPr>
              <a:t>liệu</a:t>
            </a:r>
            <a:r>
              <a:rPr lang="en-US" sz="2000" dirty="0">
                <a:solidFill>
                  <a:srgbClr val="0070C0"/>
                </a:solidFill>
              </a:rPr>
              <a:t>, </a:t>
            </a:r>
            <a:r>
              <a:rPr lang="en-US" sz="2000" dirty="0" err="1">
                <a:solidFill>
                  <a:srgbClr val="0070C0"/>
                </a:solidFill>
              </a:rPr>
              <a:t>mô</a:t>
            </a:r>
            <a:r>
              <a:rPr lang="en-US" sz="2000" dirty="0">
                <a:solidFill>
                  <a:srgbClr val="0070C0"/>
                </a:solidFill>
              </a:rPr>
              <a:t> </a:t>
            </a:r>
            <a:r>
              <a:rPr lang="en-US" sz="2000" dirty="0" err="1">
                <a:solidFill>
                  <a:srgbClr val="0070C0"/>
                </a:solidFill>
              </a:rPr>
              <a:t>tả</a:t>
            </a:r>
            <a:r>
              <a:rPr lang="en-US" sz="2000" dirty="0">
                <a:solidFill>
                  <a:srgbClr val="0070C0"/>
                </a:solidFill>
              </a:rPr>
              <a:t> </a:t>
            </a:r>
            <a:r>
              <a:rPr lang="en-US" sz="2000" dirty="0" err="1">
                <a:solidFill>
                  <a:srgbClr val="0070C0"/>
                </a:solidFill>
              </a:rPr>
              <a:t>và</a:t>
            </a:r>
            <a:r>
              <a:rPr lang="en-US" sz="2000" dirty="0">
                <a:solidFill>
                  <a:srgbClr val="0070C0"/>
                </a:solidFill>
              </a:rPr>
              <a:t> </a:t>
            </a:r>
            <a:r>
              <a:rPr lang="en-US" sz="2000" dirty="0" err="1">
                <a:solidFill>
                  <a:srgbClr val="FF0000"/>
                </a:solidFill>
              </a:rPr>
              <a:t>chọn</a:t>
            </a:r>
            <a:r>
              <a:rPr lang="en-US" sz="2000" dirty="0">
                <a:solidFill>
                  <a:srgbClr val="FF0000"/>
                </a:solidFill>
              </a:rPr>
              <a:t> </a:t>
            </a:r>
            <a:r>
              <a:rPr lang="en-US" sz="2000" dirty="0" err="1">
                <a:solidFill>
                  <a:srgbClr val="FF0000"/>
                </a:solidFill>
              </a:rPr>
              <a:t>môn</a:t>
            </a:r>
            <a:r>
              <a:rPr lang="en-US" sz="2000" dirty="0">
                <a:solidFill>
                  <a:srgbClr val="FF0000"/>
                </a:solidFill>
              </a:rPr>
              <a:t> </a:t>
            </a:r>
            <a:r>
              <a:rPr lang="en-US" sz="2000" dirty="0" err="1">
                <a:solidFill>
                  <a:srgbClr val="0070C0"/>
                </a:solidFill>
              </a:rPr>
              <a:t>và</a:t>
            </a:r>
            <a:r>
              <a:rPr lang="en-US" sz="2000" dirty="0">
                <a:solidFill>
                  <a:srgbClr val="0070C0"/>
                </a:solidFill>
              </a:rPr>
              <a:t> </a:t>
            </a:r>
            <a:r>
              <a:rPr lang="en-US" sz="2000" dirty="0" err="1">
                <a:solidFill>
                  <a:srgbClr val="0070C0"/>
                </a:solidFill>
              </a:rPr>
              <a:t>chọn</a:t>
            </a:r>
            <a:r>
              <a:rPr lang="en-US" sz="2000" dirty="0">
                <a:solidFill>
                  <a:srgbClr val="0070C0"/>
                </a:solidFill>
              </a:rPr>
              <a:t> </a:t>
            </a:r>
            <a:r>
              <a:rPr lang="en-US" sz="2000" dirty="0" err="1">
                <a:solidFill>
                  <a:srgbClr val="0070C0"/>
                </a:solidFill>
              </a:rPr>
              <a:t>tài</a:t>
            </a:r>
            <a:r>
              <a:rPr lang="en-US" sz="2000" dirty="0">
                <a:solidFill>
                  <a:srgbClr val="0070C0"/>
                </a:solidFill>
              </a:rPr>
              <a:t> </a:t>
            </a:r>
            <a:r>
              <a:rPr lang="en-US" sz="2000" dirty="0" err="1">
                <a:solidFill>
                  <a:srgbClr val="0070C0"/>
                </a:solidFill>
              </a:rPr>
              <a:t>liệu</a:t>
            </a:r>
            <a:r>
              <a:rPr lang="en-US" sz="2000" dirty="0">
                <a:solidFill>
                  <a:srgbClr val="0070C0"/>
                </a:solidFill>
              </a:rPr>
              <a:t> </a:t>
            </a:r>
            <a:r>
              <a:rPr lang="en-US" sz="2000" dirty="0" err="1">
                <a:solidFill>
                  <a:srgbClr val="0070C0"/>
                </a:solidFill>
              </a:rPr>
              <a:t>để</a:t>
            </a:r>
            <a:r>
              <a:rPr lang="en-US" sz="2000" dirty="0">
                <a:solidFill>
                  <a:srgbClr val="0070C0"/>
                </a:solidFill>
              </a:rPr>
              <a:t> upload</a:t>
            </a:r>
          </a:p>
          <a:p>
            <a:pPr marL="742950" lvl="1" indent="-285750" algn="just">
              <a:lnSpc>
                <a:spcPct val="110000"/>
              </a:lnSpc>
              <a:spcBef>
                <a:spcPts val="600"/>
              </a:spcBef>
              <a:spcAft>
                <a:spcPts val="600"/>
              </a:spcAft>
              <a:buFont typeface="Arial"/>
              <a:buChar char="•"/>
            </a:pPr>
            <a:r>
              <a:rPr lang="en-US" sz="2000" dirty="0" err="1">
                <a:solidFill>
                  <a:srgbClr val="0070C0"/>
                </a:solidFill>
              </a:rPr>
              <a:t>Để</a:t>
            </a:r>
            <a:r>
              <a:rPr lang="en-US" sz="2000" dirty="0">
                <a:solidFill>
                  <a:srgbClr val="0070C0"/>
                </a:solidFill>
              </a:rPr>
              <a:t> </a:t>
            </a:r>
            <a:r>
              <a:rPr lang="en-US" sz="2000" dirty="0" err="1">
                <a:solidFill>
                  <a:srgbClr val="0070C0"/>
                </a:solidFill>
              </a:rPr>
              <a:t>tài</a:t>
            </a:r>
            <a:r>
              <a:rPr lang="en-US" sz="2000" dirty="0">
                <a:solidFill>
                  <a:srgbClr val="0070C0"/>
                </a:solidFill>
              </a:rPr>
              <a:t> </a:t>
            </a:r>
            <a:r>
              <a:rPr lang="en-US" sz="2000" dirty="0" err="1">
                <a:solidFill>
                  <a:srgbClr val="0070C0"/>
                </a:solidFill>
              </a:rPr>
              <a:t>liệu</a:t>
            </a:r>
            <a:r>
              <a:rPr lang="en-US" sz="2000" dirty="0">
                <a:solidFill>
                  <a:srgbClr val="0070C0"/>
                </a:solidFill>
              </a:rPr>
              <a:t> </a:t>
            </a:r>
            <a:r>
              <a:rPr lang="en-US" sz="2000" dirty="0" err="1">
                <a:solidFill>
                  <a:srgbClr val="0070C0"/>
                </a:solidFill>
              </a:rPr>
              <a:t>được</a:t>
            </a:r>
            <a:r>
              <a:rPr lang="en-US" sz="2000" dirty="0">
                <a:solidFill>
                  <a:srgbClr val="0070C0"/>
                </a:solidFill>
              </a:rPr>
              <a:t> </a:t>
            </a:r>
            <a:r>
              <a:rPr lang="en-US" sz="2000" dirty="0" err="1">
                <a:solidFill>
                  <a:srgbClr val="0070C0"/>
                </a:solidFill>
              </a:rPr>
              <a:t>pulbic</a:t>
            </a:r>
            <a:r>
              <a:rPr lang="en-US" sz="2000" dirty="0">
                <a:solidFill>
                  <a:srgbClr val="0070C0"/>
                </a:solidFill>
              </a:rPr>
              <a:t> </a:t>
            </a:r>
            <a:r>
              <a:rPr lang="en-US" sz="2000" dirty="0" err="1">
                <a:solidFill>
                  <a:srgbClr val="0070C0"/>
                </a:solidFill>
              </a:rPr>
              <a:t>cho</a:t>
            </a:r>
            <a:r>
              <a:rPr lang="en-US" sz="2000" dirty="0">
                <a:solidFill>
                  <a:srgbClr val="0070C0"/>
                </a:solidFill>
              </a:rPr>
              <a:t> </a:t>
            </a:r>
            <a:r>
              <a:rPr lang="en-US" sz="2000" dirty="0" err="1">
                <a:solidFill>
                  <a:srgbClr val="0070C0"/>
                </a:solidFill>
              </a:rPr>
              <a:t>tất</a:t>
            </a:r>
            <a:r>
              <a:rPr lang="en-US" sz="2000" dirty="0">
                <a:solidFill>
                  <a:srgbClr val="0070C0"/>
                </a:solidFill>
              </a:rPr>
              <a:t> </a:t>
            </a:r>
            <a:r>
              <a:rPr lang="en-US" sz="2000" dirty="0" err="1">
                <a:solidFill>
                  <a:srgbClr val="0070C0"/>
                </a:solidFill>
              </a:rPr>
              <a:t>cả</a:t>
            </a:r>
            <a:r>
              <a:rPr lang="en-US" sz="2000" dirty="0">
                <a:solidFill>
                  <a:srgbClr val="0070C0"/>
                </a:solidFill>
              </a:rPr>
              <a:t> </a:t>
            </a:r>
            <a:r>
              <a:rPr lang="en-US" sz="2000" dirty="0" err="1">
                <a:solidFill>
                  <a:srgbClr val="0070C0"/>
                </a:solidFill>
              </a:rPr>
              <a:t>người</a:t>
            </a:r>
            <a:r>
              <a:rPr lang="en-US" sz="2000" dirty="0">
                <a:solidFill>
                  <a:srgbClr val="0070C0"/>
                </a:solidFill>
              </a:rPr>
              <a:t> </a:t>
            </a:r>
            <a:r>
              <a:rPr lang="en-US" sz="2000" dirty="0" err="1">
                <a:solidFill>
                  <a:srgbClr val="0070C0"/>
                </a:solidFill>
              </a:rPr>
              <a:t>dùng</a:t>
            </a:r>
            <a:r>
              <a:rPr lang="en-US" sz="2000" dirty="0">
                <a:solidFill>
                  <a:srgbClr val="0070C0"/>
                </a:solidFill>
              </a:rPr>
              <a:t> </a:t>
            </a:r>
            <a:r>
              <a:rPr lang="en-US" sz="2000" dirty="0" err="1">
                <a:solidFill>
                  <a:srgbClr val="0070C0"/>
                </a:solidFill>
              </a:rPr>
              <a:t>tại</a:t>
            </a:r>
            <a:r>
              <a:rPr lang="en-US" sz="2000" dirty="0">
                <a:solidFill>
                  <a:srgbClr val="0070C0"/>
                </a:solidFill>
              </a:rPr>
              <a:t> </a:t>
            </a:r>
            <a:r>
              <a:rPr lang="en-US" sz="2000" dirty="0" err="1">
                <a:solidFill>
                  <a:srgbClr val="0070C0"/>
                </a:solidFill>
              </a:rPr>
              <a:t>các</a:t>
            </a:r>
            <a:r>
              <a:rPr lang="en-US" sz="2000" dirty="0">
                <a:solidFill>
                  <a:srgbClr val="0070C0"/>
                </a:solidFill>
              </a:rPr>
              <a:t> </a:t>
            </a:r>
            <a:r>
              <a:rPr lang="en-US" sz="2000" dirty="0" err="1">
                <a:solidFill>
                  <a:srgbClr val="0070C0"/>
                </a:solidFill>
              </a:rPr>
              <a:t>đơn</a:t>
            </a:r>
            <a:r>
              <a:rPr lang="en-US" sz="2000" dirty="0">
                <a:solidFill>
                  <a:srgbClr val="0070C0"/>
                </a:solidFill>
              </a:rPr>
              <a:t> </a:t>
            </a:r>
            <a:r>
              <a:rPr lang="en-US" sz="2000" dirty="0" err="1">
                <a:solidFill>
                  <a:srgbClr val="0070C0"/>
                </a:solidFill>
              </a:rPr>
              <a:t>vị</a:t>
            </a:r>
            <a:r>
              <a:rPr lang="en-US" sz="2000" dirty="0">
                <a:solidFill>
                  <a:srgbClr val="0070C0"/>
                </a:solidFill>
              </a:rPr>
              <a:t> </a:t>
            </a:r>
            <a:r>
              <a:rPr lang="en-US" sz="2000" dirty="0" err="1">
                <a:solidFill>
                  <a:srgbClr val="0070C0"/>
                </a:solidFill>
              </a:rPr>
              <a:t>khác</a:t>
            </a:r>
            <a:r>
              <a:rPr lang="en-US" sz="2000" dirty="0">
                <a:solidFill>
                  <a:srgbClr val="0070C0"/>
                </a:solidFill>
              </a:rPr>
              <a:t> </a:t>
            </a:r>
            <a:r>
              <a:rPr lang="en-US" sz="2000" dirty="0" err="1">
                <a:solidFill>
                  <a:srgbClr val="0070C0"/>
                </a:solidFill>
              </a:rPr>
              <a:t>có</a:t>
            </a:r>
            <a:r>
              <a:rPr lang="en-US" sz="2000" dirty="0">
                <a:solidFill>
                  <a:srgbClr val="0070C0"/>
                </a:solidFill>
              </a:rPr>
              <a:t> </a:t>
            </a:r>
            <a:r>
              <a:rPr lang="en-US" sz="2000" dirty="0" err="1">
                <a:solidFill>
                  <a:srgbClr val="0070C0"/>
                </a:solidFill>
              </a:rPr>
              <a:t>thẻ</a:t>
            </a:r>
            <a:r>
              <a:rPr lang="en-US" sz="2000" dirty="0">
                <a:solidFill>
                  <a:srgbClr val="0070C0"/>
                </a:solidFill>
              </a:rPr>
              <a:t> </a:t>
            </a:r>
            <a:r>
              <a:rPr lang="en-US" sz="2000" dirty="0" err="1">
                <a:solidFill>
                  <a:srgbClr val="0070C0"/>
                </a:solidFill>
              </a:rPr>
              <a:t>nhìn</a:t>
            </a:r>
            <a:r>
              <a:rPr lang="en-US" sz="2000" dirty="0">
                <a:solidFill>
                  <a:srgbClr val="0070C0"/>
                </a:solidFill>
              </a:rPr>
              <a:t> </a:t>
            </a:r>
            <a:r>
              <a:rPr lang="en-US" sz="2000" dirty="0" err="1">
                <a:solidFill>
                  <a:srgbClr val="0070C0"/>
                </a:solidFill>
              </a:rPr>
              <a:t>thấy</a:t>
            </a:r>
            <a:r>
              <a:rPr lang="en-US" sz="2000" dirty="0">
                <a:solidFill>
                  <a:srgbClr val="0070C0"/>
                </a:solidFill>
              </a:rPr>
              <a:t> </a:t>
            </a:r>
            <a:r>
              <a:rPr lang="en-US" sz="2000" dirty="0" err="1">
                <a:solidFill>
                  <a:srgbClr val="0070C0"/>
                </a:solidFill>
              </a:rPr>
              <a:t>thì</a:t>
            </a:r>
            <a:r>
              <a:rPr lang="en-US" sz="2000" dirty="0">
                <a:solidFill>
                  <a:srgbClr val="0070C0"/>
                </a:solidFill>
              </a:rPr>
              <a:t> </a:t>
            </a:r>
            <a:r>
              <a:rPr lang="en-US" sz="2000" dirty="0" err="1">
                <a:solidFill>
                  <a:srgbClr val="0070C0"/>
                </a:solidFill>
              </a:rPr>
              <a:t>tác</a:t>
            </a:r>
            <a:r>
              <a:rPr lang="en-US" sz="2000" dirty="0">
                <a:solidFill>
                  <a:srgbClr val="0070C0"/>
                </a:solidFill>
              </a:rPr>
              <a:t> </a:t>
            </a:r>
            <a:r>
              <a:rPr lang="en-US" sz="2000" dirty="0" err="1">
                <a:solidFill>
                  <a:srgbClr val="0070C0"/>
                </a:solidFill>
              </a:rPr>
              <a:t>giả</a:t>
            </a:r>
            <a:r>
              <a:rPr lang="en-US" sz="2000" dirty="0">
                <a:solidFill>
                  <a:srgbClr val="0070C0"/>
                </a:solidFill>
              </a:rPr>
              <a:t> </a:t>
            </a:r>
            <a:r>
              <a:rPr lang="en-US" sz="2000" dirty="0" err="1">
                <a:solidFill>
                  <a:srgbClr val="0070C0"/>
                </a:solidFill>
              </a:rPr>
              <a:t>phải</a:t>
            </a:r>
            <a:r>
              <a:rPr lang="en-US" sz="2000" dirty="0">
                <a:solidFill>
                  <a:srgbClr val="0070C0"/>
                </a:solidFill>
              </a:rPr>
              <a:t> </a:t>
            </a:r>
            <a:r>
              <a:rPr lang="en-US" sz="2000" dirty="0" err="1">
                <a:solidFill>
                  <a:srgbClr val="0070C0"/>
                </a:solidFill>
              </a:rPr>
              <a:t>gửi</a:t>
            </a:r>
            <a:r>
              <a:rPr lang="en-US" sz="2000" dirty="0">
                <a:solidFill>
                  <a:srgbClr val="0070C0"/>
                </a:solidFill>
              </a:rPr>
              <a:t> </a:t>
            </a:r>
            <a:r>
              <a:rPr lang="en-US" sz="2000" dirty="0" err="1">
                <a:solidFill>
                  <a:srgbClr val="0070C0"/>
                </a:solidFill>
              </a:rPr>
              <a:t>tài</a:t>
            </a:r>
            <a:r>
              <a:rPr lang="en-US" sz="2000" dirty="0">
                <a:solidFill>
                  <a:srgbClr val="0070C0"/>
                </a:solidFill>
              </a:rPr>
              <a:t> </a:t>
            </a:r>
            <a:r>
              <a:rPr lang="en-US" sz="2000" dirty="0" err="1">
                <a:solidFill>
                  <a:srgbClr val="0070C0"/>
                </a:solidFill>
              </a:rPr>
              <a:t>liệu</a:t>
            </a:r>
            <a:r>
              <a:rPr lang="en-US" sz="2000" dirty="0">
                <a:solidFill>
                  <a:srgbClr val="0070C0"/>
                </a:solidFill>
              </a:rPr>
              <a:t> </a:t>
            </a:r>
            <a:r>
              <a:rPr lang="en-US" sz="2000" dirty="0" err="1">
                <a:solidFill>
                  <a:srgbClr val="0070C0"/>
                </a:solidFill>
              </a:rPr>
              <a:t>lên</a:t>
            </a:r>
            <a:r>
              <a:rPr lang="en-US" sz="2000" dirty="0">
                <a:solidFill>
                  <a:srgbClr val="0070C0"/>
                </a:solidFill>
              </a:rPr>
              <a:t> </a:t>
            </a:r>
            <a:r>
              <a:rPr lang="en-US" sz="2000" dirty="0" err="1">
                <a:solidFill>
                  <a:srgbClr val="0070C0"/>
                </a:solidFill>
              </a:rPr>
              <a:t>đầu</a:t>
            </a:r>
            <a:r>
              <a:rPr lang="en-US" sz="2000" dirty="0">
                <a:solidFill>
                  <a:srgbClr val="0070C0"/>
                </a:solidFill>
              </a:rPr>
              <a:t> </a:t>
            </a:r>
            <a:r>
              <a:rPr lang="en-US" sz="2000" dirty="0" err="1">
                <a:solidFill>
                  <a:srgbClr val="0070C0"/>
                </a:solidFill>
              </a:rPr>
              <a:t>mối</a:t>
            </a:r>
            <a:r>
              <a:rPr lang="en-US" sz="2000" dirty="0">
                <a:solidFill>
                  <a:srgbClr val="0070C0"/>
                </a:solidFill>
              </a:rPr>
              <a:t> </a:t>
            </a:r>
            <a:r>
              <a:rPr lang="en-US" sz="2000" dirty="0" err="1">
                <a:solidFill>
                  <a:srgbClr val="0070C0"/>
                </a:solidFill>
              </a:rPr>
              <a:t>tại</a:t>
            </a:r>
            <a:r>
              <a:rPr lang="en-US" sz="2000" dirty="0">
                <a:solidFill>
                  <a:srgbClr val="0070C0"/>
                </a:solidFill>
              </a:rPr>
              <a:t> </a:t>
            </a:r>
            <a:r>
              <a:rPr lang="en-US" sz="2000" dirty="0" err="1">
                <a:solidFill>
                  <a:srgbClr val="0070C0"/>
                </a:solidFill>
              </a:rPr>
              <a:t>đơn</a:t>
            </a:r>
            <a:r>
              <a:rPr lang="en-US" sz="2000" dirty="0">
                <a:solidFill>
                  <a:srgbClr val="0070C0"/>
                </a:solidFill>
              </a:rPr>
              <a:t> </a:t>
            </a:r>
            <a:r>
              <a:rPr lang="en-US" sz="2000" dirty="0" err="1">
                <a:solidFill>
                  <a:srgbClr val="0070C0"/>
                </a:solidFill>
              </a:rPr>
              <a:t>vị</a:t>
            </a:r>
            <a:r>
              <a:rPr lang="en-US" sz="2000" dirty="0">
                <a:solidFill>
                  <a:srgbClr val="0070C0"/>
                </a:solidFill>
              </a:rPr>
              <a:t> </a:t>
            </a:r>
            <a:r>
              <a:rPr lang="en-US" sz="2000" dirty="0" err="1">
                <a:solidFill>
                  <a:srgbClr val="0070C0"/>
                </a:solidFill>
              </a:rPr>
              <a:t>duyệt</a:t>
            </a:r>
            <a:endParaRPr lang="en-US" sz="2000" dirty="0">
              <a:solidFill>
                <a:srgbClr val="0070C0"/>
              </a:solidFill>
            </a:endParaRPr>
          </a:p>
          <a:p>
            <a:pPr marL="742950" lvl="1" indent="-285750" algn="just">
              <a:lnSpc>
                <a:spcPct val="110000"/>
              </a:lnSpc>
              <a:spcBef>
                <a:spcPts val="600"/>
              </a:spcBef>
              <a:spcAft>
                <a:spcPts val="600"/>
              </a:spcAft>
              <a:buFont typeface="Arial"/>
              <a:buChar char="•"/>
            </a:pPr>
            <a:r>
              <a:rPr lang="en-US" sz="2000" dirty="0" err="1">
                <a:solidFill>
                  <a:srgbClr val="0070C0"/>
                </a:solidFill>
              </a:rPr>
              <a:t>Sau</a:t>
            </a:r>
            <a:r>
              <a:rPr lang="en-US" sz="2000" dirty="0">
                <a:solidFill>
                  <a:srgbClr val="0070C0"/>
                </a:solidFill>
              </a:rPr>
              <a:t> </a:t>
            </a:r>
            <a:r>
              <a:rPr lang="en-US" sz="2000" dirty="0" err="1">
                <a:solidFill>
                  <a:srgbClr val="0070C0"/>
                </a:solidFill>
              </a:rPr>
              <a:t>khi</a:t>
            </a:r>
            <a:r>
              <a:rPr lang="en-US" sz="2000" dirty="0">
                <a:solidFill>
                  <a:srgbClr val="0070C0"/>
                </a:solidFill>
              </a:rPr>
              <a:t> </a:t>
            </a:r>
            <a:r>
              <a:rPr lang="en-US" sz="2000" dirty="0" err="1">
                <a:solidFill>
                  <a:srgbClr val="0070C0"/>
                </a:solidFill>
              </a:rPr>
              <a:t>đầu</a:t>
            </a:r>
            <a:r>
              <a:rPr lang="en-US" sz="2000" dirty="0">
                <a:solidFill>
                  <a:srgbClr val="0070C0"/>
                </a:solidFill>
              </a:rPr>
              <a:t> </a:t>
            </a:r>
            <a:r>
              <a:rPr lang="en-US" sz="2000" dirty="0" err="1">
                <a:solidFill>
                  <a:srgbClr val="0070C0"/>
                </a:solidFill>
              </a:rPr>
              <a:t>mối</a:t>
            </a:r>
            <a:r>
              <a:rPr lang="en-US" sz="2000" dirty="0">
                <a:solidFill>
                  <a:srgbClr val="0070C0"/>
                </a:solidFill>
              </a:rPr>
              <a:t> </a:t>
            </a:r>
            <a:r>
              <a:rPr lang="en-US" sz="2000" dirty="0" err="1">
                <a:solidFill>
                  <a:srgbClr val="0070C0"/>
                </a:solidFill>
              </a:rPr>
              <a:t>tại</a:t>
            </a:r>
            <a:r>
              <a:rPr lang="en-US" sz="2000" dirty="0">
                <a:solidFill>
                  <a:srgbClr val="0070C0"/>
                </a:solidFill>
              </a:rPr>
              <a:t> </a:t>
            </a:r>
            <a:r>
              <a:rPr lang="en-US" sz="2000" dirty="0" err="1">
                <a:solidFill>
                  <a:srgbClr val="0070C0"/>
                </a:solidFill>
              </a:rPr>
              <a:t>đơn</a:t>
            </a:r>
            <a:r>
              <a:rPr lang="en-US" sz="2000" dirty="0">
                <a:solidFill>
                  <a:srgbClr val="0070C0"/>
                </a:solidFill>
              </a:rPr>
              <a:t> </a:t>
            </a:r>
            <a:r>
              <a:rPr lang="en-US" sz="2000" dirty="0" err="1">
                <a:solidFill>
                  <a:srgbClr val="0070C0"/>
                </a:solidFill>
              </a:rPr>
              <a:t>vị</a:t>
            </a:r>
            <a:r>
              <a:rPr lang="en-US" sz="2000" dirty="0">
                <a:solidFill>
                  <a:srgbClr val="0070C0"/>
                </a:solidFill>
              </a:rPr>
              <a:t> </a:t>
            </a:r>
            <a:r>
              <a:rPr lang="en-US" sz="2000" dirty="0" err="1">
                <a:solidFill>
                  <a:srgbClr val="0070C0"/>
                </a:solidFill>
              </a:rPr>
              <a:t>duyệt</a:t>
            </a:r>
            <a:r>
              <a:rPr lang="en-US" sz="2000" dirty="0">
                <a:solidFill>
                  <a:srgbClr val="0070C0"/>
                </a:solidFill>
              </a:rPr>
              <a:t> </a:t>
            </a:r>
            <a:r>
              <a:rPr lang="en-US" sz="2000" dirty="0" err="1">
                <a:solidFill>
                  <a:srgbClr val="0070C0"/>
                </a:solidFill>
              </a:rPr>
              <a:t>thì</a:t>
            </a:r>
            <a:r>
              <a:rPr lang="en-US" sz="2000" dirty="0">
                <a:solidFill>
                  <a:srgbClr val="0070C0"/>
                </a:solidFill>
              </a:rPr>
              <a:t> </a:t>
            </a:r>
            <a:r>
              <a:rPr lang="en-US" sz="2000" dirty="0" err="1">
                <a:solidFill>
                  <a:srgbClr val="0070C0"/>
                </a:solidFill>
              </a:rPr>
              <a:t>tài</a:t>
            </a:r>
            <a:r>
              <a:rPr lang="en-US" sz="2000" dirty="0">
                <a:solidFill>
                  <a:srgbClr val="0070C0"/>
                </a:solidFill>
              </a:rPr>
              <a:t> </a:t>
            </a:r>
            <a:r>
              <a:rPr lang="en-US" sz="2000" dirty="0" err="1">
                <a:solidFill>
                  <a:srgbClr val="0070C0"/>
                </a:solidFill>
              </a:rPr>
              <a:t>liệu</a:t>
            </a:r>
            <a:r>
              <a:rPr lang="en-US" sz="2000" dirty="0">
                <a:solidFill>
                  <a:srgbClr val="0070C0"/>
                </a:solidFill>
              </a:rPr>
              <a:t> </a:t>
            </a:r>
            <a:r>
              <a:rPr lang="en-US" sz="2000" dirty="0" err="1">
                <a:solidFill>
                  <a:srgbClr val="0070C0"/>
                </a:solidFill>
              </a:rPr>
              <a:t>đã</a:t>
            </a:r>
            <a:r>
              <a:rPr lang="en-US" sz="2000" dirty="0">
                <a:solidFill>
                  <a:srgbClr val="0070C0"/>
                </a:solidFill>
              </a:rPr>
              <a:t> public </a:t>
            </a:r>
            <a:r>
              <a:rPr lang="en-US" sz="2000" dirty="0" err="1">
                <a:solidFill>
                  <a:srgbClr val="0070C0"/>
                </a:solidFill>
              </a:rPr>
              <a:t>và</a:t>
            </a:r>
            <a:r>
              <a:rPr lang="en-US" sz="2000" dirty="0">
                <a:solidFill>
                  <a:srgbClr val="0070C0"/>
                </a:solidFill>
              </a:rPr>
              <a:t> </a:t>
            </a:r>
            <a:r>
              <a:rPr lang="en-US" sz="2000" dirty="0" err="1">
                <a:solidFill>
                  <a:srgbClr val="0070C0"/>
                </a:solidFill>
              </a:rPr>
              <a:t>các</a:t>
            </a:r>
            <a:r>
              <a:rPr lang="en-US" sz="2000" dirty="0">
                <a:solidFill>
                  <a:srgbClr val="0070C0"/>
                </a:solidFill>
              </a:rPr>
              <a:t> </a:t>
            </a:r>
            <a:r>
              <a:rPr lang="en-US" sz="2000" dirty="0" err="1">
                <a:solidFill>
                  <a:srgbClr val="0070C0"/>
                </a:solidFill>
              </a:rPr>
              <a:t>đơn</a:t>
            </a:r>
            <a:r>
              <a:rPr lang="en-US" sz="2000" dirty="0">
                <a:solidFill>
                  <a:srgbClr val="0070C0"/>
                </a:solidFill>
              </a:rPr>
              <a:t> </a:t>
            </a:r>
            <a:r>
              <a:rPr lang="en-US" sz="2000" dirty="0" err="1">
                <a:solidFill>
                  <a:srgbClr val="0070C0"/>
                </a:solidFill>
              </a:rPr>
              <a:t>vị</a:t>
            </a:r>
            <a:r>
              <a:rPr lang="en-US" sz="2000" dirty="0">
                <a:solidFill>
                  <a:srgbClr val="0070C0"/>
                </a:solidFill>
              </a:rPr>
              <a:t> </a:t>
            </a:r>
            <a:r>
              <a:rPr lang="en-US" sz="2000" dirty="0" err="1">
                <a:solidFill>
                  <a:srgbClr val="0070C0"/>
                </a:solidFill>
              </a:rPr>
              <a:t>khác</a:t>
            </a:r>
            <a:r>
              <a:rPr lang="en-US" sz="2000" dirty="0">
                <a:solidFill>
                  <a:srgbClr val="0070C0"/>
                </a:solidFill>
              </a:rPr>
              <a:t> </a:t>
            </a:r>
            <a:r>
              <a:rPr lang="en-US" sz="2000" dirty="0" err="1">
                <a:solidFill>
                  <a:srgbClr val="0070C0"/>
                </a:solidFill>
              </a:rPr>
              <a:t>có</a:t>
            </a:r>
            <a:r>
              <a:rPr lang="en-US" sz="2000" dirty="0">
                <a:solidFill>
                  <a:srgbClr val="0070C0"/>
                </a:solidFill>
              </a:rPr>
              <a:t> </a:t>
            </a:r>
            <a:r>
              <a:rPr lang="en-US" sz="2000" dirty="0" err="1">
                <a:solidFill>
                  <a:srgbClr val="0070C0"/>
                </a:solidFill>
              </a:rPr>
              <a:t>thể</a:t>
            </a:r>
            <a:r>
              <a:rPr lang="en-US" sz="2000" dirty="0">
                <a:solidFill>
                  <a:srgbClr val="0070C0"/>
                </a:solidFill>
              </a:rPr>
              <a:t> </a:t>
            </a:r>
            <a:r>
              <a:rPr lang="en-US" sz="2000" dirty="0" err="1">
                <a:solidFill>
                  <a:srgbClr val="0070C0"/>
                </a:solidFill>
              </a:rPr>
              <a:t>tham</a:t>
            </a:r>
            <a:r>
              <a:rPr lang="en-US" sz="2000" dirty="0">
                <a:solidFill>
                  <a:srgbClr val="0070C0"/>
                </a:solidFill>
              </a:rPr>
              <a:t> </a:t>
            </a:r>
            <a:r>
              <a:rPr lang="en-US" sz="2000" dirty="0" err="1">
                <a:solidFill>
                  <a:srgbClr val="0070C0"/>
                </a:solidFill>
              </a:rPr>
              <a:t>khảo</a:t>
            </a:r>
            <a:endParaRPr lang="en-US" sz="2000" dirty="0">
              <a:solidFill>
                <a:srgbClr val="0070C0"/>
              </a:solidFill>
            </a:endParaRPr>
          </a:p>
          <a:p>
            <a:pPr marL="742950" lvl="1" indent="-285750" algn="just">
              <a:lnSpc>
                <a:spcPct val="110000"/>
              </a:lnSpc>
              <a:spcBef>
                <a:spcPts val="600"/>
              </a:spcBef>
              <a:spcAft>
                <a:spcPts val="600"/>
              </a:spcAft>
              <a:buFont typeface="Arial"/>
              <a:buChar char="•"/>
            </a:pPr>
            <a:r>
              <a:rPr lang="en-US" sz="2000" dirty="0" err="1">
                <a:solidFill>
                  <a:srgbClr val="0070C0"/>
                </a:solidFill>
              </a:rPr>
              <a:t>Tìm</a:t>
            </a:r>
            <a:r>
              <a:rPr lang="en-US" sz="2000" dirty="0">
                <a:solidFill>
                  <a:srgbClr val="0070C0"/>
                </a:solidFill>
              </a:rPr>
              <a:t> </a:t>
            </a:r>
            <a:r>
              <a:rPr lang="en-US" sz="2000" dirty="0" err="1">
                <a:solidFill>
                  <a:srgbClr val="0070C0"/>
                </a:solidFill>
              </a:rPr>
              <a:t>kiếm</a:t>
            </a:r>
            <a:r>
              <a:rPr lang="en-US" sz="2000" dirty="0">
                <a:solidFill>
                  <a:srgbClr val="0070C0"/>
                </a:solidFill>
              </a:rPr>
              <a:t>: </a:t>
            </a:r>
            <a:r>
              <a:rPr lang="en-US" sz="2000" dirty="0" err="1">
                <a:solidFill>
                  <a:srgbClr val="FF0000"/>
                </a:solidFill>
              </a:rPr>
              <a:t>tìm</a:t>
            </a:r>
            <a:r>
              <a:rPr lang="en-US" sz="2000" dirty="0">
                <a:solidFill>
                  <a:srgbClr val="FF0000"/>
                </a:solidFill>
              </a:rPr>
              <a:t> </a:t>
            </a:r>
            <a:r>
              <a:rPr lang="en-US" sz="2000" dirty="0" err="1">
                <a:solidFill>
                  <a:srgbClr val="FF0000"/>
                </a:solidFill>
              </a:rPr>
              <a:t>kiếm</a:t>
            </a:r>
            <a:r>
              <a:rPr lang="en-US" sz="2000" dirty="0">
                <a:solidFill>
                  <a:srgbClr val="FF0000"/>
                </a:solidFill>
              </a:rPr>
              <a:t> </a:t>
            </a:r>
            <a:r>
              <a:rPr lang="en-US" sz="2000" dirty="0" err="1">
                <a:solidFill>
                  <a:srgbClr val="FF0000"/>
                </a:solidFill>
              </a:rPr>
              <a:t>theo</a:t>
            </a:r>
            <a:r>
              <a:rPr lang="en-US" sz="2000" dirty="0">
                <a:solidFill>
                  <a:srgbClr val="FF0000"/>
                </a:solidFill>
              </a:rPr>
              <a:t> </a:t>
            </a:r>
            <a:r>
              <a:rPr lang="en-US" sz="2000" dirty="0" err="1">
                <a:solidFill>
                  <a:srgbClr val="FF0000"/>
                </a:solidFill>
              </a:rPr>
              <a:t>môn</a:t>
            </a:r>
            <a:r>
              <a:rPr lang="en-US" sz="2000" dirty="0">
                <a:solidFill>
                  <a:srgbClr val="FF0000"/>
                </a:solidFill>
              </a:rPr>
              <a:t> </a:t>
            </a:r>
            <a:r>
              <a:rPr lang="en-US" sz="2000" dirty="0" err="1">
                <a:solidFill>
                  <a:srgbClr val="0070C0"/>
                </a:solidFill>
              </a:rPr>
              <a:t>và</a:t>
            </a:r>
            <a:r>
              <a:rPr lang="en-US" sz="2000" dirty="0">
                <a:solidFill>
                  <a:srgbClr val="0070C0"/>
                </a:solidFill>
              </a:rPr>
              <a:t> download </a:t>
            </a:r>
            <a:r>
              <a:rPr lang="en-US" sz="2000" dirty="0" err="1">
                <a:solidFill>
                  <a:srgbClr val="0070C0"/>
                </a:solidFill>
              </a:rPr>
              <a:t>tài</a:t>
            </a:r>
            <a:r>
              <a:rPr lang="en-US" sz="2000" dirty="0">
                <a:solidFill>
                  <a:srgbClr val="0070C0"/>
                </a:solidFill>
              </a:rPr>
              <a:t> </a:t>
            </a:r>
            <a:r>
              <a:rPr lang="en-US" sz="2000" dirty="0" err="1">
                <a:solidFill>
                  <a:srgbClr val="0070C0"/>
                </a:solidFill>
              </a:rPr>
              <a:t>liệu</a:t>
            </a:r>
            <a:endParaRPr lang="en-US" sz="2000" dirty="0">
              <a:solidFill>
                <a:srgbClr val="0070C0"/>
              </a:solidFill>
            </a:endParaRPr>
          </a:p>
        </p:txBody>
      </p:sp>
      <p:sp>
        <p:nvSpPr>
          <p:cNvPr id="6" name="Title 1"/>
          <p:cNvSpPr>
            <a:spLocks noGrp="1"/>
          </p:cNvSpPr>
          <p:nvPr>
            <p:ph type="title"/>
          </p:nvPr>
        </p:nvSpPr>
        <p:spPr/>
        <p:txBody>
          <a:bodyPr/>
          <a:lstStyle/>
          <a:p>
            <a:pPr lvl="0">
              <a:defRPr/>
            </a:pP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Chức</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năng</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upload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tài</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liệu</a:t>
            </a: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(1)</a:t>
            </a:r>
          </a:p>
        </p:txBody>
      </p:sp>
    </p:spTree>
    <p:extLst>
      <p:ext uri="{BB962C8B-B14F-4D97-AF65-F5344CB8AC3E}">
        <p14:creationId xmlns:p14="http://schemas.microsoft.com/office/powerpoint/2010/main" val="12251141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1627" name="think-cell Slide" r:id="rId7" imgW="270" imgH="270" progId="TCLayout.ActiveDocument.1">
                  <p:embed/>
                </p:oleObj>
              </mc:Choice>
              <mc:Fallback>
                <p:oleObj name="think-cell Slide" r:id="rId7" imgW="270" imgH="270" progId="TCLayout.ActiveDocument.1">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1"/>
          <p:cNvSpPr txBox="1">
            <a:spLocks/>
          </p:cNvSpPr>
          <p:nvPr>
            <p:custDataLst>
              <p:tags r:id="rId3"/>
            </p:custDataLst>
          </p:nvPr>
        </p:nvSpPr>
        <p:spPr>
          <a:xfrm>
            <a:off x="2559050" y="152400"/>
            <a:ext cx="8089900" cy="838200"/>
          </a:xfrm>
          <a:prstGeom prst="rect">
            <a:avLst/>
          </a:prstGeom>
        </p:spPr>
        <p:txBody>
          <a:bodyPr>
            <a:normAutofit/>
          </a:bodyPr>
          <a:lstStyle/>
          <a:p>
            <a:pPr marL="0" marR="0" lvl="0" indent="0"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2" name="Rectangle 1"/>
          <p:cNvSpPr/>
          <p:nvPr>
            <p:custDataLst>
              <p:tags r:id="rId4"/>
            </p:custDataLst>
          </p:nvPr>
        </p:nvSpPr>
        <p:spPr>
          <a:xfrm>
            <a:off x="268224" y="2133600"/>
            <a:ext cx="9296400" cy="2000548"/>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9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Q &amp; A</a:t>
            </a:r>
          </a:p>
          <a:p>
            <a:pPr algn="ctr"/>
            <a:endParaRPr lang="en-US" sz="2800" spc="50" dirty="0">
              <a:ln w="11430"/>
              <a:solidFill>
                <a:srgbClr val="0070C0"/>
              </a:solidFill>
            </a:endParaRPr>
          </a:p>
        </p:txBody>
      </p:sp>
    </p:spTree>
    <p:extLst>
      <p:ext uri="{BB962C8B-B14F-4D97-AF65-F5344CB8AC3E}">
        <p14:creationId xmlns:p14="http://schemas.microsoft.com/office/powerpoint/2010/main" val="41644675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164" name="think-cell Slide" r:id="rId6" imgW="270" imgH="270" progId="TCLayout.ActiveDocument.1">
                  <p:embed/>
                </p:oleObj>
              </mc:Choice>
              <mc:Fallback>
                <p:oleObj name="think-cell Slide" r:id="rId6" imgW="270" imgH="270" progId="TCLayout.ActiveDocument.1">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a:xfrm>
            <a:off x="641350" y="350838"/>
            <a:ext cx="8502650" cy="563562"/>
          </a:xfrm>
        </p:spPr>
        <p:txBody>
          <a:bodyPr/>
          <a:lstStyle/>
          <a:p>
            <a:pPr algn="ctr"/>
            <a:r>
              <a:rPr lang="en-US" sz="3200" dirty="0" err="1">
                <a:solidFill>
                  <a:srgbClr val="FF0000"/>
                </a:solidFill>
              </a:rPr>
              <a:t>Giới</a:t>
            </a:r>
            <a:r>
              <a:rPr lang="en-US" sz="3200" dirty="0">
                <a:solidFill>
                  <a:srgbClr val="FF0000"/>
                </a:solidFill>
              </a:rPr>
              <a:t> </a:t>
            </a:r>
            <a:r>
              <a:rPr lang="en-US" sz="3200" dirty="0" err="1">
                <a:solidFill>
                  <a:srgbClr val="FF0000"/>
                </a:solidFill>
              </a:rPr>
              <a:t>thiệu</a:t>
            </a:r>
            <a:r>
              <a:rPr lang="en-US" sz="3200" dirty="0">
                <a:solidFill>
                  <a:srgbClr val="FF0000"/>
                </a:solidFill>
              </a:rPr>
              <a:t> </a:t>
            </a:r>
            <a:r>
              <a:rPr lang="en-US" sz="3200" dirty="0" err="1">
                <a:solidFill>
                  <a:srgbClr val="FF0000"/>
                </a:solidFill>
              </a:rPr>
              <a:t>hệ</a:t>
            </a:r>
            <a:r>
              <a:rPr lang="en-US" sz="3200" dirty="0">
                <a:solidFill>
                  <a:srgbClr val="FF0000"/>
                </a:solidFill>
              </a:rPr>
              <a:t> </a:t>
            </a:r>
            <a:r>
              <a:rPr lang="en-US" sz="3200" dirty="0" err="1">
                <a:solidFill>
                  <a:srgbClr val="FF0000"/>
                </a:solidFill>
              </a:rPr>
              <a:t>thống</a:t>
            </a:r>
            <a:endParaRPr lang="en-US" sz="3200" b="1" dirty="0">
              <a:solidFill>
                <a:srgbClr val="FF0000"/>
              </a:solidFill>
            </a:endParaRPr>
          </a:p>
        </p:txBody>
      </p:sp>
      <p:grpSp>
        <p:nvGrpSpPr>
          <p:cNvPr id="6" name="Group 84"/>
          <p:cNvGrpSpPr>
            <a:grpSpLocks/>
          </p:cNvGrpSpPr>
          <p:nvPr/>
        </p:nvGrpSpPr>
        <p:grpSpPr bwMode="auto">
          <a:xfrm>
            <a:off x="762000" y="2454222"/>
            <a:ext cx="8780473" cy="360363"/>
            <a:chOff x="537" y="1048"/>
            <a:chExt cx="5440" cy="227"/>
          </a:xfrm>
        </p:grpSpPr>
        <p:sp>
          <p:nvSpPr>
            <p:cNvPr id="7" name="Rectangle 23"/>
            <p:cNvSpPr>
              <a:spLocks noChangeArrowheads="1"/>
            </p:cNvSpPr>
            <p:nvPr/>
          </p:nvSpPr>
          <p:spPr bwMode="auto">
            <a:xfrm>
              <a:off x="537" y="1048"/>
              <a:ext cx="227" cy="227"/>
            </a:xfrm>
            <a:prstGeom prst="rect">
              <a:avLst/>
            </a:prstGeom>
            <a:solidFill>
              <a:schemeClr val="hlink"/>
            </a:solidFill>
            <a:ln w="9525">
              <a:solidFill>
                <a:schemeClr val="accent1"/>
              </a:solidFill>
              <a:miter lim="800000"/>
              <a:headEnd/>
              <a:tailEnd/>
            </a:ln>
            <a:effectLst/>
          </p:spPr>
          <p:txBody>
            <a:bodyPr lIns="0" tIns="0" rIns="0" bIns="0" anchor="ctr"/>
            <a:lstStyle/>
            <a:p>
              <a:pPr algn="ctr" eaLnBrk="0" hangingPunct="0"/>
              <a:r>
                <a:rPr lang="en-US" sz="2000" dirty="0">
                  <a:solidFill>
                    <a:schemeClr val="bg1"/>
                  </a:solidFill>
                </a:rPr>
                <a:t>2.</a:t>
              </a:r>
            </a:p>
          </p:txBody>
        </p:sp>
        <p:sp>
          <p:nvSpPr>
            <p:cNvPr id="8" name="Rectangle 24"/>
            <p:cNvSpPr>
              <a:spLocks noChangeArrowheads="1"/>
            </p:cNvSpPr>
            <p:nvPr/>
          </p:nvSpPr>
          <p:spPr bwMode="auto">
            <a:xfrm>
              <a:off x="876" y="1048"/>
              <a:ext cx="5101" cy="227"/>
            </a:xfrm>
            <a:prstGeom prst="rect">
              <a:avLst/>
            </a:prstGeom>
            <a:noFill/>
            <a:ln w="9525">
              <a:noFill/>
              <a:miter lim="800000"/>
              <a:headEnd/>
              <a:tailEnd/>
            </a:ln>
            <a:effectLst/>
          </p:spPr>
          <p:txBody>
            <a:bodyPr lIns="108000" tIns="0" rIns="0" bIns="0" anchor="ctr"/>
            <a:lstStyle/>
            <a:p>
              <a:pPr algn="l" eaLnBrk="0" hangingPunct="0">
                <a:tabLst>
                  <a:tab pos="269875" algn="l"/>
                  <a:tab pos="538163" algn="l"/>
                  <a:tab pos="808038" algn="l"/>
                </a:tabLst>
              </a:pPr>
              <a:r>
                <a:rPr lang="en-US" altLang="de-DE" sz="2400" dirty="0" err="1">
                  <a:solidFill>
                    <a:srgbClr val="002060"/>
                  </a:solidFill>
                </a:rPr>
                <a:t>Xây</a:t>
              </a:r>
              <a:r>
                <a:rPr lang="en-US" altLang="de-DE" sz="2400" dirty="0">
                  <a:solidFill>
                    <a:srgbClr val="002060"/>
                  </a:solidFill>
                </a:rPr>
                <a:t> </a:t>
              </a:r>
              <a:r>
                <a:rPr lang="en-US" altLang="de-DE" sz="2400" dirty="0" err="1">
                  <a:solidFill>
                    <a:srgbClr val="002060"/>
                  </a:solidFill>
                </a:rPr>
                <a:t>dựng</a:t>
              </a:r>
              <a:r>
                <a:rPr lang="en-US" altLang="de-DE" sz="2400" dirty="0">
                  <a:solidFill>
                    <a:srgbClr val="002060"/>
                  </a:solidFill>
                </a:rPr>
                <a:t> </a:t>
              </a:r>
              <a:r>
                <a:rPr lang="en-US" altLang="de-DE" sz="2400" dirty="0" err="1">
                  <a:solidFill>
                    <a:srgbClr val="002060"/>
                  </a:solidFill>
                </a:rPr>
                <a:t>ngân</a:t>
              </a:r>
              <a:r>
                <a:rPr lang="en-US" altLang="de-DE" sz="2400" dirty="0">
                  <a:solidFill>
                    <a:srgbClr val="002060"/>
                  </a:solidFill>
                </a:rPr>
                <a:t> </a:t>
              </a:r>
              <a:r>
                <a:rPr lang="en-US" altLang="de-DE" sz="2400" dirty="0" err="1">
                  <a:solidFill>
                    <a:srgbClr val="002060"/>
                  </a:solidFill>
                </a:rPr>
                <a:t>hàng</a:t>
              </a:r>
              <a:r>
                <a:rPr lang="en-US" altLang="de-DE" sz="2400" dirty="0">
                  <a:solidFill>
                    <a:srgbClr val="002060"/>
                  </a:solidFill>
                </a:rPr>
                <a:t> </a:t>
              </a:r>
              <a:r>
                <a:rPr lang="en-US" altLang="de-DE" sz="2400" dirty="0" err="1">
                  <a:solidFill>
                    <a:srgbClr val="002060"/>
                  </a:solidFill>
                </a:rPr>
                <a:t>tài</a:t>
              </a:r>
              <a:r>
                <a:rPr lang="en-US" altLang="de-DE" sz="2400" dirty="0">
                  <a:solidFill>
                    <a:srgbClr val="002060"/>
                  </a:solidFill>
                </a:rPr>
                <a:t> </a:t>
              </a:r>
              <a:r>
                <a:rPr lang="en-US" altLang="de-DE" sz="2400" dirty="0" err="1">
                  <a:solidFill>
                    <a:srgbClr val="002060"/>
                  </a:solidFill>
                </a:rPr>
                <a:t>liệu</a:t>
              </a:r>
              <a:endParaRPr lang="en-US" altLang="de-DE" sz="2400" dirty="0">
                <a:solidFill>
                  <a:srgbClr val="002060"/>
                </a:solidFill>
              </a:endParaRPr>
            </a:p>
          </p:txBody>
        </p:sp>
      </p:grpSp>
      <p:grpSp>
        <p:nvGrpSpPr>
          <p:cNvPr id="9" name="Group 85"/>
          <p:cNvGrpSpPr>
            <a:grpSpLocks/>
          </p:cNvGrpSpPr>
          <p:nvPr/>
        </p:nvGrpSpPr>
        <p:grpSpPr bwMode="auto">
          <a:xfrm>
            <a:off x="814414" y="3446443"/>
            <a:ext cx="8636000" cy="360363"/>
            <a:chOff x="537" y="1048"/>
            <a:chExt cx="5440" cy="227"/>
          </a:xfrm>
        </p:grpSpPr>
        <p:sp>
          <p:nvSpPr>
            <p:cNvPr id="10" name="Rectangle 86"/>
            <p:cNvSpPr>
              <a:spLocks noChangeArrowheads="1"/>
            </p:cNvSpPr>
            <p:nvPr/>
          </p:nvSpPr>
          <p:spPr bwMode="auto">
            <a:xfrm>
              <a:off x="537" y="1048"/>
              <a:ext cx="227" cy="227"/>
            </a:xfrm>
            <a:prstGeom prst="rect">
              <a:avLst/>
            </a:prstGeom>
            <a:solidFill>
              <a:schemeClr val="hlink"/>
            </a:solidFill>
            <a:ln w="9525">
              <a:solidFill>
                <a:schemeClr val="accent1"/>
              </a:solidFill>
              <a:miter lim="800000"/>
              <a:headEnd/>
              <a:tailEnd/>
            </a:ln>
            <a:effectLst/>
          </p:spPr>
          <p:txBody>
            <a:bodyPr lIns="0" tIns="0" rIns="0" bIns="0" anchor="ctr"/>
            <a:lstStyle/>
            <a:p>
              <a:pPr algn="ctr" eaLnBrk="0" hangingPunct="0"/>
              <a:r>
                <a:rPr lang="en-US" sz="2000" dirty="0">
                  <a:solidFill>
                    <a:schemeClr val="bg1"/>
                  </a:solidFill>
                </a:rPr>
                <a:t>3.</a:t>
              </a:r>
            </a:p>
          </p:txBody>
        </p:sp>
        <p:sp>
          <p:nvSpPr>
            <p:cNvPr id="11" name="Rectangle 87"/>
            <p:cNvSpPr>
              <a:spLocks noChangeArrowheads="1"/>
            </p:cNvSpPr>
            <p:nvPr/>
          </p:nvSpPr>
          <p:spPr bwMode="auto">
            <a:xfrm>
              <a:off x="876" y="1048"/>
              <a:ext cx="5101" cy="227"/>
            </a:xfrm>
            <a:prstGeom prst="rect">
              <a:avLst/>
            </a:prstGeom>
            <a:noFill/>
            <a:ln w="9525">
              <a:noFill/>
              <a:miter lim="800000"/>
              <a:headEnd/>
              <a:tailEnd/>
            </a:ln>
            <a:effectLst/>
          </p:spPr>
          <p:txBody>
            <a:bodyPr lIns="108000" tIns="0" rIns="0" bIns="0" anchor="ctr"/>
            <a:lstStyle/>
            <a:p>
              <a:pPr>
                <a:tabLst>
                  <a:tab pos="269875" algn="l"/>
                  <a:tab pos="538163" algn="l"/>
                  <a:tab pos="808038" algn="l"/>
                </a:tabLst>
              </a:pPr>
              <a:r>
                <a:rPr lang="en-US" altLang="de-DE" sz="2400" dirty="0">
                  <a:solidFill>
                    <a:srgbClr val="002060"/>
                  </a:solidFill>
                </a:rPr>
                <a:t>Theo </a:t>
              </a:r>
              <a:r>
                <a:rPr lang="en-US" altLang="de-DE" sz="2400" dirty="0" err="1">
                  <a:solidFill>
                    <a:srgbClr val="002060"/>
                  </a:solidFill>
                </a:rPr>
                <a:t>dõi</a:t>
              </a:r>
              <a:r>
                <a:rPr lang="en-US" altLang="de-DE" sz="2400" dirty="0">
                  <a:solidFill>
                    <a:srgbClr val="002060"/>
                  </a:solidFill>
                </a:rPr>
                <a:t> </a:t>
              </a:r>
              <a:r>
                <a:rPr lang="en-US" altLang="de-DE" sz="2400" dirty="0" err="1">
                  <a:solidFill>
                    <a:srgbClr val="002060"/>
                  </a:solidFill>
                </a:rPr>
                <a:t>bài</a:t>
              </a:r>
              <a:r>
                <a:rPr lang="en-US" altLang="de-DE" sz="2400" dirty="0">
                  <a:solidFill>
                    <a:srgbClr val="002060"/>
                  </a:solidFill>
                </a:rPr>
                <a:t> </a:t>
              </a:r>
              <a:r>
                <a:rPr lang="en-US" altLang="de-DE" sz="2400" dirty="0" err="1">
                  <a:solidFill>
                    <a:srgbClr val="002060"/>
                  </a:solidFill>
                </a:rPr>
                <a:t>giảng</a:t>
              </a:r>
              <a:r>
                <a:rPr lang="en-US" altLang="de-DE" sz="2400" dirty="0">
                  <a:solidFill>
                    <a:srgbClr val="002060"/>
                  </a:solidFill>
                </a:rPr>
                <a:t> &amp; </a:t>
              </a:r>
              <a:r>
                <a:rPr lang="en-US" altLang="de-DE" sz="2400" dirty="0" err="1">
                  <a:solidFill>
                    <a:srgbClr val="002060"/>
                  </a:solidFill>
                </a:rPr>
                <a:t>các</a:t>
              </a:r>
              <a:r>
                <a:rPr lang="en-US" altLang="de-DE" sz="2400" dirty="0">
                  <a:solidFill>
                    <a:srgbClr val="002060"/>
                  </a:solidFill>
                </a:rPr>
                <a:t> </a:t>
              </a:r>
              <a:r>
                <a:rPr lang="en-US" altLang="de-DE" sz="2400" dirty="0" err="1">
                  <a:solidFill>
                    <a:srgbClr val="002060"/>
                  </a:solidFill>
                </a:rPr>
                <a:t>khóa</a:t>
              </a:r>
              <a:r>
                <a:rPr lang="en-US" altLang="de-DE" sz="2400" dirty="0">
                  <a:solidFill>
                    <a:srgbClr val="002060"/>
                  </a:solidFill>
                </a:rPr>
                <a:t> </a:t>
              </a:r>
              <a:r>
                <a:rPr lang="en-US" altLang="de-DE" sz="2400" dirty="0" err="1">
                  <a:solidFill>
                    <a:srgbClr val="002060"/>
                  </a:solidFill>
                </a:rPr>
                <a:t>học</a:t>
              </a:r>
              <a:r>
                <a:rPr lang="en-US" altLang="de-DE" sz="2400" dirty="0">
                  <a:solidFill>
                    <a:srgbClr val="002060"/>
                  </a:solidFill>
                </a:rPr>
                <a:t> </a:t>
              </a:r>
              <a:r>
                <a:rPr lang="en-US" altLang="de-DE" sz="2400" dirty="0" err="1">
                  <a:solidFill>
                    <a:srgbClr val="002060"/>
                  </a:solidFill>
                </a:rPr>
                <a:t>của</a:t>
              </a:r>
              <a:r>
                <a:rPr lang="en-US" altLang="de-DE" sz="2400" dirty="0">
                  <a:solidFill>
                    <a:srgbClr val="002060"/>
                  </a:solidFill>
                </a:rPr>
                <a:t> TCT</a:t>
              </a:r>
            </a:p>
          </p:txBody>
        </p:sp>
      </p:grpSp>
      <p:grpSp>
        <p:nvGrpSpPr>
          <p:cNvPr id="25" name="Group 84"/>
          <p:cNvGrpSpPr>
            <a:grpSpLocks/>
          </p:cNvGrpSpPr>
          <p:nvPr/>
        </p:nvGrpSpPr>
        <p:grpSpPr bwMode="auto">
          <a:xfrm>
            <a:off x="762000" y="1500174"/>
            <a:ext cx="8636000" cy="360363"/>
            <a:chOff x="537" y="1048"/>
            <a:chExt cx="5440" cy="227"/>
          </a:xfrm>
        </p:grpSpPr>
        <p:sp>
          <p:nvSpPr>
            <p:cNvPr id="26" name="Rectangle 23"/>
            <p:cNvSpPr>
              <a:spLocks noChangeArrowheads="1"/>
            </p:cNvSpPr>
            <p:nvPr/>
          </p:nvSpPr>
          <p:spPr bwMode="auto">
            <a:xfrm>
              <a:off x="537" y="1048"/>
              <a:ext cx="227" cy="227"/>
            </a:xfrm>
            <a:prstGeom prst="rect">
              <a:avLst/>
            </a:prstGeom>
            <a:solidFill>
              <a:schemeClr val="hlink"/>
            </a:solidFill>
            <a:ln w="9525">
              <a:solidFill>
                <a:schemeClr val="accent1"/>
              </a:solidFill>
              <a:miter lim="800000"/>
              <a:headEnd/>
              <a:tailEnd/>
            </a:ln>
            <a:effectLst/>
          </p:spPr>
          <p:txBody>
            <a:bodyPr lIns="0" tIns="0" rIns="0" bIns="0" anchor="ctr"/>
            <a:lstStyle/>
            <a:p>
              <a:pPr algn="ctr" eaLnBrk="0" hangingPunct="0"/>
              <a:r>
                <a:rPr lang="en-US" sz="2000" dirty="0">
                  <a:solidFill>
                    <a:schemeClr val="bg1"/>
                  </a:solidFill>
                </a:rPr>
                <a:t>1.</a:t>
              </a:r>
            </a:p>
          </p:txBody>
        </p:sp>
        <p:sp>
          <p:nvSpPr>
            <p:cNvPr id="27" name="Rectangle 24"/>
            <p:cNvSpPr>
              <a:spLocks noChangeArrowheads="1"/>
            </p:cNvSpPr>
            <p:nvPr/>
          </p:nvSpPr>
          <p:spPr bwMode="auto">
            <a:xfrm>
              <a:off x="876" y="1048"/>
              <a:ext cx="5101" cy="227"/>
            </a:xfrm>
            <a:prstGeom prst="rect">
              <a:avLst/>
            </a:prstGeom>
            <a:noFill/>
            <a:ln w="9525">
              <a:noFill/>
              <a:miter lim="800000"/>
              <a:headEnd/>
              <a:tailEnd/>
            </a:ln>
            <a:effectLst/>
          </p:spPr>
          <p:txBody>
            <a:bodyPr lIns="108000" tIns="0" rIns="0" bIns="0" anchor="ctr"/>
            <a:lstStyle/>
            <a:p>
              <a:pPr algn="l" eaLnBrk="0" hangingPunct="0">
                <a:tabLst>
                  <a:tab pos="269875" algn="l"/>
                  <a:tab pos="538163" algn="l"/>
                  <a:tab pos="808038" algn="l"/>
                </a:tabLst>
              </a:pPr>
              <a:r>
                <a:rPr lang="en-US" altLang="de-DE" sz="2400" dirty="0" err="1">
                  <a:solidFill>
                    <a:srgbClr val="002060"/>
                  </a:solidFill>
                </a:rPr>
                <a:t>Hệ</a:t>
              </a:r>
              <a:r>
                <a:rPr lang="en-US" altLang="de-DE" sz="2400" dirty="0">
                  <a:solidFill>
                    <a:srgbClr val="002060"/>
                  </a:solidFill>
                </a:rPr>
                <a:t> </a:t>
              </a:r>
              <a:r>
                <a:rPr lang="en-US" altLang="de-DE" sz="2400" dirty="0" err="1">
                  <a:solidFill>
                    <a:srgbClr val="002060"/>
                  </a:solidFill>
                </a:rPr>
                <a:t>thống</a:t>
              </a:r>
              <a:r>
                <a:rPr lang="en-US" altLang="de-DE" sz="2400" dirty="0">
                  <a:solidFill>
                    <a:srgbClr val="002060"/>
                  </a:solidFill>
                </a:rPr>
                <a:t> </a:t>
              </a:r>
              <a:r>
                <a:rPr lang="en-US" altLang="de-DE" sz="2400" dirty="0" err="1">
                  <a:solidFill>
                    <a:srgbClr val="002060"/>
                  </a:solidFill>
                </a:rPr>
                <a:t>phục</a:t>
              </a:r>
              <a:r>
                <a:rPr lang="en-US" altLang="de-DE" sz="2400" dirty="0">
                  <a:solidFill>
                    <a:srgbClr val="002060"/>
                  </a:solidFill>
                </a:rPr>
                <a:t> </a:t>
              </a:r>
              <a:r>
                <a:rPr lang="en-US" altLang="de-DE" sz="2400" dirty="0" err="1">
                  <a:solidFill>
                    <a:srgbClr val="002060"/>
                  </a:solidFill>
                </a:rPr>
                <a:t>vụ</a:t>
              </a:r>
              <a:r>
                <a:rPr lang="en-US" altLang="de-DE" sz="2400" dirty="0">
                  <a:solidFill>
                    <a:srgbClr val="002060"/>
                  </a:solidFill>
                </a:rPr>
                <a:t> </a:t>
              </a:r>
              <a:r>
                <a:rPr lang="en-US" altLang="de-DE" sz="2400" dirty="0" err="1">
                  <a:solidFill>
                    <a:srgbClr val="002060"/>
                  </a:solidFill>
                </a:rPr>
                <a:t>xây</a:t>
              </a:r>
              <a:r>
                <a:rPr lang="en-US" altLang="de-DE" sz="2400" dirty="0">
                  <a:solidFill>
                    <a:srgbClr val="002060"/>
                  </a:solidFill>
                </a:rPr>
                <a:t> </a:t>
              </a:r>
              <a:r>
                <a:rPr lang="en-US" altLang="de-DE" sz="2400" dirty="0" err="1">
                  <a:solidFill>
                    <a:srgbClr val="002060"/>
                  </a:solidFill>
                </a:rPr>
                <a:t>dựng</a:t>
              </a:r>
              <a:r>
                <a:rPr lang="en-US" altLang="de-DE" sz="2400" dirty="0">
                  <a:solidFill>
                    <a:srgbClr val="002060"/>
                  </a:solidFill>
                </a:rPr>
                <a:t> </a:t>
              </a:r>
              <a:r>
                <a:rPr lang="en-US" altLang="de-DE" sz="2400" dirty="0" err="1">
                  <a:solidFill>
                    <a:srgbClr val="002060"/>
                  </a:solidFill>
                </a:rPr>
                <a:t>NHCH</a:t>
              </a:r>
              <a:r>
                <a:rPr lang="en-US" altLang="de-DE" sz="2400" dirty="0">
                  <a:solidFill>
                    <a:srgbClr val="002060"/>
                  </a:solidFill>
                </a:rPr>
                <a:t> </a:t>
              </a:r>
              <a:r>
                <a:rPr lang="en-US" altLang="de-DE" sz="2400" dirty="0" err="1">
                  <a:solidFill>
                    <a:srgbClr val="002060"/>
                  </a:solidFill>
                </a:rPr>
                <a:t>của</a:t>
              </a:r>
              <a:r>
                <a:rPr lang="en-US" altLang="de-DE" sz="2400" dirty="0">
                  <a:solidFill>
                    <a:srgbClr val="002060"/>
                  </a:solidFill>
                </a:rPr>
                <a:t> </a:t>
              </a:r>
              <a:r>
                <a:rPr lang="en-US" altLang="de-DE" sz="2400" dirty="0" err="1">
                  <a:solidFill>
                    <a:srgbClr val="002060"/>
                  </a:solidFill>
                </a:rPr>
                <a:t>TCT</a:t>
              </a:r>
              <a:endParaRPr lang="en-US" altLang="de-DE" sz="2400" dirty="0">
                <a:solidFill>
                  <a:srgbClr val="002060"/>
                </a:solidFill>
              </a:endParaRPr>
            </a:p>
          </p:txBody>
        </p:sp>
      </p:grpSp>
      <p:grpSp>
        <p:nvGrpSpPr>
          <p:cNvPr id="13" name="Group 85"/>
          <p:cNvGrpSpPr>
            <a:grpSpLocks/>
          </p:cNvGrpSpPr>
          <p:nvPr/>
        </p:nvGrpSpPr>
        <p:grpSpPr bwMode="auto">
          <a:xfrm>
            <a:off x="814415" y="4419600"/>
            <a:ext cx="8636000" cy="360363"/>
            <a:chOff x="537" y="1048"/>
            <a:chExt cx="5440" cy="227"/>
          </a:xfrm>
        </p:grpSpPr>
        <p:sp>
          <p:nvSpPr>
            <p:cNvPr id="14" name="Rectangle 86"/>
            <p:cNvSpPr>
              <a:spLocks noChangeArrowheads="1"/>
            </p:cNvSpPr>
            <p:nvPr/>
          </p:nvSpPr>
          <p:spPr bwMode="auto">
            <a:xfrm>
              <a:off x="537" y="1048"/>
              <a:ext cx="227" cy="227"/>
            </a:xfrm>
            <a:prstGeom prst="rect">
              <a:avLst/>
            </a:prstGeom>
            <a:solidFill>
              <a:schemeClr val="hlink"/>
            </a:solidFill>
            <a:ln w="9525">
              <a:solidFill>
                <a:schemeClr val="accent1"/>
              </a:solidFill>
              <a:miter lim="800000"/>
              <a:headEnd/>
              <a:tailEnd/>
            </a:ln>
            <a:effectLst/>
          </p:spPr>
          <p:txBody>
            <a:bodyPr lIns="0" tIns="0" rIns="0" bIns="0" anchor="ctr"/>
            <a:lstStyle/>
            <a:p>
              <a:pPr algn="ctr" eaLnBrk="0" hangingPunct="0"/>
              <a:r>
                <a:rPr lang="en-US" sz="2000" dirty="0">
                  <a:solidFill>
                    <a:schemeClr val="bg1"/>
                  </a:solidFill>
                </a:rPr>
                <a:t>4</a:t>
              </a:r>
              <a:r>
                <a:rPr lang="en-US" sz="2000" dirty="0" smtClean="0">
                  <a:solidFill>
                    <a:schemeClr val="bg1"/>
                  </a:solidFill>
                </a:rPr>
                <a:t>.</a:t>
              </a:r>
              <a:endParaRPr lang="en-US" sz="2000" dirty="0">
                <a:solidFill>
                  <a:schemeClr val="bg1"/>
                </a:solidFill>
              </a:endParaRPr>
            </a:p>
          </p:txBody>
        </p:sp>
        <p:sp>
          <p:nvSpPr>
            <p:cNvPr id="15" name="Rectangle 87"/>
            <p:cNvSpPr>
              <a:spLocks noChangeArrowheads="1"/>
            </p:cNvSpPr>
            <p:nvPr/>
          </p:nvSpPr>
          <p:spPr bwMode="auto">
            <a:xfrm>
              <a:off x="876" y="1048"/>
              <a:ext cx="5101" cy="227"/>
            </a:xfrm>
            <a:prstGeom prst="rect">
              <a:avLst/>
            </a:prstGeom>
            <a:noFill/>
            <a:ln w="9525">
              <a:noFill/>
              <a:miter lim="800000"/>
              <a:headEnd/>
              <a:tailEnd/>
            </a:ln>
            <a:effectLst/>
          </p:spPr>
          <p:txBody>
            <a:bodyPr lIns="108000" tIns="0" rIns="0" bIns="0" anchor="ctr"/>
            <a:lstStyle/>
            <a:p>
              <a:pPr>
                <a:tabLst>
                  <a:tab pos="269875" algn="l"/>
                  <a:tab pos="538163" algn="l"/>
                  <a:tab pos="808038" algn="l"/>
                </a:tabLst>
              </a:pPr>
              <a:r>
                <a:rPr lang="en-US" altLang="de-DE" sz="2400" dirty="0" err="1" smtClean="0">
                  <a:solidFill>
                    <a:srgbClr val="002060"/>
                  </a:solidFill>
                </a:rPr>
                <a:t>Địa</a:t>
              </a:r>
              <a:r>
                <a:rPr lang="en-US" altLang="de-DE" sz="2400" dirty="0" smtClean="0">
                  <a:solidFill>
                    <a:srgbClr val="002060"/>
                  </a:solidFill>
                </a:rPr>
                <a:t> </a:t>
              </a:r>
              <a:r>
                <a:rPr lang="en-US" altLang="de-DE" sz="2400" dirty="0" err="1" smtClean="0">
                  <a:solidFill>
                    <a:srgbClr val="002060"/>
                  </a:solidFill>
                </a:rPr>
                <a:t>chỉ</a:t>
              </a:r>
              <a:r>
                <a:rPr lang="en-US" altLang="de-DE" sz="2400" dirty="0" smtClean="0">
                  <a:solidFill>
                    <a:srgbClr val="002060"/>
                  </a:solidFill>
                </a:rPr>
                <a:t> </a:t>
              </a:r>
              <a:r>
                <a:rPr lang="en-US" altLang="de-DE" sz="2400" dirty="0" err="1" smtClean="0">
                  <a:solidFill>
                    <a:srgbClr val="002060"/>
                  </a:solidFill>
                </a:rPr>
                <a:t>trang</a:t>
              </a:r>
              <a:r>
                <a:rPr lang="en-US" altLang="de-DE" sz="2400" dirty="0" smtClean="0">
                  <a:solidFill>
                    <a:srgbClr val="002060"/>
                  </a:solidFill>
                </a:rPr>
                <a:t> web: hotroelearning.vnpt.vn, </a:t>
              </a:r>
              <a:r>
                <a:rPr lang="en-US" altLang="de-DE" sz="2400" dirty="0" err="1" smtClean="0">
                  <a:solidFill>
                    <a:srgbClr val="002060"/>
                  </a:solidFill>
                </a:rPr>
                <a:t>truy</a:t>
              </a:r>
              <a:r>
                <a:rPr lang="en-US" altLang="de-DE" sz="2400" dirty="0" smtClean="0">
                  <a:solidFill>
                    <a:srgbClr val="002060"/>
                  </a:solidFill>
                </a:rPr>
                <a:t> </a:t>
              </a:r>
              <a:r>
                <a:rPr lang="en-US" altLang="de-DE" sz="2400" dirty="0" err="1" smtClean="0">
                  <a:solidFill>
                    <a:srgbClr val="002060"/>
                  </a:solidFill>
                </a:rPr>
                <a:t>cập</a:t>
              </a:r>
              <a:r>
                <a:rPr lang="en-US" altLang="de-DE" sz="2400" dirty="0" smtClean="0">
                  <a:solidFill>
                    <a:srgbClr val="002060"/>
                  </a:solidFill>
                </a:rPr>
                <a:t> qua </a:t>
              </a:r>
              <a:r>
                <a:rPr lang="en-US" altLang="de-DE" sz="2400" dirty="0" err="1" smtClean="0">
                  <a:solidFill>
                    <a:srgbClr val="002060"/>
                  </a:solidFill>
                </a:rPr>
                <a:t>tài</a:t>
              </a:r>
              <a:r>
                <a:rPr lang="en-US" altLang="de-DE" sz="2400" dirty="0" smtClean="0">
                  <a:solidFill>
                    <a:srgbClr val="002060"/>
                  </a:solidFill>
                </a:rPr>
                <a:t> </a:t>
              </a:r>
              <a:r>
                <a:rPr lang="en-US" altLang="de-DE" sz="2400" dirty="0" err="1" smtClean="0">
                  <a:solidFill>
                    <a:srgbClr val="002060"/>
                  </a:solidFill>
                </a:rPr>
                <a:t>khoản</a:t>
              </a:r>
              <a:r>
                <a:rPr lang="en-US" altLang="de-DE" sz="2400" dirty="0" smtClean="0">
                  <a:solidFill>
                    <a:srgbClr val="002060"/>
                  </a:solidFill>
                </a:rPr>
                <a:t> email VNPT</a:t>
              </a:r>
              <a:endParaRPr lang="en-US" altLang="de-DE" sz="2400" dirty="0">
                <a:solidFill>
                  <a:srgbClr val="002060"/>
                </a:solidFill>
              </a:endParaRPr>
            </a:p>
          </p:txBody>
        </p:sp>
      </p:grpSp>
    </p:spTree>
    <p:extLst>
      <p:ext uri="{BB962C8B-B14F-4D97-AF65-F5344CB8AC3E}">
        <p14:creationId xmlns:p14="http://schemas.microsoft.com/office/powerpoint/2010/main" val="14102550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60805" name="think-cell Slide" r:id="rId7" imgW="270" imgH="270" progId="TCLayout.ActiveDocument.1">
                  <p:embed/>
                </p:oleObj>
              </mc:Choice>
              <mc:Fallback>
                <p:oleObj name="think-cell Slide" r:id="rId7" imgW="270" imgH="270" progId="TCLayout.ActiveDocument.1">
                  <p:embed/>
                  <p:pic>
                    <p:nvPicPr>
                      <p:cNvPr id="6" name="Object 5"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1"/>
          <p:cNvSpPr txBox="1">
            <a:spLocks/>
          </p:cNvSpPr>
          <p:nvPr>
            <p:custDataLst>
              <p:tags r:id="rId3"/>
            </p:custDataLst>
          </p:nvPr>
        </p:nvSpPr>
        <p:spPr>
          <a:xfrm>
            <a:off x="2559050" y="152400"/>
            <a:ext cx="8089900" cy="838200"/>
          </a:xfrm>
          <a:prstGeom prst="rect">
            <a:avLst/>
          </a:prstGeom>
        </p:spPr>
        <p:txBody>
          <a:bodyPr>
            <a:normAutofit/>
          </a:bodyPr>
          <a:lstStyle/>
          <a:p>
            <a:pPr marL="0" marR="0" lvl="0" indent="0"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chemeClr val="bg1"/>
              </a:solidFill>
              <a:effectLst/>
              <a:uLnTx/>
              <a:uFillTx/>
              <a:latin typeface="Arial" pitchFamily="34" charset="0"/>
              <a:ea typeface="+mj-ea"/>
              <a:cs typeface="Arial" pitchFamily="34" charset="0"/>
            </a:endParaRPr>
          </a:p>
        </p:txBody>
      </p:sp>
      <p:sp>
        <p:nvSpPr>
          <p:cNvPr id="2" name="Rectangle 1"/>
          <p:cNvSpPr/>
          <p:nvPr>
            <p:custDataLst>
              <p:tags r:id="rId4"/>
            </p:custDataLst>
          </p:nvPr>
        </p:nvSpPr>
        <p:spPr>
          <a:xfrm>
            <a:off x="249936" y="1108942"/>
            <a:ext cx="9296400" cy="1292662"/>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LIÊN </a:t>
            </a:r>
            <a:r>
              <a:rPr lang="en-US" sz="50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HỆ</a:t>
            </a:r>
            <a:endParaRPr lang="en-US" sz="5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endParaRPr lang="en-US" sz="2800" spc="50" dirty="0">
              <a:ln w="11430"/>
              <a:solidFill>
                <a:srgbClr val="0070C0"/>
              </a:solidFill>
            </a:endParaRPr>
          </a:p>
        </p:txBody>
      </p:sp>
      <p:sp>
        <p:nvSpPr>
          <p:cNvPr id="5" name="Rectangle 4"/>
          <p:cNvSpPr/>
          <p:nvPr/>
        </p:nvSpPr>
        <p:spPr>
          <a:xfrm>
            <a:off x="67056" y="2600665"/>
            <a:ext cx="9829800" cy="1415772"/>
          </a:xfrm>
          <a:prstGeom prst="rect">
            <a:avLst/>
          </a:prstGeom>
        </p:spPr>
        <p:txBody>
          <a:bodyPr wrap="square">
            <a:spAutoFit/>
          </a:bodyPr>
          <a:lstStyle/>
          <a:p>
            <a:pPr marL="285750" lvl="0" indent="-285750" algn="just">
              <a:lnSpc>
                <a:spcPct val="110000"/>
              </a:lnSpc>
              <a:spcBef>
                <a:spcPts val="600"/>
              </a:spcBef>
              <a:spcAft>
                <a:spcPts val="600"/>
              </a:spcAft>
              <a:buFont typeface="Arial"/>
              <a:buChar char="•"/>
            </a:pPr>
            <a:r>
              <a:rPr lang="en-US" sz="2000" dirty="0" smtClean="0">
                <a:solidFill>
                  <a:srgbClr val="0070C0"/>
                </a:solidFill>
              </a:rPr>
              <a:t>Hoàng Ngọc </a:t>
            </a:r>
            <a:r>
              <a:rPr lang="en-US" sz="2000" dirty="0" err="1" smtClean="0">
                <a:solidFill>
                  <a:srgbClr val="0070C0"/>
                </a:solidFill>
              </a:rPr>
              <a:t>Tân</a:t>
            </a:r>
            <a:r>
              <a:rPr lang="en-US" sz="2000" dirty="0" smtClean="0">
                <a:solidFill>
                  <a:srgbClr val="0070C0"/>
                </a:solidFill>
              </a:rPr>
              <a:t> – </a:t>
            </a:r>
            <a:r>
              <a:rPr lang="en-US" sz="2000" dirty="0" err="1" smtClean="0">
                <a:solidFill>
                  <a:srgbClr val="0070C0"/>
                </a:solidFill>
              </a:rPr>
              <a:t>phòng</a:t>
            </a:r>
            <a:r>
              <a:rPr lang="en-US" sz="2000" dirty="0" smtClean="0">
                <a:solidFill>
                  <a:srgbClr val="0070C0"/>
                </a:solidFill>
              </a:rPr>
              <a:t> NCPT – Trung </a:t>
            </a:r>
            <a:r>
              <a:rPr lang="en-US" sz="2000" dirty="0" err="1" smtClean="0">
                <a:solidFill>
                  <a:srgbClr val="0070C0"/>
                </a:solidFill>
              </a:rPr>
              <a:t>tâm</a:t>
            </a:r>
            <a:r>
              <a:rPr lang="en-US" sz="2000" dirty="0" smtClean="0">
                <a:solidFill>
                  <a:srgbClr val="0070C0"/>
                </a:solidFill>
              </a:rPr>
              <a:t> CNTT</a:t>
            </a:r>
          </a:p>
          <a:p>
            <a:pPr marL="285750" lvl="0" indent="-285750" algn="just">
              <a:lnSpc>
                <a:spcPct val="110000"/>
              </a:lnSpc>
              <a:spcBef>
                <a:spcPts val="600"/>
              </a:spcBef>
              <a:spcAft>
                <a:spcPts val="600"/>
              </a:spcAft>
              <a:buFont typeface="Arial"/>
              <a:buChar char="•"/>
            </a:pPr>
            <a:r>
              <a:rPr lang="en-US" sz="2000" dirty="0" smtClean="0">
                <a:solidFill>
                  <a:srgbClr val="0070C0"/>
                </a:solidFill>
              </a:rPr>
              <a:t>Email: </a:t>
            </a:r>
            <a:r>
              <a:rPr lang="en-US" sz="2000" dirty="0" smtClean="0">
                <a:solidFill>
                  <a:srgbClr val="0070C0"/>
                </a:solidFill>
                <a:hlinkClick r:id="rId9"/>
              </a:rPr>
              <a:t>tanhn@vnpt.vn</a:t>
            </a:r>
            <a:endParaRPr lang="en-US" sz="2000" dirty="0" smtClean="0">
              <a:solidFill>
                <a:srgbClr val="0070C0"/>
              </a:solidFill>
            </a:endParaRPr>
          </a:p>
          <a:p>
            <a:pPr marL="285750" lvl="0" indent="-285750" algn="just">
              <a:lnSpc>
                <a:spcPct val="110000"/>
              </a:lnSpc>
              <a:spcBef>
                <a:spcPts val="600"/>
              </a:spcBef>
              <a:spcAft>
                <a:spcPts val="600"/>
              </a:spcAft>
              <a:buFont typeface="Arial"/>
              <a:buChar char="•"/>
            </a:pPr>
            <a:r>
              <a:rPr lang="en-US" sz="2000" dirty="0" err="1" smtClean="0">
                <a:solidFill>
                  <a:srgbClr val="0070C0"/>
                </a:solidFill>
              </a:rPr>
              <a:t>Số</a:t>
            </a:r>
            <a:r>
              <a:rPr lang="en-US" sz="2000" dirty="0" smtClean="0">
                <a:solidFill>
                  <a:srgbClr val="0070C0"/>
                </a:solidFill>
              </a:rPr>
              <a:t> </a:t>
            </a:r>
            <a:r>
              <a:rPr lang="en-US" sz="2000" dirty="0" err="1" smtClean="0">
                <a:solidFill>
                  <a:srgbClr val="0070C0"/>
                </a:solidFill>
              </a:rPr>
              <a:t>điện</a:t>
            </a:r>
            <a:r>
              <a:rPr lang="en-US" sz="2000" dirty="0" smtClean="0">
                <a:solidFill>
                  <a:srgbClr val="0070C0"/>
                </a:solidFill>
              </a:rPr>
              <a:t> </a:t>
            </a:r>
            <a:r>
              <a:rPr lang="en-US" sz="2000" dirty="0" err="1" smtClean="0">
                <a:solidFill>
                  <a:srgbClr val="0070C0"/>
                </a:solidFill>
              </a:rPr>
              <a:t>thoại</a:t>
            </a:r>
            <a:r>
              <a:rPr lang="en-US" sz="2000" smtClean="0">
                <a:solidFill>
                  <a:srgbClr val="0070C0"/>
                </a:solidFill>
              </a:rPr>
              <a:t>: 0888749789</a:t>
            </a:r>
            <a:endParaRPr lang="en-US" sz="2000" dirty="0">
              <a:solidFill>
                <a:srgbClr val="0070C0"/>
              </a:solidFill>
            </a:endParaRPr>
          </a:p>
        </p:txBody>
      </p:sp>
    </p:spTree>
    <p:extLst>
      <p:ext uri="{BB962C8B-B14F-4D97-AF65-F5344CB8AC3E}">
        <p14:creationId xmlns:p14="http://schemas.microsoft.com/office/powerpoint/2010/main" val="3550139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http://braemarfsc.org/wp-content/uploads/2012/12/Thank-you-with-hat.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150" y="1447800"/>
            <a:ext cx="7935119" cy="446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5017566"/>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9072" name="think-cell Slide" r:id="rId6" imgW="270" imgH="270" progId="TCLayout.ActiveDocument.1">
                  <p:embed/>
                </p:oleObj>
              </mc:Choice>
              <mc:Fallback>
                <p:oleObj name="think-cell Slide" r:id="rId6" imgW="270" imgH="270" progId="TCLayout.ActiveDocument.1">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7" name="Title 1"/>
          <p:cNvSpPr>
            <a:spLocks noGrp="1"/>
          </p:cNvSpPr>
          <p:nvPr>
            <p:ph type="title"/>
            <p:custDataLst>
              <p:tags r:id="rId3"/>
            </p:custDataLst>
          </p:nvPr>
        </p:nvSpPr>
        <p:spPr>
          <a:xfrm>
            <a:off x="-76200" y="228600"/>
            <a:ext cx="9982200" cy="563562"/>
          </a:xfrm>
        </p:spPr>
        <p:txBody>
          <a:bodyPr/>
          <a:lstStyle/>
          <a:p>
            <a:pPr algn="ctr"/>
            <a:r>
              <a:rPr lang="vi-VN" dirty="0">
                <a:solidFill>
                  <a:srgbClr val="FF0000"/>
                </a:solidFill>
                <a:latin typeface="Arial" pitchFamily="34" charset="0"/>
                <a:cs typeface="Arial" pitchFamily="34" charset="0"/>
              </a:rPr>
              <a:t>So sánh tính năng </a:t>
            </a:r>
            <a:r>
              <a:rPr lang="en-US" dirty="0">
                <a:solidFill>
                  <a:srgbClr val="FF0000"/>
                </a:solidFill>
                <a:latin typeface="Arial" pitchFamily="34" charset="0"/>
                <a:cs typeface="Arial" pitchFamily="34" charset="0"/>
              </a:rPr>
              <a:t/>
            </a:r>
            <a:br>
              <a:rPr lang="en-US" dirty="0">
                <a:solidFill>
                  <a:srgbClr val="FF0000"/>
                </a:solidFill>
                <a:latin typeface="Arial" pitchFamily="34" charset="0"/>
                <a:cs typeface="Arial" pitchFamily="34" charset="0"/>
              </a:rPr>
            </a:br>
            <a:r>
              <a:rPr lang="vi-VN" dirty="0">
                <a:solidFill>
                  <a:srgbClr val="FF0000"/>
                </a:solidFill>
                <a:latin typeface="Arial" pitchFamily="34" charset="0"/>
                <a:cs typeface="Arial" pitchFamily="34" charset="0"/>
              </a:rPr>
              <a:t>hệ thống Elearning mới so với hệ thống Elearning cũ</a:t>
            </a:r>
            <a:endParaRPr lang="vi-VN" sz="2800" b="1" dirty="0">
              <a:solidFill>
                <a:srgbClr val="FF00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277288962"/>
              </p:ext>
            </p:extLst>
          </p:nvPr>
        </p:nvGraphicFramePr>
        <p:xfrm>
          <a:off x="457200" y="1066800"/>
          <a:ext cx="8991599" cy="5486406"/>
        </p:xfrm>
        <a:graphic>
          <a:graphicData uri="http://schemas.openxmlformats.org/drawingml/2006/table">
            <a:tbl>
              <a:tblPr/>
              <a:tblGrid>
                <a:gridCol w="7199957">
                  <a:extLst>
                    <a:ext uri="{9D8B030D-6E8A-4147-A177-3AD203B41FA5}">
                      <a16:colId xmlns:a16="http://schemas.microsoft.com/office/drawing/2014/main" xmlns="" val="1779144620"/>
                    </a:ext>
                  </a:extLst>
                </a:gridCol>
                <a:gridCol w="879129">
                  <a:extLst>
                    <a:ext uri="{9D8B030D-6E8A-4147-A177-3AD203B41FA5}">
                      <a16:colId xmlns:a16="http://schemas.microsoft.com/office/drawing/2014/main" xmlns="" val="3934422372"/>
                    </a:ext>
                  </a:extLst>
                </a:gridCol>
                <a:gridCol w="912513">
                  <a:extLst>
                    <a:ext uri="{9D8B030D-6E8A-4147-A177-3AD203B41FA5}">
                      <a16:colId xmlns:a16="http://schemas.microsoft.com/office/drawing/2014/main" xmlns="" val="3918031998"/>
                    </a:ext>
                  </a:extLst>
                </a:gridCol>
              </a:tblGrid>
              <a:tr h="357809">
                <a:tc>
                  <a:txBody>
                    <a:bodyPr/>
                    <a:lstStyle/>
                    <a:p>
                      <a:pPr algn="l" fontAlgn="b"/>
                      <a:endParaRPr lang="en-US" sz="1100" b="0" i="0" u="none" strike="noStrike">
                        <a:solidFill>
                          <a:srgbClr val="000000"/>
                        </a:solidFill>
                        <a:effectLst/>
                        <a:latin typeface="Calibri" panose="020F0502020204030204" pitchFamily="34" charset="0"/>
                      </a:endParaRPr>
                    </a:p>
                  </a:txBody>
                  <a:tcPr marL="9111" marR="9111" marT="9111" marB="0" anchor="b">
                    <a:lnL>
                      <a:noFill/>
                    </a:lnL>
                    <a:lnR>
                      <a:noFill/>
                    </a:lnR>
                    <a:lnT>
                      <a:noFill/>
                    </a:lnT>
                    <a:lnB w="6350" cap="flat" cmpd="sng" algn="ctr">
                      <a:solidFill>
                        <a:srgbClr val="9BBB59"/>
                      </a:solidFill>
                      <a:prstDash val="solid"/>
                      <a:round/>
                      <a:headEnd type="none" w="med" len="med"/>
                      <a:tailEnd type="none" w="med" len="med"/>
                    </a:lnB>
                  </a:tcPr>
                </a:tc>
                <a:tc gridSpan="2">
                  <a:txBody>
                    <a:bodyPr/>
                    <a:lstStyle/>
                    <a:p>
                      <a:pPr algn="ctr" fontAlgn="ctr"/>
                      <a:r>
                        <a:rPr lang="en-US" sz="1500" b="1" i="0" u="none" strike="noStrike">
                          <a:solidFill>
                            <a:srgbClr val="FF0000"/>
                          </a:solidFill>
                          <a:effectLst/>
                          <a:latin typeface="Calibri" panose="020F0502020204030204" pitchFamily="34" charset="0"/>
                        </a:rPr>
                        <a:t>Hệ thống Elearing</a:t>
                      </a:r>
                    </a:p>
                  </a:txBody>
                  <a:tcPr marL="9111" marR="9111" marT="9111" marB="0" anchor="ctr">
                    <a:lnL>
                      <a:noFill/>
                    </a:lnL>
                    <a:lnR>
                      <a:noFill/>
                    </a:lnR>
                    <a:lnT>
                      <a:noFill/>
                    </a:lnT>
                    <a:lnB w="6350" cap="flat" cmpd="sng" algn="ctr">
                      <a:solidFill>
                        <a:srgbClr val="9BBB59"/>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3307669453"/>
                  </a:ext>
                </a:extLst>
              </a:tr>
              <a:tr h="357809">
                <a:tc>
                  <a:txBody>
                    <a:bodyPr/>
                    <a:lstStyle/>
                    <a:p>
                      <a:pPr algn="ctr" fontAlgn="ctr"/>
                      <a:r>
                        <a:rPr lang="en-US" sz="1700" b="1" i="0" u="none" strike="noStrike">
                          <a:solidFill>
                            <a:srgbClr val="FF0000"/>
                          </a:solidFill>
                          <a:effectLst/>
                          <a:latin typeface="Calibri" panose="020F0502020204030204" pitchFamily="34" charset="0"/>
                        </a:rPr>
                        <a:t>Tính năng / khả năng đáp ứng</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ctr"/>
                      <a:r>
                        <a:rPr lang="en-US" sz="1500" b="1" i="0" u="none" strike="noStrike">
                          <a:solidFill>
                            <a:srgbClr val="FF0000"/>
                          </a:solidFill>
                          <a:effectLst/>
                          <a:latin typeface="Calibri" panose="020F0502020204030204" pitchFamily="34" charset="0"/>
                        </a:rPr>
                        <a:t>2016</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ctr"/>
                      <a:r>
                        <a:rPr lang="en-US" sz="1500" b="1" i="0" u="none" strike="noStrike">
                          <a:solidFill>
                            <a:srgbClr val="FF0000"/>
                          </a:solidFill>
                          <a:effectLst/>
                          <a:latin typeface="Calibri" panose="020F0502020204030204" pitchFamily="34" charset="0"/>
                        </a:rPr>
                        <a:t>2017</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extLst>
                  <a:ext uri="{0D108BD9-81ED-4DB2-BD59-A6C34878D82A}">
                    <a16:rowId xmlns:a16="http://schemas.microsoft.com/office/drawing/2014/main" xmlns="" val="472499723"/>
                  </a:ext>
                </a:extLst>
              </a:tr>
              <a:tr h="357809">
                <a:tc>
                  <a:txBody>
                    <a:bodyPr/>
                    <a:lstStyle/>
                    <a:p>
                      <a:pPr algn="l" fontAlgn="ctr"/>
                      <a:r>
                        <a:rPr lang="en-US" sz="1500" b="0" i="0" u="none" strike="noStrike">
                          <a:solidFill>
                            <a:srgbClr val="002060"/>
                          </a:solidFill>
                          <a:effectLst/>
                          <a:latin typeface="Calibri" panose="020F0502020204030204" pitchFamily="34" charset="0"/>
                        </a:rPr>
                        <a:t>Hỗ trợ đăng nhập SSO theo email Tập Đoàn</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EBF1DE"/>
                    </a:solidFill>
                  </a:tcPr>
                </a:tc>
                <a:tc>
                  <a:txBody>
                    <a:bodyPr/>
                    <a:lstStyle/>
                    <a:p>
                      <a:pPr algn="ctr" fontAlgn="ctr"/>
                      <a:r>
                        <a:rPr lang="en-US" sz="1500" b="0" i="0" u="none" strike="noStrike">
                          <a:solidFill>
                            <a:srgbClr val="002060"/>
                          </a:solidFill>
                          <a:effectLst/>
                          <a:latin typeface="Calibri" panose="020F0502020204030204" pitchFamily="34" charset="0"/>
                        </a:rPr>
                        <a:t>Có</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EBF1DE"/>
                    </a:solidFill>
                  </a:tcPr>
                </a:tc>
                <a:tc>
                  <a:txBody>
                    <a:bodyPr/>
                    <a:lstStyle/>
                    <a:p>
                      <a:pPr algn="ctr" fontAlgn="ctr"/>
                      <a:r>
                        <a:rPr lang="en-US" sz="1500" b="0" i="0" u="none" strike="noStrike">
                          <a:solidFill>
                            <a:srgbClr val="002060"/>
                          </a:solidFill>
                          <a:effectLst/>
                          <a:latin typeface="Calibri" panose="020F0502020204030204" pitchFamily="34" charset="0"/>
                        </a:rPr>
                        <a:t>Có</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EBF1DE"/>
                    </a:solidFill>
                  </a:tcPr>
                </a:tc>
                <a:extLst>
                  <a:ext uri="{0D108BD9-81ED-4DB2-BD59-A6C34878D82A}">
                    <a16:rowId xmlns:a16="http://schemas.microsoft.com/office/drawing/2014/main" xmlns="" val="283201951"/>
                  </a:ext>
                </a:extLst>
              </a:tr>
              <a:tr h="357809">
                <a:tc>
                  <a:txBody>
                    <a:bodyPr/>
                    <a:lstStyle/>
                    <a:p>
                      <a:pPr algn="l" fontAlgn="ctr"/>
                      <a:r>
                        <a:rPr lang="en-US" sz="1500" b="0" i="0" u="none" strike="noStrike">
                          <a:solidFill>
                            <a:srgbClr val="002060"/>
                          </a:solidFill>
                          <a:effectLst/>
                          <a:latin typeface="Calibri" panose="020F0502020204030204" pitchFamily="34" charset="0"/>
                        </a:rPr>
                        <a:t>Thực hiện làm bài thi trên hệ thống core theo ngân hàng đề thi tập trung</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ctr"/>
                      <a:r>
                        <a:rPr lang="en-US" sz="1500" b="0" i="0" u="none" strike="noStrike">
                          <a:solidFill>
                            <a:srgbClr val="002060"/>
                          </a:solidFill>
                          <a:effectLst/>
                          <a:latin typeface="Calibri" panose="020F0502020204030204" pitchFamily="34" charset="0"/>
                        </a:rPr>
                        <a:t>Có</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ctr"/>
                      <a:r>
                        <a:rPr lang="en-US" sz="1500" b="0" i="0" u="none" strike="noStrike">
                          <a:solidFill>
                            <a:srgbClr val="002060"/>
                          </a:solidFill>
                          <a:effectLst/>
                          <a:latin typeface="Calibri" panose="020F0502020204030204" pitchFamily="34" charset="0"/>
                        </a:rPr>
                        <a:t>Có</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extLst>
                  <a:ext uri="{0D108BD9-81ED-4DB2-BD59-A6C34878D82A}">
                    <a16:rowId xmlns:a16="http://schemas.microsoft.com/office/drawing/2014/main" xmlns="" val="3670270275"/>
                  </a:ext>
                </a:extLst>
              </a:tr>
              <a:tr h="357809">
                <a:tc>
                  <a:txBody>
                    <a:bodyPr/>
                    <a:lstStyle/>
                    <a:p>
                      <a:pPr algn="l" fontAlgn="ctr"/>
                      <a:r>
                        <a:rPr lang="en-US" sz="1500" b="0" i="0" u="none" strike="noStrike">
                          <a:solidFill>
                            <a:srgbClr val="002060"/>
                          </a:solidFill>
                          <a:effectLst/>
                          <a:latin typeface="Calibri" panose="020F0502020204030204" pitchFamily="34" charset="0"/>
                        </a:rPr>
                        <a:t>Kết xuất kết quả bài thi theo từng môn</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EBF1DE"/>
                    </a:solidFill>
                  </a:tcPr>
                </a:tc>
                <a:tc>
                  <a:txBody>
                    <a:bodyPr/>
                    <a:lstStyle/>
                    <a:p>
                      <a:pPr algn="ctr" fontAlgn="ctr"/>
                      <a:r>
                        <a:rPr lang="en-US" sz="1500" b="0" i="0" u="none" strike="noStrike">
                          <a:solidFill>
                            <a:srgbClr val="002060"/>
                          </a:solidFill>
                          <a:effectLst/>
                          <a:latin typeface="Calibri" panose="020F0502020204030204" pitchFamily="34" charset="0"/>
                        </a:rPr>
                        <a:t>Có</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EBF1DE"/>
                    </a:solidFill>
                  </a:tcPr>
                </a:tc>
                <a:tc>
                  <a:txBody>
                    <a:bodyPr/>
                    <a:lstStyle/>
                    <a:p>
                      <a:pPr algn="ctr" fontAlgn="ctr"/>
                      <a:r>
                        <a:rPr lang="en-US" sz="1500" b="0" i="0" u="none" strike="noStrike">
                          <a:solidFill>
                            <a:srgbClr val="002060"/>
                          </a:solidFill>
                          <a:effectLst/>
                          <a:latin typeface="Calibri" panose="020F0502020204030204" pitchFamily="34" charset="0"/>
                        </a:rPr>
                        <a:t>Có</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EBF1DE"/>
                    </a:solidFill>
                  </a:tcPr>
                </a:tc>
                <a:extLst>
                  <a:ext uri="{0D108BD9-81ED-4DB2-BD59-A6C34878D82A}">
                    <a16:rowId xmlns:a16="http://schemas.microsoft.com/office/drawing/2014/main" xmlns="" val="1087036375"/>
                  </a:ext>
                </a:extLst>
              </a:tr>
              <a:tr h="357809">
                <a:tc>
                  <a:txBody>
                    <a:bodyPr/>
                    <a:lstStyle/>
                    <a:p>
                      <a:pPr algn="l" fontAlgn="ctr"/>
                      <a:r>
                        <a:rPr lang="en-US" sz="1500" b="0" i="0" u="none" strike="noStrike">
                          <a:solidFill>
                            <a:srgbClr val="002060"/>
                          </a:solidFill>
                          <a:effectLst/>
                          <a:latin typeface="Calibri" panose="020F0502020204030204" pitchFamily="34" charset="0"/>
                        </a:rPr>
                        <a:t>Import đề thi theo file mẫu đề thi trên Word</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ctr"/>
                      <a:r>
                        <a:rPr lang="en-US" sz="1500" b="0" i="0" u="none" strike="noStrike">
                          <a:solidFill>
                            <a:srgbClr val="002060"/>
                          </a:solidFill>
                          <a:effectLst/>
                          <a:latin typeface="Calibri" panose="020F0502020204030204" pitchFamily="34" charset="0"/>
                        </a:rPr>
                        <a:t>Có</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ctr"/>
                      <a:r>
                        <a:rPr lang="en-US" sz="1500" b="0" i="0" u="none" strike="noStrike">
                          <a:solidFill>
                            <a:srgbClr val="002060"/>
                          </a:solidFill>
                          <a:effectLst/>
                          <a:latin typeface="Calibri" panose="020F0502020204030204" pitchFamily="34" charset="0"/>
                        </a:rPr>
                        <a:t>Có</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extLst>
                  <a:ext uri="{0D108BD9-81ED-4DB2-BD59-A6C34878D82A}">
                    <a16:rowId xmlns:a16="http://schemas.microsoft.com/office/drawing/2014/main" xmlns="" val="1869525345"/>
                  </a:ext>
                </a:extLst>
              </a:tr>
              <a:tr h="357809">
                <a:tc>
                  <a:txBody>
                    <a:bodyPr/>
                    <a:lstStyle/>
                    <a:p>
                      <a:pPr algn="l" fontAlgn="ctr"/>
                      <a:r>
                        <a:rPr lang="en-US" sz="1500" b="0" i="0" u="none" strike="noStrike">
                          <a:solidFill>
                            <a:srgbClr val="002060"/>
                          </a:solidFill>
                          <a:effectLst/>
                          <a:latin typeface="Calibri" panose="020F0502020204030204" pitchFamily="34" charset="0"/>
                        </a:rPr>
                        <a:t>Convert file word đề thi ra dạng XML để hệ thống nhận diện</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EBF1DE"/>
                    </a:solidFill>
                  </a:tcPr>
                </a:tc>
                <a:tc>
                  <a:txBody>
                    <a:bodyPr/>
                    <a:lstStyle/>
                    <a:p>
                      <a:pPr algn="ctr" fontAlgn="ctr"/>
                      <a:r>
                        <a:rPr lang="en-US" sz="1500" b="0" i="0" u="none" strike="noStrike">
                          <a:solidFill>
                            <a:srgbClr val="002060"/>
                          </a:solidFill>
                          <a:effectLst/>
                          <a:latin typeface="Calibri" panose="020F0502020204030204" pitchFamily="34" charset="0"/>
                        </a:rPr>
                        <a:t>Có</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EBF1DE"/>
                    </a:solidFill>
                  </a:tcPr>
                </a:tc>
                <a:tc>
                  <a:txBody>
                    <a:bodyPr/>
                    <a:lstStyle/>
                    <a:p>
                      <a:pPr algn="ctr" fontAlgn="ctr"/>
                      <a:r>
                        <a:rPr lang="en-US" sz="1500" b="0" i="0" u="none" strike="noStrike">
                          <a:solidFill>
                            <a:srgbClr val="002060"/>
                          </a:solidFill>
                          <a:effectLst/>
                          <a:latin typeface="Calibri" panose="020F0502020204030204" pitchFamily="34" charset="0"/>
                        </a:rPr>
                        <a:t>Có</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EBF1DE"/>
                    </a:solidFill>
                  </a:tcPr>
                </a:tc>
                <a:extLst>
                  <a:ext uri="{0D108BD9-81ED-4DB2-BD59-A6C34878D82A}">
                    <a16:rowId xmlns:a16="http://schemas.microsoft.com/office/drawing/2014/main" xmlns="" val="451207815"/>
                  </a:ext>
                </a:extLst>
              </a:tr>
              <a:tr h="596349">
                <a:tc>
                  <a:txBody>
                    <a:bodyPr/>
                    <a:lstStyle/>
                    <a:p>
                      <a:pPr algn="l" fontAlgn="ctr"/>
                      <a:r>
                        <a:rPr lang="vi-VN" sz="1500" b="0" i="0" u="none" strike="noStrike">
                          <a:solidFill>
                            <a:srgbClr val="002060"/>
                          </a:solidFill>
                          <a:effectLst/>
                          <a:latin typeface="Calibri" panose="020F0502020204030204" pitchFamily="34" charset="0"/>
                        </a:rPr>
                        <a:t>Lưu thông tin về nguồn gốc đề thi (bao gồm tác giả, đơn vị, thời gian tạo đề và các thông tin lịch sử liên quan đến đề thi...)</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ctr"/>
                      <a:r>
                        <a:rPr lang="en-US" sz="1500" b="0" i="0" u="none" strike="noStrike">
                          <a:solidFill>
                            <a:srgbClr val="002060"/>
                          </a:solidFill>
                          <a:effectLst/>
                          <a:latin typeface="Calibri" panose="020F0502020204030204" pitchFamily="34" charset="0"/>
                        </a:rPr>
                        <a:t>Không </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ctr"/>
                      <a:r>
                        <a:rPr lang="en-US" sz="1500" b="0" i="0" u="none" strike="noStrike">
                          <a:solidFill>
                            <a:srgbClr val="002060"/>
                          </a:solidFill>
                          <a:effectLst/>
                          <a:latin typeface="Calibri" panose="020F0502020204030204" pitchFamily="34" charset="0"/>
                        </a:rPr>
                        <a:t>Có </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extLst>
                  <a:ext uri="{0D108BD9-81ED-4DB2-BD59-A6C34878D82A}">
                    <a16:rowId xmlns:a16="http://schemas.microsoft.com/office/drawing/2014/main" xmlns="" val="3788158710"/>
                  </a:ext>
                </a:extLst>
              </a:tr>
              <a:tr h="596349">
                <a:tc>
                  <a:txBody>
                    <a:bodyPr/>
                    <a:lstStyle/>
                    <a:p>
                      <a:pPr algn="l" fontAlgn="ctr"/>
                      <a:r>
                        <a:rPr lang="vi-VN" sz="1500" b="0" i="0" u="none" strike="noStrike">
                          <a:solidFill>
                            <a:srgbClr val="002060"/>
                          </a:solidFill>
                          <a:effectLst/>
                          <a:latin typeface="Calibri" panose="020F0502020204030204" pitchFamily="34" charset="0"/>
                        </a:rPr>
                        <a:t>Có quy  trình kiểm soát việc xây dựng đề thi (bao gồm cả kiểm soát lỗi, kiểm soát nội dung theo từng cấp bậc từ cá nhân, đơn vị đến tổng công ty)</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EBF1DE"/>
                    </a:solidFill>
                  </a:tcPr>
                </a:tc>
                <a:tc>
                  <a:txBody>
                    <a:bodyPr/>
                    <a:lstStyle/>
                    <a:p>
                      <a:pPr algn="ctr" fontAlgn="ctr"/>
                      <a:r>
                        <a:rPr lang="en-US" sz="1500" b="0" i="0" u="none" strike="noStrike">
                          <a:solidFill>
                            <a:srgbClr val="002060"/>
                          </a:solidFill>
                          <a:effectLst/>
                          <a:latin typeface="Calibri" panose="020F0502020204030204" pitchFamily="34" charset="0"/>
                        </a:rPr>
                        <a:t>Không</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EBF1DE"/>
                    </a:solidFill>
                  </a:tcPr>
                </a:tc>
                <a:tc>
                  <a:txBody>
                    <a:bodyPr/>
                    <a:lstStyle/>
                    <a:p>
                      <a:pPr algn="ctr" fontAlgn="ctr"/>
                      <a:r>
                        <a:rPr lang="en-US" sz="1500" b="0" i="0" u="none" strike="noStrike">
                          <a:solidFill>
                            <a:srgbClr val="002060"/>
                          </a:solidFill>
                          <a:effectLst/>
                          <a:latin typeface="Calibri" panose="020F0502020204030204" pitchFamily="34" charset="0"/>
                        </a:rPr>
                        <a:t>Có</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EBF1DE"/>
                    </a:solidFill>
                  </a:tcPr>
                </a:tc>
                <a:extLst>
                  <a:ext uri="{0D108BD9-81ED-4DB2-BD59-A6C34878D82A}">
                    <a16:rowId xmlns:a16="http://schemas.microsoft.com/office/drawing/2014/main" xmlns="" val="539894797"/>
                  </a:ext>
                </a:extLst>
              </a:tr>
              <a:tr h="357809">
                <a:tc>
                  <a:txBody>
                    <a:bodyPr/>
                    <a:lstStyle/>
                    <a:p>
                      <a:pPr algn="l" fontAlgn="ctr"/>
                      <a:r>
                        <a:rPr lang="vi-VN" sz="1500" b="0" i="0" u="none" strike="noStrike">
                          <a:solidFill>
                            <a:srgbClr val="002060"/>
                          </a:solidFill>
                          <a:effectLst/>
                          <a:latin typeface="Calibri" panose="020F0502020204030204" pitchFamily="34" charset="0"/>
                        </a:rPr>
                        <a:t>Tính năng quản lý thư viện tham khảo</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ctr"/>
                      <a:r>
                        <a:rPr lang="en-US" sz="1500" b="0" i="0" u="none" strike="noStrike">
                          <a:solidFill>
                            <a:srgbClr val="002060"/>
                          </a:solidFill>
                          <a:effectLst/>
                          <a:latin typeface="Calibri" panose="020F0502020204030204" pitchFamily="34" charset="0"/>
                        </a:rPr>
                        <a:t>Không </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ctr"/>
                      <a:r>
                        <a:rPr lang="en-US" sz="1500" b="0" i="0" u="none" strike="noStrike">
                          <a:solidFill>
                            <a:srgbClr val="002060"/>
                          </a:solidFill>
                          <a:effectLst/>
                          <a:latin typeface="Calibri" panose="020F0502020204030204" pitchFamily="34" charset="0"/>
                        </a:rPr>
                        <a:t>Có</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extLst>
                  <a:ext uri="{0D108BD9-81ED-4DB2-BD59-A6C34878D82A}">
                    <a16:rowId xmlns:a16="http://schemas.microsoft.com/office/drawing/2014/main" xmlns="" val="527577665"/>
                  </a:ext>
                </a:extLst>
              </a:tr>
              <a:tr h="357809">
                <a:tc>
                  <a:txBody>
                    <a:bodyPr/>
                    <a:lstStyle/>
                    <a:p>
                      <a:pPr algn="l" fontAlgn="ctr"/>
                      <a:r>
                        <a:rPr lang="en-US" sz="1500" b="0" i="0" u="none" strike="noStrike">
                          <a:solidFill>
                            <a:srgbClr val="002060"/>
                          </a:solidFill>
                          <a:effectLst/>
                          <a:latin typeface="Calibri" panose="020F0502020204030204" pitchFamily="34" charset="0"/>
                        </a:rPr>
                        <a:t>Tính năng báo cáo thống kê</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EBF1DE"/>
                    </a:solidFill>
                  </a:tcPr>
                </a:tc>
                <a:tc>
                  <a:txBody>
                    <a:bodyPr/>
                    <a:lstStyle/>
                    <a:p>
                      <a:pPr algn="ctr" fontAlgn="ctr"/>
                      <a:r>
                        <a:rPr lang="en-US" sz="1500" b="0" i="0" u="none" strike="noStrike">
                          <a:solidFill>
                            <a:srgbClr val="002060"/>
                          </a:solidFill>
                          <a:effectLst/>
                          <a:latin typeface="Calibri" panose="020F0502020204030204" pitchFamily="34" charset="0"/>
                        </a:rPr>
                        <a:t>Không</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EBF1DE"/>
                    </a:solidFill>
                  </a:tcPr>
                </a:tc>
                <a:tc>
                  <a:txBody>
                    <a:bodyPr/>
                    <a:lstStyle/>
                    <a:p>
                      <a:pPr algn="ctr" fontAlgn="ctr"/>
                      <a:r>
                        <a:rPr lang="en-US" sz="1500" b="0" i="0" u="none" strike="noStrike">
                          <a:solidFill>
                            <a:srgbClr val="002060"/>
                          </a:solidFill>
                          <a:effectLst/>
                          <a:latin typeface="Calibri" panose="020F0502020204030204" pitchFamily="34" charset="0"/>
                        </a:rPr>
                        <a:t>Có</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EBF1DE"/>
                    </a:solidFill>
                  </a:tcPr>
                </a:tc>
                <a:extLst>
                  <a:ext uri="{0D108BD9-81ED-4DB2-BD59-A6C34878D82A}">
                    <a16:rowId xmlns:a16="http://schemas.microsoft.com/office/drawing/2014/main" xmlns="" val="142610965"/>
                  </a:ext>
                </a:extLst>
              </a:tr>
              <a:tr h="357809">
                <a:tc>
                  <a:txBody>
                    <a:bodyPr/>
                    <a:lstStyle/>
                    <a:p>
                      <a:pPr algn="l" fontAlgn="ctr"/>
                      <a:r>
                        <a:rPr lang="en-US" sz="1500" b="0" i="0" u="none" strike="noStrike">
                          <a:solidFill>
                            <a:srgbClr val="002060"/>
                          </a:solidFill>
                          <a:effectLst/>
                          <a:latin typeface="Calibri" panose="020F0502020204030204" pitchFamily="34" charset="0"/>
                        </a:rPr>
                        <a:t>Hỗ trợ, kiểm soát và cảnh báo format đề thi</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ctr"/>
                      <a:r>
                        <a:rPr lang="en-US" sz="1500" b="0" i="0" u="none" strike="noStrike">
                          <a:solidFill>
                            <a:srgbClr val="002060"/>
                          </a:solidFill>
                          <a:effectLst/>
                          <a:latin typeface="Calibri" panose="020F0502020204030204" pitchFamily="34" charset="0"/>
                        </a:rPr>
                        <a:t>Không</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ctr"/>
                      <a:r>
                        <a:rPr lang="en-US" sz="1500" b="0" i="0" u="none" strike="noStrike">
                          <a:solidFill>
                            <a:srgbClr val="002060"/>
                          </a:solidFill>
                          <a:effectLst/>
                          <a:latin typeface="Calibri" panose="020F0502020204030204" pitchFamily="34" charset="0"/>
                        </a:rPr>
                        <a:t>Có</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extLst>
                  <a:ext uri="{0D108BD9-81ED-4DB2-BD59-A6C34878D82A}">
                    <a16:rowId xmlns:a16="http://schemas.microsoft.com/office/drawing/2014/main" xmlns="" val="2441549953"/>
                  </a:ext>
                </a:extLst>
              </a:tr>
              <a:tr h="357809">
                <a:tc>
                  <a:txBody>
                    <a:bodyPr/>
                    <a:lstStyle/>
                    <a:p>
                      <a:pPr algn="l" fontAlgn="ctr"/>
                      <a:r>
                        <a:rPr lang="en-US" sz="1500" b="0" i="0" u="none" strike="noStrike">
                          <a:solidFill>
                            <a:srgbClr val="002060"/>
                          </a:solidFill>
                          <a:effectLst/>
                          <a:latin typeface="Calibri" panose="020F0502020204030204" pitchFamily="34" charset="0"/>
                        </a:rPr>
                        <a:t>Phân quyền và quản trị đầu mối xây dựng ngân hàng câu hỏi</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EBF1DE"/>
                    </a:solidFill>
                  </a:tcPr>
                </a:tc>
                <a:tc>
                  <a:txBody>
                    <a:bodyPr/>
                    <a:lstStyle/>
                    <a:p>
                      <a:pPr algn="ctr" fontAlgn="ctr"/>
                      <a:r>
                        <a:rPr lang="en-US" sz="1500" b="0" i="0" u="none" strike="noStrike">
                          <a:solidFill>
                            <a:srgbClr val="002060"/>
                          </a:solidFill>
                          <a:effectLst/>
                          <a:latin typeface="Calibri" panose="020F0502020204030204" pitchFamily="34" charset="0"/>
                        </a:rPr>
                        <a:t>Không </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EBF1DE"/>
                    </a:solidFill>
                  </a:tcPr>
                </a:tc>
                <a:tc>
                  <a:txBody>
                    <a:bodyPr/>
                    <a:lstStyle/>
                    <a:p>
                      <a:pPr algn="ctr" fontAlgn="ctr"/>
                      <a:r>
                        <a:rPr lang="en-US" sz="1500" b="0" i="0" u="none" strike="noStrike">
                          <a:solidFill>
                            <a:srgbClr val="002060"/>
                          </a:solidFill>
                          <a:effectLst/>
                          <a:latin typeface="Calibri" panose="020F0502020204030204" pitchFamily="34" charset="0"/>
                        </a:rPr>
                        <a:t>Có</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solidFill>
                      <a:srgbClr val="EBF1DE"/>
                    </a:solidFill>
                  </a:tcPr>
                </a:tc>
                <a:extLst>
                  <a:ext uri="{0D108BD9-81ED-4DB2-BD59-A6C34878D82A}">
                    <a16:rowId xmlns:a16="http://schemas.microsoft.com/office/drawing/2014/main" xmlns="" val="1394591011"/>
                  </a:ext>
                </a:extLst>
              </a:tr>
              <a:tr h="357809">
                <a:tc>
                  <a:txBody>
                    <a:bodyPr/>
                    <a:lstStyle/>
                    <a:p>
                      <a:pPr algn="l" fontAlgn="ctr"/>
                      <a:r>
                        <a:rPr lang="vi-VN" sz="1500" b="0" i="0" u="none" strike="noStrike">
                          <a:solidFill>
                            <a:srgbClr val="002060"/>
                          </a:solidFill>
                          <a:effectLst/>
                          <a:latin typeface="Calibri" panose="020F0502020204030204" pitchFamily="34" charset="0"/>
                        </a:rPr>
                        <a:t>Hỗ trợ file format đề thi dạng giản đơn</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ctr"/>
                      <a:r>
                        <a:rPr lang="en-US" sz="1500" b="0" i="0" u="none" strike="noStrike">
                          <a:solidFill>
                            <a:srgbClr val="002060"/>
                          </a:solidFill>
                          <a:effectLst/>
                          <a:latin typeface="Calibri" panose="020F0502020204030204" pitchFamily="34" charset="0"/>
                        </a:rPr>
                        <a:t>Không</a:t>
                      </a: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tc>
                  <a:txBody>
                    <a:bodyPr/>
                    <a:lstStyle/>
                    <a:p>
                      <a:pPr algn="ctr" fontAlgn="ctr"/>
                      <a:r>
                        <a:rPr lang="en-US" sz="1500" b="0" i="0" u="none" strike="noStrike" dirty="0" err="1">
                          <a:solidFill>
                            <a:srgbClr val="002060"/>
                          </a:solidFill>
                          <a:effectLst/>
                          <a:latin typeface="Calibri" panose="020F0502020204030204" pitchFamily="34" charset="0"/>
                        </a:rPr>
                        <a:t>Có</a:t>
                      </a:r>
                      <a:endParaRPr lang="en-US" sz="1500" b="0" i="0" u="none" strike="noStrike" dirty="0">
                        <a:solidFill>
                          <a:srgbClr val="002060"/>
                        </a:solidFill>
                        <a:effectLst/>
                        <a:latin typeface="Calibri" panose="020F0502020204030204" pitchFamily="34" charset="0"/>
                      </a:endParaRPr>
                    </a:p>
                  </a:txBody>
                  <a:tcPr marL="9111" marR="9111" marT="9111" marB="0" anchor="ctr">
                    <a:lnL w="6350" cap="flat" cmpd="sng" algn="ctr">
                      <a:solidFill>
                        <a:srgbClr val="9BBB59"/>
                      </a:solidFill>
                      <a:prstDash val="solid"/>
                      <a:round/>
                      <a:headEnd type="none" w="med" len="med"/>
                      <a:tailEnd type="none" w="med" len="med"/>
                    </a:lnL>
                    <a:lnR w="6350" cap="flat" cmpd="sng" algn="ctr">
                      <a:solidFill>
                        <a:srgbClr val="9BBB59"/>
                      </a:solidFill>
                      <a:prstDash val="solid"/>
                      <a:round/>
                      <a:headEnd type="none" w="med" len="med"/>
                      <a:tailEnd type="none" w="med" len="med"/>
                    </a:lnR>
                    <a:lnT w="6350" cap="flat" cmpd="sng" algn="ctr">
                      <a:solidFill>
                        <a:srgbClr val="9BBB59"/>
                      </a:solidFill>
                      <a:prstDash val="solid"/>
                      <a:round/>
                      <a:headEnd type="none" w="med" len="med"/>
                      <a:tailEnd type="none" w="med" len="med"/>
                    </a:lnT>
                    <a:lnB w="6350" cap="flat" cmpd="sng" algn="ctr">
                      <a:solidFill>
                        <a:srgbClr val="9BBB59"/>
                      </a:solidFill>
                      <a:prstDash val="solid"/>
                      <a:round/>
                      <a:headEnd type="none" w="med" len="med"/>
                      <a:tailEnd type="none" w="med" len="med"/>
                    </a:lnB>
                  </a:tcPr>
                </a:tc>
                <a:extLst>
                  <a:ext uri="{0D108BD9-81ED-4DB2-BD59-A6C34878D82A}">
                    <a16:rowId xmlns:a16="http://schemas.microsoft.com/office/drawing/2014/main" xmlns="" val="2999208714"/>
                  </a:ext>
                </a:extLst>
              </a:tr>
            </a:tbl>
          </a:graphicData>
        </a:graphic>
      </p:graphicFrame>
    </p:spTree>
    <p:extLst>
      <p:ext uri="{BB962C8B-B14F-4D97-AF65-F5344CB8AC3E}">
        <p14:creationId xmlns:p14="http://schemas.microsoft.com/office/powerpoint/2010/main" val="24278858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37022" name="think-cell Slide" r:id="rId6" imgW="270" imgH="270" progId="TCLayout.ActiveDocument.1">
                  <p:embed/>
                </p:oleObj>
              </mc:Choice>
              <mc:Fallback>
                <p:oleObj name="think-cell Slide" r:id="rId6" imgW="270" imgH="270" progId="TCLayout.ActiveDocument.1">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Grp="1" noChangeArrowheads="1"/>
          </p:cNvSpPr>
          <p:nvPr>
            <p:ph type="title"/>
            <p:custDataLst>
              <p:tags r:id="rId3"/>
            </p:custDataLst>
          </p:nvPr>
        </p:nvSpPr>
        <p:spPr>
          <a:xfrm>
            <a:off x="184150" y="304800"/>
            <a:ext cx="8502650" cy="563562"/>
          </a:xfrm>
          <a:noFill/>
          <a:ln w="9525">
            <a:noFill/>
            <a:miter lim="800000"/>
            <a:headEnd/>
            <a:tailEnd/>
          </a:ln>
          <a:effectLst/>
        </p:spPr>
        <p:txBody>
          <a:bodyPr vert="horz" wrap="square" lIns="91440" tIns="45720" rIns="91440" bIns="45720" numCol="1" anchor="ctr" anchorCtr="0" compatLnSpc="1">
            <a:prstTxWarp prst="textNoShape">
              <a:avLst/>
            </a:prstTxWarp>
          </a:bodyPr>
          <a:lstStyle/>
          <a:p>
            <a:pPr algn="ctr"/>
            <a:endParaRPr lang="en-US"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ea typeface="Segoe UI" pitchFamily="34" charset="0"/>
              <a:cs typeface="Segoe UI" pitchFamily="34" charset="0"/>
            </a:endParaRPr>
          </a:p>
        </p:txBody>
      </p:sp>
      <p:sp>
        <p:nvSpPr>
          <p:cNvPr id="2" name="Rectangle 1"/>
          <p:cNvSpPr/>
          <p:nvPr/>
        </p:nvSpPr>
        <p:spPr>
          <a:xfrm>
            <a:off x="381000" y="3276600"/>
            <a:ext cx="9339072" cy="553998"/>
          </a:xfrm>
          <a:prstGeom prst="rect">
            <a:avLst/>
          </a:prstGeom>
        </p:spPr>
        <p:txBody>
          <a:bodyPr wrap="square">
            <a:spAutoFit/>
          </a:bodyPr>
          <a:lstStyle/>
          <a:p>
            <a:pPr algn="ctr"/>
            <a:r>
              <a:rPr lang="en-US" sz="3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HƯỚNG DẪN SỬ DỤNG CHỨC NĂNG HỆ THỐNG</a:t>
            </a:r>
            <a:endParaRPr lang="en-US" sz="3000"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9601200" cy="563562"/>
          </a:xfrm>
        </p:spPr>
        <p:txBody>
          <a:bodyPr/>
          <a:lstStyle/>
          <a:p>
            <a:pPr algn="ctr"/>
            <a:r>
              <a:rPr lang="en-US"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Dashboard</a:t>
            </a:r>
          </a:p>
        </p:txBody>
      </p:sp>
      <p:pic>
        <p:nvPicPr>
          <p:cNvPr id="4771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96039"/>
            <a:ext cx="8001000" cy="5283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36822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36002" name="think-cell Slide" r:id="rId6" imgW="270" imgH="270" progId="TCLayout.ActiveDocument.1">
                  <p:embed/>
                </p:oleObj>
              </mc:Choice>
              <mc:Fallback>
                <p:oleObj name="think-cell Slide" r:id="rId6" imgW="270" imgH="270" progId="TCLayout.ActiveDocument.1">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800" b="1" kern="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Chức</a:t>
            </a:r>
            <a:r>
              <a:rPr lang="en-US" sz="2800" b="1" kern="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sz="2800" b="1" kern="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năng</a:t>
            </a:r>
            <a:r>
              <a:rPr lang="en-US" sz="2800" b="1" kern="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upload </a:t>
            </a:r>
            <a:r>
              <a:rPr lang="en-US" sz="2800" b="1" kern="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câu</a:t>
            </a:r>
            <a:r>
              <a:rPr lang="en-US" sz="2800" b="1" kern="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sz="2800" b="1" kern="0" noProof="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hỏi</a:t>
            </a:r>
            <a:endParaRPr kumimoji="0" lang="en-US" sz="2800" b="1" i="0" u="none" strike="noStrike" kern="0" cap="none" spc="0" normalizeH="0" baseline="0" noProof="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uLnTx/>
              <a:uFillTx/>
              <a:latin typeface="Segoe UI" pitchFamily="34" charset="0"/>
              <a:ea typeface="Segoe UI" pitchFamily="34" charset="0"/>
              <a:cs typeface="Segoe UI" pitchFamily="34" charset="0"/>
            </a:endParaRPr>
          </a:p>
        </p:txBody>
      </p:sp>
      <p:sp>
        <p:nvSpPr>
          <p:cNvPr id="3" name="Rectangle 2"/>
          <p:cNvSpPr/>
          <p:nvPr/>
        </p:nvSpPr>
        <p:spPr>
          <a:xfrm>
            <a:off x="152400" y="2057400"/>
            <a:ext cx="9677400" cy="3551934"/>
          </a:xfrm>
          <a:prstGeom prst="rect">
            <a:avLst/>
          </a:prstGeom>
        </p:spPr>
        <p:txBody>
          <a:bodyPr wrap="square">
            <a:spAutoFit/>
          </a:bodyPr>
          <a:lstStyle/>
          <a:p>
            <a:pPr marL="742950" lvl="1" indent="-285750">
              <a:lnSpc>
                <a:spcPct val="150000"/>
              </a:lnSpc>
              <a:spcBef>
                <a:spcPts val="600"/>
              </a:spcBef>
              <a:spcAft>
                <a:spcPts val="0"/>
              </a:spcAft>
              <a:buFont typeface="Arial"/>
              <a:buChar char="•"/>
            </a:pPr>
            <a:r>
              <a:rPr lang="en-US" sz="2800" dirty="0" err="1">
                <a:solidFill>
                  <a:srgbClr val="0070C0"/>
                </a:solidFill>
              </a:rPr>
              <a:t>Quy</a:t>
            </a:r>
            <a:r>
              <a:rPr lang="en-US" sz="2800" dirty="0">
                <a:solidFill>
                  <a:srgbClr val="0070C0"/>
                </a:solidFill>
              </a:rPr>
              <a:t> </a:t>
            </a:r>
            <a:r>
              <a:rPr lang="en-US" sz="2800" dirty="0" err="1">
                <a:solidFill>
                  <a:srgbClr val="0070C0"/>
                </a:solidFill>
              </a:rPr>
              <a:t>trình</a:t>
            </a:r>
            <a:r>
              <a:rPr lang="en-US" sz="2800" dirty="0">
                <a:solidFill>
                  <a:srgbClr val="0070C0"/>
                </a:solidFill>
              </a:rPr>
              <a:t> </a:t>
            </a:r>
            <a:r>
              <a:rPr lang="en-US" sz="2800" dirty="0" err="1">
                <a:solidFill>
                  <a:srgbClr val="0070C0"/>
                </a:solidFill>
              </a:rPr>
              <a:t>tạo</a:t>
            </a:r>
            <a:r>
              <a:rPr lang="en-US" sz="2800" dirty="0">
                <a:solidFill>
                  <a:srgbClr val="0070C0"/>
                </a:solidFill>
              </a:rPr>
              <a:t> NHCH &amp; Upload </a:t>
            </a:r>
            <a:r>
              <a:rPr lang="en-US" sz="2800" dirty="0" err="1">
                <a:solidFill>
                  <a:srgbClr val="0070C0"/>
                </a:solidFill>
              </a:rPr>
              <a:t>đề</a:t>
            </a:r>
            <a:r>
              <a:rPr lang="en-US" sz="2800" dirty="0">
                <a:solidFill>
                  <a:srgbClr val="0070C0"/>
                </a:solidFill>
              </a:rPr>
              <a:t> </a:t>
            </a:r>
            <a:r>
              <a:rPr lang="en-US" sz="2800" dirty="0" err="1">
                <a:solidFill>
                  <a:srgbClr val="0070C0"/>
                </a:solidFill>
              </a:rPr>
              <a:t>thi</a:t>
            </a:r>
            <a:endParaRPr lang="en-US" sz="2800" dirty="0">
              <a:solidFill>
                <a:srgbClr val="0070C0"/>
              </a:solidFill>
            </a:endParaRPr>
          </a:p>
          <a:p>
            <a:pPr marL="742950" lvl="1" indent="-285750">
              <a:lnSpc>
                <a:spcPct val="150000"/>
              </a:lnSpc>
              <a:spcBef>
                <a:spcPts val="600"/>
              </a:spcBef>
              <a:spcAft>
                <a:spcPts val="0"/>
              </a:spcAft>
              <a:buFont typeface="Arial"/>
              <a:buChar char="•"/>
            </a:pPr>
            <a:r>
              <a:rPr lang="en-US" sz="2800" dirty="0">
                <a:solidFill>
                  <a:srgbClr val="0070C0"/>
                </a:solidFill>
              </a:rPr>
              <a:t>Format file upload</a:t>
            </a:r>
          </a:p>
          <a:p>
            <a:pPr marL="742950" lvl="1" indent="-285750">
              <a:lnSpc>
                <a:spcPct val="150000"/>
              </a:lnSpc>
              <a:spcBef>
                <a:spcPts val="600"/>
              </a:spcBef>
              <a:spcAft>
                <a:spcPts val="0"/>
              </a:spcAft>
              <a:buFont typeface="Arial"/>
              <a:buChar char="•"/>
            </a:pPr>
            <a:r>
              <a:rPr lang="en-US" sz="2800" dirty="0" err="1">
                <a:solidFill>
                  <a:srgbClr val="0070C0"/>
                </a:solidFill>
              </a:rPr>
              <a:t>Duyệt</a:t>
            </a:r>
            <a:r>
              <a:rPr lang="en-US" sz="2800" dirty="0">
                <a:solidFill>
                  <a:srgbClr val="0070C0"/>
                </a:solidFill>
              </a:rPr>
              <a:t> </a:t>
            </a:r>
            <a:r>
              <a:rPr lang="en-US" sz="2800" dirty="0" err="1">
                <a:solidFill>
                  <a:srgbClr val="0070C0"/>
                </a:solidFill>
              </a:rPr>
              <a:t>lại</a:t>
            </a:r>
            <a:r>
              <a:rPr lang="en-US" sz="2800" dirty="0">
                <a:solidFill>
                  <a:srgbClr val="0070C0"/>
                </a:solidFill>
              </a:rPr>
              <a:t> </a:t>
            </a:r>
            <a:r>
              <a:rPr lang="en-US" sz="2800" dirty="0" err="1">
                <a:solidFill>
                  <a:srgbClr val="0070C0"/>
                </a:solidFill>
              </a:rPr>
              <a:t>câu</a:t>
            </a:r>
            <a:r>
              <a:rPr lang="en-US" sz="2800" dirty="0">
                <a:solidFill>
                  <a:srgbClr val="0070C0"/>
                </a:solidFill>
              </a:rPr>
              <a:t> </a:t>
            </a:r>
            <a:r>
              <a:rPr lang="en-US" sz="2800" dirty="0" err="1">
                <a:solidFill>
                  <a:srgbClr val="0070C0"/>
                </a:solidFill>
              </a:rPr>
              <a:t>hỏi</a:t>
            </a:r>
            <a:r>
              <a:rPr lang="en-US" sz="2800" dirty="0">
                <a:solidFill>
                  <a:srgbClr val="0070C0"/>
                </a:solidFill>
              </a:rPr>
              <a:t> </a:t>
            </a:r>
            <a:r>
              <a:rPr lang="en-US" sz="2800" dirty="0" err="1">
                <a:solidFill>
                  <a:srgbClr val="0070C0"/>
                </a:solidFill>
              </a:rPr>
              <a:t>được</a:t>
            </a:r>
            <a:r>
              <a:rPr lang="en-US" sz="2800" dirty="0">
                <a:solidFill>
                  <a:srgbClr val="0070C0"/>
                </a:solidFill>
              </a:rPr>
              <a:t> upload</a:t>
            </a:r>
          </a:p>
          <a:p>
            <a:pPr marL="742950" lvl="1" indent="-285750">
              <a:lnSpc>
                <a:spcPct val="150000"/>
              </a:lnSpc>
              <a:spcBef>
                <a:spcPts val="600"/>
              </a:spcBef>
              <a:spcAft>
                <a:spcPts val="0"/>
              </a:spcAft>
              <a:buFont typeface="Arial"/>
              <a:buChar char="•"/>
            </a:pPr>
            <a:r>
              <a:rPr lang="en-US" sz="2800" dirty="0" err="1">
                <a:solidFill>
                  <a:srgbClr val="0070C0"/>
                </a:solidFill>
              </a:rPr>
              <a:t>Tìm</a:t>
            </a:r>
            <a:r>
              <a:rPr lang="en-US" sz="2800" dirty="0">
                <a:solidFill>
                  <a:srgbClr val="0070C0"/>
                </a:solidFill>
              </a:rPr>
              <a:t> </a:t>
            </a:r>
            <a:r>
              <a:rPr lang="en-US" sz="2800" dirty="0" err="1">
                <a:solidFill>
                  <a:srgbClr val="0070C0"/>
                </a:solidFill>
              </a:rPr>
              <a:t>kiếm</a:t>
            </a:r>
            <a:endParaRPr lang="en-US" sz="2800" dirty="0">
              <a:solidFill>
                <a:srgbClr val="0070C0"/>
              </a:solidFill>
            </a:endParaRPr>
          </a:p>
          <a:p>
            <a:pPr marL="742950" lvl="1" indent="-285750">
              <a:lnSpc>
                <a:spcPct val="150000"/>
              </a:lnSpc>
              <a:spcBef>
                <a:spcPts val="600"/>
              </a:spcBef>
              <a:spcAft>
                <a:spcPts val="0"/>
              </a:spcAft>
              <a:buFont typeface="Arial"/>
              <a:buChar char="•"/>
            </a:pPr>
            <a:r>
              <a:rPr lang="en-US" sz="2800" dirty="0" err="1">
                <a:solidFill>
                  <a:srgbClr val="0070C0"/>
                </a:solidFill>
              </a:rPr>
              <a:t>Gửi</a:t>
            </a:r>
            <a:r>
              <a:rPr lang="en-US" sz="2800" dirty="0">
                <a:solidFill>
                  <a:srgbClr val="0070C0"/>
                </a:solidFill>
              </a:rPr>
              <a:t> </a:t>
            </a:r>
            <a:r>
              <a:rPr lang="en-US" sz="2800" dirty="0" err="1">
                <a:solidFill>
                  <a:srgbClr val="0070C0"/>
                </a:solidFill>
              </a:rPr>
              <a:t>câu</a:t>
            </a:r>
            <a:r>
              <a:rPr lang="en-US" sz="2800" dirty="0">
                <a:solidFill>
                  <a:srgbClr val="0070C0"/>
                </a:solidFill>
              </a:rPr>
              <a:t> </a:t>
            </a:r>
            <a:r>
              <a:rPr lang="en-US" sz="2800" dirty="0" err="1">
                <a:solidFill>
                  <a:srgbClr val="0070C0"/>
                </a:solidFill>
              </a:rPr>
              <a:t>hỏi</a:t>
            </a:r>
            <a:r>
              <a:rPr lang="en-US" sz="2800" dirty="0">
                <a:solidFill>
                  <a:srgbClr val="0070C0"/>
                </a:solidFill>
              </a:rPr>
              <a:t> </a:t>
            </a:r>
            <a:r>
              <a:rPr lang="en-US" sz="2800" dirty="0" err="1">
                <a:solidFill>
                  <a:srgbClr val="0070C0"/>
                </a:solidFill>
              </a:rPr>
              <a:t>lên</a:t>
            </a:r>
            <a:r>
              <a:rPr lang="en-US" sz="2800" dirty="0">
                <a:solidFill>
                  <a:srgbClr val="0070C0"/>
                </a:solidFill>
              </a:rPr>
              <a:t> </a:t>
            </a:r>
            <a:r>
              <a:rPr lang="en-US" sz="2800" dirty="0" err="1">
                <a:solidFill>
                  <a:srgbClr val="0070C0"/>
                </a:solidFill>
              </a:rPr>
              <a:t>người</a:t>
            </a:r>
            <a:r>
              <a:rPr lang="en-US" sz="2800" dirty="0">
                <a:solidFill>
                  <a:srgbClr val="0070C0"/>
                </a:solidFill>
              </a:rPr>
              <a:t> </a:t>
            </a:r>
            <a:r>
              <a:rPr lang="en-US" sz="2800" dirty="0" err="1">
                <a:solidFill>
                  <a:srgbClr val="0070C0"/>
                </a:solidFill>
              </a:rPr>
              <a:t>duyệt</a:t>
            </a:r>
            <a:r>
              <a:rPr lang="en-US" sz="2800" dirty="0">
                <a:solidFill>
                  <a:srgbClr val="0070C0"/>
                </a:solidFill>
              </a:rPr>
              <a:t> &amp; </a:t>
            </a:r>
            <a:r>
              <a:rPr lang="en-US" sz="2800" dirty="0" err="1">
                <a:solidFill>
                  <a:srgbClr val="0070C0"/>
                </a:solidFill>
              </a:rPr>
              <a:t>duyệt</a:t>
            </a:r>
            <a:r>
              <a:rPr lang="en-US" sz="2800" dirty="0">
                <a:solidFill>
                  <a:srgbClr val="0070C0"/>
                </a:solidFill>
              </a:rPr>
              <a:t> </a:t>
            </a:r>
            <a:r>
              <a:rPr lang="en-US" sz="2800" dirty="0" err="1">
                <a:solidFill>
                  <a:srgbClr val="0070C0"/>
                </a:solidFill>
              </a:rPr>
              <a:t>câu</a:t>
            </a:r>
            <a:r>
              <a:rPr lang="en-US" sz="2800" dirty="0">
                <a:solidFill>
                  <a:srgbClr val="0070C0"/>
                </a:solidFill>
              </a:rPr>
              <a:t> </a:t>
            </a:r>
            <a:r>
              <a:rPr lang="en-US" sz="2800" dirty="0" err="1">
                <a:solidFill>
                  <a:srgbClr val="0070C0"/>
                </a:solidFill>
              </a:rPr>
              <a:t>hỏi</a:t>
            </a:r>
            <a:r>
              <a:rPr lang="en-US" sz="2800" dirty="0">
                <a:solidFill>
                  <a:srgbClr val="0070C0"/>
                </a:solidFill>
              </a:rPr>
              <a:t> </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33262"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defRPr/>
            </a:pPr>
            <a:r>
              <a:rPr lang="en-US" sz="2800" b="1" kern="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Quy</a:t>
            </a:r>
            <a:r>
              <a:rPr lang="en-US" sz="2800" b="1" kern="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sz="2800" b="1" kern="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trình</a:t>
            </a:r>
            <a:r>
              <a:rPr lang="en-US" sz="2800" b="1" kern="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sz="2800" b="1" kern="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tạo</a:t>
            </a:r>
            <a:r>
              <a:rPr lang="en-US" sz="2800" b="1" kern="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NHCH &amp; Upload </a:t>
            </a:r>
            <a:r>
              <a:rPr lang="en-US" sz="2800" b="1" kern="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câu</a:t>
            </a:r>
            <a:r>
              <a:rPr lang="en-US" sz="2800" b="1" kern="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sz="2800" b="1" kern="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hỏi</a:t>
            </a:r>
            <a:r>
              <a:rPr lang="en-US" sz="2800" b="1" kern="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(1)</a:t>
            </a:r>
          </a:p>
        </p:txBody>
      </p:sp>
      <p:sp>
        <p:nvSpPr>
          <p:cNvPr id="2" name="Rectangle 1"/>
          <p:cNvSpPr/>
          <p:nvPr/>
        </p:nvSpPr>
        <p:spPr>
          <a:xfrm>
            <a:off x="76200" y="1204736"/>
            <a:ext cx="9906000" cy="897105"/>
          </a:xfrm>
          <a:prstGeom prst="rect">
            <a:avLst/>
          </a:prstGeom>
        </p:spPr>
        <p:txBody>
          <a:bodyPr wrap="square">
            <a:spAutoFit/>
          </a:bodyPr>
          <a:lstStyle/>
          <a:p>
            <a:pPr marL="285750" lvl="0" indent="-285750">
              <a:lnSpc>
                <a:spcPct val="110000"/>
              </a:lnSpc>
              <a:spcBef>
                <a:spcPts val="600"/>
              </a:spcBef>
              <a:spcAft>
                <a:spcPts val="600"/>
              </a:spcAft>
              <a:buFont typeface="Arial"/>
              <a:buChar char="•"/>
            </a:pPr>
            <a:r>
              <a:rPr lang="en-US" sz="2000" dirty="0" err="1">
                <a:solidFill>
                  <a:srgbClr val="0070C0"/>
                </a:solidFill>
              </a:rPr>
              <a:t>Quy</a:t>
            </a:r>
            <a:r>
              <a:rPr lang="en-US" sz="2000" dirty="0">
                <a:solidFill>
                  <a:srgbClr val="0070C0"/>
                </a:solidFill>
              </a:rPr>
              <a:t> </a:t>
            </a:r>
            <a:r>
              <a:rPr lang="en-US" sz="2000" dirty="0" err="1">
                <a:solidFill>
                  <a:srgbClr val="0070C0"/>
                </a:solidFill>
              </a:rPr>
              <a:t>trình</a:t>
            </a:r>
            <a:r>
              <a:rPr lang="en-US" sz="2000" dirty="0">
                <a:solidFill>
                  <a:srgbClr val="0070C0"/>
                </a:solidFill>
              </a:rPr>
              <a:t> </a:t>
            </a:r>
            <a:r>
              <a:rPr lang="en-US" sz="2000" dirty="0" err="1">
                <a:solidFill>
                  <a:srgbClr val="0070C0"/>
                </a:solidFill>
              </a:rPr>
              <a:t>tạo</a:t>
            </a:r>
            <a:r>
              <a:rPr lang="en-US" sz="2000" dirty="0">
                <a:solidFill>
                  <a:srgbClr val="0070C0"/>
                </a:solidFill>
              </a:rPr>
              <a:t> NHCH</a:t>
            </a:r>
            <a:r>
              <a:rPr lang="vi-VN" sz="2000" dirty="0">
                <a:solidFill>
                  <a:srgbClr val="0070C0"/>
                </a:solidFill>
              </a:rPr>
              <a:t>: </a:t>
            </a:r>
            <a:endParaRPr lang="en-US" sz="2000" dirty="0">
              <a:solidFill>
                <a:srgbClr val="0070C0"/>
              </a:solidFill>
            </a:endParaRPr>
          </a:p>
          <a:p>
            <a:pPr lvl="0">
              <a:lnSpc>
                <a:spcPct val="110000"/>
              </a:lnSpc>
              <a:spcBef>
                <a:spcPts val="600"/>
              </a:spcBef>
              <a:spcAft>
                <a:spcPts val="600"/>
              </a:spcAft>
            </a:pPr>
            <a:endParaRPr lang="vi-VN" sz="2000" dirty="0">
              <a:solidFill>
                <a:srgbClr val="0070C0"/>
              </a:solidFill>
            </a:endParaRPr>
          </a:p>
        </p:txBody>
      </p:sp>
      <p:graphicFrame>
        <p:nvGraphicFramePr>
          <p:cNvPr id="7" name="Diagram 6"/>
          <p:cNvGraphicFramePr/>
          <p:nvPr>
            <p:extLst>
              <p:ext uri="{D42A27DB-BD31-4B8C-83A1-F6EECF244321}">
                <p14:modId xmlns:p14="http://schemas.microsoft.com/office/powerpoint/2010/main" val="1407812644"/>
              </p:ext>
            </p:extLst>
          </p:nvPr>
        </p:nvGraphicFramePr>
        <p:xfrm>
          <a:off x="381000" y="1653288"/>
          <a:ext cx="9067800" cy="397704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3" name="Rectangle 12"/>
          <p:cNvSpPr/>
          <p:nvPr/>
        </p:nvSpPr>
        <p:spPr>
          <a:xfrm>
            <a:off x="2111202" y="3605784"/>
            <a:ext cx="1239474" cy="72705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err="1"/>
              <a:t>Gửi</a:t>
            </a:r>
            <a:r>
              <a:rPr lang="en-US" sz="1200" kern="1200" dirty="0"/>
              <a:t> </a:t>
            </a:r>
            <a:r>
              <a:rPr lang="en-US" sz="1200" kern="1200" dirty="0" err="1"/>
              <a:t>lên</a:t>
            </a:r>
            <a:r>
              <a:rPr lang="en-US" sz="1200" kern="1200" dirty="0"/>
              <a:t> </a:t>
            </a:r>
            <a:r>
              <a:rPr lang="en-US" sz="1200" kern="1200" dirty="0" err="1"/>
              <a:t>duyệt</a:t>
            </a:r>
            <a:r>
              <a:rPr lang="en-US" sz="1200" kern="1200" dirty="0"/>
              <a:t> </a:t>
            </a:r>
            <a:r>
              <a:rPr lang="en-US" sz="1200" kern="1200" dirty="0" err="1"/>
              <a:t>nội</a:t>
            </a:r>
            <a:r>
              <a:rPr lang="en-US" sz="1200" kern="1200" dirty="0"/>
              <a:t> dung </a:t>
            </a:r>
            <a:r>
              <a:rPr lang="en-US" sz="1200" kern="1200" dirty="0" err="1"/>
              <a:t>câu</a:t>
            </a:r>
            <a:r>
              <a:rPr lang="en-US" sz="1200" kern="1200" dirty="0"/>
              <a:t> </a:t>
            </a:r>
            <a:r>
              <a:rPr lang="en-US" sz="1200" kern="1200" dirty="0" err="1"/>
              <a:t>hỏi</a:t>
            </a:r>
            <a:endParaRPr lang="en-US" sz="1200" kern="1200" dirty="0"/>
          </a:p>
        </p:txBody>
      </p:sp>
      <p:sp>
        <p:nvSpPr>
          <p:cNvPr id="14" name="Rectangle 13"/>
          <p:cNvSpPr/>
          <p:nvPr/>
        </p:nvSpPr>
        <p:spPr>
          <a:xfrm>
            <a:off x="762000" y="2609088"/>
            <a:ext cx="1239474" cy="72705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err="1"/>
              <a:t>Gửi</a:t>
            </a:r>
            <a:r>
              <a:rPr lang="en-US" sz="1200" kern="1200" dirty="0"/>
              <a:t> </a:t>
            </a:r>
            <a:r>
              <a:rPr lang="en-US" sz="1200" kern="1200" dirty="0" err="1"/>
              <a:t>lên</a:t>
            </a:r>
            <a:r>
              <a:rPr lang="en-US" sz="1200" kern="1200" dirty="0"/>
              <a:t> </a:t>
            </a:r>
            <a:r>
              <a:rPr lang="en-US" sz="1200" kern="1200" dirty="0" err="1"/>
              <a:t>đơn</a:t>
            </a:r>
            <a:r>
              <a:rPr lang="en-US" sz="1200" kern="1200" dirty="0"/>
              <a:t> </a:t>
            </a:r>
            <a:r>
              <a:rPr lang="en-US" sz="1200" kern="1200" dirty="0" err="1"/>
              <a:t>vị</a:t>
            </a:r>
            <a:r>
              <a:rPr lang="en-US" sz="1200" kern="1200" dirty="0"/>
              <a:t> </a:t>
            </a:r>
            <a:r>
              <a:rPr lang="en-US" sz="1200" kern="1200" dirty="0" err="1"/>
              <a:t>duyệt</a:t>
            </a:r>
            <a:endParaRPr lang="en-US" sz="1200" kern="1200" dirty="0"/>
          </a:p>
        </p:txBody>
      </p:sp>
      <p:sp>
        <p:nvSpPr>
          <p:cNvPr id="15" name="Rectangle 14"/>
          <p:cNvSpPr/>
          <p:nvPr/>
        </p:nvSpPr>
        <p:spPr>
          <a:xfrm>
            <a:off x="3505200" y="4648199"/>
            <a:ext cx="1239474" cy="72705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err="1"/>
              <a:t>Gửi</a:t>
            </a:r>
            <a:r>
              <a:rPr lang="en-US" sz="1200" kern="1200" dirty="0"/>
              <a:t> </a:t>
            </a:r>
            <a:r>
              <a:rPr lang="en-US" sz="1200" kern="1200" dirty="0" err="1"/>
              <a:t>lên</a:t>
            </a:r>
            <a:r>
              <a:rPr lang="en-US" sz="1200" kern="1200" dirty="0"/>
              <a:t> ban NS</a:t>
            </a:r>
          </a:p>
        </p:txBody>
      </p:sp>
      <p:sp>
        <p:nvSpPr>
          <p:cNvPr id="16" name="Rectangle 15"/>
          <p:cNvSpPr/>
          <p:nvPr/>
        </p:nvSpPr>
        <p:spPr>
          <a:xfrm>
            <a:off x="1305537" y="5943600"/>
            <a:ext cx="7859522" cy="72705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57150" tIns="57150" rIns="57150" bIns="57150" numCol="1" spcCol="1270" anchor="ctr" anchorCtr="0">
            <a:noAutofit/>
          </a:bodyPr>
          <a:lstStyle/>
          <a:p>
            <a:pPr marL="0" lvl="1" algn="l" defTabSz="533400">
              <a:lnSpc>
                <a:spcPct val="90000"/>
              </a:lnSpc>
              <a:spcBef>
                <a:spcPct val="0"/>
              </a:spcBef>
              <a:spcAft>
                <a:spcPct val="15000"/>
              </a:spcAft>
            </a:pPr>
            <a:r>
              <a:rPr lang="en-US" b="1" kern="1200" dirty="0">
                <a:solidFill>
                  <a:srgbClr val="002060"/>
                </a:solidFill>
              </a:rPr>
              <a:t>Thao </a:t>
            </a:r>
            <a:r>
              <a:rPr lang="en-US" b="1" kern="1200" dirty="0" err="1">
                <a:solidFill>
                  <a:srgbClr val="002060"/>
                </a:solidFill>
              </a:rPr>
              <a:t>tác</a:t>
            </a:r>
            <a:r>
              <a:rPr lang="en-US" b="1" kern="1200" dirty="0">
                <a:solidFill>
                  <a:srgbClr val="002060"/>
                </a:solidFill>
              </a:rPr>
              <a:t> </a:t>
            </a:r>
            <a:r>
              <a:rPr lang="en-US" b="1" kern="1200" dirty="0" err="1">
                <a:solidFill>
                  <a:srgbClr val="002060"/>
                </a:solidFill>
              </a:rPr>
              <a:t>toàn</a:t>
            </a:r>
            <a:r>
              <a:rPr lang="en-US" b="1" kern="1200" dirty="0">
                <a:solidFill>
                  <a:srgbClr val="002060"/>
                </a:solidFill>
              </a:rPr>
              <a:t> </a:t>
            </a:r>
            <a:r>
              <a:rPr lang="en-US" b="1" kern="1200" dirty="0" err="1">
                <a:solidFill>
                  <a:srgbClr val="002060"/>
                </a:solidFill>
              </a:rPr>
              <a:t>bộ</a:t>
            </a:r>
            <a:r>
              <a:rPr lang="en-US" b="1" kern="1200" dirty="0">
                <a:solidFill>
                  <a:srgbClr val="002060"/>
                </a:solidFill>
              </a:rPr>
              <a:t> </a:t>
            </a:r>
            <a:r>
              <a:rPr lang="en-US" b="1" kern="1200" dirty="0" err="1">
                <a:solidFill>
                  <a:srgbClr val="002060"/>
                </a:solidFill>
              </a:rPr>
              <a:t>trên</a:t>
            </a:r>
            <a:r>
              <a:rPr lang="en-US" b="1" kern="1200" dirty="0">
                <a:solidFill>
                  <a:srgbClr val="002060"/>
                </a:solidFill>
              </a:rPr>
              <a:t> </a:t>
            </a:r>
            <a:r>
              <a:rPr lang="en-US" b="1" kern="1200" dirty="0" err="1">
                <a:solidFill>
                  <a:srgbClr val="002060"/>
                </a:solidFill>
              </a:rPr>
              <a:t>hệ</a:t>
            </a:r>
            <a:r>
              <a:rPr lang="en-US" b="1" kern="1200" dirty="0">
                <a:solidFill>
                  <a:srgbClr val="002060"/>
                </a:solidFill>
              </a:rPr>
              <a:t> </a:t>
            </a:r>
            <a:r>
              <a:rPr lang="en-US" b="1" kern="1200" dirty="0" err="1">
                <a:solidFill>
                  <a:srgbClr val="002060"/>
                </a:solidFill>
              </a:rPr>
              <a:t>thống</a:t>
            </a:r>
            <a:r>
              <a:rPr lang="en-US" b="1" kern="1200" dirty="0">
                <a:solidFill>
                  <a:srgbClr val="002060"/>
                </a:solidFill>
              </a:rPr>
              <a:t> </a:t>
            </a:r>
            <a:r>
              <a:rPr lang="en-US" b="1" kern="1200" dirty="0" err="1">
                <a:solidFill>
                  <a:srgbClr val="002060"/>
                </a:solidFill>
              </a:rPr>
              <a:t>và</a:t>
            </a:r>
            <a:r>
              <a:rPr lang="en-US" b="1" kern="1200" dirty="0">
                <a:solidFill>
                  <a:srgbClr val="002060"/>
                </a:solidFill>
              </a:rPr>
              <a:t> </a:t>
            </a:r>
            <a:r>
              <a:rPr lang="en-US" b="1" kern="1200" dirty="0" err="1">
                <a:solidFill>
                  <a:srgbClr val="002060"/>
                </a:solidFill>
              </a:rPr>
              <a:t>được</a:t>
            </a:r>
            <a:r>
              <a:rPr lang="en-US" b="1" kern="1200" dirty="0">
                <a:solidFill>
                  <a:srgbClr val="002060"/>
                </a:solidFill>
              </a:rPr>
              <a:t> </a:t>
            </a:r>
            <a:r>
              <a:rPr lang="en-US" b="1" kern="1200" dirty="0" err="1">
                <a:solidFill>
                  <a:srgbClr val="002060"/>
                </a:solidFill>
              </a:rPr>
              <a:t>kiếm</a:t>
            </a:r>
            <a:r>
              <a:rPr lang="en-US" b="1" kern="1200" dirty="0">
                <a:solidFill>
                  <a:srgbClr val="002060"/>
                </a:solidFill>
              </a:rPr>
              <a:t> </a:t>
            </a:r>
            <a:r>
              <a:rPr lang="en-US" b="1" kern="1200" dirty="0" err="1">
                <a:solidFill>
                  <a:srgbClr val="002060"/>
                </a:solidFill>
              </a:rPr>
              <a:t>soát</a:t>
            </a:r>
            <a:r>
              <a:rPr lang="en-US" b="1" kern="1200" dirty="0">
                <a:solidFill>
                  <a:srgbClr val="002060"/>
                </a:solidFill>
              </a:rPr>
              <a:t> </a:t>
            </a:r>
            <a:r>
              <a:rPr lang="en-US" b="1" kern="1200" dirty="0" err="1">
                <a:solidFill>
                  <a:srgbClr val="002060"/>
                </a:solidFill>
              </a:rPr>
              <a:t>chặt</a:t>
            </a:r>
            <a:r>
              <a:rPr lang="en-US" b="1" kern="1200" dirty="0">
                <a:solidFill>
                  <a:srgbClr val="002060"/>
                </a:solidFill>
              </a:rPr>
              <a:t> </a:t>
            </a:r>
            <a:r>
              <a:rPr lang="en-US" b="1" kern="1200" dirty="0" err="1">
                <a:solidFill>
                  <a:srgbClr val="002060"/>
                </a:solidFill>
              </a:rPr>
              <a:t>chẽ</a:t>
            </a:r>
            <a:endParaRPr lang="en-US" b="1" kern="1200" dirty="0">
              <a:solidFill>
                <a:srgbClr val="002060"/>
              </a:solidFill>
            </a:endParaRPr>
          </a:p>
        </p:txBody>
      </p:sp>
    </p:spTree>
    <p:extLst>
      <p:ext uri="{BB962C8B-B14F-4D97-AF65-F5344CB8AC3E}">
        <p14:creationId xmlns:p14="http://schemas.microsoft.com/office/powerpoint/2010/main" val="34326623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53718"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defRPr/>
            </a:pPr>
            <a:r>
              <a:rPr lang="en-US" sz="2800" b="1" kern="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Quy</a:t>
            </a:r>
            <a:r>
              <a:rPr lang="en-US" sz="2800" b="1" kern="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sz="2800" b="1" kern="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trình</a:t>
            </a:r>
            <a:r>
              <a:rPr lang="en-US" sz="2800" b="1" kern="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sz="2800" b="1" kern="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tạo</a:t>
            </a:r>
            <a:r>
              <a:rPr lang="en-US" sz="2800" b="1" kern="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NHCH &amp; Upload </a:t>
            </a:r>
            <a:r>
              <a:rPr lang="en-US" sz="2800" b="1" kern="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câu</a:t>
            </a:r>
            <a:r>
              <a:rPr lang="en-US" sz="2800" b="1" kern="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sz="2800" b="1" kern="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hỏi</a:t>
            </a:r>
            <a:r>
              <a:rPr lang="en-US" sz="2800" b="1" kern="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(2)</a:t>
            </a:r>
          </a:p>
        </p:txBody>
      </p:sp>
      <p:sp>
        <p:nvSpPr>
          <p:cNvPr id="6" name="Rectangle 5"/>
          <p:cNvSpPr/>
          <p:nvPr/>
        </p:nvSpPr>
        <p:spPr>
          <a:xfrm>
            <a:off x="76200" y="1204736"/>
            <a:ext cx="9906000" cy="1415772"/>
          </a:xfrm>
          <a:prstGeom prst="rect">
            <a:avLst/>
          </a:prstGeom>
        </p:spPr>
        <p:txBody>
          <a:bodyPr wrap="square">
            <a:spAutoFit/>
          </a:bodyPr>
          <a:lstStyle/>
          <a:p>
            <a:pPr marL="285750" lvl="0" indent="-285750">
              <a:lnSpc>
                <a:spcPct val="110000"/>
              </a:lnSpc>
              <a:spcBef>
                <a:spcPts val="600"/>
              </a:spcBef>
              <a:spcAft>
                <a:spcPts val="600"/>
              </a:spcAft>
              <a:buFont typeface="Arial"/>
              <a:buChar char="•"/>
            </a:pPr>
            <a:r>
              <a:rPr lang="en-US" sz="2000" dirty="0">
                <a:solidFill>
                  <a:srgbClr val="0070C0"/>
                </a:solidFill>
              </a:rPr>
              <a:t>Upload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vi-VN" sz="2000" dirty="0">
                <a:solidFill>
                  <a:srgbClr val="0070C0"/>
                </a:solidFill>
              </a:rPr>
              <a:t>:</a:t>
            </a:r>
            <a:endParaRPr lang="en-US" sz="2000" dirty="0">
              <a:solidFill>
                <a:srgbClr val="0070C0"/>
              </a:solidFill>
            </a:endParaRPr>
          </a:p>
          <a:p>
            <a:pPr marL="742950" lvl="1" indent="-285750">
              <a:lnSpc>
                <a:spcPct val="110000"/>
              </a:lnSpc>
              <a:spcBef>
                <a:spcPts val="600"/>
              </a:spcBef>
              <a:spcAft>
                <a:spcPts val="600"/>
              </a:spcAft>
              <a:buFont typeface="Arial"/>
              <a:buChar char="•"/>
            </a:pPr>
            <a:r>
              <a:rPr lang="en-US" sz="2000" dirty="0">
                <a:solidFill>
                  <a:srgbClr val="0070C0"/>
                </a:solidFill>
              </a:rPr>
              <a:t>Menu: </a:t>
            </a:r>
            <a:r>
              <a:rPr lang="en-US" sz="2000" dirty="0" err="1">
                <a:solidFill>
                  <a:srgbClr val="0070C0"/>
                </a:solidFill>
              </a:rPr>
              <a:t>Ngân</a:t>
            </a:r>
            <a:r>
              <a:rPr lang="en-US" sz="2000" dirty="0">
                <a:solidFill>
                  <a:srgbClr val="0070C0"/>
                </a:solidFill>
              </a:rPr>
              <a:t> </a:t>
            </a:r>
            <a:r>
              <a:rPr lang="en-US" sz="2000" dirty="0" err="1">
                <a:solidFill>
                  <a:srgbClr val="0070C0"/>
                </a:solidFill>
              </a:rPr>
              <a:t>hàng</a:t>
            </a:r>
            <a:r>
              <a:rPr lang="en-US" sz="2000" dirty="0">
                <a:solidFill>
                  <a:srgbClr val="0070C0"/>
                </a:solidFill>
              </a:rPr>
              <a:t> </a:t>
            </a:r>
            <a:r>
              <a:rPr lang="en-US" sz="2000" dirty="0" err="1">
                <a:solidFill>
                  <a:srgbClr val="0070C0"/>
                </a:solidFill>
              </a:rPr>
              <a:t>đề</a:t>
            </a:r>
            <a:r>
              <a:rPr lang="en-US" sz="2000" dirty="0">
                <a:solidFill>
                  <a:srgbClr val="0070C0"/>
                </a:solidFill>
              </a:rPr>
              <a:t> </a:t>
            </a:r>
            <a:r>
              <a:rPr lang="en-US" sz="2000" dirty="0" err="1">
                <a:solidFill>
                  <a:srgbClr val="0070C0"/>
                </a:solidFill>
              </a:rPr>
              <a:t>thi</a:t>
            </a:r>
            <a:r>
              <a:rPr lang="en-US" sz="2000" dirty="0">
                <a:solidFill>
                  <a:srgbClr val="0070C0"/>
                </a:solidFill>
              </a:rPr>
              <a:t> -&gt; </a:t>
            </a:r>
            <a:r>
              <a:rPr lang="en-US" sz="2000" dirty="0" err="1">
                <a:solidFill>
                  <a:srgbClr val="0070C0"/>
                </a:solidFill>
              </a:rPr>
              <a:t>Thêm</a:t>
            </a:r>
            <a:r>
              <a:rPr lang="en-US" sz="2000" dirty="0">
                <a:solidFill>
                  <a:srgbClr val="0070C0"/>
                </a:solidFill>
              </a:rPr>
              <a:t> </a:t>
            </a:r>
            <a:r>
              <a:rPr lang="en-US" sz="2000" dirty="0" err="1">
                <a:solidFill>
                  <a:srgbClr val="0070C0"/>
                </a:solidFill>
              </a:rPr>
              <a:t>mới</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vi-VN" sz="2000" dirty="0">
                <a:solidFill>
                  <a:srgbClr val="0070C0"/>
                </a:solidFill>
              </a:rPr>
              <a:t> </a:t>
            </a:r>
            <a:endParaRPr lang="en-US" sz="2000" dirty="0">
              <a:solidFill>
                <a:srgbClr val="0070C0"/>
              </a:solidFill>
            </a:endParaRPr>
          </a:p>
          <a:p>
            <a:pPr lvl="0">
              <a:lnSpc>
                <a:spcPct val="110000"/>
              </a:lnSpc>
              <a:spcBef>
                <a:spcPts val="600"/>
              </a:spcBef>
              <a:spcAft>
                <a:spcPts val="600"/>
              </a:spcAft>
            </a:pPr>
            <a:endParaRPr lang="vi-VN" sz="2000" dirty="0">
              <a:solidFill>
                <a:srgbClr val="0070C0"/>
              </a:solidFill>
            </a:endParaRPr>
          </a:p>
        </p:txBody>
      </p:sp>
      <p:pic>
        <p:nvPicPr>
          <p:cNvPr id="453709" name="Picture 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489" y="2286000"/>
            <a:ext cx="8753422" cy="4235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09869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0" y="0"/>
          <a:ext cx="171979" cy="158750"/>
        </p:xfrm>
        <a:graphic>
          <a:graphicData uri="http://schemas.openxmlformats.org/presentationml/2006/ole">
            <mc:AlternateContent xmlns:mc="http://schemas.openxmlformats.org/markup-compatibility/2006">
              <mc:Choice xmlns:v="urn:schemas-microsoft-com:vml" Requires="v">
                <p:oleObj spid="_x0000_s459830" name="think-cell Slide" r:id="rId6" imgW="270" imgH="270" progId="TCLayout.ActiveDocument.1">
                  <p:embed/>
                </p:oleObj>
              </mc:Choice>
              <mc:Fallback>
                <p:oleObj name="think-cell Slide" r:id="rId6" imgW="270" imgH="27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1979"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txBox="1">
            <a:spLocks noChangeArrowheads="1"/>
          </p:cNvSpPr>
          <p:nvPr>
            <p:custDataLst>
              <p:tags r:id="rId3"/>
            </p:custDataLst>
          </p:nvPr>
        </p:nvSpPr>
        <p:spPr>
          <a:xfrm>
            <a:off x="228600" y="304800"/>
            <a:ext cx="850265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defRPr/>
            </a:pPr>
            <a:r>
              <a:rPr lang="en-US" sz="2800" b="1" kern="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Quy</a:t>
            </a:r>
            <a:r>
              <a:rPr lang="en-US" sz="2800" b="1" kern="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sz="2800" b="1" kern="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trình</a:t>
            </a:r>
            <a:r>
              <a:rPr lang="en-US" sz="2800" b="1" kern="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sz="2800" b="1" kern="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tạo</a:t>
            </a:r>
            <a:r>
              <a:rPr lang="en-US" sz="2800" b="1" kern="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NHCH &amp; Upload </a:t>
            </a:r>
            <a:r>
              <a:rPr lang="en-US" sz="2800" b="1" kern="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câu</a:t>
            </a:r>
            <a:r>
              <a:rPr lang="en-US" sz="2800" b="1" kern="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a:t>
            </a:r>
            <a:r>
              <a:rPr lang="en-US" sz="2800" b="1" kern="0" dirty="0" err="1">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hỏi</a:t>
            </a:r>
            <a:r>
              <a:rPr lang="en-US" sz="2800" b="1" kern="0" dirty="0">
                <a:ln w="900" cmpd="sng">
                  <a:solidFill>
                    <a:schemeClr val="accent1">
                      <a:satMod val="190000"/>
                      <a:alpha val="55000"/>
                    </a:schemeClr>
                  </a:solidFill>
                  <a:prstDash val="solid"/>
                </a:ln>
                <a:solidFill>
                  <a:srgbClr val="000000"/>
                </a:solidFill>
                <a:effectLst>
                  <a:innerShdw blurRad="101600" dist="76200" dir="5400000">
                    <a:schemeClr val="accent1">
                      <a:satMod val="190000"/>
                      <a:tint val="100000"/>
                      <a:alpha val="74000"/>
                    </a:schemeClr>
                  </a:innerShdw>
                </a:effectLst>
                <a:latin typeface="Segoe UI" pitchFamily="34" charset="0"/>
                <a:ea typeface="Segoe UI" pitchFamily="34" charset="0"/>
                <a:cs typeface="Segoe UI" pitchFamily="34" charset="0"/>
              </a:rPr>
              <a:t> (3)</a:t>
            </a:r>
          </a:p>
        </p:txBody>
      </p:sp>
      <p:sp>
        <p:nvSpPr>
          <p:cNvPr id="6" name="Rectangle 5"/>
          <p:cNvSpPr/>
          <p:nvPr/>
        </p:nvSpPr>
        <p:spPr>
          <a:xfrm>
            <a:off x="76200" y="1204736"/>
            <a:ext cx="9906000" cy="3385542"/>
          </a:xfrm>
          <a:prstGeom prst="rect">
            <a:avLst/>
          </a:prstGeom>
        </p:spPr>
        <p:txBody>
          <a:bodyPr wrap="square">
            <a:spAutoFit/>
          </a:bodyPr>
          <a:lstStyle/>
          <a:p>
            <a:pPr marL="285750" lvl="0" indent="-285750">
              <a:lnSpc>
                <a:spcPct val="110000"/>
              </a:lnSpc>
              <a:spcBef>
                <a:spcPts val="600"/>
              </a:spcBef>
              <a:spcAft>
                <a:spcPts val="600"/>
              </a:spcAft>
              <a:buFont typeface="Arial"/>
              <a:buChar char="•"/>
            </a:pPr>
            <a:r>
              <a:rPr lang="en-US" sz="2000" dirty="0">
                <a:solidFill>
                  <a:srgbClr val="0070C0"/>
                </a:solidFill>
              </a:rPr>
              <a:t>Upload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vi-VN" sz="2000" dirty="0">
                <a:solidFill>
                  <a:srgbClr val="0070C0"/>
                </a:solidFill>
              </a:rPr>
              <a:t>:</a:t>
            </a:r>
            <a:endParaRPr lang="en-US" sz="2000" dirty="0">
              <a:solidFill>
                <a:srgbClr val="0070C0"/>
              </a:solidFill>
            </a:endParaRPr>
          </a:p>
          <a:p>
            <a:pPr marL="742950" lvl="1" indent="-285750">
              <a:lnSpc>
                <a:spcPct val="110000"/>
              </a:lnSpc>
              <a:spcBef>
                <a:spcPts val="600"/>
              </a:spcBef>
              <a:spcAft>
                <a:spcPts val="600"/>
              </a:spcAft>
              <a:buFont typeface="Arial"/>
              <a:buChar char="•"/>
            </a:pPr>
            <a:r>
              <a:rPr lang="en-US" sz="2000" dirty="0" err="1">
                <a:solidFill>
                  <a:srgbClr val="0070C0"/>
                </a:solidFill>
              </a:rPr>
              <a:t>Xác</a:t>
            </a:r>
            <a:r>
              <a:rPr lang="en-US" sz="2000" dirty="0">
                <a:solidFill>
                  <a:srgbClr val="0070C0"/>
                </a:solidFill>
              </a:rPr>
              <a:t> </a:t>
            </a:r>
            <a:r>
              <a:rPr lang="en-US" sz="2000" dirty="0" err="1">
                <a:solidFill>
                  <a:srgbClr val="0070C0"/>
                </a:solidFill>
              </a:rPr>
              <a:t>định</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a:t>
            </a:r>
            <a:r>
              <a:rPr lang="en-US" sz="2000" dirty="0" err="1">
                <a:solidFill>
                  <a:srgbClr val="0070C0"/>
                </a:solidFill>
              </a:rPr>
              <a:t>môn</a:t>
            </a:r>
            <a:r>
              <a:rPr lang="en-US" sz="2000" dirty="0">
                <a:solidFill>
                  <a:srgbClr val="0070C0"/>
                </a:solidFill>
              </a:rPr>
              <a:t> </a:t>
            </a:r>
            <a:r>
              <a:rPr lang="en-US" sz="2000" dirty="0" err="1">
                <a:solidFill>
                  <a:srgbClr val="0070C0"/>
                </a:solidFill>
              </a:rPr>
              <a:t>nào</a:t>
            </a:r>
            <a:r>
              <a:rPr lang="en-US" sz="2000" dirty="0">
                <a:solidFill>
                  <a:srgbClr val="0070C0"/>
                </a:solidFill>
              </a:rPr>
              <a:t>?</a:t>
            </a:r>
          </a:p>
          <a:p>
            <a:pPr marL="742950" lvl="1" indent="-285750">
              <a:lnSpc>
                <a:spcPct val="110000"/>
              </a:lnSpc>
              <a:spcBef>
                <a:spcPts val="600"/>
              </a:spcBef>
              <a:spcAft>
                <a:spcPts val="600"/>
              </a:spcAft>
              <a:buFont typeface="Arial"/>
              <a:buChar char="•"/>
            </a:pPr>
            <a:r>
              <a:rPr lang="en-US" sz="2000" dirty="0" err="1">
                <a:solidFill>
                  <a:srgbClr val="0070C0"/>
                </a:solidFill>
              </a:rPr>
              <a:t>Xác</a:t>
            </a:r>
            <a:r>
              <a:rPr lang="en-US" sz="2000" dirty="0">
                <a:solidFill>
                  <a:srgbClr val="0070C0"/>
                </a:solidFill>
              </a:rPr>
              <a:t> </a:t>
            </a:r>
            <a:r>
              <a:rPr lang="en-US" sz="2000" dirty="0" err="1">
                <a:solidFill>
                  <a:srgbClr val="0070C0"/>
                </a:solidFill>
              </a:rPr>
              <a:t>định</a:t>
            </a:r>
            <a:r>
              <a:rPr lang="en-US" sz="2000" dirty="0">
                <a:solidFill>
                  <a:srgbClr val="0070C0"/>
                </a:solidFill>
              </a:rPr>
              <a:t> </a:t>
            </a:r>
            <a:r>
              <a:rPr lang="en-US" sz="2000" dirty="0" err="1">
                <a:solidFill>
                  <a:srgbClr val="0070C0"/>
                </a:solidFill>
              </a:rPr>
              <a:t>cấp</a:t>
            </a:r>
            <a:r>
              <a:rPr lang="en-US" sz="2000" dirty="0">
                <a:solidFill>
                  <a:srgbClr val="0070C0"/>
                </a:solidFill>
              </a:rPr>
              <a:t> </a:t>
            </a:r>
            <a:r>
              <a:rPr lang="en-US" sz="2000" dirty="0" err="1">
                <a:solidFill>
                  <a:srgbClr val="0070C0"/>
                </a:solidFill>
              </a:rPr>
              <a:t>độ</a:t>
            </a:r>
            <a:r>
              <a:rPr lang="en-US" sz="2000" dirty="0">
                <a:solidFill>
                  <a:srgbClr val="0070C0"/>
                </a:solidFill>
              </a:rPr>
              <a:t> </a:t>
            </a:r>
            <a:r>
              <a:rPr lang="en-US" sz="2000" dirty="0" err="1">
                <a:solidFill>
                  <a:srgbClr val="0070C0"/>
                </a:solidFill>
              </a:rPr>
              <a:t>của</a:t>
            </a:r>
            <a:r>
              <a:rPr lang="en-US" sz="2000" dirty="0">
                <a:solidFill>
                  <a:srgbClr val="0070C0"/>
                </a:solidFill>
              </a:rPr>
              <a:t>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endParaRPr lang="en-US" sz="2000" dirty="0">
              <a:solidFill>
                <a:srgbClr val="0070C0"/>
              </a:solidFill>
            </a:endParaRPr>
          </a:p>
          <a:p>
            <a:pPr marL="742950" lvl="1" indent="-285750">
              <a:lnSpc>
                <a:spcPct val="110000"/>
              </a:lnSpc>
              <a:spcBef>
                <a:spcPts val="600"/>
              </a:spcBef>
              <a:spcAft>
                <a:spcPts val="600"/>
              </a:spcAft>
              <a:buFont typeface="Arial"/>
              <a:buChar char="•"/>
            </a:pPr>
            <a:r>
              <a:rPr lang="en-US" sz="2000" dirty="0" err="1">
                <a:solidFill>
                  <a:srgbClr val="0070C0"/>
                </a:solidFill>
              </a:rPr>
              <a:t>Chọn</a:t>
            </a:r>
            <a:r>
              <a:rPr lang="en-US" sz="2000" dirty="0">
                <a:solidFill>
                  <a:srgbClr val="0070C0"/>
                </a:solidFill>
              </a:rPr>
              <a:t> file </a:t>
            </a:r>
            <a:r>
              <a:rPr lang="en-US" sz="2000" dirty="0" err="1">
                <a:solidFill>
                  <a:srgbClr val="0070C0"/>
                </a:solidFill>
              </a:rPr>
              <a:t>câu</a:t>
            </a:r>
            <a:r>
              <a:rPr lang="en-US" sz="2000" dirty="0">
                <a:solidFill>
                  <a:srgbClr val="0070C0"/>
                </a:solidFill>
              </a:rPr>
              <a:t> </a:t>
            </a:r>
            <a:r>
              <a:rPr lang="en-US" sz="2000" dirty="0" err="1">
                <a:solidFill>
                  <a:srgbClr val="0070C0"/>
                </a:solidFill>
              </a:rPr>
              <a:t>hỏi</a:t>
            </a:r>
            <a:r>
              <a:rPr lang="en-US" sz="2000" dirty="0">
                <a:solidFill>
                  <a:srgbClr val="0070C0"/>
                </a:solidFill>
              </a:rPr>
              <a:t> </a:t>
            </a:r>
            <a:r>
              <a:rPr lang="en-US" sz="2000" dirty="0" err="1">
                <a:solidFill>
                  <a:srgbClr val="0070C0"/>
                </a:solidFill>
              </a:rPr>
              <a:t>và</a:t>
            </a:r>
            <a:r>
              <a:rPr lang="en-US" sz="2000" dirty="0">
                <a:solidFill>
                  <a:srgbClr val="0070C0"/>
                </a:solidFill>
              </a:rPr>
              <a:t> upload	</a:t>
            </a:r>
          </a:p>
          <a:p>
            <a:pPr marL="1257300" lvl="2" indent="-342900">
              <a:lnSpc>
                <a:spcPct val="110000"/>
              </a:lnSpc>
              <a:spcBef>
                <a:spcPts val="600"/>
              </a:spcBef>
              <a:spcAft>
                <a:spcPts val="600"/>
              </a:spcAft>
              <a:buFont typeface="Wingdings" pitchFamily="2" charset="2"/>
              <a:buChar char="v"/>
            </a:pPr>
            <a:r>
              <a:rPr lang="en-US" sz="2000" b="1" dirty="0">
                <a:solidFill>
                  <a:srgbClr val="FF0000"/>
                </a:solidFill>
              </a:rPr>
              <a:t>File upload </a:t>
            </a:r>
            <a:r>
              <a:rPr lang="en-US" sz="2000" b="1" dirty="0" err="1">
                <a:solidFill>
                  <a:srgbClr val="FF0000"/>
                </a:solidFill>
              </a:rPr>
              <a:t>phải</a:t>
            </a:r>
            <a:r>
              <a:rPr lang="en-US" sz="2000" b="1" dirty="0">
                <a:solidFill>
                  <a:srgbClr val="FF0000"/>
                </a:solidFill>
              </a:rPr>
              <a:t> </a:t>
            </a:r>
            <a:r>
              <a:rPr lang="en-US" sz="2000" b="1" dirty="0" err="1">
                <a:solidFill>
                  <a:srgbClr val="FF0000"/>
                </a:solidFill>
              </a:rPr>
              <a:t>đúng</a:t>
            </a:r>
            <a:r>
              <a:rPr lang="en-US" sz="2000" b="1" dirty="0">
                <a:solidFill>
                  <a:srgbClr val="FF0000"/>
                </a:solidFill>
              </a:rPr>
              <a:t> </a:t>
            </a:r>
            <a:r>
              <a:rPr lang="en-US" sz="2000" b="1" dirty="0" err="1">
                <a:solidFill>
                  <a:srgbClr val="FF0000"/>
                </a:solidFill>
              </a:rPr>
              <a:t>định</a:t>
            </a:r>
            <a:r>
              <a:rPr lang="en-US" sz="2000" b="1" dirty="0">
                <a:solidFill>
                  <a:srgbClr val="FF0000"/>
                </a:solidFill>
              </a:rPr>
              <a:t> </a:t>
            </a:r>
            <a:r>
              <a:rPr lang="en-US" sz="2000" b="1" dirty="0" err="1">
                <a:solidFill>
                  <a:srgbClr val="FF0000"/>
                </a:solidFill>
              </a:rPr>
              <a:t>dạng</a:t>
            </a:r>
            <a:endParaRPr lang="en-US" sz="2000" b="1" dirty="0">
              <a:solidFill>
                <a:srgbClr val="FF0000"/>
              </a:solidFill>
            </a:endParaRPr>
          </a:p>
          <a:p>
            <a:pPr marL="1257300" lvl="2" indent="-342900">
              <a:lnSpc>
                <a:spcPct val="110000"/>
              </a:lnSpc>
              <a:spcBef>
                <a:spcPts val="600"/>
              </a:spcBef>
              <a:spcAft>
                <a:spcPts val="600"/>
              </a:spcAft>
              <a:buFont typeface="Wingdings" pitchFamily="2" charset="2"/>
              <a:buChar char="v"/>
            </a:pPr>
            <a:r>
              <a:rPr lang="en-US" sz="2000" dirty="0" err="1">
                <a:solidFill>
                  <a:srgbClr val="0070C0"/>
                </a:solidFill>
              </a:rPr>
              <a:t>Lưu</a:t>
            </a:r>
            <a:r>
              <a:rPr lang="en-US" sz="2000" dirty="0">
                <a:solidFill>
                  <a:srgbClr val="0070C0"/>
                </a:solidFill>
              </a:rPr>
              <a:t> ý </a:t>
            </a:r>
            <a:r>
              <a:rPr lang="en-US" sz="2000" dirty="0" err="1">
                <a:solidFill>
                  <a:srgbClr val="0070C0"/>
                </a:solidFill>
              </a:rPr>
              <a:t>chọn</a:t>
            </a:r>
            <a:r>
              <a:rPr lang="en-US" sz="2000" dirty="0">
                <a:solidFill>
                  <a:srgbClr val="0070C0"/>
                </a:solidFill>
              </a:rPr>
              <a:t> </a:t>
            </a:r>
            <a:r>
              <a:rPr lang="en-US" sz="2000" dirty="0" err="1">
                <a:solidFill>
                  <a:srgbClr val="0070C0"/>
                </a:solidFill>
              </a:rPr>
              <a:t>đúng</a:t>
            </a:r>
            <a:r>
              <a:rPr lang="en-US" sz="2000" dirty="0">
                <a:solidFill>
                  <a:srgbClr val="0070C0"/>
                </a:solidFill>
              </a:rPr>
              <a:t> </a:t>
            </a:r>
            <a:r>
              <a:rPr lang="en-US" sz="2000" dirty="0" err="1">
                <a:solidFill>
                  <a:srgbClr val="0070C0"/>
                </a:solidFill>
              </a:rPr>
              <a:t>môn</a:t>
            </a:r>
            <a:r>
              <a:rPr lang="en-US" sz="2000" dirty="0">
                <a:solidFill>
                  <a:srgbClr val="0070C0"/>
                </a:solidFill>
              </a:rPr>
              <a:t> / </a:t>
            </a:r>
            <a:r>
              <a:rPr lang="en-US" sz="2000" dirty="0" err="1">
                <a:solidFill>
                  <a:srgbClr val="0070C0"/>
                </a:solidFill>
              </a:rPr>
              <a:t>đúng</a:t>
            </a:r>
            <a:r>
              <a:rPr lang="en-US" sz="2000" dirty="0">
                <a:solidFill>
                  <a:srgbClr val="0070C0"/>
                </a:solidFill>
              </a:rPr>
              <a:t> </a:t>
            </a:r>
            <a:r>
              <a:rPr lang="en-US" sz="2000" dirty="0" err="1">
                <a:solidFill>
                  <a:srgbClr val="0070C0"/>
                </a:solidFill>
              </a:rPr>
              <a:t>cấp</a:t>
            </a:r>
            <a:r>
              <a:rPr lang="en-US" sz="2000" dirty="0">
                <a:solidFill>
                  <a:srgbClr val="0070C0"/>
                </a:solidFill>
              </a:rPr>
              <a:t> </a:t>
            </a:r>
            <a:r>
              <a:rPr lang="en-US" sz="2000" dirty="0" err="1">
                <a:solidFill>
                  <a:srgbClr val="0070C0"/>
                </a:solidFill>
              </a:rPr>
              <a:t>độ</a:t>
            </a:r>
            <a:endParaRPr lang="en-US" sz="2000" dirty="0">
              <a:solidFill>
                <a:srgbClr val="0070C0"/>
              </a:solidFill>
            </a:endParaRPr>
          </a:p>
          <a:p>
            <a:pPr marL="1257300" lvl="2" indent="-342900">
              <a:lnSpc>
                <a:spcPct val="110000"/>
              </a:lnSpc>
              <a:spcBef>
                <a:spcPts val="600"/>
              </a:spcBef>
              <a:spcAft>
                <a:spcPts val="600"/>
              </a:spcAft>
              <a:buFont typeface="Wingdings" pitchFamily="2" charset="2"/>
              <a:buChar char="v"/>
            </a:pPr>
            <a:r>
              <a:rPr lang="en-US" sz="2000" dirty="0" err="1">
                <a:solidFill>
                  <a:srgbClr val="0070C0"/>
                </a:solidFill>
              </a:rPr>
              <a:t>Chờ</a:t>
            </a:r>
            <a:r>
              <a:rPr lang="en-US" sz="2000" dirty="0">
                <a:solidFill>
                  <a:srgbClr val="0070C0"/>
                </a:solidFill>
              </a:rPr>
              <a:t> </a:t>
            </a:r>
            <a:r>
              <a:rPr lang="en-US" sz="2000" dirty="0" err="1">
                <a:solidFill>
                  <a:srgbClr val="0070C0"/>
                </a:solidFill>
              </a:rPr>
              <a:t>hiển</a:t>
            </a:r>
            <a:r>
              <a:rPr lang="en-US" sz="2000" dirty="0">
                <a:solidFill>
                  <a:srgbClr val="0070C0"/>
                </a:solidFill>
              </a:rPr>
              <a:t> thị </a:t>
            </a:r>
            <a:r>
              <a:rPr lang="en-US" sz="2000" dirty="0" err="1">
                <a:solidFill>
                  <a:srgbClr val="0070C0"/>
                </a:solidFill>
              </a:rPr>
              <a:t>kết</a:t>
            </a:r>
            <a:r>
              <a:rPr lang="en-US" sz="2000" dirty="0">
                <a:solidFill>
                  <a:srgbClr val="0070C0"/>
                </a:solidFill>
              </a:rPr>
              <a:t> </a:t>
            </a:r>
            <a:r>
              <a:rPr lang="en-US" sz="2000" dirty="0" err="1">
                <a:solidFill>
                  <a:srgbClr val="0070C0"/>
                </a:solidFill>
              </a:rPr>
              <a:t>quả</a:t>
            </a:r>
            <a:endParaRPr lang="en-US" sz="2000" dirty="0">
              <a:solidFill>
                <a:srgbClr val="0070C0"/>
              </a:solidFill>
            </a:endParaRPr>
          </a:p>
        </p:txBody>
      </p:sp>
    </p:spTree>
    <p:extLst>
      <p:ext uri="{BB962C8B-B14F-4D97-AF65-F5344CB8AC3E}">
        <p14:creationId xmlns:p14="http://schemas.microsoft.com/office/powerpoint/2010/main" val="30069787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T3P_MI5hNkO0S96lrIg43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_EyUnK1flkqj1i8FIB95G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6gmLXYsljEWT.b_S5oSpy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_EyUnK1flkqj1i8FIB95G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6gmLXYsljEWT.b_S5oSpy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_KL.SjZZkOTMR2.uhSHw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awOHoPAOjUKlh0scf1G2S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_Ktx5X3hAkGgnS.Er0ICe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6FarUqyOFkOTLcXVG38L.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ujkIF5THkWUXvMnK8BZ1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pM.xSBQghU.uO8aN0.ndp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HMvLrkE_ZkK3XEI0ktPnq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kQ_PP.6VjEyM5AZTZ5KSb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vZwLGe_bU6exqvmaZzfQ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w5ks.lligE2GsCepMeqT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SNT5qD6z4EOp_WDEyFMVy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C7m6NpgYUkyHx1gZteSs1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4uvncDAkEa_rnH2oIRhR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pMj_NcoNZUqbie4VVb3Wg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Absq0U56Rkio..fTR3JGY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awOcUIWHOEuL1BDBP6CKc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E8wmx_wGoEi6FCmYJXZnD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HMzaVLzfZkmKpwuT5Rg9V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i_f1tZQbikOWH_qcM8Bo_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NF.5QYuotEu71uCnjDq8x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iZWsx2WSGU2bxhArMFHx6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ettPekFKVUeTI.SXnSNP1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9L3A7kWnfkWIjgi7bsbAl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bsHZ587PBUWk.BKds0Sfq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KWo2jLcLvUSQ9pobKh33e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SxHQWO_q1UO9Cm67EuU6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dLsS2yWhk6XBKwAuQOMy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sqNdQNUCFE.qWujm9Yy0J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5ONTp5zaka5.HXUjzC8Y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v7wkxuyfE.47bS73froN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1Cz.1exftUWEaUXTf2QpV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IlFlzNJWOkWIf5Q9yVoLf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SLnYOuMzUma4swPXxx5Q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D5A4YLww0WlsoZOzi8YY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62hJgycE2p49PycmoGB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aLa8fLY8VUeYIpAS3PXUC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RmeTOR9RwUycPGh4BxKxQ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gxPsUjDgUyNU4mCPArRj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3krsOQWQrkCr88PX0DdPM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TSirrboKkUK1TPF7rtTSQ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qSL4lzliQUqUD65jpcWqr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42XYAZQ7WkuCvH9yi0Vlf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r6ob48FgxE.kOoInCz6vW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ktHCOkkP3UOD.L9S7dHcy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XFM2c_FIEajPCVRMxzN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aQFIUkqCtUOhsMp1nH1uP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DfL11Fv18UyXVnY_6STg1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05Yyj25NMEiTrO9esaip1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NKEt1yLbfUmZ3nRD7.4nY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MDE5BRUGIEG5J1k3_t64I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wAoFt0G9s0CLCt4ZFTWAN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7UQNzN0MkixnWHThcpy3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O1g39k1jXEO_c5kSl1sLq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tuj7SRg4q0eoQ9BbLcH.v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vw3oG839aE6GQSuOAg0G2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rinqFvYrlUWuboyGhmUul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JEs3GLN8WEOQrLHWETlOn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WbQKafSWFUyvgJOZvn.hy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RpVOBgW_Lky1_YBi1QN8s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SNHk72DorkullGdgCK5l4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Y_8qKG1yYEuWX5HgylwJN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YwBMWUC2.EClvNuPsg3Ym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vuYe7_zMHky64Jr1aDscm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2kABFycSHkyNacT.bYaUj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mqqe3vLDfUiLlTzdB2E.o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faoNQwCvpU.5KaBNt8QJe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1OzMD1rS0GkyTIowgXqK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goF5ZNlHh02EOYFwnJpRL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EjsZPVn0hE.2Q91uaCkt1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2YoAEPOZ0qTOp8dZSsGN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_2gEQUY.KkGZ1Rhvn3l.n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QqDBney6w0m9blc64czJa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69Sw1NR06UKR6Sqf3kmUYQ"/>
</p:tagLst>
</file>

<file path=ppt/theme/theme1.xml><?xml version="1.0" encoding="utf-8"?>
<a:theme xmlns:a="http://schemas.openxmlformats.org/drawingml/2006/main" name="cdb2004192l">
  <a:themeElements>
    <a:clrScheme name="Office Theme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cdb2004192l</Template>
  <TotalTime>12310</TotalTime>
  <Words>1264</Words>
  <Application>Microsoft Office PowerPoint</Application>
  <PresentationFormat>A4 Paper (210x297 mm)</PresentationFormat>
  <Paragraphs>159</Paragraphs>
  <Slides>21</Slides>
  <Notes>12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24" baseType="lpstr">
      <vt:lpstr>cdb2004192l</vt:lpstr>
      <vt:lpstr>think-cell Slide</vt:lpstr>
      <vt:lpstr>Image</vt:lpstr>
      <vt:lpstr>HƯỚNG DẪN SỬ DỤNG  HỆ THỐNG HỖ TRỢ ELEARNING VNPT-NET</vt:lpstr>
      <vt:lpstr>Giới thiệu hệ thống</vt:lpstr>
      <vt:lpstr>So sánh tính năng  hệ thống Elearning mới so với hệ thống Elearning cũ</vt:lpstr>
      <vt:lpstr>PowerPoint Presentation</vt:lpstr>
      <vt:lpstr>Dashboard</vt:lpstr>
      <vt:lpstr>PowerPoint Presentation</vt:lpstr>
      <vt:lpstr>PowerPoint Presentation</vt:lpstr>
      <vt:lpstr>PowerPoint Presentation</vt:lpstr>
      <vt:lpstr>PowerPoint Presentation</vt:lpstr>
      <vt:lpstr>PowerPoint Presentation</vt:lpstr>
      <vt:lpstr>PowerPoint Presentation</vt:lpstr>
      <vt:lpstr>Tìm kiếm và duyệt lại câu hỏi được upload(1)</vt:lpstr>
      <vt:lpstr>Tìm kiếm và duyệt lại câu hỏi được upload(2)</vt:lpstr>
      <vt:lpstr>Gửi câu hỏi lên người duyệt &amp; duyệt câu hỏi (1)</vt:lpstr>
      <vt:lpstr>Gửi câu hỏi lên người duyệt &amp; duyệt câu hỏi (2)</vt:lpstr>
      <vt:lpstr>Gửi câu hỏi lên người duyệt &amp; duyệt câu hỏi (2)</vt:lpstr>
      <vt:lpstr>Chức năng upload tài liệu(1)</vt:lpstr>
      <vt:lpstr>Chức năng upload tài liệu(1)</vt:lpstr>
      <vt:lpstr>PowerPoint Presentation</vt:lpstr>
      <vt:lpstr>PowerPoint Presentation</vt:lpstr>
      <vt:lpstr>PowerPoint Presentation</vt:lpstr>
    </vt:vector>
  </TitlesOfParts>
  <Company>BC Professional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Tung Nguyen</dc:creator>
  <cp:lastModifiedBy>Windows User</cp:lastModifiedBy>
  <cp:revision>707</cp:revision>
  <cp:lastPrinted>2014-06-09T18:00:46Z</cp:lastPrinted>
  <dcterms:created xsi:type="dcterms:W3CDTF">2013-05-23T03:04:31Z</dcterms:created>
  <dcterms:modified xsi:type="dcterms:W3CDTF">2017-04-09T18:22:10Z</dcterms:modified>
</cp:coreProperties>
</file>