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4"/>
  </p:sldMasterIdLst>
  <p:notesMasterIdLst>
    <p:notesMasterId r:id="rId25"/>
  </p:notesMasterIdLst>
  <p:handoutMasterIdLst>
    <p:handoutMasterId r:id="rId26"/>
  </p:handoutMasterIdLst>
  <p:sldIdLst>
    <p:sldId id="278" r:id="rId5"/>
    <p:sldId id="282" r:id="rId6"/>
    <p:sldId id="271" r:id="rId7"/>
    <p:sldId id="293" r:id="rId8"/>
    <p:sldId id="294" r:id="rId9"/>
    <p:sldId id="296" r:id="rId10"/>
    <p:sldId id="284" r:id="rId11"/>
    <p:sldId id="285" r:id="rId12"/>
    <p:sldId id="297" r:id="rId13"/>
    <p:sldId id="286" r:id="rId14"/>
    <p:sldId id="298" r:id="rId15"/>
    <p:sldId id="287" r:id="rId16"/>
    <p:sldId id="288" r:id="rId17"/>
    <p:sldId id="299" r:id="rId18"/>
    <p:sldId id="289" r:id="rId19"/>
    <p:sldId id="290" r:id="rId20"/>
    <p:sldId id="300" r:id="rId21"/>
    <p:sldId id="301" r:id="rId22"/>
    <p:sldId id="302" r:id="rId23"/>
    <p:sldId id="30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32" autoAdjust="0"/>
    <p:restoredTop sz="95388" autoAdjust="0"/>
  </p:normalViewPr>
  <p:slideViewPr>
    <p:cSldViewPr snapToGrid="0">
      <p:cViewPr varScale="1">
        <p:scale>
          <a:sx n="77" d="100"/>
          <a:sy n="77" d="100"/>
        </p:scale>
        <p:origin x="558" y="126"/>
      </p:cViewPr>
      <p:guideLst>
        <p:guide pos="3840"/>
        <p:guide orient="horz" pos="2160"/>
      </p:guideLst>
    </p:cSldViewPr>
  </p:slideViewPr>
  <p:outlineViewPr>
    <p:cViewPr>
      <p:scale>
        <a:sx n="33" d="100"/>
        <a:sy n="33" d="100"/>
      </p:scale>
      <p:origin x="0" y="-4320"/>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F4DCF1-ECAF-F7A7-2FE7-5E8E893BC4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C1330B0-5BAC-7408-8C3C-78D833684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BC71B-6527-4638-937B-C93EB849CB02}" type="datetimeFigureOut">
              <a:rPr lang="en-US" smtClean="0"/>
              <a:t>15/06/2024</a:t>
            </a:fld>
            <a:endParaRPr lang="en-US" dirty="0"/>
          </a:p>
        </p:txBody>
      </p:sp>
      <p:sp>
        <p:nvSpPr>
          <p:cNvPr id="4" name="Footer Placeholder 3">
            <a:extLst>
              <a:ext uri="{FF2B5EF4-FFF2-40B4-BE49-F238E27FC236}">
                <a16:creationId xmlns:a16="http://schemas.microsoft.com/office/drawing/2014/main" id="{F0D7EEB3-E0A5-7440-F7ED-F59975ED1E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F548D11-7466-6432-3BF5-64A1A1FA5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A70580-B89C-4157-871D-6B9318EE5F58}" type="slidenum">
              <a:rPr lang="en-US" smtClean="0"/>
              <a:t>‹#›</a:t>
            </a:fld>
            <a:endParaRPr lang="en-US" dirty="0"/>
          </a:p>
        </p:txBody>
      </p:sp>
    </p:spTree>
    <p:extLst>
      <p:ext uri="{BB962C8B-B14F-4D97-AF65-F5344CB8AC3E}">
        <p14:creationId xmlns:p14="http://schemas.microsoft.com/office/powerpoint/2010/main" val="294315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465A2-8C9C-419F-9FD8-234480873777}" type="datetimeFigureOut">
              <a:rPr lang="en-US" smtClean="0"/>
              <a:t>15/06/2024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F00E9-A49D-4007-B3B9-A3783809E505}" type="slidenum">
              <a:rPr lang="en-US" smtClean="0"/>
              <a:t>‹#›</a:t>
            </a:fld>
            <a:endParaRPr lang="en-US" dirty="0"/>
          </a:p>
        </p:txBody>
      </p:sp>
    </p:spTree>
    <p:extLst>
      <p:ext uri="{BB962C8B-B14F-4D97-AF65-F5344CB8AC3E}">
        <p14:creationId xmlns:p14="http://schemas.microsoft.com/office/powerpoint/2010/main" val="220969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a:t>
            </a:fld>
            <a:endParaRPr lang="en-US" dirty="0"/>
          </a:p>
        </p:txBody>
      </p:sp>
    </p:spTree>
    <p:extLst>
      <p:ext uri="{BB962C8B-B14F-4D97-AF65-F5344CB8AC3E}">
        <p14:creationId xmlns:p14="http://schemas.microsoft.com/office/powerpoint/2010/main" val="2189223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2</a:t>
            </a:fld>
            <a:endParaRPr lang="en-US" dirty="0"/>
          </a:p>
        </p:txBody>
      </p:sp>
    </p:spTree>
    <p:extLst>
      <p:ext uri="{BB962C8B-B14F-4D97-AF65-F5344CB8AC3E}">
        <p14:creationId xmlns:p14="http://schemas.microsoft.com/office/powerpoint/2010/main" val="56064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3</a:t>
            </a:fld>
            <a:endParaRPr lang="en-US" dirty="0"/>
          </a:p>
        </p:txBody>
      </p:sp>
    </p:spTree>
    <p:extLst>
      <p:ext uri="{BB962C8B-B14F-4D97-AF65-F5344CB8AC3E}">
        <p14:creationId xmlns:p14="http://schemas.microsoft.com/office/powerpoint/2010/main" val="603191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7</a:t>
            </a:fld>
            <a:endParaRPr lang="en-US" dirty="0"/>
          </a:p>
        </p:txBody>
      </p:sp>
    </p:spTree>
    <p:extLst>
      <p:ext uri="{BB962C8B-B14F-4D97-AF65-F5344CB8AC3E}">
        <p14:creationId xmlns:p14="http://schemas.microsoft.com/office/powerpoint/2010/main" val="386789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8</a:t>
            </a:fld>
            <a:endParaRPr lang="en-US" dirty="0"/>
          </a:p>
        </p:txBody>
      </p:sp>
    </p:spTree>
    <p:extLst>
      <p:ext uri="{BB962C8B-B14F-4D97-AF65-F5344CB8AC3E}">
        <p14:creationId xmlns:p14="http://schemas.microsoft.com/office/powerpoint/2010/main" val="433056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10</a:t>
            </a:fld>
            <a:endParaRPr lang="en-US" dirty="0"/>
          </a:p>
        </p:txBody>
      </p:sp>
    </p:spTree>
    <p:extLst>
      <p:ext uri="{BB962C8B-B14F-4D97-AF65-F5344CB8AC3E}">
        <p14:creationId xmlns:p14="http://schemas.microsoft.com/office/powerpoint/2010/main" val="3070488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9362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0773056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7489306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hasCustomPrompt="1"/>
          </p:nvPr>
        </p:nvSpPr>
        <p:spPr>
          <a:xfrm>
            <a:off x="7018020" y="662937"/>
            <a:ext cx="4624442" cy="5542025"/>
          </a:xfrm>
        </p:spPr>
        <p:txBody>
          <a:bodyPr vert="horz" wrap="square" lIns="0" tIns="0" rIns="0" bIns="0" rtlCol="0" anchor="ctr" anchorCtr="0">
            <a:normAutofit/>
          </a:bodyPr>
          <a:lstStyle>
            <a:lvl1pPr>
              <a:defRPr lang="en-US" dirty="0"/>
            </a:lvl1pPr>
          </a:lstStyle>
          <a:p>
            <a:pPr lvl="0">
              <a:lnSpc>
                <a:spcPct val="100000"/>
              </a:lnSpc>
            </a:pPr>
            <a:r>
              <a:rPr lang="en-US" dirty="0"/>
              <a:t>Click to add title</a:t>
            </a:r>
          </a:p>
        </p:txBody>
      </p:sp>
      <p:sp>
        <p:nvSpPr>
          <p:cNvPr id="9" name="Picture Placeholder 8">
            <a:extLst>
              <a:ext uri="{FF2B5EF4-FFF2-40B4-BE49-F238E27FC236}">
                <a16:creationId xmlns:a16="http://schemas.microsoft.com/office/drawing/2014/main" id="{988CE9D0-E6DB-A38D-ED84-A53D0493E6D0}"/>
              </a:ext>
            </a:extLst>
          </p:cNvPr>
          <p:cNvSpPr>
            <a:spLocks noGrp="1"/>
          </p:cNvSpPr>
          <p:nvPr>
            <p:ph type="pic" sz="quarter" idx="13" hasCustomPrompt="1"/>
          </p:nvPr>
        </p:nvSpPr>
        <p:spPr>
          <a:xfrm>
            <a:off x="0" y="0"/>
            <a:ext cx="6267450" cy="6858000"/>
          </a:xfrm>
        </p:spPr>
        <p:txBody>
          <a:bodyPr>
            <a:normAutofit/>
          </a:bodyPr>
          <a:lstStyle>
            <a:lvl1pPr marL="0" indent="0" algn="ctr">
              <a:buNone/>
              <a:defRPr sz="2000"/>
            </a:lvl1pPr>
          </a:lstStyle>
          <a:p>
            <a:r>
              <a:rPr lang="en-US" dirty="0"/>
              <a:t>Click icon to insert picture</a:t>
            </a:r>
          </a:p>
        </p:txBody>
      </p:sp>
    </p:spTree>
    <p:extLst>
      <p:ext uri="{BB962C8B-B14F-4D97-AF65-F5344CB8AC3E}">
        <p14:creationId xmlns:p14="http://schemas.microsoft.com/office/powerpoint/2010/main" val="411926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3C4A872-A473-BFD2-150E-387250C2B4DA}"/>
              </a:ext>
              <a:ext uri="{C183D7F6-B498-43B3-948B-1728B52AA6E4}">
                <adec:decorative xmlns:adec="http://schemas.microsoft.com/office/drawing/2017/decorative" val="1"/>
              </a:ext>
            </a:extLst>
          </p:cNvPr>
          <p:cNvGrpSpPr/>
          <p:nvPr userDrawn="1"/>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id="{C5C8D53B-A579-BCFA-58E8-C386DABC92CD}"/>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a:extLst>
                <a:ext uri="{FF2B5EF4-FFF2-40B4-BE49-F238E27FC236}">
                  <a16:creationId xmlns:a16="http://schemas.microsoft.com/office/drawing/2014/main" id="{23A34CAC-4A03-ADDB-E97F-8675E68FC0B3}"/>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0C733506-2F0D-8F31-52D1-5244F04A706B}"/>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Freeform: Shape 26">
              <a:extLst>
                <a:ext uri="{FF2B5EF4-FFF2-40B4-BE49-F238E27FC236}">
                  <a16:creationId xmlns:a16="http://schemas.microsoft.com/office/drawing/2014/main" id="{29356E3D-E14C-9C43-7CE4-A7156B1E10DB}"/>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0" name="Title 19">
            <a:extLst>
              <a:ext uri="{FF2B5EF4-FFF2-40B4-BE49-F238E27FC236}">
                <a16:creationId xmlns:a16="http://schemas.microsoft.com/office/drawing/2014/main" id="{85C652DA-55F6-9691-4254-344E0A4E9ABF}"/>
              </a:ext>
            </a:extLst>
          </p:cNvPr>
          <p:cNvSpPr>
            <a:spLocks noGrp="1"/>
          </p:cNvSpPr>
          <p:nvPr>
            <p:ph type="title" hasCustomPrompt="1"/>
          </p:nvPr>
        </p:nvSpPr>
        <p:spPr>
          <a:xfrm>
            <a:off x="550863" y="483924"/>
            <a:ext cx="11090275" cy="1684059"/>
          </a:xfrm>
        </p:spPr>
        <p:txBody>
          <a:bodyPr anchor="b">
            <a:normAutofit/>
          </a:bodyPr>
          <a:lstStyle>
            <a:lvl1pPr>
              <a:defRPr sz="4000"/>
            </a:lvl1pPr>
          </a:lstStyle>
          <a:p>
            <a:r>
              <a:rPr lang="en-US" dirty="0"/>
              <a:t>Click to add title</a:t>
            </a:r>
          </a:p>
        </p:txBody>
      </p:sp>
      <p:sp>
        <p:nvSpPr>
          <p:cNvPr id="22" name="Content Placeholder 21">
            <a:extLst>
              <a:ext uri="{FF2B5EF4-FFF2-40B4-BE49-F238E27FC236}">
                <a16:creationId xmlns:a16="http://schemas.microsoft.com/office/drawing/2014/main" id="{4DB7AC4F-2818-7F0D-AC6A-736D5F2C7392}"/>
              </a:ext>
            </a:extLst>
          </p:cNvPr>
          <p:cNvSpPr>
            <a:spLocks noGrp="1"/>
          </p:cNvSpPr>
          <p:nvPr>
            <p:ph sz="quarter" idx="13" hasCustomPrompt="1"/>
          </p:nvPr>
        </p:nvSpPr>
        <p:spPr>
          <a:xfrm>
            <a:off x="550863" y="2419350"/>
            <a:ext cx="11090274" cy="3913188"/>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dirty="0"/>
          </a:p>
        </p:txBody>
      </p:sp>
      <p:grpSp>
        <p:nvGrpSpPr>
          <p:cNvPr id="5" name="Group 4">
            <a:extLst>
              <a:ext uri="{FF2B5EF4-FFF2-40B4-BE49-F238E27FC236}">
                <a16:creationId xmlns:a16="http://schemas.microsoft.com/office/drawing/2014/main" id="{6C61DF04-D7CB-2B19-8BB9-3E90A661973E}"/>
              </a:ext>
              <a:ext uri="{C183D7F6-B498-43B3-948B-1728B52AA6E4}">
                <adec:decorative xmlns:adec="http://schemas.microsoft.com/office/drawing/2017/decorative" val="1"/>
              </a:ext>
            </a:extLst>
          </p:cNvPr>
          <p:cNvGrpSpPr/>
          <p:nvPr userDrawn="1"/>
        </p:nvGrpSpPr>
        <p:grpSpPr>
          <a:xfrm>
            <a:off x="9010824" y="1514007"/>
            <a:ext cx="734257" cy="760506"/>
            <a:chOff x="5243759" y="1363788"/>
            <a:chExt cx="734257" cy="760506"/>
          </a:xfrm>
        </p:grpSpPr>
        <p:sp>
          <p:nvSpPr>
            <p:cNvPr id="6" name="Freeform 5">
              <a:extLst>
                <a:ext uri="{FF2B5EF4-FFF2-40B4-BE49-F238E27FC236}">
                  <a16:creationId xmlns:a16="http://schemas.microsoft.com/office/drawing/2014/main" id="{5DE1CC00-F893-E215-8086-65B6605C5FC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6EBF50D9-F9B8-ADB3-8B4A-AF19564EE6E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80BE1060-7183-58F8-EEBF-64135EE82BC5}"/>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1" name="Oval 10">
            <a:extLst>
              <a:ext uri="{FF2B5EF4-FFF2-40B4-BE49-F238E27FC236}">
                <a16:creationId xmlns:a16="http://schemas.microsoft.com/office/drawing/2014/main" id="{E597A3BE-0D13-9033-E3FD-78202DB799C8}"/>
              </a:ext>
              <a:ext uri="{C183D7F6-B498-43B3-948B-1728B52AA6E4}">
                <adec:decorative xmlns:adec="http://schemas.microsoft.com/office/drawing/2017/decorative" val="1"/>
              </a:ext>
            </a:extLst>
          </p:cNvPr>
          <p:cNvSpPr>
            <a:spLocks noChangeAspect="1"/>
          </p:cNvSpPr>
          <p:nvPr userDrawn="1"/>
        </p:nvSpPr>
        <p:spPr>
          <a:xfrm>
            <a:off x="10168304"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2" name="Group 11">
            <a:extLst>
              <a:ext uri="{FF2B5EF4-FFF2-40B4-BE49-F238E27FC236}">
                <a16:creationId xmlns:a16="http://schemas.microsoft.com/office/drawing/2014/main" id="{D8867D9A-3F3B-94C3-244B-0006226AEF73}"/>
              </a:ext>
              <a:ext uri="{C183D7F6-B498-43B3-948B-1728B52AA6E4}">
                <adec:decorative xmlns:adec="http://schemas.microsoft.com/office/drawing/2017/decorative" val="1"/>
              </a:ext>
            </a:extLst>
          </p:cNvPr>
          <p:cNvGrpSpPr/>
          <p:nvPr userDrawn="1"/>
        </p:nvGrpSpPr>
        <p:grpSpPr>
          <a:xfrm flipH="1">
            <a:off x="9063019" y="3199533"/>
            <a:ext cx="3597052" cy="2615018"/>
            <a:chOff x="4541453" y="3199533"/>
            <a:chExt cx="3597052" cy="2615018"/>
          </a:xfrm>
        </p:grpSpPr>
        <p:sp>
          <p:nvSpPr>
            <p:cNvPr id="13" name="Freeform: Shape 38">
              <a:extLst>
                <a:ext uri="{FF2B5EF4-FFF2-40B4-BE49-F238E27FC236}">
                  <a16:creationId xmlns:a16="http://schemas.microsoft.com/office/drawing/2014/main" id="{955FC3D1-6227-A188-CCDB-11D573FD807A}"/>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4" name="Group 13">
              <a:extLst>
                <a:ext uri="{FF2B5EF4-FFF2-40B4-BE49-F238E27FC236}">
                  <a16:creationId xmlns:a16="http://schemas.microsoft.com/office/drawing/2014/main" id="{AE6BE70E-C41E-449D-A48C-4EB6BB7DC20D}"/>
                </a:ext>
              </a:extLst>
            </p:cNvPr>
            <p:cNvGrpSpPr/>
            <p:nvPr/>
          </p:nvGrpSpPr>
          <p:grpSpPr>
            <a:xfrm>
              <a:off x="4541453" y="3199533"/>
              <a:ext cx="3478701" cy="2615018"/>
              <a:chOff x="-481151" y="3199533"/>
              <a:chExt cx="3478701" cy="2615018"/>
            </a:xfrm>
          </p:grpSpPr>
          <p:sp>
            <p:nvSpPr>
              <p:cNvPr id="15" name="Freeform: Shape 32">
                <a:extLst>
                  <a:ext uri="{FF2B5EF4-FFF2-40B4-BE49-F238E27FC236}">
                    <a16:creationId xmlns:a16="http://schemas.microsoft.com/office/drawing/2014/main" id="{B7C0B12B-49BE-7855-18FB-8583C8DD9617}"/>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Oval 15">
                <a:extLst>
                  <a:ext uri="{FF2B5EF4-FFF2-40B4-BE49-F238E27FC236}">
                    <a16:creationId xmlns:a16="http://schemas.microsoft.com/office/drawing/2014/main" id="{67C78A37-D378-70D3-D6E3-AB9400EB583E}"/>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7" name="Group 16">
            <a:extLst>
              <a:ext uri="{FF2B5EF4-FFF2-40B4-BE49-F238E27FC236}">
                <a16:creationId xmlns:a16="http://schemas.microsoft.com/office/drawing/2014/main" id="{02491172-466F-19CC-B639-A1C3CAB1D43A}"/>
              </a:ext>
              <a:ext uri="{C183D7F6-B498-43B3-948B-1728B52AA6E4}">
                <adec:decorative xmlns:adec="http://schemas.microsoft.com/office/drawing/2017/decorative" val="1"/>
              </a:ext>
            </a:extLst>
          </p:cNvPr>
          <p:cNvGrpSpPr/>
          <p:nvPr userDrawn="1"/>
        </p:nvGrpSpPr>
        <p:grpSpPr>
          <a:xfrm>
            <a:off x="5690545" y="4100655"/>
            <a:ext cx="1335600" cy="1262947"/>
            <a:chOff x="10145015" y="2343978"/>
            <a:chExt cx="1335600" cy="1262947"/>
          </a:xfrm>
        </p:grpSpPr>
        <p:sp>
          <p:nvSpPr>
            <p:cNvPr id="18" name="Freeform: Shape 25">
              <a:extLst>
                <a:ext uri="{FF2B5EF4-FFF2-40B4-BE49-F238E27FC236}">
                  <a16:creationId xmlns:a16="http://schemas.microsoft.com/office/drawing/2014/main" id="{45EC885D-265C-397B-5DAF-57A66CDA30B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Oval 18">
              <a:extLst>
                <a:ext uri="{FF2B5EF4-FFF2-40B4-BE49-F238E27FC236}">
                  <a16:creationId xmlns:a16="http://schemas.microsoft.com/office/drawing/2014/main" id="{3601DB21-D937-2F89-DC26-063DFC7800C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207653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550863" y="4045464"/>
            <a:ext cx="11115355" cy="2286000"/>
          </a:xfrm>
        </p:spPr>
        <p:txBody>
          <a:bodyPr anchor="ctr">
            <a:noAutofit/>
          </a:bodyPr>
          <a:lstStyle>
            <a:lvl1pPr algn="l">
              <a:defRPr sz="5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hasCustomPrompt="1"/>
          </p:nvPr>
        </p:nvSpPr>
        <p:spPr>
          <a:xfrm>
            <a:off x="0" y="4594"/>
            <a:ext cx="12192000" cy="3771878"/>
          </a:xfrm>
        </p:spPr>
        <p:txBody>
          <a:bodyPr>
            <a:noAutofit/>
          </a:bodyPr>
          <a:lstStyle>
            <a:lvl1pPr marL="0" indent="0" algn="ctr">
              <a:buNone/>
              <a:defRPr sz="2000"/>
            </a:lvl1pPr>
          </a:lstStyle>
          <a:p>
            <a:r>
              <a:rPr lang="en-US" dirty="0"/>
              <a:t>Click icon to insert picture</a:t>
            </a:r>
          </a:p>
        </p:txBody>
      </p:sp>
      <p:sp>
        <p:nvSpPr>
          <p:cNvPr id="7" name="Oval 6">
            <a:extLst>
              <a:ext uri="{FF2B5EF4-FFF2-40B4-BE49-F238E27FC236}">
                <a16:creationId xmlns:a16="http://schemas.microsoft.com/office/drawing/2014/main" id="{57BF9F63-86BE-5515-AD3C-59481B3FF4B4}"/>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673299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87E98C0-6053-9701-92D0-4EF9ADBC500C}"/>
              </a:ext>
              <a:ext uri="{C183D7F6-B498-43B3-948B-1728B52AA6E4}">
                <adec:decorative xmlns:adec="http://schemas.microsoft.com/office/drawing/2017/decorative" val="1"/>
              </a:ext>
            </a:extLst>
          </p:cNvPr>
          <p:cNvGrpSpPr/>
          <p:nvPr userDrawn="1"/>
        </p:nvGrpSpPr>
        <p:grpSpPr>
          <a:xfrm flipH="1" flipV="1">
            <a:off x="9063019" y="746716"/>
            <a:ext cx="3597052" cy="2615018"/>
            <a:chOff x="4541453" y="3199533"/>
            <a:chExt cx="3597052" cy="2615018"/>
          </a:xfrm>
        </p:grpSpPr>
        <p:sp>
          <p:nvSpPr>
            <p:cNvPr id="8" name="Freeform: Shape 38">
              <a:extLst>
                <a:ext uri="{FF2B5EF4-FFF2-40B4-BE49-F238E27FC236}">
                  <a16:creationId xmlns:a16="http://schemas.microsoft.com/office/drawing/2014/main" id="{C32B1A1D-760B-9D3D-A869-E50FC962A629}"/>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D02EF78B-5BDF-8632-B9B1-087DB042EEC7}"/>
                </a:ext>
              </a:extLst>
            </p:cNvPr>
            <p:cNvGrpSpPr/>
            <p:nvPr/>
          </p:nvGrpSpPr>
          <p:grpSpPr>
            <a:xfrm>
              <a:off x="4541453" y="3199533"/>
              <a:ext cx="3478701" cy="2615018"/>
              <a:chOff x="-481151" y="3199533"/>
              <a:chExt cx="3478701" cy="2615018"/>
            </a:xfrm>
          </p:grpSpPr>
          <p:sp>
            <p:nvSpPr>
              <p:cNvPr id="10" name="Freeform: Shape 32">
                <a:extLst>
                  <a:ext uri="{FF2B5EF4-FFF2-40B4-BE49-F238E27FC236}">
                    <a16:creationId xmlns:a16="http://schemas.microsoft.com/office/drawing/2014/main" id="{5C54B3E8-515B-0865-9321-DB3793A62240}"/>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Oval 10">
                <a:extLst>
                  <a:ext uri="{FF2B5EF4-FFF2-40B4-BE49-F238E27FC236}">
                    <a16:creationId xmlns:a16="http://schemas.microsoft.com/office/drawing/2014/main" id="{56E92718-2CCD-B15D-8DE5-46285BEA256B}"/>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9" name="Group 18">
            <a:extLst>
              <a:ext uri="{FF2B5EF4-FFF2-40B4-BE49-F238E27FC236}">
                <a16:creationId xmlns:a16="http://schemas.microsoft.com/office/drawing/2014/main" id="{AEA0B78B-84F0-8B85-40E8-678689DC13E6}"/>
              </a:ext>
              <a:ext uri="{C183D7F6-B498-43B3-948B-1728B52AA6E4}">
                <adec:decorative xmlns:adec="http://schemas.microsoft.com/office/drawing/2017/decorative" val="1"/>
              </a:ext>
            </a:extLst>
          </p:cNvPr>
          <p:cNvGrpSpPr/>
          <p:nvPr userDrawn="1"/>
        </p:nvGrpSpPr>
        <p:grpSpPr>
          <a:xfrm>
            <a:off x="8723112" y="5088958"/>
            <a:ext cx="1335600" cy="1262947"/>
            <a:chOff x="10145015" y="2343978"/>
            <a:chExt cx="1335600" cy="1262947"/>
          </a:xfrm>
        </p:grpSpPr>
        <p:sp>
          <p:nvSpPr>
            <p:cNvPr id="20" name="Freeform: Shape 25">
              <a:extLst>
                <a:ext uri="{FF2B5EF4-FFF2-40B4-BE49-F238E27FC236}">
                  <a16:creationId xmlns:a16="http://schemas.microsoft.com/office/drawing/2014/main" id="{2E5D7C6F-BF77-9B7D-5B12-7AF3ED280B43}"/>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FA599EE6-2673-0AD8-EAE0-45C79326015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50862" y="498474"/>
            <a:ext cx="7960421" cy="1450217"/>
          </a:xfrm>
        </p:spPr>
        <p:txBody>
          <a:bodyPr vert="horz" wrap="square" lIns="0" tIns="0" rIns="0" bIns="0" rtlCol="0" anchor="t" anchorCtr="0">
            <a:normAutofit/>
          </a:bodyPr>
          <a:lstStyle>
            <a:lvl1pPr>
              <a:defRPr lang="en-US" sz="40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81343" y="2103039"/>
            <a:ext cx="7929940" cy="3979625"/>
          </a:xfrm>
        </p:spPr>
        <p:txBody>
          <a:bodyPr>
            <a:normAutofit/>
          </a:bodyPr>
          <a:lstStyle>
            <a:lvl1pPr>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287663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96D26C0-4AFC-33CC-99BE-317E9A844352}"/>
              </a:ext>
            </a:extLst>
          </p:cNvPr>
          <p:cNvSpPr>
            <a:spLocks noGrp="1"/>
          </p:cNvSpPr>
          <p:nvPr>
            <p:ph type="pic" sz="quarter" idx="13" hasCustomPrompt="1"/>
          </p:nvPr>
        </p:nvSpPr>
        <p:spPr>
          <a:xfrm>
            <a:off x="0" y="0"/>
            <a:ext cx="12192000" cy="6858000"/>
          </a:xfrm>
        </p:spPr>
        <p:txBody>
          <a:bodyPr/>
          <a:lstStyle>
            <a:lvl1pPr marL="0" indent="0" algn="ctr">
              <a:buNone/>
              <a:defRPr sz="2000"/>
            </a:lvl1pPr>
          </a:lstStyle>
          <a:p>
            <a:r>
              <a:rPr lang="en-US" dirty="0"/>
              <a:t>Click icon to insert picture</a:t>
            </a:r>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376680"/>
            <a:ext cx="9144000" cy="2286000"/>
          </a:xfrm>
        </p:spPr>
        <p:txBody>
          <a:bodyPr anchor="b">
            <a:noAutofit/>
          </a:bodyPr>
          <a:lstStyle>
            <a:lvl1pPr algn="ctr">
              <a:defRPr sz="54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799840"/>
            <a:ext cx="9144000" cy="2286000"/>
          </a:xfrm>
        </p:spPr>
        <p:txBody>
          <a:bodyPr>
            <a:no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606994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508635"/>
            <a:ext cx="11090274" cy="1332000"/>
          </a:xfrm>
        </p:spPr>
        <p:txBody>
          <a:bodyPr>
            <a:normAutofit/>
          </a:bodyPr>
          <a:lstStyle>
            <a:lvl1pPr>
              <a:lnSpc>
                <a:spcPct val="100000"/>
              </a:lnSpc>
              <a:defRPr sz="4000"/>
            </a:lvl1pPr>
          </a:lstStyle>
          <a:p>
            <a:r>
              <a:rPr lang="en-US" dirty="0"/>
              <a:t>Click to add title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6B65629D-0977-C0EA-5E0B-C4822F43DAEE}"/>
              </a:ext>
            </a:extLst>
          </p:cNvPr>
          <p:cNvSpPr>
            <a:spLocks noGrp="1"/>
          </p:cNvSpPr>
          <p:nvPr>
            <p:ph sz="half" idx="13" hasCustomPrompt="1"/>
          </p:nvPr>
        </p:nvSpPr>
        <p:spPr>
          <a:xfrm>
            <a:off x="6205540"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19299829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600974" y="196900"/>
            <a:ext cx="4899628" cy="2331490"/>
          </a:xfrm>
        </p:spPr>
        <p:txBody>
          <a:bodyPr anchor="b" anchorCtr="0">
            <a:noAutofit/>
          </a:bodyPr>
          <a:lstStyle>
            <a:lvl1pPr algn="r">
              <a:defRPr sz="40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83162" y="2827209"/>
            <a:ext cx="4917440" cy="3442144"/>
          </a:xfrm>
        </p:spPr>
        <p:txBody>
          <a:bodyPr>
            <a:normAutofit/>
          </a:bodyPr>
          <a:lstStyle>
            <a:lvl1pPr marL="0" indent="0" algn="r">
              <a:buNone/>
              <a:defRPr sz="1800">
                <a:solidFill>
                  <a:schemeClr val="tx1"/>
                </a:solidFill>
              </a:defRPr>
            </a:lvl1pPr>
            <a:lvl2pPr algn="r">
              <a:defRPr sz="1200">
                <a:solidFill>
                  <a:schemeClr val="tx1"/>
                </a:solidFill>
              </a:defRPr>
            </a:lvl2pPr>
            <a:lvl3pPr algn="r">
              <a:defRPr sz="1200">
                <a:solidFill>
                  <a:schemeClr val="tx1"/>
                </a:solidFill>
              </a:defRPr>
            </a:lvl3pPr>
            <a:lvl4pPr algn="r">
              <a:defRPr sz="1200">
                <a:solidFill>
                  <a:schemeClr val="tx1"/>
                </a:solidFill>
              </a:defRPr>
            </a:lvl4pPr>
            <a:lvl5pPr algn="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095588" y="0"/>
            <a:ext cx="6095998" cy="6858000"/>
          </a:xfrm>
        </p:spPr>
        <p:txBody>
          <a:bodyPr>
            <a:normAutofit/>
          </a:bodyPr>
          <a:lstStyle>
            <a:lvl1pPr marL="0" indent="0" algn="ctr">
              <a:buNone/>
              <a:defRPr sz="2000">
                <a:solidFill>
                  <a:schemeClr val="tx1"/>
                </a:solidFill>
              </a:defRPr>
            </a:lvl1pPr>
          </a:lstStyle>
          <a:p>
            <a:r>
              <a:rPr lang="en-US"/>
              <a:t>Click icon to add picture</a:t>
            </a:r>
            <a:endParaRPr lang="en-US" dirty="0"/>
          </a:p>
        </p:txBody>
      </p:sp>
      <p:grpSp>
        <p:nvGrpSpPr>
          <p:cNvPr id="4" name="Group 3">
            <a:extLst>
              <a:ext uri="{FF2B5EF4-FFF2-40B4-BE49-F238E27FC236}">
                <a16:creationId xmlns:a16="http://schemas.microsoft.com/office/drawing/2014/main" id="{A904CD02-7C7D-28DD-85A8-2FD92C29D32A}"/>
              </a:ext>
              <a:ext uri="{C183D7F6-B498-43B3-948B-1728B52AA6E4}">
                <adec:decorative xmlns:adec="http://schemas.microsoft.com/office/drawing/2017/decorative" val="1"/>
              </a:ext>
            </a:extLst>
          </p:cNvPr>
          <p:cNvGrpSpPr/>
          <p:nvPr userDrawn="1"/>
        </p:nvGrpSpPr>
        <p:grpSpPr>
          <a:xfrm>
            <a:off x="4803321" y="682622"/>
            <a:ext cx="734257" cy="760506"/>
            <a:chOff x="5243759" y="1363788"/>
            <a:chExt cx="734257" cy="760506"/>
          </a:xfrm>
        </p:grpSpPr>
        <p:sp>
          <p:nvSpPr>
            <p:cNvPr id="9" name="Freeform 5">
              <a:extLst>
                <a:ext uri="{FF2B5EF4-FFF2-40B4-BE49-F238E27FC236}">
                  <a16:creationId xmlns:a16="http://schemas.microsoft.com/office/drawing/2014/main" id="{FB7341D0-DC30-9661-B3E0-91DE7C37946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 name="Freeform 6">
              <a:extLst>
                <a:ext uri="{FF2B5EF4-FFF2-40B4-BE49-F238E27FC236}">
                  <a16:creationId xmlns:a16="http://schemas.microsoft.com/office/drawing/2014/main" id="{92A118B5-9F91-EA1B-3F95-6BFA5095544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Freeform 8">
              <a:extLst>
                <a:ext uri="{FF2B5EF4-FFF2-40B4-BE49-F238E27FC236}">
                  <a16:creationId xmlns:a16="http://schemas.microsoft.com/office/drawing/2014/main" id="{208891A5-91FA-D924-CB46-E74B50635001}"/>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Oval 14">
            <a:extLst>
              <a:ext uri="{FF2B5EF4-FFF2-40B4-BE49-F238E27FC236}">
                <a16:creationId xmlns:a16="http://schemas.microsoft.com/office/drawing/2014/main" id="{BE5F7483-2261-D4C4-30E3-2D379D8CA06D}"/>
              </a:ext>
              <a:ext uri="{C183D7F6-B498-43B3-948B-1728B52AA6E4}">
                <adec:decorative xmlns:adec="http://schemas.microsoft.com/office/drawing/2017/decorative" val="1"/>
              </a:ext>
            </a:extLst>
          </p:cNvPr>
          <p:cNvSpPr>
            <a:spLocks noChangeAspect="1"/>
          </p:cNvSpPr>
          <p:nvPr userDrawn="1"/>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467473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550863" y="550801"/>
            <a:ext cx="11090275" cy="1237360"/>
          </a:xfrm>
        </p:spPr>
        <p:txBody>
          <a:bodyPr anchor="t" anchorCtr="0">
            <a:noAutofit/>
          </a:bodyPr>
          <a:lstStyle>
            <a:lvl1pPr>
              <a:defRPr sz="40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53720" y="1917065"/>
            <a:ext cx="2921000" cy="4297680"/>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hasCustomPrompt="1"/>
          </p:nvPr>
        </p:nvSpPr>
        <p:spPr>
          <a:xfrm>
            <a:off x="4048759" y="1917065"/>
            <a:ext cx="7591799" cy="4297680"/>
          </a:xfrm>
        </p:spPr>
        <p:txBody>
          <a:bodyPr>
            <a:normAutofit/>
          </a:bodyPr>
          <a:lstStyle>
            <a:lvl1pPr>
              <a:defRPr sz="2000">
                <a:solidFill>
                  <a:schemeClr val="tx1"/>
                </a:solidFill>
              </a:defRPr>
            </a:lvl1pPr>
          </a:lstStyle>
          <a:p>
            <a:r>
              <a:rPr lang="en-US" dirty="0"/>
              <a:t>Click icon to insert table</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523815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632234630"/>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488315"/>
            <a:ext cx="11090274" cy="1332000"/>
          </a:xfrm>
        </p:spPr>
        <p:txBody>
          <a:bodyPr>
            <a:normAutofit/>
          </a:bodyPr>
          <a:lstStyle>
            <a:lvl1pPr>
              <a:lnSpc>
                <a:spcPct val="100000"/>
              </a:lnSpc>
              <a:defRPr sz="4000"/>
            </a:lvl1pPr>
          </a:lstStyle>
          <a:p>
            <a:r>
              <a:rPr lang="en-US" dirty="0"/>
              <a:t>Click to add title</a:t>
            </a:r>
          </a:p>
        </p:txBody>
      </p:sp>
      <p:grpSp>
        <p:nvGrpSpPr>
          <p:cNvPr id="11" name="Group 10">
            <a:extLst>
              <a:ext uri="{FF2B5EF4-FFF2-40B4-BE49-F238E27FC236}">
                <a16:creationId xmlns:a16="http://schemas.microsoft.com/office/drawing/2014/main" id="{6EFC6ED4-22DD-0C3B-D15A-218307AB6DF2}"/>
              </a:ext>
              <a:ext uri="{C183D7F6-B498-43B3-948B-1728B52AA6E4}">
                <adec:decorative xmlns:adec="http://schemas.microsoft.com/office/drawing/2017/decorative" val="1"/>
              </a:ext>
            </a:extLst>
          </p:cNvPr>
          <p:cNvGrpSpPr/>
          <p:nvPr userDrawn="1"/>
        </p:nvGrpSpPr>
        <p:grpSpPr>
          <a:xfrm>
            <a:off x="10379261" y="2030035"/>
            <a:ext cx="1335600" cy="1262947"/>
            <a:chOff x="10145015" y="2343978"/>
            <a:chExt cx="1335600" cy="1262947"/>
          </a:xfrm>
        </p:grpSpPr>
        <p:sp>
          <p:nvSpPr>
            <p:cNvPr id="12" name="Freeform: Shape 25">
              <a:extLst>
                <a:ext uri="{FF2B5EF4-FFF2-40B4-BE49-F238E27FC236}">
                  <a16:creationId xmlns:a16="http://schemas.microsoft.com/office/drawing/2014/main" id="{E4CD0F67-4BE8-1120-FCAE-806F9E18DD5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 name="Oval 13">
              <a:extLst>
                <a:ext uri="{FF2B5EF4-FFF2-40B4-BE49-F238E27FC236}">
                  <a16:creationId xmlns:a16="http://schemas.microsoft.com/office/drawing/2014/main" id="{59B74B85-E3CB-E24E-54C6-AB161411D93A}"/>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Freeform: Shape 21">
            <a:extLst>
              <a:ext uri="{FF2B5EF4-FFF2-40B4-BE49-F238E27FC236}">
                <a16:creationId xmlns:a16="http://schemas.microsoft.com/office/drawing/2014/main" id="{5781DEED-6608-D622-CA5E-C91FD8645ED6}"/>
              </a:ext>
              <a:ext uri="{C183D7F6-B498-43B3-948B-1728B52AA6E4}">
                <adec:decorative xmlns:adec="http://schemas.microsoft.com/office/drawing/2017/decorative" val="1"/>
              </a:ext>
            </a:extLst>
          </p:cNvPr>
          <p:cNvSpPr>
            <a:spLocks noChangeAspect="1"/>
          </p:cNvSpPr>
          <p:nvPr userDrawn="1"/>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1965095"/>
            <a:ext cx="5435600" cy="3995650"/>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C4B946DE-F802-2F36-2789-09D7F8604081}"/>
              </a:ext>
            </a:extLst>
          </p:cNvPr>
          <p:cNvSpPr>
            <a:spLocks noGrp="1"/>
          </p:cNvSpPr>
          <p:nvPr>
            <p:ph sz="half" idx="13" hasCustomPrompt="1"/>
          </p:nvPr>
        </p:nvSpPr>
        <p:spPr>
          <a:xfrm>
            <a:off x="6301305" y="1965095"/>
            <a:ext cx="5339397" cy="3995650"/>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2949659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736565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15189351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4728586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45413379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31167432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84548230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1766735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22205872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1" r:id="rId15"/>
    <p:sldLayoutId id="2147483722" r:id="rId16"/>
    <p:sldLayoutId id="2147483723" r:id="rId17"/>
    <p:sldLayoutId id="2147483724" r:id="rId18"/>
    <p:sldLayoutId id="2147483725" r:id="rId19"/>
    <p:sldLayoutId id="2147483726" r:id="rId20"/>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7" name="Group 1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8" name="Freeform: Shape 1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Oval 1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3" name="Rectangle 2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A screenshot of a computer&#10;&#10;Description automatically generated">
            <a:extLst>
              <a:ext uri="{FF2B5EF4-FFF2-40B4-BE49-F238E27FC236}">
                <a16:creationId xmlns:a16="http://schemas.microsoft.com/office/drawing/2014/main" id="{79E69D67-99F4-56A1-F2B4-247425CAA595}"/>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9386" b="9386"/>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5" name="Rectangle 24">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332287" y="0"/>
            <a:ext cx="7859713" cy="6857998"/>
          </a:xfrm>
          <a:prstGeom prst="rect">
            <a:avLst/>
          </a:prstGeom>
          <a:gradFill flip="none" rotWithShape="1">
            <a:gsLst>
              <a:gs pos="50000">
                <a:schemeClr val="bg2">
                  <a:alpha val="60000"/>
                </a:schemeClr>
              </a:gs>
              <a:gs pos="0">
                <a:schemeClr val="bg2">
                  <a:alpha val="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0047101-8D42-6100-9CEA-AEC0FAEAB606}"/>
              </a:ext>
            </a:extLst>
          </p:cNvPr>
          <p:cNvSpPr>
            <a:spLocks noGrp="1"/>
          </p:cNvSpPr>
          <p:nvPr>
            <p:ph type="title"/>
          </p:nvPr>
        </p:nvSpPr>
        <p:spPr>
          <a:xfrm>
            <a:off x="6313069" y="0"/>
            <a:ext cx="5860891" cy="2887174"/>
          </a:xfrm>
        </p:spPr>
        <p:txBody>
          <a:bodyPr vert="horz" wrap="square" lIns="0" tIns="0" rIns="0" bIns="0" rtlCol="0" anchor="b" anchorCtr="0">
            <a:normAutofit/>
          </a:bodyPr>
          <a:lstStyle/>
          <a:p>
            <a:pPr algn="ctr">
              <a:lnSpc>
                <a:spcPct val="100000"/>
              </a:lnSpc>
            </a:pPr>
            <a:r>
              <a:rPr lang="en-US" sz="5400" kern="1200">
                <a:solidFill>
                  <a:schemeClr val="tx1"/>
                </a:solidFill>
                <a:latin typeface="Arial" panose="020B0604020202020204" pitchFamily="34" charset="0"/>
                <a:cs typeface="Arial" panose="020B0604020202020204" pitchFamily="34" charset="0"/>
              </a:rPr>
              <a:t>Hệ điều hành Linux</a:t>
            </a:r>
          </a:p>
        </p:txBody>
      </p:sp>
      <p:sp>
        <p:nvSpPr>
          <p:cNvPr id="27" name="Rectangle 26">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3092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6CC09F-7383-3A4C-555C-35DA0BB4B76E}"/>
              </a:ext>
            </a:extLst>
          </p:cNvPr>
          <p:cNvSpPr>
            <a:spLocks noGrp="1"/>
          </p:cNvSpPr>
          <p:nvPr>
            <p:ph type="title"/>
          </p:nvPr>
        </p:nvSpPr>
        <p:spPr>
          <a:xfrm>
            <a:off x="441326" y="162838"/>
            <a:ext cx="11090274" cy="814192"/>
          </a:xfrm>
        </p:spPr>
        <p:txBody>
          <a:bodyPr/>
          <a:lstStyle/>
          <a:p>
            <a:r>
              <a:rPr lang="en-US" b="1">
                <a:latin typeface="Arial" panose="020B0604020202020204" pitchFamily="34" charset="0"/>
                <a:cs typeface="Arial" panose="020B0604020202020204" pitchFamily="34" charset="0"/>
              </a:rPr>
              <a:t>Kernel ( nhân)</a:t>
            </a:r>
            <a:endParaRPr lang="en-US" b="1" dirty="0">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9BE7E655-DBBE-1E38-D543-EB34028F2F2B}"/>
              </a:ext>
            </a:extLst>
          </p:cNvPr>
          <p:cNvSpPr>
            <a:spLocks noGrp="1"/>
          </p:cNvSpPr>
          <p:nvPr>
            <p:ph sz="half" idx="1"/>
          </p:nvPr>
        </p:nvSpPr>
        <p:spPr>
          <a:xfrm>
            <a:off x="331789" y="1204005"/>
            <a:ext cx="5435600" cy="3267787"/>
          </a:xfrm>
        </p:spPr>
        <p:txBody>
          <a:bodyPr>
            <a:noAutofit/>
          </a:bodyPr>
          <a:lstStyle/>
          <a:p>
            <a:r>
              <a:rPr lang="en-US" sz="2400" b="1">
                <a:latin typeface="Arial" panose="020B0604020202020204" pitchFamily="34" charset="0"/>
                <a:cs typeface="Arial" panose="020B0604020202020204" pitchFamily="34" charset="0"/>
              </a:rPr>
              <a:t>Quản lý tài nguyên phần cứng: </a:t>
            </a:r>
            <a:r>
              <a:rPr lang="en-US" sz="2400">
                <a:latin typeface="Arial" panose="020B0604020202020204" pitchFamily="34" charset="0"/>
                <a:cs typeface="Arial" panose="020B0604020202020204" pitchFamily="34" charset="0"/>
              </a:rPr>
              <a:t>quản lý và điều phối sử dụng tài nguyên phần cứng.</a:t>
            </a:r>
            <a:endParaRPr lang="en-US" sz="2400" b="1" dirty="0">
              <a:latin typeface="Arial" panose="020B0604020202020204" pitchFamily="34" charset="0"/>
              <a:cs typeface="Arial" panose="020B0604020202020204" pitchFamily="34" charset="0"/>
            </a:endParaRPr>
          </a:p>
          <a:p>
            <a:pPr lvl="1"/>
            <a:r>
              <a:rPr lang="en-US" sz="2400">
                <a:latin typeface="Arial" panose="020B0604020202020204" pitchFamily="34" charset="0"/>
                <a:cs typeface="Arial" panose="020B0604020202020204" pitchFamily="34" charset="0"/>
              </a:rPr>
              <a:t>Ram</a:t>
            </a:r>
            <a:endParaRPr lang="en-US" sz="2400" dirty="0">
              <a:latin typeface="Arial" panose="020B0604020202020204" pitchFamily="34" charset="0"/>
              <a:cs typeface="Arial" panose="020B0604020202020204" pitchFamily="34" charset="0"/>
            </a:endParaRPr>
          </a:p>
          <a:p>
            <a:pPr lvl="1"/>
            <a:r>
              <a:rPr lang="en-US" sz="2400">
                <a:latin typeface="Arial" panose="020B0604020202020204" pitchFamily="34" charset="0"/>
                <a:cs typeface="Arial" panose="020B0604020202020204" pitchFamily="34" charset="0"/>
              </a:rPr>
              <a:t>Cpu</a:t>
            </a:r>
            <a:endParaRPr lang="en-US" sz="2400" dirty="0">
              <a:latin typeface="Arial" panose="020B0604020202020204" pitchFamily="34" charset="0"/>
              <a:cs typeface="Arial" panose="020B0604020202020204" pitchFamily="34" charset="0"/>
            </a:endParaRPr>
          </a:p>
          <a:p>
            <a:pPr lvl="1"/>
            <a:r>
              <a:rPr lang="en-US" sz="2400">
                <a:latin typeface="Arial" panose="020B0604020202020204" pitchFamily="34" charset="0"/>
                <a:cs typeface="Arial" panose="020B0604020202020204" pitchFamily="34" charset="0"/>
              </a:rPr>
              <a:t>Hdd, ổ đĩa, thiết bị ngoại vi, mạng,…</a:t>
            </a:r>
            <a:endParaRPr lang="en-US" sz="2400" dirty="0">
              <a:latin typeface="Arial" panose="020B0604020202020204" pitchFamily="34" charset="0"/>
              <a:cs typeface="Arial" panose="020B0604020202020204" pitchFamily="34" charset="0"/>
            </a:endParaRPr>
          </a:p>
        </p:txBody>
      </p:sp>
      <p:sp>
        <p:nvSpPr>
          <p:cNvPr id="2" name="Content Placeholder 5">
            <a:extLst>
              <a:ext uri="{FF2B5EF4-FFF2-40B4-BE49-F238E27FC236}">
                <a16:creationId xmlns:a16="http://schemas.microsoft.com/office/drawing/2014/main" id="{80E9195D-839A-5B01-136D-36AFC45945B6}"/>
              </a:ext>
            </a:extLst>
          </p:cNvPr>
          <p:cNvSpPr txBox="1">
            <a:spLocks/>
          </p:cNvSpPr>
          <p:nvPr/>
        </p:nvSpPr>
        <p:spPr>
          <a:xfrm>
            <a:off x="6096000" y="1204005"/>
            <a:ext cx="5435600" cy="3267787"/>
          </a:xfrm>
          <a:prstGeom prst="rect">
            <a:avLst/>
          </a:prstGeom>
        </p:spPr>
        <p:txBody>
          <a:bodyPr vert="horz" wrap="square" lIns="0" tIns="0" rIns="0" bIns="0" rtlCol="0">
            <a:noAutofit/>
          </a:bodyPr>
          <a:lstStyle>
            <a:lvl1pPr marL="0" indent="0" algn="l" defTabSz="914400" rtl="0" eaLnBrk="1" latinLnBrk="0" hangingPunct="1">
              <a:lnSpc>
                <a:spcPct val="110000"/>
              </a:lnSpc>
              <a:spcBef>
                <a:spcPts val="1000"/>
              </a:spcBef>
              <a:spcAft>
                <a:spcPts val="800"/>
              </a:spcAft>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2pPr>
            <a:lvl3pPr marL="41148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3pPr>
            <a:lvl4pPr marL="59436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4pPr>
            <a:lvl5pPr marL="77724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a:latin typeface="Arial" panose="020B0604020202020204" pitchFamily="34" charset="0"/>
                <a:cs typeface="Arial" panose="020B0604020202020204" pitchFamily="34" charset="0"/>
              </a:rPr>
              <a:t>Hệ thống tệp: </a:t>
            </a:r>
            <a:r>
              <a:rPr lang="en-US" sz="2400">
                <a:latin typeface="Arial" panose="020B0604020202020204" pitchFamily="34" charset="0"/>
                <a:cs typeface="Arial" panose="020B0604020202020204" pitchFamily="34" charset="0"/>
              </a:rPr>
              <a:t>cung cấp các dịch vụ quản lý tệp.</a:t>
            </a:r>
            <a:endParaRPr lang="en-US" sz="2400" b="1">
              <a:latin typeface="Arial" panose="020B0604020202020204" pitchFamily="34" charset="0"/>
              <a:cs typeface="Arial" panose="020B0604020202020204" pitchFamily="34" charset="0"/>
            </a:endParaRPr>
          </a:p>
          <a:p>
            <a:pPr lvl="1"/>
            <a:r>
              <a:rPr lang="en-US" sz="2400">
                <a:latin typeface="Arial" panose="020B0604020202020204" pitchFamily="34" charset="0"/>
                <a:cs typeface="Arial" panose="020B0604020202020204" pitchFamily="34" charset="0"/>
              </a:rPr>
              <a:t>Tạo</a:t>
            </a:r>
          </a:p>
          <a:p>
            <a:pPr lvl="1"/>
            <a:r>
              <a:rPr lang="en-US" sz="2400">
                <a:latin typeface="Arial" panose="020B0604020202020204" pitchFamily="34" charset="0"/>
                <a:cs typeface="Arial" panose="020B0604020202020204" pitchFamily="34" charset="0"/>
              </a:rPr>
              <a:t>Đọc, ghi, xóa</a:t>
            </a:r>
          </a:p>
          <a:p>
            <a:pPr lvl="1"/>
            <a:r>
              <a:rPr lang="en-US" sz="2400">
                <a:latin typeface="Arial" panose="020B0604020202020204" pitchFamily="34" charset="0"/>
                <a:cs typeface="Arial" panose="020B0604020202020204" pitchFamily="34" charset="0"/>
              </a:rPr>
              <a:t>Quyền truy cập.</a:t>
            </a:r>
          </a:p>
        </p:txBody>
      </p:sp>
      <p:sp>
        <p:nvSpPr>
          <p:cNvPr id="4" name="Content Placeholder 5">
            <a:extLst>
              <a:ext uri="{FF2B5EF4-FFF2-40B4-BE49-F238E27FC236}">
                <a16:creationId xmlns:a16="http://schemas.microsoft.com/office/drawing/2014/main" id="{B8654181-5174-435F-8A4F-5A00BB56115B}"/>
              </a:ext>
            </a:extLst>
          </p:cNvPr>
          <p:cNvSpPr txBox="1">
            <a:spLocks/>
          </p:cNvSpPr>
          <p:nvPr/>
        </p:nvSpPr>
        <p:spPr>
          <a:xfrm>
            <a:off x="331789" y="5061673"/>
            <a:ext cx="5435600" cy="1414284"/>
          </a:xfrm>
          <a:prstGeom prst="rect">
            <a:avLst/>
          </a:prstGeom>
        </p:spPr>
        <p:txBody>
          <a:bodyPr vert="horz" wrap="square" lIns="0" tIns="0" rIns="0" bIns="0" rtlCol="0">
            <a:noAutofit/>
          </a:bodyPr>
          <a:lstStyle>
            <a:lvl1pPr marL="0" indent="0" algn="l" defTabSz="914400" rtl="0" eaLnBrk="1" latinLnBrk="0" hangingPunct="1">
              <a:lnSpc>
                <a:spcPct val="110000"/>
              </a:lnSpc>
              <a:spcBef>
                <a:spcPts val="1000"/>
              </a:spcBef>
              <a:spcAft>
                <a:spcPts val="800"/>
              </a:spcAft>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2pPr>
            <a:lvl3pPr marL="41148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3pPr>
            <a:lvl4pPr marL="59436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4pPr>
            <a:lvl5pPr marL="77724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a:latin typeface="Arial" panose="020B0604020202020204" pitchFamily="34" charset="0"/>
                <a:cs typeface="Arial" panose="020B0604020202020204" pitchFamily="34" charset="0"/>
              </a:rPr>
              <a:t>Hỗ trợ giao tiếp và mạng: </a:t>
            </a:r>
            <a:r>
              <a:rPr lang="en-US" sz="2400">
                <a:latin typeface="Arial" panose="020B0604020202020204" pitchFamily="34" charset="0"/>
                <a:cs typeface="Arial" panose="020B0604020202020204" pitchFamily="34" charset="0"/>
              </a:rPr>
              <a:t>cung cấp giao diện để giao tiếp các ứng dụng, thiết bị, hỗ trợ giao thức mạng TCP/IP.</a:t>
            </a:r>
            <a:endParaRPr lang="en-US" sz="2400" b="1">
              <a:latin typeface="Arial" panose="020B0604020202020204" pitchFamily="34" charset="0"/>
              <a:cs typeface="Arial" panose="020B0604020202020204" pitchFamily="34" charset="0"/>
            </a:endParaRPr>
          </a:p>
        </p:txBody>
      </p:sp>
      <p:sp>
        <p:nvSpPr>
          <p:cNvPr id="5" name="Content Placeholder 5">
            <a:extLst>
              <a:ext uri="{FF2B5EF4-FFF2-40B4-BE49-F238E27FC236}">
                <a16:creationId xmlns:a16="http://schemas.microsoft.com/office/drawing/2014/main" id="{965A4C36-B31C-7C23-5A21-C8CD6C613281}"/>
              </a:ext>
            </a:extLst>
          </p:cNvPr>
          <p:cNvSpPr txBox="1">
            <a:spLocks/>
          </p:cNvSpPr>
          <p:nvPr/>
        </p:nvSpPr>
        <p:spPr>
          <a:xfrm>
            <a:off x="6096000" y="5061673"/>
            <a:ext cx="5435600" cy="1414284"/>
          </a:xfrm>
          <a:prstGeom prst="rect">
            <a:avLst/>
          </a:prstGeom>
        </p:spPr>
        <p:txBody>
          <a:bodyPr vert="horz" wrap="square" lIns="0" tIns="0" rIns="0" bIns="0" rtlCol="0">
            <a:noAutofit/>
          </a:bodyPr>
          <a:lstStyle>
            <a:lvl1pPr marL="0" indent="0" algn="l" defTabSz="914400" rtl="0" eaLnBrk="1" latinLnBrk="0" hangingPunct="1">
              <a:lnSpc>
                <a:spcPct val="110000"/>
              </a:lnSpc>
              <a:spcBef>
                <a:spcPts val="1000"/>
              </a:spcBef>
              <a:spcAft>
                <a:spcPts val="800"/>
              </a:spcAft>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2pPr>
            <a:lvl3pPr marL="41148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3pPr>
            <a:lvl4pPr marL="59436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4pPr>
            <a:lvl5pPr marL="77724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a:latin typeface="Arial" panose="020B0604020202020204" pitchFamily="34" charset="0"/>
                <a:cs typeface="Arial" panose="020B0604020202020204" pitchFamily="34" charset="0"/>
              </a:rPr>
              <a:t>Bảo mật: </a:t>
            </a:r>
            <a:r>
              <a:rPr lang="en-US" sz="2400">
                <a:latin typeface="Arial" panose="020B0604020202020204" pitchFamily="34" charset="0"/>
                <a:cs typeface="Arial" panose="020B0604020202020204" pitchFamily="34" charset="0"/>
              </a:rPr>
              <a:t> tính năng bảo mật, quản lý truy cập, kiểm soát tài nguyên, cơ chế tự bảo vệ.</a:t>
            </a:r>
            <a:endParaRPr lang="en-US" sz="24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01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p:cTn id="12" dur="1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6">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6">
                                            <p:txEl>
                                              <p:pRg st="0" end="0"/>
                                            </p:txEl>
                                          </p:spTgt>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 calcmode="lin" valueType="num">
                                      <p:cBhvr>
                                        <p:cTn id="18" dur="1000" fill="hold"/>
                                        <p:tgtEl>
                                          <p:spTgt spid="6">
                                            <p:txEl>
                                              <p:pRg st="1" end="1"/>
                                            </p:txEl>
                                          </p:spTgt>
                                        </p:tgtEl>
                                        <p:attrNameLst>
                                          <p:attrName>ppt_w</p:attrName>
                                        </p:attrNameLst>
                                      </p:cBhvr>
                                      <p:tavLst>
                                        <p:tav tm="0">
                                          <p:val>
                                            <p:fltVal val="0"/>
                                          </p:val>
                                        </p:tav>
                                        <p:tav tm="100000">
                                          <p:val>
                                            <p:strVal val="#ppt_w"/>
                                          </p:val>
                                        </p:tav>
                                      </p:tavLst>
                                    </p:anim>
                                    <p:anim calcmode="lin" valueType="num">
                                      <p:cBhvr>
                                        <p:cTn id="19" dur="1000" fill="hold"/>
                                        <p:tgtEl>
                                          <p:spTgt spid="6">
                                            <p:txEl>
                                              <p:pRg st="1" end="1"/>
                                            </p:txEl>
                                          </p:spTgt>
                                        </p:tgtEl>
                                        <p:attrNameLst>
                                          <p:attrName>ppt_h</p:attrName>
                                        </p:attrNameLst>
                                      </p:cBhvr>
                                      <p:tavLst>
                                        <p:tav tm="0">
                                          <p:val>
                                            <p:fltVal val="0"/>
                                          </p:val>
                                        </p:tav>
                                        <p:tav tm="100000">
                                          <p:val>
                                            <p:strVal val="#ppt_h"/>
                                          </p:val>
                                        </p:tav>
                                      </p:tavLst>
                                    </p:anim>
                                    <p:anim calcmode="lin" valueType="num">
                                      <p:cBhvr>
                                        <p:cTn id="20" dur="1000" fill="hold"/>
                                        <p:tgtEl>
                                          <p:spTgt spid="6">
                                            <p:txEl>
                                              <p:pRg st="1" end="1"/>
                                            </p:txEl>
                                          </p:spTgt>
                                        </p:tgtEl>
                                        <p:attrNameLst>
                                          <p:attrName>style.rotation</p:attrName>
                                        </p:attrNameLst>
                                      </p:cBhvr>
                                      <p:tavLst>
                                        <p:tav tm="0">
                                          <p:val>
                                            <p:fltVal val="90"/>
                                          </p:val>
                                        </p:tav>
                                        <p:tav tm="100000">
                                          <p:val>
                                            <p:fltVal val="0"/>
                                          </p:val>
                                        </p:tav>
                                      </p:tavLst>
                                    </p:anim>
                                    <p:animEffect transition="in" filter="fade">
                                      <p:cBhvr>
                                        <p:cTn id="21" dur="1000"/>
                                        <p:tgtEl>
                                          <p:spTgt spid="6">
                                            <p:txEl>
                                              <p:pRg st="1" end="1"/>
                                            </p:txEl>
                                          </p:spTgt>
                                        </p:tgtEl>
                                      </p:cBhvr>
                                    </p:animEffect>
                                  </p:childTnLst>
                                </p:cTn>
                              </p:par>
                              <p:par>
                                <p:cTn id="22" presetID="31" presetClass="entr" presetSubtype="0" fill="hold" grpId="0" nodeType="with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 calcmode="lin" valueType="num">
                                      <p:cBhvr>
                                        <p:cTn id="24" dur="1000" fill="hold"/>
                                        <p:tgtEl>
                                          <p:spTgt spid="6">
                                            <p:txEl>
                                              <p:pRg st="2" end="2"/>
                                            </p:txEl>
                                          </p:spTgt>
                                        </p:tgtEl>
                                        <p:attrNameLst>
                                          <p:attrName>ppt_w</p:attrName>
                                        </p:attrNameLst>
                                      </p:cBhvr>
                                      <p:tavLst>
                                        <p:tav tm="0">
                                          <p:val>
                                            <p:fltVal val="0"/>
                                          </p:val>
                                        </p:tav>
                                        <p:tav tm="100000">
                                          <p:val>
                                            <p:strVal val="#ppt_w"/>
                                          </p:val>
                                        </p:tav>
                                      </p:tavLst>
                                    </p:anim>
                                    <p:anim calcmode="lin" valueType="num">
                                      <p:cBhvr>
                                        <p:cTn id="25" dur="1000" fill="hold"/>
                                        <p:tgtEl>
                                          <p:spTgt spid="6">
                                            <p:txEl>
                                              <p:pRg st="2" end="2"/>
                                            </p:txEl>
                                          </p:spTgt>
                                        </p:tgtEl>
                                        <p:attrNameLst>
                                          <p:attrName>ppt_h</p:attrName>
                                        </p:attrNameLst>
                                      </p:cBhvr>
                                      <p:tavLst>
                                        <p:tav tm="0">
                                          <p:val>
                                            <p:fltVal val="0"/>
                                          </p:val>
                                        </p:tav>
                                        <p:tav tm="100000">
                                          <p:val>
                                            <p:strVal val="#ppt_h"/>
                                          </p:val>
                                        </p:tav>
                                      </p:tavLst>
                                    </p:anim>
                                    <p:anim calcmode="lin" valueType="num">
                                      <p:cBhvr>
                                        <p:cTn id="26" dur="1000" fill="hold"/>
                                        <p:tgtEl>
                                          <p:spTgt spid="6">
                                            <p:txEl>
                                              <p:pRg st="2" end="2"/>
                                            </p:txEl>
                                          </p:spTgt>
                                        </p:tgtEl>
                                        <p:attrNameLst>
                                          <p:attrName>style.rotation</p:attrName>
                                        </p:attrNameLst>
                                      </p:cBhvr>
                                      <p:tavLst>
                                        <p:tav tm="0">
                                          <p:val>
                                            <p:fltVal val="90"/>
                                          </p:val>
                                        </p:tav>
                                        <p:tav tm="100000">
                                          <p:val>
                                            <p:fltVal val="0"/>
                                          </p:val>
                                        </p:tav>
                                      </p:tavLst>
                                    </p:anim>
                                    <p:animEffect transition="in" filter="fade">
                                      <p:cBhvr>
                                        <p:cTn id="27" dur="1000"/>
                                        <p:tgtEl>
                                          <p:spTgt spid="6">
                                            <p:txEl>
                                              <p:pRg st="2" end="2"/>
                                            </p:txEl>
                                          </p:spTgt>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 calcmode="lin" valueType="num">
                                      <p:cBhvr>
                                        <p:cTn id="30" dur="1000" fill="hold"/>
                                        <p:tgtEl>
                                          <p:spTgt spid="6">
                                            <p:txEl>
                                              <p:pRg st="3" end="3"/>
                                            </p:txEl>
                                          </p:spTgt>
                                        </p:tgtEl>
                                        <p:attrNameLst>
                                          <p:attrName>ppt_w</p:attrName>
                                        </p:attrNameLst>
                                      </p:cBhvr>
                                      <p:tavLst>
                                        <p:tav tm="0">
                                          <p:val>
                                            <p:fltVal val="0"/>
                                          </p:val>
                                        </p:tav>
                                        <p:tav tm="100000">
                                          <p:val>
                                            <p:strVal val="#ppt_w"/>
                                          </p:val>
                                        </p:tav>
                                      </p:tavLst>
                                    </p:anim>
                                    <p:anim calcmode="lin" valueType="num">
                                      <p:cBhvr>
                                        <p:cTn id="31" dur="1000" fill="hold"/>
                                        <p:tgtEl>
                                          <p:spTgt spid="6">
                                            <p:txEl>
                                              <p:pRg st="3" end="3"/>
                                            </p:txEl>
                                          </p:spTgt>
                                        </p:tgtEl>
                                        <p:attrNameLst>
                                          <p:attrName>ppt_h</p:attrName>
                                        </p:attrNameLst>
                                      </p:cBhvr>
                                      <p:tavLst>
                                        <p:tav tm="0">
                                          <p:val>
                                            <p:fltVal val="0"/>
                                          </p:val>
                                        </p:tav>
                                        <p:tav tm="100000">
                                          <p:val>
                                            <p:strVal val="#ppt_h"/>
                                          </p:val>
                                        </p:tav>
                                      </p:tavLst>
                                    </p:anim>
                                    <p:anim calcmode="lin" valueType="num">
                                      <p:cBhvr>
                                        <p:cTn id="32" dur="1000" fill="hold"/>
                                        <p:tgtEl>
                                          <p:spTgt spid="6">
                                            <p:txEl>
                                              <p:pRg st="3" end="3"/>
                                            </p:txEl>
                                          </p:spTgt>
                                        </p:tgtEl>
                                        <p:attrNameLst>
                                          <p:attrName>style.rotation</p:attrName>
                                        </p:attrNameLst>
                                      </p:cBhvr>
                                      <p:tavLst>
                                        <p:tav tm="0">
                                          <p:val>
                                            <p:fltVal val="90"/>
                                          </p:val>
                                        </p:tav>
                                        <p:tav tm="100000">
                                          <p:val>
                                            <p:fltVal val="0"/>
                                          </p:val>
                                        </p:tav>
                                      </p:tavLst>
                                    </p:anim>
                                    <p:animEffect transition="in" filter="fade">
                                      <p:cBhvr>
                                        <p:cTn id="33" dur="1000"/>
                                        <p:tgtEl>
                                          <p:spTgt spid="6">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grpId="0" nodeType="click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p:cTn id="38" dur="1000" fill="hold"/>
                                        <p:tgtEl>
                                          <p:spTgt spid="2"/>
                                        </p:tgtEl>
                                        <p:attrNameLst>
                                          <p:attrName>ppt_w</p:attrName>
                                        </p:attrNameLst>
                                      </p:cBhvr>
                                      <p:tavLst>
                                        <p:tav tm="0">
                                          <p:val>
                                            <p:fltVal val="0"/>
                                          </p:val>
                                        </p:tav>
                                        <p:tav tm="100000">
                                          <p:val>
                                            <p:strVal val="#ppt_w"/>
                                          </p:val>
                                        </p:tav>
                                      </p:tavLst>
                                    </p:anim>
                                    <p:anim calcmode="lin" valueType="num">
                                      <p:cBhvr>
                                        <p:cTn id="39" dur="1000" fill="hold"/>
                                        <p:tgtEl>
                                          <p:spTgt spid="2"/>
                                        </p:tgtEl>
                                        <p:attrNameLst>
                                          <p:attrName>ppt_h</p:attrName>
                                        </p:attrNameLst>
                                      </p:cBhvr>
                                      <p:tavLst>
                                        <p:tav tm="0">
                                          <p:val>
                                            <p:fltVal val="0"/>
                                          </p:val>
                                        </p:tav>
                                        <p:tav tm="100000">
                                          <p:val>
                                            <p:strVal val="#ppt_h"/>
                                          </p:val>
                                        </p:tav>
                                      </p:tavLst>
                                    </p:anim>
                                    <p:anim calcmode="lin" valueType="num">
                                      <p:cBhvr>
                                        <p:cTn id="40" dur="1000" fill="hold"/>
                                        <p:tgtEl>
                                          <p:spTgt spid="2"/>
                                        </p:tgtEl>
                                        <p:attrNameLst>
                                          <p:attrName>style.rotation</p:attrName>
                                        </p:attrNameLst>
                                      </p:cBhvr>
                                      <p:tavLst>
                                        <p:tav tm="0">
                                          <p:val>
                                            <p:fltVal val="90"/>
                                          </p:val>
                                        </p:tav>
                                        <p:tav tm="100000">
                                          <p:val>
                                            <p:fltVal val="0"/>
                                          </p:val>
                                        </p:tav>
                                      </p:tavLst>
                                    </p:anim>
                                    <p:animEffect transition="in" filter="fade">
                                      <p:cBhvr>
                                        <p:cTn id="41" dur="1000"/>
                                        <p:tgtEl>
                                          <p:spTgt spid="2"/>
                                        </p:tgtEl>
                                      </p:cBhvr>
                                    </p:animEffect>
                                  </p:childTnLst>
                                </p:cTn>
                              </p:par>
                            </p:childTnLst>
                          </p:cTn>
                        </p:par>
                      </p:childTnLst>
                    </p:cTn>
                  </p:par>
                  <p:par>
                    <p:cTn id="42" fill="hold">
                      <p:stCondLst>
                        <p:cond delay="indefinite"/>
                      </p:stCondLst>
                      <p:childTnLst>
                        <p:par>
                          <p:cTn id="43" fill="hold">
                            <p:stCondLst>
                              <p:cond delay="0"/>
                            </p:stCondLst>
                            <p:childTnLst>
                              <p:par>
                                <p:cTn id="44" presetID="31" presetClass="entr" presetSubtype="0" fill="hold" grpId="0" nodeType="click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p:cTn id="46" dur="1000" fill="hold"/>
                                        <p:tgtEl>
                                          <p:spTgt spid="4"/>
                                        </p:tgtEl>
                                        <p:attrNameLst>
                                          <p:attrName>ppt_w</p:attrName>
                                        </p:attrNameLst>
                                      </p:cBhvr>
                                      <p:tavLst>
                                        <p:tav tm="0">
                                          <p:val>
                                            <p:fltVal val="0"/>
                                          </p:val>
                                        </p:tav>
                                        <p:tav tm="100000">
                                          <p:val>
                                            <p:strVal val="#ppt_w"/>
                                          </p:val>
                                        </p:tav>
                                      </p:tavLst>
                                    </p:anim>
                                    <p:anim calcmode="lin" valueType="num">
                                      <p:cBhvr>
                                        <p:cTn id="47" dur="1000" fill="hold"/>
                                        <p:tgtEl>
                                          <p:spTgt spid="4"/>
                                        </p:tgtEl>
                                        <p:attrNameLst>
                                          <p:attrName>ppt_h</p:attrName>
                                        </p:attrNameLst>
                                      </p:cBhvr>
                                      <p:tavLst>
                                        <p:tav tm="0">
                                          <p:val>
                                            <p:fltVal val="0"/>
                                          </p:val>
                                        </p:tav>
                                        <p:tav tm="100000">
                                          <p:val>
                                            <p:strVal val="#ppt_h"/>
                                          </p:val>
                                        </p:tav>
                                      </p:tavLst>
                                    </p:anim>
                                    <p:anim calcmode="lin" valueType="num">
                                      <p:cBhvr>
                                        <p:cTn id="48" dur="1000" fill="hold"/>
                                        <p:tgtEl>
                                          <p:spTgt spid="4"/>
                                        </p:tgtEl>
                                        <p:attrNameLst>
                                          <p:attrName>style.rotation</p:attrName>
                                        </p:attrNameLst>
                                      </p:cBhvr>
                                      <p:tavLst>
                                        <p:tav tm="0">
                                          <p:val>
                                            <p:fltVal val="90"/>
                                          </p:val>
                                        </p:tav>
                                        <p:tav tm="100000">
                                          <p:val>
                                            <p:fltVal val="0"/>
                                          </p:val>
                                        </p:tav>
                                      </p:tavLst>
                                    </p:anim>
                                    <p:animEffect transition="in" filter="fade">
                                      <p:cBhvr>
                                        <p:cTn id="49" dur="1000"/>
                                        <p:tgtEl>
                                          <p:spTgt spid="4"/>
                                        </p:tgtEl>
                                      </p:cBhvr>
                                    </p:animEffect>
                                  </p:childTnLst>
                                </p:cTn>
                              </p:par>
                            </p:childTnLst>
                          </p:cTn>
                        </p:par>
                      </p:childTnLst>
                    </p:cTn>
                  </p:par>
                  <p:par>
                    <p:cTn id="50" fill="hold">
                      <p:stCondLst>
                        <p:cond delay="indefinite"/>
                      </p:stCondLst>
                      <p:childTnLst>
                        <p:par>
                          <p:cTn id="51" fill="hold">
                            <p:stCondLst>
                              <p:cond delay="0"/>
                            </p:stCondLst>
                            <p:childTnLst>
                              <p:par>
                                <p:cTn id="52" presetID="31" presetClass="entr" presetSubtype="0" fill="hold" grpId="0" nodeType="clickEffect">
                                  <p:stCondLst>
                                    <p:cond delay="0"/>
                                  </p:stCondLst>
                                  <p:childTnLst>
                                    <p:set>
                                      <p:cBhvr>
                                        <p:cTn id="53" dur="1" fill="hold">
                                          <p:stCondLst>
                                            <p:cond delay="0"/>
                                          </p:stCondLst>
                                        </p:cTn>
                                        <p:tgtEl>
                                          <p:spTgt spid="5"/>
                                        </p:tgtEl>
                                        <p:attrNameLst>
                                          <p:attrName>style.visibility</p:attrName>
                                        </p:attrNameLst>
                                      </p:cBhvr>
                                      <p:to>
                                        <p:strVal val="visible"/>
                                      </p:to>
                                    </p:set>
                                    <p:anim calcmode="lin" valueType="num">
                                      <p:cBhvr>
                                        <p:cTn id="54" dur="1000" fill="hold"/>
                                        <p:tgtEl>
                                          <p:spTgt spid="5"/>
                                        </p:tgtEl>
                                        <p:attrNameLst>
                                          <p:attrName>ppt_w</p:attrName>
                                        </p:attrNameLst>
                                      </p:cBhvr>
                                      <p:tavLst>
                                        <p:tav tm="0">
                                          <p:val>
                                            <p:fltVal val="0"/>
                                          </p:val>
                                        </p:tav>
                                        <p:tav tm="100000">
                                          <p:val>
                                            <p:strVal val="#ppt_w"/>
                                          </p:val>
                                        </p:tav>
                                      </p:tavLst>
                                    </p:anim>
                                    <p:anim calcmode="lin" valueType="num">
                                      <p:cBhvr>
                                        <p:cTn id="55" dur="1000" fill="hold"/>
                                        <p:tgtEl>
                                          <p:spTgt spid="5"/>
                                        </p:tgtEl>
                                        <p:attrNameLst>
                                          <p:attrName>ppt_h</p:attrName>
                                        </p:attrNameLst>
                                      </p:cBhvr>
                                      <p:tavLst>
                                        <p:tav tm="0">
                                          <p:val>
                                            <p:fltVal val="0"/>
                                          </p:val>
                                        </p:tav>
                                        <p:tav tm="100000">
                                          <p:val>
                                            <p:strVal val="#ppt_h"/>
                                          </p:val>
                                        </p:tav>
                                      </p:tavLst>
                                    </p:anim>
                                    <p:anim calcmode="lin" valueType="num">
                                      <p:cBhvr>
                                        <p:cTn id="56" dur="1000" fill="hold"/>
                                        <p:tgtEl>
                                          <p:spTgt spid="5"/>
                                        </p:tgtEl>
                                        <p:attrNameLst>
                                          <p:attrName>style.rotation</p:attrName>
                                        </p:attrNameLst>
                                      </p:cBhvr>
                                      <p:tavLst>
                                        <p:tav tm="0">
                                          <p:val>
                                            <p:fltVal val="90"/>
                                          </p:val>
                                        </p:tav>
                                        <p:tav tm="100000">
                                          <p:val>
                                            <p:fltVal val="0"/>
                                          </p:val>
                                        </p:tav>
                                      </p:tavLst>
                                    </p:anim>
                                    <p:animEffect transition="in" filter="fade">
                                      <p:cBhvr>
                                        <p:cTn id="5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build="p"/>
      <p:bldP spid="2" grpId="0"/>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BDFBE-C391-753E-1A46-4DEA3854ADAA}"/>
              </a:ext>
            </a:extLst>
          </p:cNvPr>
          <p:cNvSpPr>
            <a:spLocks noGrp="1"/>
          </p:cNvSpPr>
          <p:nvPr>
            <p:ph type="title"/>
          </p:nvPr>
        </p:nvSpPr>
        <p:spPr/>
        <p:txBody>
          <a:bodyPr>
            <a:normAutofit/>
          </a:bodyPr>
          <a:lstStyle/>
          <a:p>
            <a:r>
              <a:rPr lang="en-US" sz="4800" b="1">
                <a:latin typeface="Arial" panose="020B0604020202020204" pitchFamily="34" charset="0"/>
                <a:cs typeface="Arial" panose="020B0604020202020204" pitchFamily="34" charset="0"/>
              </a:rPr>
              <a:t>Shell </a:t>
            </a:r>
            <a:r>
              <a:rPr lang="en-US" sz="4800">
                <a:latin typeface="Arial" panose="020B0604020202020204" pitchFamily="34" charset="0"/>
                <a:cs typeface="Arial" panose="020B0604020202020204" pitchFamily="34" charset="0"/>
              </a:rPr>
              <a:t>chương trình.</a:t>
            </a:r>
            <a:endParaRPr lang="en-US" sz="4800" b="1">
              <a:latin typeface="Arial" panose="020B0604020202020204" pitchFamily="34" charset="0"/>
              <a:cs typeface="Arial" panose="020B0604020202020204" pitchFamily="34" charset="0"/>
            </a:endParaRPr>
          </a:p>
        </p:txBody>
      </p:sp>
      <p:pic>
        <p:nvPicPr>
          <p:cNvPr id="6" name="Content Placeholder 5" descr="A blue rectangular object with white text&#10;&#10;Description automatically generated">
            <a:extLst>
              <a:ext uri="{FF2B5EF4-FFF2-40B4-BE49-F238E27FC236}">
                <a16:creationId xmlns:a16="http://schemas.microsoft.com/office/drawing/2014/main" id="{4B77947B-0954-D22E-53C0-2C9167EF39C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50863" y="2736056"/>
            <a:ext cx="5435600" cy="2717800"/>
          </a:xfrm>
        </p:spPr>
      </p:pic>
      <p:sp>
        <p:nvSpPr>
          <p:cNvPr id="4" name="Content Placeholder 3">
            <a:extLst>
              <a:ext uri="{FF2B5EF4-FFF2-40B4-BE49-F238E27FC236}">
                <a16:creationId xmlns:a16="http://schemas.microsoft.com/office/drawing/2014/main" id="{C8B96613-EB74-FF66-77C9-038B291D7577}"/>
              </a:ext>
            </a:extLst>
          </p:cNvPr>
          <p:cNvSpPr>
            <a:spLocks noGrp="1"/>
          </p:cNvSpPr>
          <p:nvPr>
            <p:ph sz="half" idx="13"/>
          </p:nvPr>
        </p:nvSpPr>
        <p:spPr>
          <a:xfrm>
            <a:off x="6205539" y="2736056"/>
            <a:ext cx="5435600" cy="2717800"/>
          </a:xfrm>
        </p:spPr>
        <p:txBody>
          <a:bodyPr>
            <a:normAutofit/>
          </a:bodyPr>
          <a:lstStyle/>
          <a:p>
            <a:pPr marL="285750" indent="-285750">
              <a:buFont typeface="Arial" panose="020B0604020202020204" pitchFamily="34" charset="0"/>
              <a:buChar char="•"/>
            </a:pPr>
            <a:r>
              <a:rPr lang="en-US" sz="2000" b="1">
                <a:latin typeface="Arial" panose="020B0604020202020204" pitchFamily="34" charset="0"/>
                <a:cs typeface="Arial" panose="020B0604020202020204" pitchFamily="34" charset="0"/>
              </a:rPr>
              <a:t>Thực thi các câu lệnh từ người dung hoặc các ứng dụng – tiện ích yêu cầu chuyển đến cho kernek xử lý.</a:t>
            </a:r>
          </a:p>
          <a:p>
            <a:pPr marL="285750" indent="-285750">
              <a:buFont typeface="Arial" panose="020B0604020202020204" pitchFamily="34" charset="0"/>
              <a:buChar char="•"/>
            </a:pPr>
            <a:endParaRPr lang="en-US" sz="2000" b="1">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b="1" kern="100">
                <a:effectLst/>
                <a:latin typeface="Arial" panose="020B0604020202020204" pitchFamily="34" charset="0"/>
                <a:ea typeface="Calibri" panose="020F0502020204030204" pitchFamily="34" charset="0"/>
                <a:cs typeface="Arial" panose="020B0604020202020204" pitchFamily="34" charset="0"/>
              </a:rPr>
              <a:t>Có khả năng bảo vệ kernel từ các yêu cầu không hợp lệ.</a:t>
            </a:r>
          </a:p>
          <a:p>
            <a:endParaRPr lang="en-US" sz="2000" b="1" kern="10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534192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wheel(1)">
                                      <p:cBhvr>
                                        <p:cTn id="25" dur="2000"/>
                                        <p:tgtEl>
                                          <p:spTgt spid="4">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nodeType="clickEffect">
                                  <p:stCondLst>
                                    <p:cond delay="0"/>
                                  </p:stCondLst>
                                  <p:childTnLst>
                                    <p:set>
                                      <p:cBhvr>
                                        <p:cTn id="29" dur="1" fill="hold">
                                          <p:stCondLst>
                                            <p:cond delay="0"/>
                                          </p:stCondLst>
                                        </p:cTn>
                                        <p:tgtEl>
                                          <p:spTgt spid="4">
                                            <p:txEl>
                                              <p:pRg st="2" end="2"/>
                                            </p:txEl>
                                          </p:spTgt>
                                        </p:tgtEl>
                                        <p:attrNameLst>
                                          <p:attrName>style.visibility</p:attrName>
                                        </p:attrNameLst>
                                      </p:cBhvr>
                                      <p:to>
                                        <p:strVal val="visible"/>
                                      </p:to>
                                    </p:set>
                                    <p:animEffect transition="in" filter="wheel(1)">
                                      <p:cBhvr>
                                        <p:cTn id="30" dur="2000"/>
                                        <p:tgtEl>
                                          <p:spTgt spid="4">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circle(in)">
                                      <p:cBhvr>
                                        <p:cTn id="35"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oup 2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2" name="Freeform: Shape 2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Oval 2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7" name="Rectangle 2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76CC09F-7383-3A4C-555C-35DA0BB4B76E}"/>
              </a:ext>
            </a:extLst>
          </p:cNvPr>
          <p:cNvSpPr>
            <a:spLocks noGrp="1"/>
          </p:cNvSpPr>
          <p:nvPr>
            <p:ph type="title"/>
          </p:nvPr>
        </p:nvSpPr>
        <p:spPr>
          <a:xfrm>
            <a:off x="550864" y="549275"/>
            <a:ext cx="6373812" cy="984885"/>
          </a:xfrm>
        </p:spPr>
        <p:txBody>
          <a:bodyPr vert="horz" wrap="square" lIns="0" tIns="0" rIns="0" bIns="0" rtlCol="0" anchor="ctr" anchorCtr="0">
            <a:normAutofit/>
          </a:bodyPr>
          <a:lstStyle/>
          <a:p>
            <a:r>
              <a:rPr lang="en-US" sz="4800">
                <a:latin typeface="Arial" panose="020B0604020202020204" pitchFamily="34" charset="0"/>
                <a:cs typeface="Arial" panose="020B0604020202020204" pitchFamily="34" charset="0"/>
              </a:rPr>
              <a:t>Các loại shell</a:t>
            </a:r>
          </a:p>
        </p:txBody>
      </p:sp>
      <p:sp>
        <p:nvSpPr>
          <p:cNvPr id="29" name="Rectangle 28">
            <a:extLst>
              <a:ext uri="{FF2B5EF4-FFF2-40B4-BE49-F238E27FC236}">
                <a16:creationId xmlns:a16="http://schemas.microsoft.com/office/drawing/2014/main" id="{31ACE9CC-FA52-49A8-A8CB-4C6772C48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4"/>
            <a:ext cx="12192000" cy="4774566"/>
          </a:xfrm>
          <a:prstGeom prst="rect">
            <a:avLst/>
          </a:prstGeom>
          <a:solidFill>
            <a:schemeClr val="bg2">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a:extLst>
              <a:ext uri="{FF2B5EF4-FFF2-40B4-BE49-F238E27FC236}">
                <a16:creationId xmlns:a16="http://schemas.microsoft.com/office/drawing/2014/main" id="{172C4DF0-1C9B-DF38-E8A4-5A6C82207EE4}"/>
              </a:ext>
            </a:extLst>
          </p:cNvPr>
          <p:cNvPicPr>
            <a:picLocks noGrp="1" noChangeAspect="1"/>
          </p:cNvPicPr>
          <p:nvPr>
            <p:ph sz="half" idx="1"/>
          </p:nvPr>
        </p:nvPicPr>
        <p:blipFill>
          <a:blip r:embed="rId2"/>
          <a:stretch>
            <a:fillRect/>
          </a:stretch>
        </p:blipFill>
        <p:spPr>
          <a:xfrm>
            <a:off x="0" y="2336800"/>
            <a:ext cx="12192000" cy="3718559"/>
          </a:xfrm>
          <a:custGeom>
            <a:avLst/>
            <a:gdLst/>
            <a:ahLst/>
            <a:cxnLst/>
            <a:rect l="l" t="t" r="r" b="b"/>
            <a:pathLst>
              <a:path w="12192000" h="4225290">
                <a:moveTo>
                  <a:pt x="0" y="0"/>
                </a:moveTo>
                <a:lnTo>
                  <a:pt x="12192000" y="0"/>
                </a:lnTo>
                <a:lnTo>
                  <a:pt x="12192000" y="4225290"/>
                </a:lnTo>
                <a:lnTo>
                  <a:pt x="0" y="4225290"/>
                </a:lnTo>
                <a:close/>
              </a:path>
            </a:pathLst>
          </a:custGeom>
        </p:spPr>
      </p:pic>
      <p:sp>
        <p:nvSpPr>
          <p:cNvPr id="31" name="Rectangle 30">
            <a:extLst>
              <a:ext uri="{FF2B5EF4-FFF2-40B4-BE49-F238E27FC236}">
                <a16:creationId xmlns:a16="http://schemas.microsoft.com/office/drawing/2014/main" id="{28B56926-F216-4281-9196-1495BD306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34607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06B59-80B8-CEED-0BCA-BC3F80A85FEA}"/>
              </a:ext>
              <a:ext uri="{C183D7F6-B498-43B3-948B-1728B52AA6E4}">
                <adec:decorative xmlns:adec="http://schemas.microsoft.com/office/drawing/2017/decorative" val="1"/>
              </a:ext>
            </a:extLst>
          </p:cNvPr>
          <p:cNvGrpSpPr/>
          <p:nvPr/>
        </p:nvGrpSpPr>
        <p:grpSpPr>
          <a:xfrm>
            <a:off x="4803321" y="682622"/>
            <a:ext cx="734257" cy="760506"/>
            <a:chOff x="5243759" y="1363788"/>
            <a:chExt cx="734257" cy="760506"/>
          </a:xfrm>
        </p:grpSpPr>
        <p:sp>
          <p:nvSpPr>
            <p:cNvPr id="6" name="Freeform 5">
              <a:extLst>
                <a:ext uri="{FF2B5EF4-FFF2-40B4-BE49-F238E27FC236}">
                  <a16:creationId xmlns:a16="http://schemas.microsoft.com/office/drawing/2014/main" id="{73C2F317-81E4-3678-2FF2-495B3A95470A}"/>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A7C6D33A-37B7-D2C4-2C1C-6D5253D0D480}"/>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18145A95-72C3-9BFC-32D2-908F235E389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noFill/>
        </p:spPr>
        <p:txBody>
          <a:bodyPr anchor="b"/>
          <a:lstStyle/>
          <a:p>
            <a:pPr algn="ctr"/>
            <a:r>
              <a:rPr lang="en-US">
                <a:latin typeface="Arial" panose="020B0604020202020204" pitchFamily="34" charset="0"/>
                <a:cs typeface="Arial" panose="020B0604020202020204" pitchFamily="34" charset="0"/>
              </a:rPr>
              <a:t>APPLICATIONS</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Ứng dụng</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noFill/>
        </p:spPr>
        <p:txBody>
          <a:bodyPr vert="horz" lIns="91440" tIns="45720" rIns="91440" bIns="45720" rtlCol="0" anchor="t">
            <a:normAutofit/>
          </a:bodyPr>
          <a:lstStyle/>
          <a:p>
            <a:pPr algn="ctr"/>
            <a:r>
              <a:rPr lang="en-US" sz="4000">
                <a:latin typeface="Arial" panose="020B0604020202020204" pitchFamily="34" charset="0"/>
                <a:cs typeface="Arial" panose="020B0604020202020204" pitchFamily="34" charset="0"/>
              </a:rPr>
              <a:t>Tầng các ứng dụng và chương trình người dùng sử dụng</a:t>
            </a:r>
            <a:endParaRPr lang="en-US" sz="4000" dirty="0">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5C4A7DC2-42C3-FDDF-02BF-9598D75A6A83}"/>
              </a:ext>
              <a:ext uri="{C183D7F6-B498-43B3-948B-1728B52AA6E4}">
                <adec:decorative xmlns:adec="http://schemas.microsoft.com/office/drawing/2017/decorative" val="1"/>
              </a:ext>
            </a:extLst>
          </p:cNvPr>
          <p:cNvSpPr>
            <a:spLocks noChangeAspect="1"/>
          </p:cNvSpPr>
          <p:nvPr/>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2" name="Picture Placeholder 11" descr="A group of colorful square icons&#10;&#10;Description automatically generated">
            <a:extLst>
              <a:ext uri="{FF2B5EF4-FFF2-40B4-BE49-F238E27FC236}">
                <a16:creationId xmlns:a16="http://schemas.microsoft.com/office/drawing/2014/main" id="{4CBFBF64-C0CC-0A51-E8EC-8795B95C225B}"/>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7778" r="27778"/>
          <a:stretch>
            <a:fillRect/>
          </a:stretch>
        </p:blipFill>
        <p:spPr/>
      </p:pic>
    </p:spTree>
    <p:extLst>
      <p:ext uri="{BB962C8B-B14F-4D97-AF65-F5344CB8AC3E}">
        <p14:creationId xmlns:p14="http://schemas.microsoft.com/office/powerpoint/2010/main" val="4145238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anim calcmode="lin" valueType="num">
                                      <p:cBhvr>
                                        <p:cTn id="8" dur="2000" fill="hold"/>
                                        <p:tgtEl>
                                          <p:spTgt spid="12"/>
                                        </p:tgtEl>
                                        <p:attrNameLst>
                                          <p:attrName>ppt_w</p:attrName>
                                        </p:attrNameLst>
                                      </p:cBhvr>
                                      <p:tavLst>
                                        <p:tav tm="0" fmla="#ppt_w*sin(2.5*pi*$)">
                                          <p:val>
                                            <p:fltVal val="0"/>
                                          </p:val>
                                        </p:tav>
                                        <p:tav tm="100000">
                                          <p:val>
                                            <p:fltVal val="1"/>
                                          </p:val>
                                        </p:tav>
                                      </p:tavLst>
                                    </p:anim>
                                    <p:anim calcmode="lin" valueType="num">
                                      <p:cBhvr>
                                        <p:cTn id="9" dur="20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fltVal val="0"/>
                                          </p:val>
                                        </p:tav>
                                        <p:tav tm="100000">
                                          <p:val>
                                            <p:strVal val="#ppt_w"/>
                                          </p:val>
                                        </p:tav>
                                      </p:tavLst>
                                    </p:anim>
                                    <p:anim calcmode="lin" valueType="num">
                                      <p:cBhvr>
                                        <p:cTn id="15" dur="1000" fill="hold"/>
                                        <p:tgtEl>
                                          <p:spTgt spid="2"/>
                                        </p:tgtEl>
                                        <p:attrNameLst>
                                          <p:attrName>ppt_h</p:attrName>
                                        </p:attrNameLst>
                                      </p:cBhvr>
                                      <p:tavLst>
                                        <p:tav tm="0">
                                          <p:val>
                                            <p:fltVal val="0"/>
                                          </p:val>
                                        </p:tav>
                                        <p:tav tm="100000">
                                          <p:val>
                                            <p:strVal val="#ppt_h"/>
                                          </p:val>
                                        </p:tav>
                                      </p:tavLst>
                                    </p:anim>
                                    <p:anim calcmode="lin" valueType="num">
                                      <p:cBhvr>
                                        <p:cTn id="16" dur="1000" fill="hold"/>
                                        <p:tgtEl>
                                          <p:spTgt spid="2"/>
                                        </p:tgtEl>
                                        <p:attrNameLst>
                                          <p:attrName>style.rotation</p:attrName>
                                        </p:attrNameLst>
                                      </p:cBhvr>
                                      <p:tavLst>
                                        <p:tav tm="0">
                                          <p:val>
                                            <p:fltVal val="90"/>
                                          </p:val>
                                        </p:tav>
                                        <p:tav tm="100000">
                                          <p:val>
                                            <p:fltVal val="0"/>
                                          </p:val>
                                        </p:tav>
                                      </p:tavLst>
                                    </p:anim>
                                    <p:animEffect transition="in" filter="fade">
                                      <p:cBhvr>
                                        <p:cTn id="17" dur="1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wipe(down)">
                                      <p:cBhvr>
                                        <p:cTn id="2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8702E-CA91-1168-16DA-9A9BEC2AFECD}"/>
              </a:ext>
            </a:extLst>
          </p:cNvPr>
          <p:cNvSpPr>
            <a:spLocks noGrp="1"/>
          </p:cNvSpPr>
          <p:nvPr>
            <p:ph type="title"/>
          </p:nvPr>
        </p:nvSpPr>
        <p:spPr/>
        <p:txBody>
          <a:bodyPr/>
          <a:lstStyle/>
          <a:p>
            <a:pPr algn="ctr"/>
            <a:r>
              <a:rPr lang="en-US" sz="6600" b="1">
                <a:latin typeface="Arial" panose="020B0604020202020204" pitchFamily="34" charset="0"/>
                <a:cs typeface="Arial" panose="020B0604020202020204" pitchFamily="34" charset="0"/>
              </a:rPr>
              <a:t>CHƯƠNG II</a:t>
            </a:r>
          </a:p>
        </p:txBody>
      </p:sp>
      <p:pic>
        <p:nvPicPr>
          <p:cNvPr id="7" name="Picture Placeholder 6" descr="A diagram of a computer network">
            <a:extLst>
              <a:ext uri="{FF2B5EF4-FFF2-40B4-BE49-F238E27FC236}">
                <a16:creationId xmlns:a16="http://schemas.microsoft.com/office/drawing/2014/main" id="{7EEF6971-D5EA-5763-89E3-10CA453B58A1}"/>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4442" r="34442"/>
          <a:stretch>
            <a:fillRect/>
          </a:stretch>
        </p:blipFill>
        <p:spPr/>
      </p:pic>
      <p:sp>
        <p:nvSpPr>
          <p:cNvPr id="5" name="TextBox 4">
            <a:extLst>
              <a:ext uri="{FF2B5EF4-FFF2-40B4-BE49-F238E27FC236}">
                <a16:creationId xmlns:a16="http://schemas.microsoft.com/office/drawing/2014/main" id="{26C1D6CF-0618-2965-E736-12BFA01F0797}"/>
              </a:ext>
            </a:extLst>
          </p:cNvPr>
          <p:cNvSpPr txBox="1"/>
          <p:nvPr/>
        </p:nvSpPr>
        <p:spPr>
          <a:xfrm>
            <a:off x="627689" y="3267782"/>
            <a:ext cx="4846198" cy="2123658"/>
          </a:xfrm>
          <a:prstGeom prst="rect">
            <a:avLst/>
          </a:prstGeom>
          <a:noFill/>
        </p:spPr>
        <p:txBody>
          <a:bodyPr wrap="none" rtlCol="0">
            <a:spAutoFit/>
          </a:bodyPr>
          <a:lstStyle/>
          <a:p>
            <a:pPr algn="ctr"/>
            <a:r>
              <a:rPr lang="en-US" sz="6600">
                <a:latin typeface="Arial" panose="020B0604020202020204" pitchFamily="34" charset="0"/>
                <a:cs typeface="Arial" panose="020B0604020202020204" pitchFamily="34" charset="0"/>
              </a:rPr>
              <a:t>Cấu trúc </a:t>
            </a:r>
          </a:p>
          <a:p>
            <a:pPr algn="ctr"/>
            <a:r>
              <a:rPr lang="en-US" sz="6600">
                <a:latin typeface="Arial" panose="020B0604020202020204" pitchFamily="34" charset="0"/>
                <a:cs typeface="Arial" panose="020B0604020202020204" pitchFamily="34" charset="0"/>
              </a:rPr>
              <a:t>cây thư mục</a:t>
            </a:r>
          </a:p>
        </p:txBody>
      </p:sp>
    </p:spTree>
    <p:extLst>
      <p:ext uri="{BB962C8B-B14F-4D97-AF65-F5344CB8AC3E}">
        <p14:creationId xmlns:p14="http://schemas.microsoft.com/office/powerpoint/2010/main" val="19367783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circle(in)">
                                      <p:cBhvr>
                                        <p:cTn id="12" dur="2000"/>
                                        <p:tgtEl>
                                          <p:spTgt spid="5">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circle(in)">
                                      <p:cBhvr>
                                        <p:cTn id="15" dur="20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path" presetSubtype="0" accel="50000" decel="50000" fill="hold" nodeType="clickEffect">
                                  <p:stCondLst>
                                    <p:cond delay="0"/>
                                  </p:stCondLst>
                                  <p:childTnLst>
                                    <p:animMotion origin="layout" path="M 0 0 C 0.069 0 0.125 0.056 0.125 0.125 C 0.125 0.194 0.069 0.25 0 0.25 C -0.069 0.25 -0.125 0.194 -0.125 0.125 C -0.125 0.056 -0.069 0 0 0 Z" pathEditMode="relative" ptsTypes="">
                                      <p:cBhvr>
                                        <p:cTn id="19" dur="2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xfrm>
            <a:off x="0" y="24575"/>
            <a:ext cx="12192000" cy="703394"/>
          </a:xfrm>
          <a:noFill/>
        </p:spPr>
        <p:txBody>
          <a:bodyPr anchor="t">
            <a:noAutofit/>
          </a:bodyPr>
          <a:lstStyle/>
          <a:p>
            <a:r>
              <a:rPr lang="en-US" i="1">
                <a:latin typeface="Arial" panose="020B0604020202020204" pitchFamily="34" charset="0"/>
                <a:cs typeface="Arial" panose="020B0604020202020204" pitchFamily="34" charset="0"/>
              </a:rPr>
              <a:t>	I. Định nghĩa các thư mục</a:t>
            </a:r>
            <a:endParaRPr lang="en-US" i="1" dirty="0">
              <a:latin typeface="Arial" panose="020B0604020202020204" pitchFamily="34" charset="0"/>
              <a:cs typeface="Arial" panose="020B0604020202020204" pitchFamily="34" charset="0"/>
            </a:endParaRPr>
          </a:p>
        </p:txBody>
      </p:sp>
      <p:sp>
        <p:nvSpPr>
          <p:cNvPr id="8" name="Content Placeholder 7">
            <a:extLst>
              <a:ext uri="{FF2B5EF4-FFF2-40B4-BE49-F238E27FC236}">
                <a16:creationId xmlns:a16="http://schemas.microsoft.com/office/drawing/2014/main" id="{215CE58D-2739-522B-7C3A-6A7C985360C0}"/>
              </a:ext>
            </a:extLst>
          </p:cNvPr>
          <p:cNvSpPr>
            <a:spLocks noGrp="1"/>
          </p:cNvSpPr>
          <p:nvPr>
            <p:ph sz="half" idx="1"/>
          </p:nvPr>
        </p:nvSpPr>
        <p:spPr>
          <a:xfrm>
            <a:off x="0" y="727969"/>
            <a:ext cx="2921000" cy="6105456"/>
          </a:xfrm>
          <a:noFill/>
        </p:spPr>
        <p:txBody>
          <a:bodyPr vert="horz" lIns="0" tIns="0" rIns="91440" bIns="45720" rtlCol="0" anchor="t">
            <a:normAutofit lnSpcReduction="10000"/>
          </a:bodyPr>
          <a:lstStyle/>
          <a:p>
            <a:pPr marL="285750" indent="-285750">
              <a:buFont typeface="Arial" panose="020B0604020202020204" pitchFamily="34" charset="0"/>
              <a:buChar char="•"/>
            </a:pPr>
            <a:r>
              <a:rPr lang="en-US"/>
              <a:t>/ - root : thư mục gốc nơi bắt đầu của tất cả các file và thư mục. Chỉ quyền root mới ghi được thư mục này.</a:t>
            </a:r>
          </a:p>
          <a:p>
            <a:pPr marL="285750" indent="-285750">
              <a:buFont typeface="Arial" panose="020B0604020202020204" pitchFamily="34" charset="0"/>
              <a:buChar char="•"/>
            </a:pPr>
            <a:r>
              <a:rPr lang="en-US"/>
              <a:t>/bin :  chứa chương trình thực thi.</a:t>
            </a:r>
          </a:p>
          <a:p>
            <a:pPr marL="285750" indent="-285750">
              <a:buFont typeface="Arial" panose="020B0604020202020204" pitchFamily="34" charset="0"/>
              <a:buChar char="•"/>
            </a:pPr>
            <a:r>
              <a:rPr lang="en-US"/>
              <a:t>/boot : chứa file khởi động.</a:t>
            </a:r>
          </a:p>
          <a:p>
            <a:pPr marL="285750" indent="-285750">
              <a:buFont typeface="Arial" panose="020B0604020202020204" pitchFamily="34" charset="0"/>
              <a:buChar char="•"/>
            </a:pPr>
            <a:r>
              <a:rPr lang="en-US"/>
              <a:t>/etc : chứa file cấu hình các chương trình, và các shell script dùng để khởi động hoặc tắt chương trình khác.</a:t>
            </a:r>
          </a:p>
          <a:p>
            <a:pPr marL="285750" indent="-285750">
              <a:buFont typeface="Arial" panose="020B0604020202020204" pitchFamily="34" charset="0"/>
              <a:buChar char="•"/>
            </a:pPr>
            <a:r>
              <a:rPr lang="en-US"/>
              <a:t>/usr: chứa các thư viện, file thực thi, tài liệu và mã nguồn cho chương trình chạy ở level 2 hệ thống.</a:t>
            </a:r>
          </a:p>
          <a:p>
            <a:pPr marL="285750" indent="-285750">
              <a:buFont typeface="Arial" panose="020B0604020202020204" pitchFamily="34" charset="0"/>
              <a:buChar char="•"/>
            </a:pPr>
            <a:endParaRPr lang="en-US" dirty="0"/>
          </a:p>
        </p:txBody>
      </p:sp>
      <p:sp>
        <p:nvSpPr>
          <p:cNvPr id="5" name="Content Placeholder 7">
            <a:extLst>
              <a:ext uri="{FF2B5EF4-FFF2-40B4-BE49-F238E27FC236}">
                <a16:creationId xmlns:a16="http://schemas.microsoft.com/office/drawing/2014/main" id="{565B968C-2806-F2E0-BCF1-D7622DF50B8A}"/>
              </a:ext>
            </a:extLst>
          </p:cNvPr>
          <p:cNvSpPr txBox="1">
            <a:spLocks/>
          </p:cNvSpPr>
          <p:nvPr/>
        </p:nvSpPr>
        <p:spPr>
          <a:xfrm>
            <a:off x="3972634" y="719088"/>
            <a:ext cx="2921000" cy="6105455"/>
          </a:xfrm>
          <a:prstGeom prst="rect">
            <a:avLst/>
          </a:prstGeom>
          <a:noFill/>
        </p:spPr>
        <p:txBody>
          <a:bodyPr vert="horz" wrap="square" lIns="0" tIns="0" rIns="91440" bIns="45720" rtlCol="0" anchor="t">
            <a:normAutofit/>
          </a:bodyPr>
          <a:lstStyle>
            <a:lvl1pPr marL="0" indent="0" algn="l" defTabSz="914400" rtl="0" eaLnBrk="1" latinLnBrk="0" hangingPunct="1">
              <a:lnSpc>
                <a:spcPct val="110000"/>
              </a:lnSpc>
              <a:spcBef>
                <a:spcPts val="1000"/>
              </a:spcBef>
              <a:spcAft>
                <a:spcPts val="800"/>
              </a:spcAft>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/var : chứa các biến của hệ thống.</a:t>
            </a:r>
          </a:p>
          <a:p>
            <a:r>
              <a:rPr lang="en-US"/>
              <a:t>/sbin : chứa các chương trình thực thi, là các chương trình của admin, dành cho bảo trì hệ thống.</a:t>
            </a:r>
          </a:p>
          <a:p>
            <a:r>
              <a:rPr lang="en-US"/>
              <a:t>/tmp : file tạm thời được tạo bởi hệ thống và các người dung.</a:t>
            </a:r>
          </a:p>
          <a:p>
            <a:r>
              <a:rPr lang="en-US"/>
              <a:t>/dev : file thiết bị ngoại vị.</a:t>
            </a:r>
          </a:p>
          <a:p>
            <a:r>
              <a:rPr lang="en-US"/>
              <a:t>/ home :  thư mục người dùng, chứa file của cá nhân người dùng.</a:t>
            </a:r>
          </a:p>
          <a:p>
            <a:r>
              <a:rPr lang="en-US"/>
              <a:t>/lib :  chứa các thư viện hỗ trợ cho các file thực thi trong /bin,/sbin.</a:t>
            </a:r>
          </a:p>
        </p:txBody>
      </p:sp>
      <p:sp>
        <p:nvSpPr>
          <p:cNvPr id="6" name="Content Placeholder 7">
            <a:extLst>
              <a:ext uri="{FF2B5EF4-FFF2-40B4-BE49-F238E27FC236}">
                <a16:creationId xmlns:a16="http://schemas.microsoft.com/office/drawing/2014/main" id="{F57991A7-8B22-5141-DEB6-2DE9819C03D7}"/>
              </a:ext>
            </a:extLst>
          </p:cNvPr>
          <p:cNvSpPr txBox="1">
            <a:spLocks/>
          </p:cNvSpPr>
          <p:nvPr/>
        </p:nvSpPr>
        <p:spPr>
          <a:xfrm>
            <a:off x="7945268" y="797797"/>
            <a:ext cx="2921000" cy="5948039"/>
          </a:xfrm>
          <a:prstGeom prst="rect">
            <a:avLst/>
          </a:prstGeom>
          <a:noFill/>
        </p:spPr>
        <p:txBody>
          <a:bodyPr vert="horz" wrap="square" lIns="0" tIns="0" rIns="91440" bIns="45720" rtlCol="0" anchor="t">
            <a:normAutofit/>
          </a:bodyPr>
          <a:lstStyle>
            <a:lvl1pPr marL="0" indent="0" algn="l" defTabSz="914400" rtl="0" eaLnBrk="1" latinLnBrk="0" hangingPunct="1">
              <a:lnSpc>
                <a:spcPct val="110000"/>
              </a:lnSpc>
              <a:spcBef>
                <a:spcPts val="1000"/>
              </a:spcBef>
              <a:spcAft>
                <a:spcPts val="800"/>
              </a:spcAft>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/mnt :  thư mục mount</a:t>
            </a:r>
          </a:p>
          <a:p>
            <a:r>
              <a:rPr lang="en-US"/>
              <a:t>/opt : chứa các ứng dụng thêm vào từ nhà cung cấp độc lập.</a:t>
            </a:r>
          </a:p>
          <a:p>
            <a:r>
              <a:rPr lang="en-US"/>
              <a:t>/root : </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Không giống với các user khác, thư mục cá nhân của user root không nằm trong /home mà có riêng một thư mục ở root đó là /root.</a:t>
            </a:r>
          </a:p>
          <a:p>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/proc :  thông tin về các tiến trình đang chạy.</a:t>
            </a:r>
          </a:p>
          <a:p>
            <a:r>
              <a:rPr lang="en-US" kern="100">
                <a:latin typeface="Times New Roman" panose="02020603050405020304" pitchFamily="18" charset="0"/>
                <a:ea typeface="Calibri" panose="020F0502020204030204" pitchFamily="34" charset="0"/>
                <a:cs typeface="Times New Roman" panose="02020603050405020304" pitchFamily="18" charset="0"/>
              </a:rPr>
              <a:t>/media: các thiết bị gắn có thể gõ bỏ.</a:t>
            </a:r>
          </a:p>
          <a:p>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/srv</a:t>
            </a:r>
            <a:r>
              <a:rPr lang="en-US" kern="100">
                <a:latin typeface="Times New Roman" panose="02020603050405020304" pitchFamily="18" charset="0"/>
                <a:ea typeface="Calibri" panose="020F0502020204030204" pitchFamily="34" charset="0"/>
                <a:cs typeface="Times New Roman" panose="02020603050405020304" pitchFamily="18" charset="0"/>
              </a:rPr>
              <a:t>: chứa dữ liệu liên quan tới dịch vụ máy chủ.</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44403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arn(inVertical)">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barn(inVertical)">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barn(inVertical)">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barn(inVertical)">
                                      <p:cBhvr>
                                        <p:cTn id="27" dur="500"/>
                                        <p:tgtEl>
                                          <p:spTgt spid="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barn(inVertical)">
                                      <p:cBhvr>
                                        <p:cTn id="32" dur="500"/>
                                        <p:tgtEl>
                                          <p:spTgt spid="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arn(inVertic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arn(inVertical)">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18" name="Rectangle 1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550862" y="580363"/>
            <a:ext cx="5437188" cy="1333055"/>
          </a:xfrm>
        </p:spPr>
        <p:txBody>
          <a:bodyPr vert="horz" wrap="square" lIns="0" tIns="0" rIns="0" bIns="0" rtlCol="0" anchor="t" anchorCtr="0">
            <a:normAutofit/>
          </a:bodyPr>
          <a:lstStyle/>
          <a:p>
            <a:r>
              <a:rPr lang="en-US" sz="4800" i="1" kern="1200" dirty="0">
                <a:solidFill>
                  <a:schemeClr val="tx1"/>
                </a:solidFill>
                <a:latin typeface="Arial" panose="020B0604020202020204" pitchFamily="34" charset="0"/>
                <a:cs typeface="Arial" panose="020B0604020202020204" pitchFamily="34" charset="0"/>
              </a:rPr>
              <a:t>II. Các kiểu file</a:t>
            </a:r>
          </a:p>
        </p:txBody>
      </p:sp>
      <p:grpSp>
        <p:nvGrpSpPr>
          <p:cNvPr id="20" name="Group 19">
            <a:extLst>
              <a:ext uri="{FF2B5EF4-FFF2-40B4-BE49-F238E27FC236}">
                <a16:creationId xmlns:a16="http://schemas.microsoft.com/office/drawing/2014/main" id="{11F8F457-0192-4F9A-9EEF-D784521F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02932" y="412017"/>
            <a:ext cx="667800" cy="631474"/>
            <a:chOff x="8069541" y="1262702"/>
            <a:chExt cx="667800" cy="631474"/>
          </a:xfrm>
        </p:grpSpPr>
        <p:sp>
          <p:nvSpPr>
            <p:cNvPr id="21" name="Freeform: Shape 20">
              <a:extLst>
                <a:ext uri="{FF2B5EF4-FFF2-40B4-BE49-F238E27FC236}">
                  <a16:creationId xmlns:a16="http://schemas.microsoft.com/office/drawing/2014/main" id="{811A27EA-330C-4F31-9051-19CBAE97885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786FC59F-EC76-4A7A-AF75-507FBE3B5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7" name="Content Placeholder 6">
            <a:extLst>
              <a:ext uri="{FF2B5EF4-FFF2-40B4-BE49-F238E27FC236}">
                <a16:creationId xmlns:a16="http://schemas.microsoft.com/office/drawing/2014/main" id="{68CA415B-E329-336C-BF93-99B4E09CECE4}"/>
              </a:ext>
            </a:extLst>
          </p:cNvPr>
          <p:cNvPicPr>
            <a:picLocks noGrp="1" noChangeAspect="1"/>
          </p:cNvPicPr>
          <p:nvPr>
            <p:ph sz="half" idx="1"/>
          </p:nvPr>
        </p:nvPicPr>
        <p:blipFill rotWithShape="1">
          <a:blip r:embed="rId2"/>
          <a:srcRect r="35080" b="-2"/>
          <a:stretch/>
        </p:blipFill>
        <p:spPr>
          <a:xfrm>
            <a:off x="550863" y="2530474"/>
            <a:ext cx="5773738" cy="3779838"/>
          </a:xfrm>
          <a:custGeom>
            <a:avLst/>
            <a:gdLst/>
            <a:ahLst/>
            <a:cxnLst/>
            <a:rect l="l" t="t" r="r" b="b"/>
            <a:pathLst>
              <a:path w="5773738" h="3779838">
                <a:moveTo>
                  <a:pt x="0" y="0"/>
                </a:moveTo>
                <a:lnTo>
                  <a:pt x="5773738" y="0"/>
                </a:lnTo>
                <a:lnTo>
                  <a:pt x="5773738" y="3779838"/>
                </a:lnTo>
                <a:lnTo>
                  <a:pt x="0" y="3779838"/>
                </a:lnTo>
                <a:close/>
              </a:path>
            </a:pathLst>
          </a:custGeom>
        </p:spPr>
      </p:pic>
      <p:sp>
        <p:nvSpPr>
          <p:cNvPr id="4" name="Content Placeholder 3">
            <a:extLst>
              <a:ext uri="{FF2B5EF4-FFF2-40B4-BE49-F238E27FC236}">
                <a16:creationId xmlns:a16="http://schemas.microsoft.com/office/drawing/2014/main" id="{3EE67564-0457-E486-97D0-8109D2C97B3F}"/>
              </a:ext>
            </a:extLst>
          </p:cNvPr>
          <p:cNvSpPr>
            <a:spLocks noGrp="1"/>
          </p:cNvSpPr>
          <p:nvPr>
            <p:ph sz="half" idx="13"/>
          </p:nvPr>
        </p:nvSpPr>
        <p:spPr>
          <a:xfrm>
            <a:off x="7140575" y="1520825"/>
            <a:ext cx="4500562" cy="4572000"/>
          </a:xfrm>
        </p:spPr>
        <p:txBody>
          <a:bodyPr vert="horz" wrap="square" lIns="0" tIns="0" rIns="0" bIns="0" rtlCol="0" anchor="t">
            <a:normAutofit/>
          </a:bodyPr>
          <a:lstStyle/>
          <a:p>
            <a:pPr indent="-228600">
              <a:buFont typeface="Arial" panose="020B0604020202020204" pitchFamily="34" charset="0"/>
              <a:buChar char="•"/>
            </a:pPr>
            <a:r>
              <a:rPr lang="en-US">
                <a:solidFill>
                  <a:schemeClr val="tx1">
                    <a:alpha val="60000"/>
                  </a:schemeClr>
                </a:solidFill>
                <a:latin typeface="Arial" panose="020B0604020202020204" pitchFamily="34" charset="0"/>
                <a:cs typeface="Arial" panose="020B0604020202020204" pitchFamily="34" charset="0"/>
              </a:rPr>
              <a:t>Đường dẫn (path): Xác định 1 vị trí cụ thể của cây thư mục.</a:t>
            </a:r>
          </a:p>
          <a:p>
            <a:pPr marL="742950" lvl="1" indent="-285750">
              <a:lnSpc>
                <a:spcPct val="107000"/>
              </a:lnSpc>
              <a:buSzPts val="1000"/>
              <a:buFont typeface="Courier New" panose="02070309020205020404" pitchFamily="49" charset="0"/>
              <a:buChar char="o"/>
              <a:tabLst>
                <a:tab pos="914400" algn="l"/>
              </a:tabLst>
            </a:pPr>
            <a:r>
              <a:rPr lang="en-US" b="1" i="1" kern="100">
                <a:effectLst/>
                <a:latin typeface="Arial" panose="020B0604020202020204" pitchFamily="34" charset="0"/>
                <a:ea typeface="Calibri" panose="020F0502020204030204" pitchFamily="34" charset="0"/>
                <a:cs typeface="Arial" panose="020B0604020202020204" pitchFamily="34" charset="0"/>
              </a:rPr>
              <a:t>Đường dẫn tuyệt đối: </a:t>
            </a:r>
            <a:r>
              <a:rPr lang="en-US" kern="100">
                <a:effectLst/>
                <a:latin typeface="Arial" panose="020B0604020202020204" pitchFamily="34" charset="0"/>
                <a:ea typeface="Calibri" panose="020F0502020204030204" pitchFamily="34" charset="0"/>
                <a:cs typeface="Arial" panose="020B0604020202020204" pitchFamily="34" charset="0"/>
              </a:rPr>
              <a:t>bắt đầu từ thư mục gốc (/) và đi qua mỗi thư mục con cho đến thư mục hoặc tệp mong muốn.</a:t>
            </a:r>
          </a:p>
          <a:p>
            <a:pPr marL="742950" lvl="1" indent="-285750">
              <a:lnSpc>
                <a:spcPct val="107000"/>
              </a:lnSpc>
              <a:buSzPts val="1000"/>
              <a:buFont typeface="Courier New" panose="02070309020205020404" pitchFamily="49" charset="0"/>
              <a:buChar char="o"/>
              <a:tabLst>
                <a:tab pos="914400" algn="l"/>
              </a:tabLst>
            </a:pPr>
            <a:r>
              <a:rPr lang="en-US" b="1" i="1" kern="100">
                <a:effectLst/>
                <a:latin typeface="Arial" panose="020B0604020202020204" pitchFamily="34" charset="0"/>
                <a:ea typeface="Calibri" panose="020F0502020204030204" pitchFamily="34" charset="0"/>
                <a:cs typeface="Arial" panose="020B0604020202020204" pitchFamily="34" charset="0"/>
              </a:rPr>
              <a:t>Đường dẫn tương đối:</a:t>
            </a:r>
            <a:r>
              <a:rPr lang="en-US" kern="100">
                <a:effectLst/>
                <a:latin typeface="Arial" panose="020B0604020202020204" pitchFamily="34" charset="0"/>
                <a:ea typeface="Calibri" panose="020F0502020204030204" pitchFamily="34" charset="0"/>
                <a:cs typeface="Arial" panose="020B0604020202020204" pitchFamily="34" charset="0"/>
              </a:rPr>
              <a:t> bắt đầu từ vị trí hiện tại và chỉ định vụ trí của tệp hoặc thư mục dựa trên vị trị hiện tại. Ví dụ: “../pic/123/png”</a:t>
            </a:r>
          </a:p>
        </p:txBody>
      </p:sp>
      <p:sp>
        <p:nvSpPr>
          <p:cNvPr id="24" name="Freeform: Shape 23">
            <a:extLst>
              <a:ext uri="{FF2B5EF4-FFF2-40B4-BE49-F238E27FC236}">
                <a16:creationId xmlns:a16="http://schemas.microsoft.com/office/drawing/2014/main" id="{3E6AA126-9DDC-4FBE-AEE6-8D0E982B0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2295" y="6121100"/>
            <a:ext cx="1080000" cy="736900"/>
          </a:xfrm>
          <a:custGeom>
            <a:avLst/>
            <a:gdLst>
              <a:gd name="connsiteX0" fmla="*/ 540000 w 1080000"/>
              <a:gd name="connsiteY0" fmla="*/ 0 h 736900"/>
              <a:gd name="connsiteX1" fmla="*/ 1080000 w 1080000"/>
              <a:gd name="connsiteY1" fmla="*/ 540000 h 736900"/>
              <a:gd name="connsiteX2" fmla="*/ 1069029 w 1080000"/>
              <a:gd name="connsiteY2" fmla="*/ 648829 h 736900"/>
              <a:gd name="connsiteX3" fmla="*/ 1041691 w 1080000"/>
              <a:gd name="connsiteY3" fmla="*/ 736900 h 736900"/>
              <a:gd name="connsiteX4" fmla="*/ 38310 w 1080000"/>
              <a:gd name="connsiteY4" fmla="*/ 736900 h 736900"/>
              <a:gd name="connsiteX5" fmla="*/ 10971 w 1080000"/>
              <a:gd name="connsiteY5" fmla="*/ 648829 h 736900"/>
              <a:gd name="connsiteX6" fmla="*/ 0 w 1080000"/>
              <a:gd name="connsiteY6" fmla="*/ 540000 h 736900"/>
              <a:gd name="connsiteX7" fmla="*/ 540000 w 1080000"/>
              <a:gd name="connsiteY7" fmla="*/ 0 h 73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0000" h="736900">
                <a:moveTo>
                  <a:pt x="540000" y="0"/>
                </a:moveTo>
                <a:cubicBezTo>
                  <a:pt x="838234" y="0"/>
                  <a:pt x="1080000" y="241766"/>
                  <a:pt x="1080000" y="540000"/>
                </a:cubicBezTo>
                <a:cubicBezTo>
                  <a:pt x="1080000" y="577280"/>
                  <a:pt x="1076223" y="613676"/>
                  <a:pt x="1069029" y="648829"/>
                </a:cubicBezTo>
                <a:lnTo>
                  <a:pt x="1041691" y="736900"/>
                </a:lnTo>
                <a:lnTo>
                  <a:pt x="38310" y="736900"/>
                </a:lnTo>
                <a:lnTo>
                  <a:pt x="10971" y="648829"/>
                </a:lnTo>
                <a:cubicBezTo>
                  <a:pt x="3778" y="613676"/>
                  <a:pt x="0" y="577280"/>
                  <a:pt x="0" y="540000"/>
                </a:cubicBezTo>
                <a:cubicBezTo>
                  <a:pt x="0" y="241766"/>
                  <a:pt x="241766" y="0"/>
                  <a:pt x="540000"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76200" dir="192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866792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wheel(1)">
                                      <p:cBhvr>
                                        <p:cTn id="19" dur="2000"/>
                                        <p:tgtEl>
                                          <p:spTgt spid="4">
                                            <p:txEl>
                                              <p:pRg st="0" end="0"/>
                                            </p:txEl>
                                          </p:spTgt>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heel(1)">
                                      <p:cBhvr>
                                        <p:cTn id="22" dur="2000"/>
                                        <p:tgtEl>
                                          <p:spTgt spid="4">
                                            <p:txEl>
                                              <p:pRg st="1" end="1"/>
                                            </p:txEl>
                                          </p:spTgt>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wheel(1)">
                                      <p:cBhvr>
                                        <p:cTn id="25"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ECD4E-1DE1-63A9-13EF-CF053A1E269A}"/>
              </a:ext>
            </a:extLst>
          </p:cNvPr>
          <p:cNvSpPr>
            <a:spLocks noGrp="1"/>
          </p:cNvSpPr>
          <p:nvPr>
            <p:ph type="title"/>
          </p:nvPr>
        </p:nvSpPr>
        <p:spPr>
          <a:xfrm>
            <a:off x="550862" y="4628745"/>
            <a:ext cx="11090274" cy="1332000"/>
          </a:xfrm>
        </p:spPr>
        <p:txBody>
          <a:bodyPr/>
          <a:lstStyle/>
          <a:p>
            <a:pPr algn="ctr"/>
            <a:r>
              <a:rPr lang="en-US">
                <a:latin typeface="Arial" panose="020B0604020202020204" pitchFamily="34" charset="0"/>
                <a:cs typeface="Arial" panose="020B0604020202020204" pitchFamily="34" charset="0"/>
              </a:rPr>
              <a:t>Chương III . Màn hình shell</a:t>
            </a:r>
          </a:p>
        </p:txBody>
      </p:sp>
      <p:pic>
        <p:nvPicPr>
          <p:cNvPr id="6" name="Content Placeholder 5" descr="A computer screen with white and green text&#10;&#10;Description automatically generated">
            <a:extLst>
              <a:ext uri="{FF2B5EF4-FFF2-40B4-BE49-F238E27FC236}">
                <a16:creationId xmlns:a16="http://schemas.microsoft.com/office/drawing/2014/main" id="{794B0FC1-8B01-E8AE-51D3-559C8DF8978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279778" y="207573"/>
            <a:ext cx="7632441" cy="4043363"/>
          </a:xfrm>
        </p:spPr>
      </p:pic>
    </p:spTree>
    <p:extLst>
      <p:ext uri="{BB962C8B-B14F-4D97-AF65-F5344CB8AC3E}">
        <p14:creationId xmlns:p14="http://schemas.microsoft.com/office/powerpoint/2010/main" val="34326966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593B2-66ED-285C-911F-7B59143A6F29}"/>
              </a:ext>
            </a:extLst>
          </p:cNvPr>
          <p:cNvSpPr>
            <a:spLocks noGrp="1"/>
          </p:cNvSpPr>
          <p:nvPr>
            <p:ph type="title"/>
          </p:nvPr>
        </p:nvSpPr>
        <p:spPr/>
        <p:txBody>
          <a:bodyPr/>
          <a:lstStyle/>
          <a:p>
            <a:r>
              <a:rPr lang="en-US" b="1">
                <a:latin typeface="Arial" panose="020B0604020202020204" pitchFamily="34" charset="0"/>
                <a:cs typeface="Arial" panose="020B0604020202020204" pitchFamily="34" charset="0"/>
              </a:rPr>
              <a:t>I. Cú pháp câu lệnh dùng để thực thi</a:t>
            </a:r>
          </a:p>
        </p:txBody>
      </p:sp>
      <p:sp>
        <p:nvSpPr>
          <p:cNvPr id="5" name="TextBox 4">
            <a:extLst>
              <a:ext uri="{FF2B5EF4-FFF2-40B4-BE49-F238E27FC236}">
                <a16:creationId xmlns:a16="http://schemas.microsoft.com/office/drawing/2014/main" id="{AA75A51F-2505-A757-6229-957E91C1D886}"/>
              </a:ext>
            </a:extLst>
          </p:cNvPr>
          <p:cNvSpPr txBox="1"/>
          <p:nvPr/>
        </p:nvSpPr>
        <p:spPr>
          <a:xfrm>
            <a:off x="550863" y="1376038"/>
            <a:ext cx="11090274" cy="430887"/>
          </a:xfrm>
          <a:prstGeom prst="rect">
            <a:avLst/>
          </a:prstGeom>
          <a:noFill/>
        </p:spPr>
        <p:txBody>
          <a:bodyPr wrap="square" rtlCol="0">
            <a:spAutoFit/>
          </a:bodyPr>
          <a:lstStyle/>
          <a:p>
            <a:pPr algn="ctr"/>
            <a:r>
              <a:rPr lang="en-US" sz="2200" b="1" i="1" kern="100">
                <a:effectLst/>
                <a:latin typeface="Times New Roman" panose="02020603050405020304" pitchFamily="18" charset="0"/>
                <a:ea typeface="Calibri" panose="020F0502020204030204" pitchFamily="34" charset="0"/>
                <a:cs typeface="Times New Roman" panose="02020603050405020304" pitchFamily="18" charset="0"/>
              </a:rPr>
              <a:t>command [options 1] [options 2]… [options n] [arguments 1] [arguments 2]</a:t>
            </a:r>
            <a:r>
              <a:rPr lang="en-US" sz="2200" kern="100">
                <a:effectLst/>
                <a:latin typeface="Times New Roman" panose="02020603050405020304" pitchFamily="18" charset="0"/>
                <a:ea typeface="Calibri" panose="020F0502020204030204" pitchFamily="34" charset="0"/>
                <a:cs typeface="Times New Roman" panose="02020603050405020304" pitchFamily="18" charset="0"/>
              </a:rPr>
              <a:t>…</a:t>
            </a:r>
            <a:r>
              <a:rPr lang="en-US" sz="2200" b="1" i="1" kern="100">
                <a:effectLst/>
                <a:latin typeface="Times New Roman" panose="02020603050405020304" pitchFamily="18" charset="0"/>
                <a:ea typeface="Calibri" panose="020F0502020204030204" pitchFamily="34" charset="0"/>
                <a:cs typeface="Times New Roman" panose="02020603050405020304" pitchFamily="18" charset="0"/>
              </a:rPr>
              <a:t>[arguments n]</a:t>
            </a:r>
            <a:endParaRPr lang="en-US" sz="22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7F63A0D0-F635-8DC9-D751-95A1BB3766E1}"/>
              </a:ext>
            </a:extLst>
          </p:cNvPr>
          <p:cNvSpPr txBox="1"/>
          <p:nvPr/>
        </p:nvSpPr>
        <p:spPr>
          <a:xfrm>
            <a:off x="550863" y="2220016"/>
            <a:ext cx="5006499" cy="646331"/>
          </a:xfrm>
          <a:prstGeom prst="rect">
            <a:avLst/>
          </a:prstGeom>
          <a:noFill/>
        </p:spPr>
        <p:txBody>
          <a:bodyPr wrap="none" rtlCol="0">
            <a:spAutoFit/>
          </a:bodyPr>
          <a:lstStyle/>
          <a:p>
            <a:r>
              <a:rPr lang="en-US" sz="3600" b="1">
                <a:latin typeface="Arial" panose="020B0604020202020204" pitchFamily="34" charset="0"/>
                <a:cs typeface="Arial" panose="020B0604020202020204" pitchFamily="34" charset="0"/>
              </a:rPr>
              <a:t>Command: là tên lệnh</a:t>
            </a:r>
          </a:p>
        </p:txBody>
      </p:sp>
      <p:sp>
        <p:nvSpPr>
          <p:cNvPr id="7" name="TextBox 6">
            <a:extLst>
              <a:ext uri="{FF2B5EF4-FFF2-40B4-BE49-F238E27FC236}">
                <a16:creationId xmlns:a16="http://schemas.microsoft.com/office/drawing/2014/main" id="{61C64651-7D77-81AB-9A14-958C4B811FEE}"/>
              </a:ext>
            </a:extLst>
          </p:cNvPr>
          <p:cNvSpPr txBox="1"/>
          <p:nvPr/>
        </p:nvSpPr>
        <p:spPr>
          <a:xfrm>
            <a:off x="2295181" y="3106276"/>
            <a:ext cx="6798656" cy="830997"/>
          </a:xfrm>
          <a:prstGeom prst="rect">
            <a:avLst/>
          </a:prstGeom>
          <a:noFill/>
        </p:spPr>
        <p:txBody>
          <a:bodyPr wrap="none" rtlCol="0">
            <a:spAutoFit/>
          </a:bodyPr>
          <a:lstStyle/>
          <a:p>
            <a:r>
              <a:rPr lang="en-US" sz="4800" b="1" i="1" kern="100">
                <a:effectLst/>
                <a:latin typeface="Arial" panose="020B0604020202020204" pitchFamily="34" charset="0"/>
                <a:ea typeface="Calibri" panose="020F0502020204030204" pitchFamily="34" charset="0"/>
                <a:cs typeface="Arial" panose="020B0604020202020204" pitchFamily="34" charset="0"/>
              </a:rPr>
              <a:t>options </a:t>
            </a:r>
            <a:r>
              <a:rPr lang="en-US" sz="4800" b="1">
                <a:latin typeface="Arial" panose="020B0604020202020204" pitchFamily="34" charset="0"/>
                <a:cs typeface="Arial" panose="020B0604020202020204" pitchFamily="34" charset="0"/>
              </a:rPr>
              <a:t>: các lựu chọn</a:t>
            </a:r>
          </a:p>
        </p:txBody>
      </p:sp>
      <p:sp>
        <p:nvSpPr>
          <p:cNvPr id="8" name="TextBox 7">
            <a:extLst>
              <a:ext uri="{FF2B5EF4-FFF2-40B4-BE49-F238E27FC236}">
                <a16:creationId xmlns:a16="http://schemas.microsoft.com/office/drawing/2014/main" id="{B7EC6B59-0341-5133-591B-17CB4C132744}"/>
              </a:ext>
            </a:extLst>
          </p:cNvPr>
          <p:cNvSpPr txBox="1"/>
          <p:nvPr/>
        </p:nvSpPr>
        <p:spPr>
          <a:xfrm>
            <a:off x="2934372" y="4497078"/>
            <a:ext cx="6899646" cy="830997"/>
          </a:xfrm>
          <a:prstGeom prst="rect">
            <a:avLst/>
          </a:prstGeom>
          <a:noFill/>
        </p:spPr>
        <p:txBody>
          <a:bodyPr wrap="none" rtlCol="0">
            <a:spAutoFit/>
          </a:bodyPr>
          <a:lstStyle/>
          <a:p>
            <a:r>
              <a:rPr lang="en-US" sz="4800" b="1" i="1" kern="100">
                <a:effectLst/>
                <a:latin typeface="Arial" panose="020B0604020202020204" pitchFamily="34" charset="0"/>
                <a:ea typeface="Calibri" panose="020F0502020204030204" pitchFamily="34" charset="0"/>
                <a:cs typeface="Arial" panose="020B0604020202020204" pitchFamily="34" charset="0"/>
              </a:rPr>
              <a:t>arguments </a:t>
            </a:r>
            <a:r>
              <a:rPr lang="en-US" sz="4800" b="1">
                <a:latin typeface="Arial" panose="020B0604020202020204" pitchFamily="34" charset="0"/>
                <a:cs typeface="Arial" panose="020B0604020202020204" pitchFamily="34" charset="0"/>
              </a:rPr>
              <a:t>: các đối số</a:t>
            </a:r>
          </a:p>
        </p:txBody>
      </p:sp>
    </p:spTree>
    <p:extLst>
      <p:ext uri="{BB962C8B-B14F-4D97-AF65-F5344CB8AC3E}">
        <p14:creationId xmlns:p14="http://schemas.microsoft.com/office/powerpoint/2010/main" val="2757725598"/>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wipe(down)">
                                      <p:cBhvr>
                                        <p:cTn id="18"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7" name="Group 1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8" name="Freeform: Shape 1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Oval 1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3" name="Rectangle 2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E5B67F-12A7-9201-DD75-C9EC07CB7914}"/>
              </a:ext>
            </a:extLst>
          </p:cNvPr>
          <p:cNvSpPr>
            <a:spLocks noGrp="1"/>
          </p:cNvSpPr>
          <p:nvPr>
            <p:ph type="title"/>
          </p:nvPr>
        </p:nvSpPr>
        <p:spPr>
          <a:xfrm>
            <a:off x="550863" y="549275"/>
            <a:ext cx="5437187" cy="2986234"/>
          </a:xfrm>
        </p:spPr>
        <p:txBody>
          <a:bodyPr vert="horz" wrap="square" lIns="0" tIns="0" rIns="0" bIns="0" rtlCol="0" anchor="b" anchorCtr="0">
            <a:normAutofit/>
          </a:bodyPr>
          <a:lstStyle/>
          <a:p>
            <a:r>
              <a:rPr lang="en-US" sz="6400" b="1"/>
              <a:t>II. Mở terminal</a:t>
            </a:r>
          </a:p>
        </p:txBody>
      </p:sp>
      <p:sp>
        <p:nvSpPr>
          <p:cNvPr id="25" name="Oval 24">
            <a:extLst>
              <a:ext uri="{FF2B5EF4-FFF2-40B4-BE49-F238E27FC236}">
                <a16:creationId xmlns:a16="http://schemas.microsoft.com/office/drawing/2014/main" id="{BEBFBB3C-FA07-4A06-A8D8-D690F92A2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000" y="501282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Content Placeholder 5">
            <a:extLst>
              <a:ext uri="{FF2B5EF4-FFF2-40B4-BE49-F238E27FC236}">
                <a16:creationId xmlns:a16="http://schemas.microsoft.com/office/drawing/2014/main" id="{5CD4FDD5-459D-C32F-F72E-4CD1C2E5220B}"/>
              </a:ext>
            </a:extLst>
          </p:cNvPr>
          <p:cNvPicPr>
            <a:picLocks noGrp="1" noChangeAspect="1"/>
          </p:cNvPicPr>
          <p:nvPr>
            <p:ph sz="half" idx="1"/>
          </p:nvPr>
        </p:nvPicPr>
        <p:blipFill>
          <a:blip r:embed="rId2"/>
          <a:stretch>
            <a:fillRect/>
          </a:stretch>
        </p:blipFill>
        <p:spPr>
          <a:xfrm>
            <a:off x="5617526" y="79405"/>
            <a:ext cx="6250386" cy="6684907"/>
          </a:xfrm>
          <a:custGeom>
            <a:avLst/>
            <a:gdLst/>
            <a:ahLst/>
            <a:cxnLst/>
            <a:rect l="l" t="t" r="r" b="b"/>
            <a:pathLst>
              <a:path w="5437187" h="5761037">
                <a:moveTo>
                  <a:pt x="0" y="0"/>
                </a:moveTo>
                <a:lnTo>
                  <a:pt x="5437187" y="0"/>
                </a:lnTo>
                <a:lnTo>
                  <a:pt x="5437187" y="5761037"/>
                </a:lnTo>
                <a:lnTo>
                  <a:pt x="0" y="5761037"/>
                </a:lnTo>
                <a:close/>
              </a:path>
            </a:pathLst>
          </a:custGeom>
        </p:spPr>
      </p:pic>
    </p:spTree>
    <p:extLst>
      <p:ext uri="{BB962C8B-B14F-4D97-AF65-F5344CB8AC3E}">
        <p14:creationId xmlns:p14="http://schemas.microsoft.com/office/powerpoint/2010/main" val="37089787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80">
                                          <p:stCondLst>
                                            <p:cond delay="0"/>
                                          </p:stCondLst>
                                        </p:cTn>
                                        <p:tgtEl>
                                          <p:spTgt spid="6"/>
                                        </p:tgtEl>
                                      </p:cBhvr>
                                    </p:animEffect>
                                    <p:anim calcmode="lin" valueType="num">
                                      <p:cBhvr>
                                        <p:cTn id="1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1" dur="26">
                                          <p:stCondLst>
                                            <p:cond delay="650"/>
                                          </p:stCondLst>
                                        </p:cTn>
                                        <p:tgtEl>
                                          <p:spTgt spid="6"/>
                                        </p:tgtEl>
                                      </p:cBhvr>
                                      <p:to x="100000" y="60000"/>
                                    </p:animScale>
                                    <p:animScale>
                                      <p:cBhvr>
                                        <p:cTn id="22" dur="166" decel="50000">
                                          <p:stCondLst>
                                            <p:cond delay="676"/>
                                          </p:stCondLst>
                                        </p:cTn>
                                        <p:tgtEl>
                                          <p:spTgt spid="6"/>
                                        </p:tgtEl>
                                      </p:cBhvr>
                                      <p:to x="100000" y="100000"/>
                                    </p:animScale>
                                    <p:animScale>
                                      <p:cBhvr>
                                        <p:cTn id="23" dur="26">
                                          <p:stCondLst>
                                            <p:cond delay="1312"/>
                                          </p:stCondLst>
                                        </p:cTn>
                                        <p:tgtEl>
                                          <p:spTgt spid="6"/>
                                        </p:tgtEl>
                                      </p:cBhvr>
                                      <p:to x="100000" y="80000"/>
                                    </p:animScale>
                                    <p:animScale>
                                      <p:cBhvr>
                                        <p:cTn id="24" dur="166" decel="50000">
                                          <p:stCondLst>
                                            <p:cond delay="1338"/>
                                          </p:stCondLst>
                                        </p:cTn>
                                        <p:tgtEl>
                                          <p:spTgt spid="6"/>
                                        </p:tgtEl>
                                      </p:cBhvr>
                                      <p:to x="100000" y="100000"/>
                                    </p:animScale>
                                    <p:animScale>
                                      <p:cBhvr>
                                        <p:cTn id="25" dur="26">
                                          <p:stCondLst>
                                            <p:cond delay="1642"/>
                                          </p:stCondLst>
                                        </p:cTn>
                                        <p:tgtEl>
                                          <p:spTgt spid="6"/>
                                        </p:tgtEl>
                                      </p:cBhvr>
                                      <p:to x="100000" y="90000"/>
                                    </p:animScale>
                                    <p:animScale>
                                      <p:cBhvr>
                                        <p:cTn id="26" dur="166" decel="50000">
                                          <p:stCondLst>
                                            <p:cond delay="1668"/>
                                          </p:stCondLst>
                                        </p:cTn>
                                        <p:tgtEl>
                                          <p:spTgt spid="6"/>
                                        </p:tgtEl>
                                      </p:cBhvr>
                                      <p:to x="100000" y="100000"/>
                                    </p:animScale>
                                    <p:animScale>
                                      <p:cBhvr>
                                        <p:cTn id="27" dur="26">
                                          <p:stCondLst>
                                            <p:cond delay="1808"/>
                                          </p:stCondLst>
                                        </p:cTn>
                                        <p:tgtEl>
                                          <p:spTgt spid="6"/>
                                        </p:tgtEl>
                                      </p:cBhvr>
                                      <p:to x="100000" y="95000"/>
                                    </p:animScale>
                                    <p:animScale>
                                      <p:cBhvr>
                                        <p:cTn id="28"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BE93-0252-3CC3-B567-14EC47EB8C7F}"/>
              </a:ext>
            </a:extLst>
          </p:cNvPr>
          <p:cNvSpPr>
            <a:spLocks noGrp="1"/>
          </p:cNvSpPr>
          <p:nvPr>
            <p:ph type="title"/>
          </p:nvPr>
        </p:nvSpPr>
        <p:spPr/>
        <p:txBody>
          <a:bodyPr>
            <a:normAutofit/>
          </a:bodyPr>
          <a:lstStyle/>
          <a:p>
            <a:pPr algn="ctr"/>
            <a:r>
              <a:rPr lang="en-US" sz="5400">
                <a:latin typeface="Arial" panose="020B0604020202020204" pitchFamily="34" charset="0"/>
              </a:rPr>
              <a:t>CHƯƠNG I GIỚI THIỆU VỀ HĐH LINUX</a:t>
            </a:r>
            <a:endParaRPr lang="en-US" sz="5400" dirty="0">
              <a:latin typeface="Arial" panose="020B0604020202020204" pitchFamily="34" charset="0"/>
            </a:endParaRPr>
          </a:p>
        </p:txBody>
      </p:sp>
      <p:sp>
        <p:nvSpPr>
          <p:cNvPr id="3" name="Content Placeholder 2">
            <a:extLst>
              <a:ext uri="{FF2B5EF4-FFF2-40B4-BE49-F238E27FC236}">
                <a16:creationId xmlns:a16="http://schemas.microsoft.com/office/drawing/2014/main" id="{1ABCA07C-1908-B1EB-82FA-EC63DAAF4CF4}"/>
              </a:ext>
            </a:extLst>
          </p:cNvPr>
          <p:cNvSpPr>
            <a:spLocks noGrp="1"/>
          </p:cNvSpPr>
          <p:nvPr>
            <p:ph sz="quarter" idx="13"/>
          </p:nvPr>
        </p:nvSpPr>
        <p:spPr/>
        <p:txBody>
          <a:bodyPr>
            <a:normAutofit/>
          </a:bodyPr>
          <a:lstStyle/>
          <a:p>
            <a:pPr marL="285750" indent="-285750">
              <a:buFont typeface="Arial" panose="020B0604020202020204" pitchFamily="34" charset="0"/>
              <a:buChar char="•"/>
            </a:pPr>
            <a:r>
              <a:rPr lang="en-US" sz="4400">
                <a:latin typeface="Arial" panose="020B0604020202020204" pitchFamily="34" charset="0"/>
                <a:cs typeface="Arial" panose="020B0604020202020204" pitchFamily="34" charset="0"/>
              </a:rPr>
              <a:t>Đĩnh nghĩa về hệ điều hành.</a:t>
            </a:r>
          </a:p>
          <a:p>
            <a:pPr marL="285750" indent="-285750">
              <a:buFont typeface="Arial" panose="020B0604020202020204" pitchFamily="34" charset="0"/>
              <a:buChar char="•"/>
            </a:pPr>
            <a:r>
              <a:rPr lang="en-US" sz="4400">
                <a:latin typeface="Arial" panose="020B0604020202020204" pitchFamily="34" charset="0"/>
                <a:cs typeface="Arial" panose="020B0604020202020204" pitchFamily="34" charset="0"/>
              </a:rPr>
              <a:t>Ưu điểm của hệ điều hành.</a:t>
            </a:r>
          </a:p>
          <a:p>
            <a:pPr marL="285750" indent="-285750">
              <a:buFont typeface="Arial" panose="020B0604020202020204" pitchFamily="34" charset="0"/>
              <a:buChar char="•"/>
            </a:pPr>
            <a:r>
              <a:rPr lang="en-US" sz="4400">
                <a:latin typeface="Arial" panose="020B0604020202020204" pitchFamily="34" charset="0"/>
                <a:cs typeface="Arial" panose="020B0604020202020204" pitchFamily="34" charset="0"/>
              </a:rPr>
              <a:t>Nhược điểm của hệ điều hành.</a:t>
            </a:r>
          </a:p>
          <a:p>
            <a:pPr marL="285750" indent="-285750">
              <a:buFont typeface="Arial" panose="020B0604020202020204" pitchFamily="34" charset="0"/>
              <a:buChar char="•"/>
            </a:pPr>
            <a:r>
              <a:rPr lang="en-US" sz="4400">
                <a:latin typeface="Arial" panose="020B0604020202020204" pitchFamily="34" charset="0"/>
                <a:cs typeface="Arial" panose="020B0604020202020204" pitchFamily="34" charset="0"/>
              </a:rPr>
              <a:t>Các bản phối của hệ điều hành.</a:t>
            </a:r>
            <a:endParaRPr lang="en-US"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50455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arn(inVertic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barn(inVertical)">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barn(inVertical)">
                                      <p:cBhvr>
                                        <p:cTn id="35" dur="5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barn(inVertical)">
                                      <p:cBhvr>
                                        <p:cTn id="4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3EF74-D24B-046D-B389-6BF4B777FE24}"/>
              </a:ext>
            </a:extLst>
          </p:cNvPr>
          <p:cNvSpPr>
            <a:spLocks noGrp="1"/>
          </p:cNvSpPr>
          <p:nvPr>
            <p:ph type="title"/>
          </p:nvPr>
        </p:nvSpPr>
        <p:spPr>
          <a:xfrm>
            <a:off x="767432" y="0"/>
            <a:ext cx="11090274" cy="754948"/>
          </a:xfrm>
        </p:spPr>
        <p:txBody>
          <a:bodyPr>
            <a:noAutofit/>
          </a:bodyPr>
          <a:lstStyle/>
          <a:p>
            <a:r>
              <a:rPr lang="en-US" sz="5400" b="1">
                <a:latin typeface="Arial" panose="020B0604020202020204" pitchFamily="34" charset="0"/>
                <a:cs typeface="Arial" panose="020B0604020202020204" pitchFamily="34" charset="0"/>
              </a:rPr>
              <a:t>2.1 Lệnh sudo</a:t>
            </a:r>
          </a:p>
        </p:txBody>
      </p:sp>
      <p:sp>
        <p:nvSpPr>
          <p:cNvPr id="3" name="Content Placeholder 2">
            <a:extLst>
              <a:ext uri="{FF2B5EF4-FFF2-40B4-BE49-F238E27FC236}">
                <a16:creationId xmlns:a16="http://schemas.microsoft.com/office/drawing/2014/main" id="{CF44C763-E8DA-21A4-528A-846B3084FE9C}"/>
              </a:ext>
            </a:extLst>
          </p:cNvPr>
          <p:cNvSpPr>
            <a:spLocks noGrp="1"/>
          </p:cNvSpPr>
          <p:nvPr>
            <p:ph sz="half" idx="1"/>
          </p:nvPr>
        </p:nvSpPr>
        <p:spPr>
          <a:xfrm>
            <a:off x="550863" y="882252"/>
            <a:ext cx="11090273" cy="5622821"/>
          </a:xfrm>
        </p:spPr>
        <p:txBody>
          <a:bodyPr>
            <a:normAutofit lnSpcReduction="10000"/>
          </a:bodyPr>
          <a:lstStyle/>
          <a:p>
            <a:pPr marL="342900" lvl="0" indent="-342900">
              <a:lnSpc>
                <a:spcPct val="107000"/>
              </a:lnSpc>
              <a:buFont typeface="Wingdings" panose="05000000000000000000" pitchFamily="2" charset="2"/>
              <a:buChar char="v"/>
            </a:pPr>
            <a:r>
              <a:rPr lang="en-US" sz="2800" b="1" kern="100">
                <a:effectLst/>
                <a:latin typeface="Arial" panose="020B0604020202020204" pitchFamily="34" charset="0"/>
                <a:ea typeface="Calibri" panose="020F0502020204030204" pitchFamily="34" charset="0"/>
                <a:cs typeface="Arial" panose="020B0604020202020204" pitchFamily="34" charset="0"/>
              </a:rPr>
              <a:t>Lệnh sudo được sử dụng để thực hiện 1 lệnh với quyền hạn của 1 người dùng khác, thường là người dùng root hoặc một người dùng có quyền hạn cao hơn.</a:t>
            </a:r>
          </a:p>
          <a:p>
            <a:pPr marL="342900" lvl="0" indent="-342900">
              <a:lnSpc>
                <a:spcPct val="107000"/>
              </a:lnSpc>
              <a:buFont typeface="Wingdings" panose="05000000000000000000" pitchFamily="2" charset="2"/>
              <a:buChar char="v"/>
            </a:pPr>
            <a:r>
              <a:rPr lang="en-US" sz="2800" b="1" kern="100">
                <a:effectLst/>
                <a:latin typeface="Arial" panose="020B0604020202020204" pitchFamily="34" charset="0"/>
                <a:ea typeface="Calibri" panose="020F0502020204030204" pitchFamily="34" charset="0"/>
                <a:cs typeface="Arial" panose="020B0604020202020204" pitchFamily="34" charset="0"/>
              </a:rPr>
              <a:t>Cú pháp: sudo [options] [arguments]</a:t>
            </a:r>
          </a:p>
          <a:p>
            <a:pPr marL="342900" lvl="0" indent="-342900">
              <a:lnSpc>
                <a:spcPct val="107000"/>
              </a:lnSpc>
              <a:buFont typeface="Wingdings" panose="05000000000000000000" pitchFamily="2" charset="2"/>
              <a:buChar char="v"/>
            </a:pPr>
            <a:r>
              <a:rPr lang="en-US" sz="2800" b="1" kern="100">
                <a:effectLst/>
                <a:latin typeface="Arial" panose="020B0604020202020204" pitchFamily="34" charset="0"/>
                <a:ea typeface="Calibri" panose="020F0502020204030204" pitchFamily="34" charset="0"/>
                <a:cs typeface="Arial" panose="020B0604020202020204" pitchFamily="34" charset="0"/>
              </a:rPr>
              <a:t>Sudo apt update:  cập nhật danh sách các gói nhưng ko thực thi.</a:t>
            </a:r>
          </a:p>
          <a:p>
            <a:pPr marL="342900" lvl="0" indent="-342900">
              <a:lnSpc>
                <a:spcPct val="107000"/>
              </a:lnSpc>
              <a:buFont typeface="Wingdings" panose="05000000000000000000" pitchFamily="2" charset="2"/>
              <a:buChar char="v"/>
            </a:pPr>
            <a:r>
              <a:rPr lang="en-US" sz="2800" b="1" kern="100">
                <a:effectLst/>
                <a:latin typeface="Arial" panose="020B0604020202020204" pitchFamily="34" charset="0"/>
                <a:ea typeface="Calibri" panose="020F0502020204030204" pitchFamily="34" charset="0"/>
                <a:cs typeface="Arial" panose="020B0604020202020204" pitchFamily="34" charset="0"/>
              </a:rPr>
              <a:t>Sudo apt upgrade: cập nhật gói đã được cài đặt lên phiên bản mới có sẵn từ kho lưu trữ</a:t>
            </a:r>
          </a:p>
          <a:p>
            <a:pPr marL="342900" lvl="0" indent="-342900">
              <a:lnSpc>
                <a:spcPct val="107000"/>
              </a:lnSpc>
              <a:buFont typeface="Wingdings" panose="05000000000000000000" pitchFamily="2" charset="2"/>
              <a:buChar char="v"/>
            </a:pPr>
            <a:r>
              <a:rPr lang="en-US" sz="2800" b="1" kern="100">
                <a:effectLst/>
                <a:latin typeface="Arial" panose="020B0604020202020204" pitchFamily="34" charset="0"/>
                <a:ea typeface="Calibri" panose="020F0502020204030204" pitchFamily="34" charset="0"/>
                <a:cs typeface="Arial" panose="020B0604020202020204" pitchFamily="34" charset="0"/>
              </a:rPr>
              <a:t>Đặt mật khẩu cho người dùng cụ thể: sudo passwd [username]</a:t>
            </a:r>
          </a:p>
          <a:p>
            <a:pPr marL="342900" lvl="0" indent="-342900">
              <a:lnSpc>
                <a:spcPct val="107000"/>
              </a:lnSpc>
              <a:buFont typeface="Wingdings" panose="05000000000000000000" pitchFamily="2" charset="2"/>
              <a:buChar char="v"/>
            </a:pPr>
            <a:r>
              <a:rPr lang="en-US" sz="2800" b="1" kern="100">
                <a:effectLst/>
                <a:latin typeface="Arial" panose="020B0604020202020204" pitchFamily="34" charset="0"/>
                <a:ea typeface="Calibri" panose="020F0502020204030204" pitchFamily="34" charset="0"/>
                <a:cs typeface="Arial" panose="020B0604020202020204" pitchFamily="34" charset="0"/>
              </a:rPr>
              <a:t>Đặt mật khẩu cho người root: sudo passwd root.</a:t>
            </a:r>
          </a:p>
        </p:txBody>
      </p:sp>
    </p:spTree>
    <p:extLst>
      <p:ext uri="{BB962C8B-B14F-4D97-AF65-F5344CB8AC3E}">
        <p14:creationId xmlns:p14="http://schemas.microsoft.com/office/powerpoint/2010/main" val="224634440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noFill/>
        </p:spPr>
        <p:txBody>
          <a:bodyPr anchor="ctr"/>
          <a:lstStyle/>
          <a:p>
            <a:r>
              <a:rPr lang="en-US">
                <a:latin typeface="Arial" panose="020B0604020202020204" pitchFamily="34" charset="0"/>
                <a:cs typeface="Arial" panose="020B0604020202020204" pitchFamily="34" charset="0"/>
              </a:rPr>
              <a:t>Định nghĩa về HĐH Linux</a:t>
            </a:r>
            <a:endParaRPr lang="en-US" dirty="0">
              <a:latin typeface="Arial" panose="020B0604020202020204" pitchFamily="34" charset="0"/>
              <a:cs typeface="Arial" panose="020B0604020202020204" pitchFamily="34" charset="0"/>
            </a:endParaRPr>
          </a:p>
        </p:txBody>
      </p:sp>
      <p:pic>
        <p:nvPicPr>
          <p:cNvPr id="11" name="Picture Placeholder 15" descr="Data points digital background">
            <a:extLst>
              <a:ext uri="{FF2B5EF4-FFF2-40B4-BE49-F238E27FC236}">
                <a16:creationId xmlns:a16="http://schemas.microsoft.com/office/drawing/2014/main" id="{A496DCE5-C34A-22C2-A9D8-E90DFC8CE86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52" b="52"/>
          <a:stretch/>
        </p:blipFill>
        <p:spPr/>
      </p:pic>
    </p:spTree>
    <p:extLst>
      <p:ext uri="{BB962C8B-B14F-4D97-AF65-F5344CB8AC3E}">
        <p14:creationId xmlns:p14="http://schemas.microsoft.com/office/powerpoint/2010/main" val="18397480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8" name="Group 17">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9" name="Freeform: Shape 18">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Oval 20">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4" name="Rectangle 2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E36739-234B-4A6A-DB2D-31220421B1EB}"/>
              </a:ext>
            </a:extLst>
          </p:cNvPr>
          <p:cNvSpPr>
            <a:spLocks noGrp="1"/>
          </p:cNvSpPr>
          <p:nvPr>
            <p:ph type="ctrTitle"/>
          </p:nvPr>
        </p:nvSpPr>
        <p:spPr>
          <a:xfrm>
            <a:off x="550864" y="95703"/>
            <a:ext cx="11153456" cy="1438458"/>
          </a:xfrm>
        </p:spPr>
        <p:txBody>
          <a:bodyPr vert="horz" wrap="square" lIns="0" tIns="0" rIns="0" bIns="0" rtlCol="0" anchor="ctr" anchorCtr="0">
            <a:normAutofit/>
          </a:bodyPr>
          <a:lstStyle/>
          <a:p>
            <a:r>
              <a:rPr lang="en-US" sz="3400" b="1"/>
              <a:t>	</a:t>
            </a:r>
            <a:r>
              <a:rPr lang="en-US" sz="4800">
                <a:latin typeface="Arial" panose="020B0604020202020204" pitchFamily="34" charset="0"/>
                <a:cs typeface="Arial" panose="020B0604020202020204" pitchFamily="34" charset="0"/>
              </a:rPr>
              <a:t>Là hệ điều hành </a:t>
            </a:r>
            <a:r>
              <a:rPr lang="en-US" sz="4800" b="1" i="1">
                <a:latin typeface="Arial" panose="020B0604020202020204" pitchFamily="34" charset="0"/>
                <a:cs typeface="Arial" panose="020B0604020202020204" pitchFamily="34" charset="0"/>
              </a:rPr>
              <a:t>tự do nguồn mở</a:t>
            </a:r>
            <a:r>
              <a:rPr lang="en-US" sz="4800" i="1">
                <a:latin typeface="Arial" panose="020B0604020202020204" pitchFamily="34" charset="0"/>
                <a:cs typeface="Arial" panose="020B0604020202020204" pitchFamily="34" charset="0"/>
              </a:rPr>
              <a:t> </a:t>
            </a:r>
            <a:r>
              <a:rPr lang="en-US" sz="4800">
                <a:latin typeface="Arial" panose="020B0604020202020204" pitchFamily="34" charset="0"/>
                <a:cs typeface="Arial" panose="020B0604020202020204" pitchFamily="34" charset="0"/>
              </a:rPr>
              <a:t>dựa trên </a:t>
            </a:r>
            <a:r>
              <a:rPr lang="en-US" sz="4800" b="1" i="1">
                <a:latin typeface="Arial" panose="020B0604020202020204" pitchFamily="34" charset="0"/>
                <a:cs typeface="Arial" panose="020B0604020202020204" pitchFamily="34" charset="0"/>
              </a:rPr>
              <a:t>linux kernel</a:t>
            </a:r>
            <a:r>
              <a:rPr lang="en-US" sz="4800">
                <a:latin typeface="Arial" panose="020B0604020202020204" pitchFamily="34" charset="0"/>
                <a:cs typeface="Arial" panose="020B0604020202020204" pitchFamily="34" charset="0"/>
              </a:rPr>
              <a:t>.</a:t>
            </a:r>
          </a:p>
        </p:txBody>
      </p:sp>
      <p:sp>
        <p:nvSpPr>
          <p:cNvPr id="26" name="Rectangle 25">
            <a:extLst>
              <a:ext uri="{FF2B5EF4-FFF2-40B4-BE49-F238E27FC236}">
                <a16:creationId xmlns:a16="http://schemas.microsoft.com/office/drawing/2014/main" id="{31ACE9CC-FA52-49A8-A8CB-4C6772C48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4"/>
            <a:ext cx="12192000" cy="4774566"/>
          </a:xfrm>
          <a:prstGeom prst="rect">
            <a:avLst/>
          </a:prstGeom>
          <a:solidFill>
            <a:schemeClr val="bg2">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DDCD1F6A-5183-C2B8-B322-E63BA7BFFCF2}"/>
              </a:ext>
            </a:extLst>
          </p:cNvPr>
          <p:cNvPicPr>
            <a:picLocks noChangeAspect="1"/>
          </p:cNvPicPr>
          <p:nvPr/>
        </p:nvPicPr>
        <p:blipFill>
          <a:blip r:embed="rId2"/>
          <a:stretch>
            <a:fillRect/>
          </a:stretch>
        </p:blipFill>
        <p:spPr>
          <a:xfrm>
            <a:off x="1139483" y="2083434"/>
            <a:ext cx="10564837" cy="4489561"/>
          </a:xfrm>
          <a:custGeom>
            <a:avLst/>
            <a:gdLst/>
            <a:ahLst/>
            <a:cxnLst/>
            <a:rect l="l" t="t" r="r" b="b"/>
            <a:pathLst>
              <a:path w="12192000" h="4225290">
                <a:moveTo>
                  <a:pt x="0" y="0"/>
                </a:moveTo>
                <a:lnTo>
                  <a:pt x="12192000" y="0"/>
                </a:lnTo>
                <a:lnTo>
                  <a:pt x="12192000" y="4225290"/>
                </a:lnTo>
                <a:lnTo>
                  <a:pt x="0" y="4225290"/>
                </a:lnTo>
                <a:close/>
              </a:path>
            </a:pathLst>
          </a:custGeom>
        </p:spPr>
      </p:pic>
      <p:sp>
        <p:nvSpPr>
          <p:cNvPr id="28" name="Rectangle 27">
            <a:extLst>
              <a:ext uri="{FF2B5EF4-FFF2-40B4-BE49-F238E27FC236}">
                <a16:creationId xmlns:a16="http://schemas.microsoft.com/office/drawing/2014/main" id="{28B56926-F216-4281-9196-1495BD306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7695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ircle(in)">
                                      <p:cBhvr>
                                        <p:cTn id="1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7FE5FE-1869-3CF9-6B18-9CA9E671E657}"/>
              </a:ext>
            </a:extLst>
          </p:cNvPr>
          <p:cNvSpPr>
            <a:spLocks noGrp="1"/>
          </p:cNvSpPr>
          <p:nvPr>
            <p:ph type="ctrTitle"/>
          </p:nvPr>
        </p:nvSpPr>
        <p:spPr>
          <a:xfrm>
            <a:off x="459069" y="990184"/>
            <a:ext cx="6400816" cy="4346273"/>
          </a:xfrm>
        </p:spPr>
        <p:txBody>
          <a:bodyPr vert="horz" wrap="square" lIns="0" tIns="0" rIns="0" bIns="0" rtlCol="0" anchor="b" anchorCtr="0">
            <a:normAutofit fontScale="90000"/>
          </a:bodyPr>
          <a:lstStyle/>
          <a:p>
            <a:pPr>
              <a:lnSpc>
                <a:spcPct val="100000"/>
              </a:lnSpc>
            </a:pPr>
            <a:r>
              <a:rPr lang="vi-VN" sz="2800" b="0" i="0">
                <a:effectLst/>
                <a:latin typeface="Arial" panose="020B0604020202020204" pitchFamily="34" charset="0"/>
                <a:cs typeface="Arial" panose="020B0604020202020204" pitchFamily="34" charset="0"/>
              </a:rPr>
              <a:t>Miễn phí và được hỗ trợ các ứng dụng văn phòng OpenOffice và LibreOffice</a:t>
            </a:r>
            <a:r>
              <a:rPr lang="en-US" sz="2800" b="0" i="0">
                <a:effectLst/>
                <a:latin typeface="Arial" panose="020B0604020202020204" pitchFamily="34" charset="0"/>
                <a:cs typeface="Arial" panose="020B0604020202020204" pitchFamily="34" charset="0"/>
              </a:rPr>
              <a:t>.</a:t>
            </a:r>
            <a:br>
              <a:rPr lang="en-US" sz="2800" b="0" i="0">
                <a:effectLst/>
                <a:latin typeface="Arial" panose="020B0604020202020204" pitchFamily="34" charset="0"/>
                <a:cs typeface="Arial" panose="020B0604020202020204" pitchFamily="34" charset="0"/>
              </a:rPr>
            </a:br>
            <a:br>
              <a:rPr lang="en-US" sz="2800" b="0" i="0">
                <a:effectLst/>
                <a:latin typeface="Arial" panose="020B0604020202020204" pitchFamily="34" charset="0"/>
                <a:cs typeface="Arial" panose="020B0604020202020204" pitchFamily="34" charset="0"/>
              </a:rPr>
            </a:br>
            <a:r>
              <a:rPr lang="en-US" sz="2800" b="0" i="0">
                <a:effectLst/>
                <a:latin typeface="Arial" panose="020B0604020202020204" pitchFamily="34" charset="0"/>
                <a:cs typeface="Arial" panose="020B0604020202020204" pitchFamily="34" charset="0"/>
              </a:rPr>
              <a:t>Bảo mật cao.</a:t>
            </a:r>
            <a:br>
              <a:rPr lang="en-US" sz="2800" b="0" i="0">
                <a:effectLst/>
                <a:latin typeface="Arial" panose="020B0604020202020204" pitchFamily="34" charset="0"/>
                <a:cs typeface="Arial" panose="020B0604020202020204" pitchFamily="34" charset="0"/>
              </a:rPr>
            </a:br>
            <a:br>
              <a:rPr lang="en-US" sz="2800" b="0" i="0">
                <a:effectLst/>
                <a:latin typeface="Arial" panose="020B0604020202020204" pitchFamily="34" charset="0"/>
                <a:cs typeface="Arial" panose="020B0604020202020204" pitchFamily="34" charset="0"/>
              </a:rPr>
            </a:br>
            <a:r>
              <a:rPr lang="en-US" sz="2800" b="0" i="0">
                <a:effectLst/>
                <a:latin typeface="Arial" panose="020B0604020202020204" pitchFamily="34" charset="0"/>
                <a:cs typeface="Arial" panose="020B0604020202020204" pitchFamily="34" charset="0"/>
              </a:rPr>
              <a:t>Linh hoạt, chỉnh sửa phù hợp với nhu cầu sử dụng.</a:t>
            </a:r>
            <a:br>
              <a:rPr lang="en-US" sz="2800" b="0" i="0">
                <a:effectLst/>
                <a:latin typeface="Arial" panose="020B0604020202020204" pitchFamily="34" charset="0"/>
                <a:cs typeface="Arial" panose="020B0604020202020204" pitchFamily="34" charset="0"/>
              </a:rPr>
            </a:br>
            <a:br>
              <a:rPr lang="en-US" sz="2800" b="0" i="0">
                <a:effectLst/>
                <a:latin typeface="Arial" panose="020B0604020202020204" pitchFamily="34" charset="0"/>
                <a:cs typeface="Arial" panose="020B0604020202020204" pitchFamily="34" charset="0"/>
              </a:rPr>
            </a:br>
            <a:r>
              <a:rPr lang="en-US" sz="2800" b="0" i="0">
                <a:effectLst/>
                <a:latin typeface="Arial" panose="020B0604020202020204" pitchFamily="34" charset="0"/>
                <a:cs typeface="Arial" panose="020B0604020202020204" pitchFamily="34" charset="0"/>
              </a:rPr>
              <a:t>Không lag, chạy nổi,..</a:t>
            </a:r>
            <a:br>
              <a:rPr lang="en-US" sz="2800" b="0" i="0">
                <a:effectLst/>
                <a:latin typeface="Arial" panose="020B0604020202020204" pitchFamily="34" charset="0"/>
                <a:cs typeface="Arial" panose="020B0604020202020204" pitchFamily="34" charset="0"/>
              </a:rPr>
            </a:br>
            <a:br>
              <a:rPr lang="en-US" sz="2800" b="0" i="0">
                <a:effectLst/>
                <a:latin typeface="Arial" panose="020B0604020202020204" pitchFamily="34" charset="0"/>
                <a:cs typeface="Arial" panose="020B0604020202020204" pitchFamily="34" charset="0"/>
              </a:rPr>
            </a:br>
            <a:r>
              <a:rPr lang="en-US" sz="2800" b="0" i="0">
                <a:effectLst/>
                <a:latin typeface="Arial" panose="020B0604020202020204" pitchFamily="34" charset="0"/>
                <a:cs typeface="Arial" panose="020B0604020202020204" pitchFamily="34" charset="0"/>
              </a:rPr>
              <a:t>Không yêu cầu máy tính cầu hình cao.</a:t>
            </a:r>
            <a:endParaRPr lang="en-US" sz="2800" kern="1200">
              <a:latin typeface="Arial" panose="020B0604020202020204" pitchFamily="34" charset="0"/>
              <a:cs typeface="Arial" panose="020B0604020202020204" pitchFamily="34" charset="0"/>
            </a:endParaRPr>
          </a:p>
        </p:txBody>
      </p:sp>
      <p:pic>
        <p:nvPicPr>
          <p:cNvPr id="5" name="Picture Placeholder 4" descr="A person holding a green check mark&#10;&#10;Description automatically generated">
            <a:extLst>
              <a:ext uri="{FF2B5EF4-FFF2-40B4-BE49-F238E27FC236}">
                <a16:creationId xmlns:a16="http://schemas.microsoft.com/office/drawing/2014/main" id="{506A000B-726A-2CD8-E8CA-4D3E8969D97E}"/>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24000" r="1" b="1"/>
          <a:stretch/>
        </p:blipFill>
        <p:spPr>
          <a:xfrm>
            <a:off x="6951679" y="606797"/>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24" name="Group 23">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25" name="Freeform: Shape 24">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8" name="Oval 27">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14021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8" name="Group 17">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9" name="Freeform: Shape 18">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Oval 20">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4" name="Rectangle 2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7FE5FE-1869-3CF9-6B18-9CA9E671E657}"/>
              </a:ext>
            </a:extLst>
          </p:cNvPr>
          <p:cNvSpPr>
            <a:spLocks noGrp="1"/>
          </p:cNvSpPr>
          <p:nvPr>
            <p:ph type="ctrTitle"/>
          </p:nvPr>
        </p:nvSpPr>
        <p:spPr>
          <a:xfrm>
            <a:off x="324088" y="2439471"/>
            <a:ext cx="5437187" cy="1803023"/>
          </a:xfrm>
        </p:spPr>
        <p:txBody>
          <a:bodyPr vert="horz" wrap="square" lIns="0" tIns="0" rIns="0" bIns="0" rtlCol="0" anchor="b" anchorCtr="0">
            <a:noAutofit/>
          </a:bodyPr>
          <a:lstStyle/>
          <a:p>
            <a:r>
              <a:rPr lang="vi-VN" sz="2500">
                <a:latin typeface="Aril"/>
              </a:rPr>
              <a:t>Các nhà phát triển phần mềm vẫn chưa để tâm đến hệ điều hành tiềm năng này nên số lượng phần mềm được hỗ trợ vẫn còn hạn chế.</a:t>
            </a:r>
            <a:br>
              <a:rPr lang="en-US" sz="2500">
                <a:latin typeface="Aril"/>
              </a:rPr>
            </a:br>
            <a:br>
              <a:rPr lang="vi-VN" sz="2500">
                <a:latin typeface="Aril"/>
              </a:rPr>
            </a:br>
            <a:r>
              <a:rPr lang="vi-VN" sz="2500">
                <a:latin typeface="Aril"/>
              </a:rPr>
              <a:t>+ Một số nhà sản xuất không phát triển driver hỗ trợ nền tảng Linux.</a:t>
            </a:r>
            <a:br>
              <a:rPr lang="vi-VN" sz="2500">
                <a:latin typeface="Aril"/>
              </a:rPr>
            </a:br>
            <a:endParaRPr lang="en-US" sz="2500" kern="1200">
              <a:solidFill>
                <a:schemeClr val="tx1"/>
              </a:solidFill>
              <a:latin typeface="Aril"/>
            </a:endParaRPr>
          </a:p>
        </p:txBody>
      </p:sp>
      <p:pic>
        <p:nvPicPr>
          <p:cNvPr id="7" name="Picture Placeholder 6" descr="A white person with a question mark&#10;&#10;Description automatically generated">
            <a:extLst>
              <a:ext uri="{FF2B5EF4-FFF2-40B4-BE49-F238E27FC236}">
                <a16:creationId xmlns:a16="http://schemas.microsoft.com/office/drawing/2014/main" id="{F623D662-1483-136F-14C4-B5D94189FD02}"/>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r="443" b="-2"/>
          <a:stretch/>
        </p:blipFill>
        <p:spPr>
          <a:xfrm>
            <a:off x="6508749"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26" name="Group 25">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27" name="Freeform: Shape 26">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0" name="Oval 29">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2128421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p:txBody>
          <a:bodyPr>
            <a:normAutofit/>
          </a:bodyPr>
          <a:lstStyle/>
          <a:p>
            <a:pPr algn="ctr"/>
            <a:r>
              <a:rPr lang="en-US" sz="6000">
                <a:latin typeface="Aril"/>
              </a:rPr>
              <a:t>Các bản phối của linux</a:t>
            </a:r>
            <a:endParaRPr lang="en-US" sz="6000" dirty="0">
              <a:latin typeface="Aril"/>
            </a:endParaRPr>
          </a:p>
        </p:txBody>
      </p:sp>
      <p:pic>
        <p:nvPicPr>
          <p:cNvPr id="5" name="Content Placeholder 4">
            <a:extLst>
              <a:ext uri="{FF2B5EF4-FFF2-40B4-BE49-F238E27FC236}">
                <a16:creationId xmlns:a16="http://schemas.microsoft.com/office/drawing/2014/main" id="{3748D3DC-ABDE-6A60-AD81-677653A0B3F9}"/>
              </a:ext>
            </a:extLst>
          </p:cNvPr>
          <p:cNvPicPr>
            <a:picLocks noGrp="1" noChangeAspect="1"/>
          </p:cNvPicPr>
          <p:nvPr>
            <p:ph idx="1"/>
          </p:nvPr>
        </p:nvPicPr>
        <p:blipFill>
          <a:blip r:embed="rId3"/>
          <a:stretch>
            <a:fillRect/>
          </a:stretch>
        </p:blipFill>
        <p:spPr>
          <a:xfrm>
            <a:off x="336169" y="1595939"/>
            <a:ext cx="11589757" cy="4763587"/>
          </a:xfrm>
        </p:spPr>
      </p:pic>
    </p:spTree>
    <p:extLst>
      <p:ext uri="{BB962C8B-B14F-4D97-AF65-F5344CB8AC3E}">
        <p14:creationId xmlns:p14="http://schemas.microsoft.com/office/powerpoint/2010/main" val="6528417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p:pic>
      <p:sp>
        <p:nvSpPr>
          <p:cNvPr id="7" name="Title 6">
            <a:extLst>
              <a:ext uri="{FF2B5EF4-FFF2-40B4-BE49-F238E27FC236}">
                <a16:creationId xmlns:a16="http://schemas.microsoft.com/office/drawing/2014/main" id="{8A84D4AF-8D29-5A55-F3F8-1E928E3B08FF}"/>
              </a:ext>
            </a:extLst>
          </p:cNvPr>
          <p:cNvSpPr>
            <a:spLocks noGrp="1"/>
          </p:cNvSpPr>
          <p:nvPr>
            <p:ph type="ctrTitle"/>
          </p:nvPr>
        </p:nvSpPr>
        <p:spPr>
          <a:xfrm>
            <a:off x="1524000" y="0"/>
            <a:ext cx="9144000" cy="2286000"/>
          </a:xfrm>
        </p:spPr>
        <p:txBody>
          <a:bodyPr/>
          <a:lstStyle/>
          <a:p>
            <a:r>
              <a:rPr lang="en-US" sz="6600" b="1">
                <a:latin typeface="Arial" panose="020B0604020202020204" pitchFamily="34" charset="0"/>
                <a:cs typeface="Arial" panose="020B0604020202020204" pitchFamily="34" charset="0"/>
              </a:rPr>
              <a:t>Chương II </a:t>
            </a:r>
            <a:endParaRPr lang="en-US" sz="6600" b="1" dirty="0">
              <a:latin typeface="Arial" panose="020B0604020202020204" pitchFamily="34" charset="0"/>
              <a:cs typeface="Arial" panose="020B0604020202020204" pitchFamily="34" charset="0"/>
            </a:endParaRPr>
          </a:p>
        </p:txBody>
      </p:sp>
      <p:sp>
        <p:nvSpPr>
          <p:cNvPr id="8" name="Subtitle 7">
            <a:extLst>
              <a:ext uri="{FF2B5EF4-FFF2-40B4-BE49-F238E27FC236}">
                <a16:creationId xmlns:a16="http://schemas.microsoft.com/office/drawing/2014/main" id="{6450744F-A4B6-FD90-F6DA-4EF9A192E377}"/>
              </a:ext>
            </a:extLst>
          </p:cNvPr>
          <p:cNvSpPr>
            <a:spLocks noGrp="1"/>
          </p:cNvSpPr>
          <p:nvPr>
            <p:ph type="subTitle" idx="1"/>
          </p:nvPr>
        </p:nvSpPr>
        <p:spPr/>
        <p:txBody>
          <a:bodyPr/>
          <a:lstStyle/>
          <a:p>
            <a:r>
              <a:rPr lang="en-US" sz="5400" b="1">
                <a:latin typeface="Arial" panose="020B0604020202020204" pitchFamily="34" charset="0"/>
                <a:cs typeface="Arial" panose="020B0604020202020204" pitchFamily="34" charset="0"/>
              </a:rPr>
              <a:t>CẤU TRÚC HỆ ĐIỀU HÀNH</a:t>
            </a:r>
            <a:endParaRPr lang="en-US" sz="5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551413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mph" presetSubtype="0" fill="hold" nodeType="clickEffect">
                                  <p:stCondLst>
                                    <p:cond delay="0"/>
                                  </p:stCondLst>
                                  <p:childTnLst>
                                    <p:animClr clrSpc="hsl" dir="cw">
                                      <p:cBhvr override="childStyle">
                                        <p:cTn id="11" dur="500" fill="hold"/>
                                        <p:tgtEl>
                                          <p:spTgt spid="8">
                                            <p:txEl>
                                              <p:pRg st="0" end="0"/>
                                            </p:txEl>
                                          </p:spTgt>
                                        </p:tgtEl>
                                        <p:attrNameLst>
                                          <p:attrName>style.color</p:attrName>
                                        </p:attrNameLst>
                                      </p:cBhvr>
                                      <p:by>
                                        <p:hsl h="0" s="-12549" l="-25098"/>
                                      </p:by>
                                    </p:animClr>
                                    <p:animClr clrSpc="hsl" dir="cw">
                                      <p:cBhvr>
                                        <p:cTn id="12" dur="500" fill="hold"/>
                                        <p:tgtEl>
                                          <p:spTgt spid="8">
                                            <p:txEl>
                                              <p:pRg st="0" end="0"/>
                                            </p:txEl>
                                          </p:spTgt>
                                        </p:tgtEl>
                                        <p:attrNameLst>
                                          <p:attrName>fillcolor</p:attrName>
                                        </p:attrNameLst>
                                      </p:cBhvr>
                                      <p:by>
                                        <p:hsl h="0" s="-12549" l="-25098"/>
                                      </p:by>
                                    </p:animClr>
                                    <p:animClr clrSpc="hsl" dir="cw">
                                      <p:cBhvr>
                                        <p:cTn id="13" dur="500" fill="hold"/>
                                        <p:tgtEl>
                                          <p:spTgt spid="8">
                                            <p:txEl>
                                              <p:pRg st="0" end="0"/>
                                            </p:txEl>
                                          </p:spTgt>
                                        </p:tgtEl>
                                        <p:attrNameLst>
                                          <p:attrName>stroke.color</p:attrName>
                                        </p:attrNameLst>
                                      </p:cBhvr>
                                      <p:by>
                                        <p:hsl h="0" s="-12549" l="-25098"/>
                                      </p:by>
                                    </p:animClr>
                                    <p:set>
                                      <p:cBhvr>
                                        <p:cTn id="14" dur="500" fill="hold"/>
                                        <p:tgtEl>
                                          <p:spTgt spid="8">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diagram of a shell&#10;&#10;Description automatically generated">
            <a:extLst>
              <a:ext uri="{FF2B5EF4-FFF2-40B4-BE49-F238E27FC236}">
                <a16:creationId xmlns:a16="http://schemas.microsoft.com/office/drawing/2014/main" id="{EE35F5E5-468B-BA1D-A849-66F7E477C7D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2500" b="12500"/>
          <a:stretch>
            <a:fillRect/>
          </a:stretch>
        </p:blipFill>
        <p:spPr/>
      </p:pic>
    </p:spTree>
    <p:extLst>
      <p:ext uri="{BB962C8B-B14F-4D97-AF65-F5344CB8AC3E}">
        <p14:creationId xmlns:p14="http://schemas.microsoft.com/office/powerpoint/2010/main" val="183642703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342EE1-43E5-4AFB-895D-B61B9656DC14}">
  <ds:schemaRefs>
    <ds:schemaRef ds:uri="http://schemas.microsoft.com/office/2006/documentManagement/types"/>
    <ds:schemaRef ds:uri="http://schemas.microsoft.com/sharepoint/v3"/>
    <ds:schemaRef ds:uri="http://purl.org/dc/dcmitype/"/>
    <ds:schemaRef ds:uri="http://purl.org/dc/elements/1.1/"/>
    <ds:schemaRef ds:uri="http://purl.org/dc/terms/"/>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230e9df3-be65-4c73-a93b-d1236ebd677e"/>
    <ds:schemaRef ds:uri="16c05727-aa75-4e4a-9b5f-8a80a1165891"/>
    <ds:schemaRef ds:uri="71af3243-3dd4-4a8d-8c0d-dd76da1f02a5"/>
  </ds:schemaRefs>
</ds:datastoreItem>
</file>

<file path=customXml/itemProps2.xml><?xml version="1.0" encoding="utf-8"?>
<ds:datastoreItem xmlns:ds="http://schemas.openxmlformats.org/officeDocument/2006/customXml" ds:itemID="{797783A8-901D-4F73-81D7-AA6841BEB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49CD38-5B57-4682-9FCE-B9174068D0A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{220E4186-510C-4A01-98C8-463C7A728F9B}tf33713516_win32</Template>
  <TotalTime>409</TotalTime>
  <Words>914</Words>
  <Application>Microsoft Office PowerPoint</Application>
  <PresentationFormat>Widescreen</PresentationFormat>
  <Paragraphs>76</Paragraphs>
  <Slides>20</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Aril</vt:lpstr>
      <vt:lpstr>Calibri</vt:lpstr>
      <vt:lpstr>Courier New</vt:lpstr>
      <vt:lpstr>Gill Sans MT</vt:lpstr>
      <vt:lpstr>Times New Roman</vt:lpstr>
      <vt:lpstr>Walbaum Display</vt:lpstr>
      <vt:lpstr>Wingdings</vt:lpstr>
      <vt:lpstr>3DFloatVTI</vt:lpstr>
      <vt:lpstr>Hệ điều hành Linux</vt:lpstr>
      <vt:lpstr>CHƯƠNG I GIỚI THIỆU VỀ HĐH LINUX</vt:lpstr>
      <vt:lpstr>Định nghĩa về HĐH Linux</vt:lpstr>
      <vt:lpstr> Là hệ điều hành tự do nguồn mở dựa trên linux kernel.</vt:lpstr>
      <vt:lpstr>Miễn phí và được hỗ trợ các ứng dụng văn phòng OpenOffice và LibreOffice.  Bảo mật cao.  Linh hoạt, chỉnh sửa phù hợp với nhu cầu sử dụng.  Không lag, chạy nổi,..  Không yêu cầu máy tính cầu hình cao.</vt:lpstr>
      <vt:lpstr>Các nhà phát triển phần mềm vẫn chưa để tâm đến hệ điều hành tiềm năng này nên số lượng phần mềm được hỗ trợ vẫn còn hạn chế.  + Một số nhà sản xuất không phát triển driver hỗ trợ nền tảng Linux. </vt:lpstr>
      <vt:lpstr>Các bản phối của linux</vt:lpstr>
      <vt:lpstr>Chương II </vt:lpstr>
      <vt:lpstr>PowerPoint Presentation</vt:lpstr>
      <vt:lpstr>Kernel ( nhân)</vt:lpstr>
      <vt:lpstr>Shell chương trình.</vt:lpstr>
      <vt:lpstr>Các loại shell</vt:lpstr>
      <vt:lpstr>APPLICATIONS Ứng dụng</vt:lpstr>
      <vt:lpstr>CHƯƠNG II</vt:lpstr>
      <vt:lpstr> I. Định nghĩa các thư mục</vt:lpstr>
      <vt:lpstr>II. Các kiểu file</vt:lpstr>
      <vt:lpstr>Chương III . Màn hình shell</vt:lpstr>
      <vt:lpstr>I. Cú pháp câu lệnh dùng để thực thi</vt:lpstr>
      <vt:lpstr>II. Mở terminal</vt:lpstr>
      <vt:lpstr>2.1 Lệnh sudo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điều hành Linux</dc:title>
  <dc:creator>congnv@aum.edu.vn</dc:creator>
  <cp:lastModifiedBy>congnv@aum.edu.vn</cp:lastModifiedBy>
  <cp:revision>60</cp:revision>
  <dcterms:created xsi:type="dcterms:W3CDTF">2024-06-14T07:30:55Z</dcterms:created>
  <dcterms:modified xsi:type="dcterms:W3CDTF">2024-06-15T05:07:58Z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