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2" r:id="rId4"/>
    <p:sldId id="258" r:id="rId5"/>
    <p:sldId id="259" r:id="rId6"/>
    <p:sldId id="261" r:id="rId7"/>
    <p:sldId id="271" r:id="rId8"/>
    <p:sldId id="264" r:id="rId9"/>
    <p:sldId id="265" r:id="rId10"/>
    <p:sldId id="266" r:id="rId11"/>
    <p:sldId id="267" r:id="rId12"/>
    <p:sldId id="284" r:id="rId13"/>
    <p:sldId id="313" r:id="rId14"/>
    <p:sldId id="314" r:id="rId15"/>
    <p:sldId id="270" r:id="rId16"/>
  </p:sldIdLst>
  <p:sldSz cx="9144000" cy="5143500" type="screen16x9"/>
  <p:notesSz cx="6858000" cy="9144000"/>
  <p:embeddedFontLst>
    <p:embeddedFont>
      <p:font typeface="Amatic SC" panose="020B0604020202020204" pitchFamily="2" charset="-79"/>
      <p:regular r:id="rId18"/>
      <p:bold r:id="rId19"/>
    </p:embeddedFont>
    <p:embeddedFont>
      <p:font typeface="Roboto Mon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6" roundtripDataSignature="AMtx7mh3L7og4zQxG2xAO18ggAPxgmFt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4A9"/>
    <a:srgbClr val="081D30"/>
    <a:srgbClr val="F7F169"/>
    <a:srgbClr val="F3F3F3"/>
    <a:srgbClr val="88CBFF"/>
    <a:srgbClr val="F6F67E"/>
    <a:srgbClr val="EB6B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84569E-331A-466B-A78B-78AA3851C530}">
  <a:tblStyle styleId="{3084569E-331A-466B-A78B-78AA3851C53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0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89"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87"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90"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86"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BFS</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Sheet1!$B$2:$B$31</c:f>
              <c:numCache>
                <c:formatCode>General</c:formatCode>
                <c:ptCount val="30"/>
                <c:pt idx="0">
                  <c:v>38.47</c:v>
                </c:pt>
                <c:pt idx="1">
                  <c:v>44.87</c:v>
                </c:pt>
                <c:pt idx="2">
                  <c:v>42.84</c:v>
                </c:pt>
                <c:pt idx="3">
                  <c:v>0</c:v>
                </c:pt>
                <c:pt idx="4">
                  <c:v>0</c:v>
                </c:pt>
                <c:pt idx="5">
                  <c:v>0</c:v>
                </c:pt>
                <c:pt idx="6">
                  <c:v>0</c:v>
                </c:pt>
                <c:pt idx="7">
                  <c:v>38.369999999999997</c:v>
                </c:pt>
                <c:pt idx="8">
                  <c:v>38.630000000000003</c:v>
                </c:pt>
                <c:pt idx="9">
                  <c:v>51.36</c:v>
                </c:pt>
                <c:pt idx="10">
                  <c:v>46.44</c:v>
                </c:pt>
                <c:pt idx="11">
                  <c:v>39.94</c:v>
                </c:pt>
                <c:pt idx="12">
                  <c:v>0</c:v>
                </c:pt>
                <c:pt idx="13">
                  <c:v>38.76</c:v>
                </c:pt>
                <c:pt idx="14">
                  <c:v>40.729999999999997</c:v>
                </c:pt>
                <c:pt idx="15">
                  <c:v>40.520000000000003</c:v>
                </c:pt>
                <c:pt idx="16">
                  <c:v>48.6</c:v>
                </c:pt>
                <c:pt idx="17">
                  <c:v>46.6</c:v>
                </c:pt>
                <c:pt idx="18">
                  <c:v>44.6</c:v>
                </c:pt>
                <c:pt idx="19">
                  <c:v>43.62</c:v>
                </c:pt>
                <c:pt idx="20">
                  <c:v>56.98</c:v>
                </c:pt>
                <c:pt idx="21">
                  <c:v>47.99</c:v>
                </c:pt>
                <c:pt idx="22">
                  <c:v>41.62</c:v>
                </c:pt>
                <c:pt idx="23">
                  <c:v>41.62</c:v>
                </c:pt>
                <c:pt idx="24">
                  <c:v>0</c:v>
                </c:pt>
                <c:pt idx="25">
                  <c:v>48.73</c:v>
                </c:pt>
                <c:pt idx="26">
                  <c:v>48.12</c:v>
                </c:pt>
                <c:pt idx="27">
                  <c:v>48.82</c:v>
                </c:pt>
                <c:pt idx="28">
                  <c:v>42.8</c:v>
                </c:pt>
                <c:pt idx="29">
                  <c:v>49.61</c:v>
                </c:pt>
              </c:numCache>
            </c:numRef>
          </c:val>
          <c:smooth val="0"/>
          <c:extLst>
            <c:ext xmlns:c16="http://schemas.microsoft.com/office/drawing/2014/chart" uri="{C3380CC4-5D6E-409C-BE32-E72D297353CC}">
              <c16:uniqueId val="{00000000-ECD1-4093-AFD2-A5C96A7D970A}"/>
            </c:ext>
          </c:extLst>
        </c:ser>
        <c:ser>
          <c:idx val="1"/>
          <c:order val="1"/>
          <c:tx>
            <c:strRef>
              <c:f>Sheet1!$C$1</c:f>
              <c:strCache>
                <c:ptCount val="1"/>
                <c:pt idx="0">
                  <c:v>A*</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Sheet1!$C$2:$C$31</c:f>
              <c:numCache>
                <c:formatCode>General</c:formatCode>
                <c:ptCount val="30"/>
                <c:pt idx="0">
                  <c:v>37.869999999999997</c:v>
                </c:pt>
                <c:pt idx="1">
                  <c:v>40.299999999999997</c:v>
                </c:pt>
                <c:pt idx="2">
                  <c:v>40.35</c:v>
                </c:pt>
                <c:pt idx="3">
                  <c:v>0</c:v>
                </c:pt>
                <c:pt idx="4">
                  <c:v>0</c:v>
                </c:pt>
                <c:pt idx="5">
                  <c:v>0</c:v>
                </c:pt>
                <c:pt idx="6">
                  <c:v>0</c:v>
                </c:pt>
                <c:pt idx="7">
                  <c:v>38.43</c:v>
                </c:pt>
                <c:pt idx="8">
                  <c:v>38.43</c:v>
                </c:pt>
                <c:pt idx="9">
                  <c:v>40.159999999999997</c:v>
                </c:pt>
                <c:pt idx="10">
                  <c:v>39.54</c:v>
                </c:pt>
                <c:pt idx="11">
                  <c:v>39.299999999999997</c:v>
                </c:pt>
                <c:pt idx="12">
                  <c:v>46.08</c:v>
                </c:pt>
                <c:pt idx="13">
                  <c:v>44.4</c:v>
                </c:pt>
                <c:pt idx="14">
                  <c:v>42.02</c:v>
                </c:pt>
                <c:pt idx="15">
                  <c:v>41.66</c:v>
                </c:pt>
                <c:pt idx="16">
                  <c:v>43.67</c:v>
                </c:pt>
                <c:pt idx="17">
                  <c:v>42.66</c:v>
                </c:pt>
                <c:pt idx="18">
                  <c:v>42.61</c:v>
                </c:pt>
                <c:pt idx="19">
                  <c:v>41.73</c:v>
                </c:pt>
                <c:pt idx="20">
                  <c:v>44.63</c:v>
                </c:pt>
                <c:pt idx="21">
                  <c:v>42.08</c:v>
                </c:pt>
                <c:pt idx="22">
                  <c:v>40.64</c:v>
                </c:pt>
                <c:pt idx="23">
                  <c:v>40.619999999999997</c:v>
                </c:pt>
                <c:pt idx="24">
                  <c:v>0</c:v>
                </c:pt>
                <c:pt idx="25">
                  <c:v>40.46</c:v>
                </c:pt>
                <c:pt idx="26">
                  <c:v>40.619999999999997</c:v>
                </c:pt>
                <c:pt idx="27">
                  <c:v>40.64</c:v>
                </c:pt>
                <c:pt idx="28">
                  <c:v>40.22</c:v>
                </c:pt>
                <c:pt idx="29">
                  <c:v>42.23</c:v>
                </c:pt>
              </c:numCache>
            </c:numRef>
          </c:val>
          <c:smooth val="0"/>
          <c:extLst>
            <c:ext xmlns:c16="http://schemas.microsoft.com/office/drawing/2014/chart" uri="{C3380CC4-5D6E-409C-BE32-E72D297353CC}">
              <c16:uniqueId val="{00000001-ECD1-4093-AFD2-A5C96A7D970A}"/>
            </c:ext>
          </c:extLst>
        </c:ser>
        <c:dLbls>
          <c:showLegendKey val="0"/>
          <c:showVal val="0"/>
          <c:showCatName val="0"/>
          <c:showSerName val="0"/>
          <c:showPercent val="0"/>
          <c:showBubbleSize val="0"/>
        </c:dLbls>
        <c:smooth val="0"/>
        <c:axId val="431510304"/>
        <c:axId val="431510632"/>
      </c:lineChart>
      <c:catAx>
        <c:axId val="431510304"/>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Số thứ tự map</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431510632"/>
        <c:crosses val="autoZero"/>
        <c:auto val="1"/>
        <c:lblAlgn val="ctr"/>
        <c:lblOffset val="100"/>
        <c:noMultiLvlLbl val="0"/>
      </c:catAx>
      <c:valAx>
        <c:axId val="43151063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Dung lượng sử dụng (MB)</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431510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BFS</c:v>
                </c:pt>
              </c:strCache>
            </c:strRef>
          </c:tx>
          <c:spPr>
            <a:ln w="28575" cap="rnd">
              <a:solidFill>
                <a:schemeClr val="accent1"/>
              </a:solidFill>
              <a:round/>
            </a:ln>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Sheet1!$B$2:$B$31</c:f>
              <c:numCache>
                <c:formatCode>General</c:formatCode>
                <c:ptCount val="30"/>
                <c:pt idx="0">
                  <c:v>1032</c:v>
                </c:pt>
                <c:pt idx="1">
                  <c:v>5150</c:v>
                </c:pt>
                <c:pt idx="2">
                  <c:v>8231</c:v>
                </c:pt>
                <c:pt idx="3">
                  <c:v>0</c:v>
                </c:pt>
                <c:pt idx="4">
                  <c:v>0</c:v>
                </c:pt>
                <c:pt idx="5">
                  <c:v>0</c:v>
                </c:pt>
                <c:pt idx="6">
                  <c:v>0</c:v>
                </c:pt>
                <c:pt idx="7">
                  <c:v>2307</c:v>
                </c:pt>
                <c:pt idx="8">
                  <c:v>2393</c:v>
                </c:pt>
                <c:pt idx="9">
                  <c:v>11166</c:v>
                </c:pt>
                <c:pt idx="10">
                  <c:v>5013</c:v>
                </c:pt>
                <c:pt idx="11">
                  <c:v>987</c:v>
                </c:pt>
                <c:pt idx="12">
                  <c:v>0</c:v>
                </c:pt>
                <c:pt idx="13">
                  <c:v>2015</c:v>
                </c:pt>
                <c:pt idx="14">
                  <c:v>4936</c:v>
                </c:pt>
                <c:pt idx="15">
                  <c:v>2714</c:v>
                </c:pt>
                <c:pt idx="16">
                  <c:v>9657</c:v>
                </c:pt>
                <c:pt idx="17">
                  <c:v>2489</c:v>
                </c:pt>
                <c:pt idx="18">
                  <c:v>5316</c:v>
                </c:pt>
                <c:pt idx="19">
                  <c:v>3515</c:v>
                </c:pt>
                <c:pt idx="20">
                  <c:v>15364</c:v>
                </c:pt>
                <c:pt idx="21">
                  <c:v>545</c:v>
                </c:pt>
                <c:pt idx="22">
                  <c:v>1552</c:v>
                </c:pt>
                <c:pt idx="23">
                  <c:v>688</c:v>
                </c:pt>
                <c:pt idx="24">
                  <c:v>0</c:v>
                </c:pt>
                <c:pt idx="25">
                  <c:v>8838</c:v>
                </c:pt>
                <c:pt idx="26">
                  <c:v>19215</c:v>
                </c:pt>
                <c:pt idx="27">
                  <c:v>10692</c:v>
                </c:pt>
                <c:pt idx="28">
                  <c:v>1740</c:v>
                </c:pt>
                <c:pt idx="29">
                  <c:v>10391</c:v>
                </c:pt>
              </c:numCache>
            </c:numRef>
          </c:val>
          <c:smooth val="0"/>
          <c:extLst>
            <c:ext xmlns:c16="http://schemas.microsoft.com/office/drawing/2014/chart" uri="{C3380CC4-5D6E-409C-BE32-E72D297353CC}">
              <c16:uniqueId val="{00000000-512C-4388-9730-3704ECF44EEC}"/>
            </c:ext>
          </c:extLst>
        </c:ser>
        <c:ser>
          <c:idx val="1"/>
          <c:order val="1"/>
          <c:tx>
            <c:strRef>
              <c:f>Sheet1!$C$1</c:f>
              <c:strCache>
                <c:ptCount val="1"/>
                <c:pt idx="0">
                  <c:v>A*</c:v>
                </c:pt>
              </c:strCache>
            </c:strRef>
          </c:tx>
          <c:spPr>
            <a:ln w="28575" cap="rnd">
              <a:solidFill>
                <a:schemeClr val="accent2"/>
              </a:solidFill>
              <a:round/>
            </a:ln>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Sheet1!$C$2:$C$31</c:f>
              <c:numCache>
                <c:formatCode>General</c:formatCode>
                <c:ptCount val="30"/>
                <c:pt idx="0">
                  <c:v>472</c:v>
                </c:pt>
                <c:pt idx="1">
                  <c:v>2495</c:v>
                </c:pt>
                <c:pt idx="2">
                  <c:v>3466</c:v>
                </c:pt>
                <c:pt idx="3">
                  <c:v>0</c:v>
                </c:pt>
                <c:pt idx="4">
                  <c:v>0</c:v>
                </c:pt>
                <c:pt idx="5">
                  <c:v>0</c:v>
                </c:pt>
                <c:pt idx="6">
                  <c:v>0</c:v>
                </c:pt>
                <c:pt idx="7">
                  <c:v>1050</c:v>
                </c:pt>
                <c:pt idx="8">
                  <c:v>962</c:v>
                </c:pt>
                <c:pt idx="9">
                  <c:v>4550</c:v>
                </c:pt>
                <c:pt idx="10">
                  <c:v>2603</c:v>
                </c:pt>
                <c:pt idx="11">
                  <c:v>488</c:v>
                </c:pt>
                <c:pt idx="12">
                  <c:v>14173</c:v>
                </c:pt>
                <c:pt idx="13">
                  <c:v>1587</c:v>
                </c:pt>
                <c:pt idx="14">
                  <c:v>3477</c:v>
                </c:pt>
                <c:pt idx="15">
                  <c:v>1194</c:v>
                </c:pt>
                <c:pt idx="16">
                  <c:v>6576</c:v>
                </c:pt>
                <c:pt idx="17">
                  <c:v>1443</c:v>
                </c:pt>
                <c:pt idx="18">
                  <c:v>4422</c:v>
                </c:pt>
                <c:pt idx="19">
                  <c:v>2359</c:v>
                </c:pt>
                <c:pt idx="20">
                  <c:v>13294</c:v>
                </c:pt>
                <c:pt idx="21">
                  <c:v>344</c:v>
                </c:pt>
                <c:pt idx="22">
                  <c:v>1057</c:v>
                </c:pt>
                <c:pt idx="23">
                  <c:v>647</c:v>
                </c:pt>
                <c:pt idx="24">
                  <c:v>0</c:v>
                </c:pt>
                <c:pt idx="25">
                  <c:v>866</c:v>
                </c:pt>
                <c:pt idx="26">
                  <c:v>3972</c:v>
                </c:pt>
                <c:pt idx="27">
                  <c:v>538</c:v>
                </c:pt>
                <c:pt idx="28">
                  <c:v>1098</c:v>
                </c:pt>
                <c:pt idx="29">
                  <c:v>5204</c:v>
                </c:pt>
              </c:numCache>
            </c:numRef>
          </c:val>
          <c:smooth val="0"/>
          <c:extLst>
            <c:ext xmlns:c16="http://schemas.microsoft.com/office/drawing/2014/chart" uri="{C3380CC4-5D6E-409C-BE32-E72D297353CC}">
              <c16:uniqueId val="{00000001-512C-4388-9730-3704ECF44EEC}"/>
            </c:ext>
          </c:extLst>
        </c:ser>
        <c:dLbls>
          <c:showLegendKey val="0"/>
          <c:showVal val="0"/>
          <c:showCatName val="0"/>
          <c:showSerName val="0"/>
          <c:showPercent val="0"/>
          <c:showBubbleSize val="0"/>
        </c:dLbls>
        <c:smooth val="0"/>
        <c:axId val="322740408"/>
        <c:axId val="322737784"/>
      </c:lineChart>
      <c:catAx>
        <c:axId val="3227404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SỐ</a:t>
                </a:r>
                <a:r>
                  <a:rPr lang="en-US" baseline="0">
                    <a:solidFill>
                      <a:schemeClr val="bg1"/>
                    </a:solidFill>
                    <a:latin typeface="Roboto Mono" panose="020B0604020202020204" charset="0"/>
                    <a:ea typeface="Roboto Mono" panose="020B0604020202020204" charset="0"/>
                  </a:rPr>
                  <a:t> THỨ TỰ MAP</a:t>
                </a:r>
                <a:endParaRPr lang="en-US">
                  <a:solidFill>
                    <a:schemeClr val="bg1"/>
                  </a:solidFill>
                  <a:latin typeface="Roboto Mono" panose="020B0604020202020204" charset="0"/>
                  <a:ea typeface="Roboto Mono" panose="020B0604020202020204"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322737784"/>
        <c:crosses val="autoZero"/>
        <c:auto val="1"/>
        <c:lblAlgn val="ctr"/>
        <c:lblOffset val="100"/>
        <c:noMultiLvlLbl val="0"/>
      </c:catAx>
      <c:valAx>
        <c:axId val="322737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SỐ</a:t>
                </a:r>
                <a:r>
                  <a:rPr lang="en-US" baseline="0">
                    <a:solidFill>
                      <a:schemeClr val="bg1"/>
                    </a:solidFill>
                    <a:latin typeface="Roboto Mono" panose="020B0604020202020204" charset="0"/>
                    <a:ea typeface="Roboto Mono" panose="020B0604020202020204" charset="0"/>
                  </a:rPr>
                  <a:t> TRẠNG THÁI ĐÃ DUYỆT (STATE)</a:t>
                </a:r>
                <a:endParaRPr lang="en-US">
                  <a:solidFill>
                    <a:schemeClr val="bg1"/>
                  </a:solidFill>
                  <a:latin typeface="Roboto Mono" panose="020B0604020202020204" charset="0"/>
                  <a:ea typeface="Roboto Mono" panose="020B060402020202020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322740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Roboto Mono" panose="020B0604020202020204" charset="0"/>
              <a:ea typeface="Roboto Mono" panose="020B0604020202020204"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BFS</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Sheet1!$B$2:$B$31</c:f>
              <c:numCache>
                <c:formatCode>General</c:formatCode>
                <c:ptCount val="30"/>
                <c:pt idx="0">
                  <c:v>2.82</c:v>
                </c:pt>
                <c:pt idx="1">
                  <c:v>86.55</c:v>
                </c:pt>
                <c:pt idx="2">
                  <c:v>188.25</c:v>
                </c:pt>
                <c:pt idx="3">
                  <c:v>0</c:v>
                </c:pt>
                <c:pt idx="4">
                  <c:v>0</c:v>
                </c:pt>
                <c:pt idx="5">
                  <c:v>0</c:v>
                </c:pt>
                <c:pt idx="6">
                  <c:v>0</c:v>
                </c:pt>
                <c:pt idx="7">
                  <c:v>13.52</c:v>
                </c:pt>
                <c:pt idx="8">
                  <c:v>15.82</c:v>
                </c:pt>
                <c:pt idx="9">
                  <c:v>333.81</c:v>
                </c:pt>
                <c:pt idx="10">
                  <c:v>82.58</c:v>
                </c:pt>
                <c:pt idx="11">
                  <c:v>1.46</c:v>
                </c:pt>
                <c:pt idx="12">
                  <c:v>0</c:v>
                </c:pt>
                <c:pt idx="13">
                  <c:v>12.33</c:v>
                </c:pt>
                <c:pt idx="14">
                  <c:v>70.27</c:v>
                </c:pt>
                <c:pt idx="15">
                  <c:v>21.45</c:v>
                </c:pt>
                <c:pt idx="16">
                  <c:v>281.60000000000002</c:v>
                </c:pt>
                <c:pt idx="17">
                  <c:v>16.100000000000001</c:v>
                </c:pt>
                <c:pt idx="18">
                  <c:v>81.900000000000006</c:v>
                </c:pt>
                <c:pt idx="19">
                  <c:v>53.12</c:v>
                </c:pt>
                <c:pt idx="20">
                  <c:v>860.54</c:v>
                </c:pt>
                <c:pt idx="21">
                  <c:v>0.87</c:v>
                </c:pt>
                <c:pt idx="22">
                  <c:v>5.07</c:v>
                </c:pt>
                <c:pt idx="23">
                  <c:v>1.44</c:v>
                </c:pt>
                <c:pt idx="24">
                  <c:v>0</c:v>
                </c:pt>
                <c:pt idx="25">
                  <c:v>290.87</c:v>
                </c:pt>
                <c:pt idx="26">
                  <c:v>910.53</c:v>
                </c:pt>
                <c:pt idx="27">
                  <c:v>374.85</c:v>
                </c:pt>
                <c:pt idx="28">
                  <c:v>7.59</c:v>
                </c:pt>
                <c:pt idx="29">
                  <c:v>373.72</c:v>
                </c:pt>
              </c:numCache>
            </c:numRef>
          </c:val>
          <c:smooth val="0"/>
          <c:extLst>
            <c:ext xmlns:c16="http://schemas.microsoft.com/office/drawing/2014/chart" uri="{C3380CC4-5D6E-409C-BE32-E72D297353CC}">
              <c16:uniqueId val="{00000000-3A11-427A-94D5-BD3FE3C478CB}"/>
            </c:ext>
          </c:extLst>
        </c:ser>
        <c:ser>
          <c:idx val="1"/>
          <c:order val="1"/>
          <c:tx>
            <c:strRef>
              <c:f>Sheet1!$C$1</c:f>
              <c:strCache>
                <c:ptCount val="1"/>
                <c:pt idx="0">
                  <c:v>A*</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Sheet1!$C$2:$C$31</c:f>
              <c:numCache>
                <c:formatCode>General</c:formatCode>
                <c:ptCount val="30"/>
                <c:pt idx="0">
                  <c:v>0.77</c:v>
                </c:pt>
                <c:pt idx="1">
                  <c:v>19.850000000000001</c:v>
                </c:pt>
                <c:pt idx="2">
                  <c:v>37.049999999999997</c:v>
                </c:pt>
                <c:pt idx="3">
                  <c:v>0</c:v>
                </c:pt>
                <c:pt idx="4">
                  <c:v>0</c:v>
                </c:pt>
                <c:pt idx="5">
                  <c:v>0</c:v>
                </c:pt>
                <c:pt idx="6">
                  <c:v>0</c:v>
                </c:pt>
                <c:pt idx="7">
                  <c:v>2.74</c:v>
                </c:pt>
                <c:pt idx="8">
                  <c:v>2.41</c:v>
                </c:pt>
                <c:pt idx="9">
                  <c:v>48.6</c:v>
                </c:pt>
                <c:pt idx="10">
                  <c:v>20.46</c:v>
                </c:pt>
                <c:pt idx="11">
                  <c:v>0.55000000000000004</c:v>
                </c:pt>
                <c:pt idx="12">
                  <c:v>666.3</c:v>
                </c:pt>
                <c:pt idx="13">
                  <c:v>7.53</c:v>
                </c:pt>
                <c:pt idx="14">
                  <c:v>34.15</c:v>
                </c:pt>
                <c:pt idx="15">
                  <c:v>4.68</c:v>
                </c:pt>
                <c:pt idx="16">
                  <c:v>132.18</c:v>
                </c:pt>
                <c:pt idx="17">
                  <c:v>5.97</c:v>
                </c:pt>
                <c:pt idx="18">
                  <c:v>58.4</c:v>
                </c:pt>
                <c:pt idx="19">
                  <c:v>18.850000000000001</c:v>
                </c:pt>
                <c:pt idx="20">
                  <c:v>537.02</c:v>
                </c:pt>
                <c:pt idx="21">
                  <c:v>0.31</c:v>
                </c:pt>
                <c:pt idx="22">
                  <c:v>1.96</c:v>
                </c:pt>
                <c:pt idx="23">
                  <c:v>1.07</c:v>
                </c:pt>
                <c:pt idx="24">
                  <c:v>0</c:v>
                </c:pt>
                <c:pt idx="25">
                  <c:v>2.6</c:v>
                </c:pt>
                <c:pt idx="26">
                  <c:v>32.92</c:v>
                </c:pt>
                <c:pt idx="27">
                  <c:v>0.82</c:v>
                </c:pt>
                <c:pt idx="28">
                  <c:v>2.52</c:v>
                </c:pt>
                <c:pt idx="29">
                  <c:v>73.87</c:v>
                </c:pt>
              </c:numCache>
            </c:numRef>
          </c:val>
          <c:smooth val="0"/>
          <c:extLst>
            <c:ext xmlns:c16="http://schemas.microsoft.com/office/drawing/2014/chart" uri="{C3380CC4-5D6E-409C-BE32-E72D297353CC}">
              <c16:uniqueId val="{00000001-3A11-427A-94D5-BD3FE3C478CB}"/>
            </c:ext>
          </c:extLst>
        </c:ser>
        <c:dLbls>
          <c:showLegendKey val="0"/>
          <c:showVal val="0"/>
          <c:showCatName val="0"/>
          <c:showSerName val="0"/>
          <c:showPercent val="0"/>
          <c:showBubbleSize val="0"/>
        </c:dLbls>
        <c:smooth val="0"/>
        <c:axId val="563503160"/>
        <c:axId val="563503488"/>
      </c:lineChart>
      <c:catAx>
        <c:axId val="56350316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SỐ THỨ TỰ MAP</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563503488"/>
        <c:crosses val="autoZero"/>
        <c:auto val="1"/>
        <c:lblAlgn val="ctr"/>
        <c:lblOffset val="100"/>
        <c:noMultiLvlLbl val="0"/>
      </c:catAx>
      <c:valAx>
        <c:axId val="56350348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THỜI GIAN (GIÂY)</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563503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7536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9342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2" name="Google Shape;75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9" name="Google Shape;80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9"/>
          <p:cNvSpPr txBox="1">
            <a:spLocks noGrp="1"/>
          </p:cNvSpPr>
          <p:nvPr>
            <p:ph type="ctrTitle"/>
          </p:nvPr>
        </p:nvSpPr>
        <p:spPr>
          <a:xfrm>
            <a:off x="1628475" y="488452"/>
            <a:ext cx="5886900" cy="16971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b="1">
                <a:latin typeface="Amatic SC"/>
                <a:ea typeface="Amatic SC"/>
                <a:cs typeface="Amatic SC"/>
                <a:sym typeface="Amatic SC"/>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59"/>
          <p:cNvSpPr txBox="1">
            <a:spLocks noGrp="1"/>
          </p:cNvSpPr>
          <p:nvPr>
            <p:ph type="subTitle" idx="1"/>
          </p:nvPr>
        </p:nvSpPr>
        <p:spPr>
          <a:xfrm>
            <a:off x="1628475" y="2164081"/>
            <a:ext cx="5886900" cy="40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Roboto Mono"/>
                <a:ea typeface="Roboto Mono"/>
                <a:cs typeface="Roboto Mono"/>
                <a:sym typeface="Roboto Mon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75"/>
        <p:cNvGrpSpPr/>
        <p:nvPr/>
      </p:nvGrpSpPr>
      <p:grpSpPr>
        <a:xfrm>
          <a:off x="0" y="0"/>
          <a:ext cx="0" cy="0"/>
          <a:chOff x="0" y="0"/>
          <a:chExt cx="0" cy="0"/>
        </a:xfrm>
      </p:grpSpPr>
      <p:sp>
        <p:nvSpPr>
          <p:cNvPr id="76" name="Google Shape;76;p70"/>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77" name="Google Shape;77;p70"/>
          <p:cNvSpPr txBox="1">
            <a:spLocks noGrp="1"/>
          </p:cNvSpPr>
          <p:nvPr>
            <p:ph type="subTitle" idx="1"/>
          </p:nvPr>
        </p:nvSpPr>
        <p:spPr>
          <a:xfrm>
            <a:off x="719975"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8" name="Google Shape;78;p70"/>
          <p:cNvSpPr txBox="1">
            <a:spLocks noGrp="1"/>
          </p:cNvSpPr>
          <p:nvPr>
            <p:ph type="subTitle" idx="2"/>
          </p:nvPr>
        </p:nvSpPr>
        <p:spPr>
          <a:xfrm>
            <a:off x="3452838"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9" name="Google Shape;79;p70"/>
          <p:cNvSpPr txBox="1">
            <a:spLocks noGrp="1"/>
          </p:cNvSpPr>
          <p:nvPr>
            <p:ph type="subTitle" idx="3"/>
          </p:nvPr>
        </p:nvSpPr>
        <p:spPr>
          <a:xfrm>
            <a:off x="3452858"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80" name="Google Shape;80;p70"/>
          <p:cNvSpPr txBox="1">
            <a:spLocks noGrp="1"/>
          </p:cNvSpPr>
          <p:nvPr>
            <p:ph type="subTitle" idx="4"/>
          </p:nvPr>
        </p:nvSpPr>
        <p:spPr>
          <a:xfrm>
            <a:off x="720000"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81" name="Google Shape;81;p70"/>
          <p:cNvSpPr txBox="1">
            <a:spLocks noGrp="1"/>
          </p:cNvSpPr>
          <p:nvPr>
            <p:ph type="subTitle" idx="5"/>
          </p:nvPr>
        </p:nvSpPr>
        <p:spPr>
          <a:xfrm>
            <a:off x="6185688"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82" name="Google Shape;82;p70"/>
          <p:cNvSpPr txBox="1">
            <a:spLocks noGrp="1"/>
          </p:cNvSpPr>
          <p:nvPr>
            <p:ph type="subTitle" idx="6"/>
          </p:nvPr>
        </p:nvSpPr>
        <p:spPr>
          <a:xfrm>
            <a:off x="6185703"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5"/>
        <p:cNvGrpSpPr/>
        <p:nvPr/>
      </p:nvGrpSpPr>
      <p:grpSpPr>
        <a:xfrm>
          <a:off x="0" y="0"/>
          <a:ext cx="0" cy="0"/>
          <a:chOff x="0" y="0"/>
          <a:chExt cx="0" cy="0"/>
        </a:xfrm>
      </p:grpSpPr>
      <p:sp>
        <p:nvSpPr>
          <p:cNvPr id="106" name="Google Shape;106;p72"/>
          <p:cNvSpPr txBox="1">
            <a:spLocks noGrp="1"/>
          </p:cNvSpPr>
          <p:nvPr>
            <p:ph type="title"/>
          </p:nvPr>
        </p:nvSpPr>
        <p:spPr>
          <a:xfrm>
            <a:off x="2900513" y="2052448"/>
            <a:ext cx="3342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7" name="Google Shape;107;p72"/>
          <p:cNvSpPr txBox="1">
            <a:spLocks noGrp="1"/>
          </p:cNvSpPr>
          <p:nvPr>
            <p:ph type="subTitle" idx="1"/>
          </p:nvPr>
        </p:nvSpPr>
        <p:spPr>
          <a:xfrm>
            <a:off x="2900588" y="2992650"/>
            <a:ext cx="3342900" cy="7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08" name="Google Shape;108;p72"/>
          <p:cNvSpPr txBox="1">
            <a:spLocks noGrp="1"/>
          </p:cNvSpPr>
          <p:nvPr>
            <p:ph type="title" idx="2"/>
          </p:nvPr>
        </p:nvSpPr>
        <p:spPr>
          <a:xfrm>
            <a:off x="4133925" y="1151550"/>
            <a:ext cx="8763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8000"/>
              <a:buFont typeface="Roboto Mono"/>
              <a:buNone/>
              <a:defRPr>
                <a:solidFill>
                  <a:schemeClr val="dk1"/>
                </a:solidFill>
                <a:latin typeface="Roboto Mono"/>
                <a:ea typeface="Roboto Mono"/>
                <a:cs typeface="Roboto Mono"/>
                <a:sym typeface="Roboto Mono"/>
              </a:defRPr>
            </a:lvl1pPr>
            <a:lvl2pPr lvl="1"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2pPr>
            <a:lvl3pPr lvl="2"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3pPr>
            <a:lvl4pPr lvl="3"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4pPr>
            <a:lvl5pPr lvl="4"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5pPr>
            <a:lvl6pPr lvl="5"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6pPr>
            <a:lvl7pPr lvl="6"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7pPr>
            <a:lvl8pPr lvl="7"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8pPr>
            <a:lvl9pPr lvl="8"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1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60"/>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3" name="Google Shape;13;p60"/>
          <p:cNvSpPr txBox="1">
            <a:spLocks noGrp="1"/>
          </p:cNvSpPr>
          <p:nvPr>
            <p:ph type="body" idx="1"/>
          </p:nvPr>
        </p:nvSpPr>
        <p:spPr>
          <a:xfrm>
            <a:off x="720000" y="1139700"/>
            <a:ext cx="7704000" cy="3463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AutoNum type="arabicPeriod"/>
              <a:defRPr sz="1150"/>
            </a:lvl1pPr>
            <a:lvl2pPr marL="914400" lvl="1" indent="-304800" algn="l">
              <a:lnSpc>
                <a:spcPct val="100000"/>
              </a:lnSpc>
              <a:spcBef>
                <a:spcPts val="1600"/>
              </a:spcBef>
              <a:spcAft>
                <a:spcPts val="0"/>
              </a:spcAft>
              <a:buSzPts val="1200"/>
              <a:buAutoNum type="alphaLcPeriod"/>
              <a:defRPr sz="1200"/>
            </a:lvl2pPr>
            <a:lvl3pPr marL="1371600" lvl="2" indent="-304800" algn="l">
              <a:lnSpc>
                <a:spcPct val="100000"/>
              </a:lnSpc>
              <a:spcBef>
                <a:spcPts val="1600"/>
              </a:spcBef>
              <a:spcAft>
                <a:spcPts val="0"/>
              </a:spcAft>
              <a:buSzPts val="1200"/>
              <a:buAutoNum type="romanLcPeriod"/>
              <a:defRPr sz="1200"/>
            </a:lvl3pPr>
            <a:lvl4pPr marL="1828800" lvl="3" indent="-304800" algn="l">
              <a:lnSpc>
                <a:spcPct val="100000"/>
              </a:lnSpc>
              <a:spcBef>
                <a:spcPts val="1600"/>
              </a:spcBef>
              <a:spcAft>
                <a:spcPts val="0"/>
              </a:spcAft>
              <a:buSzPts val="1200"/>
              <a:buAutoNum type="arabicPeriod"/>
              <a:defRPr sz="1200"/>
            </a:lvl4pPr>
            <a:lvl5pPr marL="2286000" lvl="4" indent="-304800" algn="l">
              <a:lnSpc>
                <a:spcPct val="100000"/>
              </a:lnSpc>
              <a:spcBef>
                <a:spcPts val="1600"/>
              </a:spcBef>
              <a:spcAft>
                <a:spcPts val="0"/>
              </a:spcAft>
              <a:buSzPts val="1200"/>
              <a:buAutoNum type="alphaLcPeriod"/>
              <a:defRPr sz="1200"/>
            </a:lvl5pPr>
            <a:lvl6pPr marL="2743200" lvl="5" indent="-304800" algn="l">
              <a:lnSpc>
                <a:spcPct val="100000"/>
              </a:lnSpc>
              <a:spcBef>
                <a:spcPts val="1600"/>
              </a:spcBef>
              <a:spcAft>
                <a:spcPts val="0"/>
              </a:spcAft>
              <a:buSzPts val="1200"/>
              <a:buAutoNum type="romanLcPeriod"/>
              <a:defRPr sz="1200"/>
            </a:lvl6pPr>
            <a:lvl7pPr marL="3200400" lvl="6" indent="-304800" algn="l">
              <a:lnSpc>
                <a:spcPct val="100000"/>
              </a:lnSpc>
              <a:spcBef>
                <a:spcPts val="1600"/>
              </a:spcBef>
              <a:spcAft>
                <a:spcPts val="0"/>
              </a:spcAft>
              <a:buSzPts val="1200"/>
              <a:buAutoNum type="arabicPeriod"/>
              <a:defRPr sz="1200"/>
            </a:lvl7pPr>
            <a:lvl8pPr marL="3657600" lvl="7" indent="-304800" algn="l">
              <a:lnSpc>
                <a:spcPct val="100000"/>
              </a:lnSpc>
              <a:spcBef>
                <a:spcPts val="1600"/>
              </a:spcBef>
              <a:spcAft>
                <a:spcPts val="0"/>
              </a:spcAft>
              <a:buSzPts val="1200"/>
              <a:buAutoNum type="alphaLcPeriod"/>
              <a:defRPr sz="1200"/>
            </a:lvl8pPr>
            <a:lvl9pPr marL="4114800" lvl="8" indent="-304800" algn="l">
              <a:lnSpc>
                <a:spcPct val="100000"/>
              </a:lnSpc>
              <a:spcBef>
                <a:spcPts val="1600"/>
              </a:spcBef>
              <a:spcAft>
                <a:spcPts val="1600"/>
              </a:spcAft>
              <a:buSzPts val="12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
        <p:cNvGrpSpPr/>
        <p:nvPr/>
      </p:nvGrpSpPr>
      <p:grpSpPr>
        <a:xfrm>
          <a:off x="0" y="0"/>
          <a:ext cx="0" cy="0"/>
          <a:chOff x="0" y="0"/>
          <a:chExt cx="0" cy="0"/>
        </a:xfrm>
      </p:grpSpPr>
      <p:sp>
        <p:nvSpPr>
          <p:cNvPr id="15" name="Google Shape;15;p61"/>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6" name="Google Shape;16;p61"/>
          <p:cNvSpPr txBox="1">
            <a:spLocks noGrp="1"/>
          </p:cNvSpPr>
          <p:nvPr>
            <p:ph type="subTitle" idx="1"/>
          </p:nvPr>
        </p:nvSpPr>
        <p:spPr>
          <a:xfrm>
            <a:off x="1979025" y="1685925"/>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7" name="Google Shape;17;p61"/>
          <p:cNvSpPr txBox="1">
            <a:spLocks noGrp="1"/>
          </p:cNvSpPr>
          <p:nvPr>
            <p:ph type="subTitle" idx="2"/>
          </p:nvPr>
        </p:nvSpPr>
        <p:spPr>
          <a:xfrm>
            <a:off x="5536900" y="1685925"/>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8" name="Google Shape;18;p61"/>
          <p:cNvSpPr txBox="1">
            <a:spLocks noGrp="1"/>
          </p:cNvSpPr>
          <p:nvPr>
            <p:ph type="subTitle" idx="3"/>
          </p:nvPr>
        </p:nvSpPr>
        <p:spPr>
          <a:xfrm>
            <a:off x="5536900" y="1912550"/>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19" name="Google Shape;19;p61"/>
          <p:cNvSpPr txBox="1">
            <a:spLocks noGrp="1"/>
          </p:cNvSpPr>
          <p:nvPr>
            <p:ph type="subTitle" idx="4"/>
          </p:nvPr>
        </p:nvSpPr>
        <p:spPr>
          <a:xfrm>
            <a:off x="1979025" y="1912550"/>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20" name="Google Shape;20;p61"/>
          <p:cNvSpPr txBox="1">
            <a:spLocks noGrp="1"/>
          </p:cNvSpPr>
          <p:nvPr>
            <p:ph type="subTitle" idx="5"/>
          </p:nvPr>
        </p:nvSpPr>
        <p:spPr>
          <a:xfrm>
            <a:off x="1979025" y="3098600"/>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21" name="Google Shape;21;p61"/>
          <p:cNvSpPr txBox="1">
            <a:spLocks noGrp="1"/>
          </p:cNvSpPr>
          <p:nvPr>
            <p:ph type="subTitle" idx="6"/>
          </p:nvPr>
        </p:nvSpPr>
        <p:spPr>
          <a:xfrm>
            <a:off x="5536900" y="3098600"/>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22" name="Google Shape;22;p61"/>
          <p:cNvSpPr txBox="1">
            <a:spLocks noGrp="1"/>
          </p:cNvSpPr>
          <p:nvPr>
            <p:ph type="subTitle" idx="7"/>
          </p:nvPr>
        </p:nvSpPr>
        <p:spPr>
          <a:xfrm>
            <a:off x="5536900" y="3325175"/>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23" name="Google Shape;23;p61"/>
          <p:cNvSpPr txBox="1">
            <a:spLocks noGrp="1"/>
          </p:cNvSpPr>
          <p:nvPr>
            <p:ph type="subTitle" idx="8"/>
          </p:nvPr>
        </p:nvSpPr>
        <p:spPr>
          <a:xfrm>
            <a:off x="1979025" y="3325175"/>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24" name="Google Shape;24;p61"/>
          <p:cNvSpPr txBox="1">
            <a:spLocks noGrp="1"/>
          </p:cNvSpPr>
          <p:nvPr>
            <p:ph type="title" idx="9"/>
          </p:nvPr>
        </p:nvSpPr>
        <p:spPr>
          <a:xfrm>
            <a:off x="1072451" y="191515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a:ea typeface="Roboto Mono"/>
                <a:cs typeface="Roboto Mono"/>
                <a:sym typeface="Roboto Mono"/>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5" name="Google Shape;25;p61"/>
          <p:cNvSpPr txBox="1">
            <a:spLocks noGrp="1"/>
          </p:cNvSpPr>
          <p:nvPr>
            <p:ph type="title" idx="13"/>
          </p:nvPr>
        </p:nvSpPr>
        <p:spPr>
          <a:xfrm>
            <a:off x="4678514" y="19152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a:ea typeface="Roboto Mono"/>
                <a:cs typeface="Roboto Mono"/>
                <a:sym typeface="Roboto Mono"/>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6" name="Google Shape;26;p61"/>
          <p:cNvSpPr txBox="1">
            <a:spLocks noGrp="1"/>
          </p:cNvSpPr>
          <p:nvPr>
            <p:ph type="title" idx="14"/>
          </p:nvPr>
        </p:nvSpPr>
        <p:spPr>
          <a:xfrm>
            <a:off x="1072451" y="33058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a:ea typeface="Roboto Mono"/>
                <a:cs typeface="Roboto Mono"/>
                <a:sym typeface="Roboto Mono"/>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7" name="Google Shape;27;p61"/>
          <p:cNvSpPr txBox="1">
            <a:spLocks noGrp="1"/>
          </p:cNvSpPr>
          <p:nvPr>
            <p:ph type="title" idx="15"/>
          </p:nvPr>
        </p:nvSpPr>
        <p:spPr>
          <a:xfrm>
            <a:off x="4678514" y="33058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a:ea typeface="Roboto Mono"/>
                <a:cs typeface="Roboto Mono"/>
                <a:sym typeface="Roboto Mono"/>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62"/>
          <p:cNvSpPr txBox="1">
            <a:spLocks noGrp="1"/>
          </p:cNvSpPr>
          <p:nvPr>
            <p:ph type="title"/>
          </p:nvPr>
        </p:nvSpPr>
        <p:spPr>
          <a:xfrm>
            <a:off x="1394474" y="1517875"/>
            <a:ext cx="3223500" cy="783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6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0" name="Google Shape;30;p62"/>
          <p:cNvSpPr txBox="1">
            <a:spLocks noGrp="1"/>
          </p:cNvSpPr>
          <p:nvPr>
            <p:ph type="subTitle" idx="1"/>
          </p:nvPr>
        </p:nvSpPr>
        <p:spPr>
          <a:xfrm>
            <a:off x="1394474" y="2487750"/>
            <a:ext cx="3223500" cy="1235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64"/>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36" name="Google Shape;36;p64"/>
          <p:cNvSpPr txBox="1">
            <a:spLocks noGrp="1"/>
          </p:cNvSpPr>
          <p:nvPr>
            <p:ph type="subTitle" idx="1"/>
          </p:nvPr>
        </p:nvSpPr>
        <p:spPr>
          <a:xfrm>
            <a:off x="1114425" y="2762250"/>
            <a:ext cx="30078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37" name="Google Shape;37;p64"/>
          <p:cNvSpPr txBox="1">
            <a:spLocks noGrp="1"/>
          </p:cNvSpPr>
          <p:nvPr>
            <p:ph type="subTitle" idx="2"/>
          </p:nvPr>
        </p:nvSpPr>
        <p:spPr>
          <a:xfrm>
            <a:off x="5021652" y="2762250"/>
            <a:ext cx="30078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38" name="Google Shape;38;p64"/>
          <p:cNvSpPr txBox="1">
            <a:spLocks noGrp="1"/>
          </p:cNvSpPr>
          <p:nvPr>
            <p:ph type="subTitle" idx="3"/>
          </p:nvPr>
        </p:nvSpPr>
        <p:spPr>
          <a:xfrm>
            <a:off x="5021676" y="3036500"/>
            <a:ext cx="3007800" cy="126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9" name="Google Shape;39;p64"/>
          <p:cNvSpPr txBox="1">
            <a:spLocks noGrp="1"/>
          </p:cNvSpPr>
          <p:nvPr>
            <p:ph type="subTitle" idx="4"/>
          </p:nvPr>
        </p:nvSpPr>
        <p:spPr>
          <a:xfrm>
            <a:off x="1114450" y="3036500"/>
            <a:ext cx="3007800" cy="126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5"/>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45"/>
        <p:cNvGrpSpPr/>
        <p:nvPr/>
      </p:nvGrpSpPr>
      <p:grpSpPr>
        <a:xfrm>
          <a:off x="0" y="0"/>
          <a:ext cx="0" cy="0"/>
          <a:chOff x="0" y="0"/>
          <a:chExt cx="0" cy="0"/>
        </a:xfrm>
      </p:grpSpPr>
      <p:sp>
        <p:nvSpPr>
          <p:cNvPr id="46" name="Google Shape;46;p67"/>
          <p:cNvSpPr txBox="1">
            <a:spLocks noGrp="1"/>
          </p:cNvSpPr>
          <p:nvPr>
            <p:ph type="subTitle" idx="1"/>
          </p:nvPr>
        </p:nvSpPr>
        <p:spPr>
          <a:xfrm>
            <a:off x="72000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47" name="Google Shape;47;p67"/>
          <p:cNvSpPr txBox="1">
            <a:spLocks noGrp="1"/>
          </p:cNvSpPr>
          <p:nvPr>
            <p:ph type="subTitle" idx="2"/>
          </p:nvPr>
        </p:nvSpPr>
        <p:spPr>
          <a:xfrm>
            <a:off x="676405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48" name="Google Shape;48;p67"/>
          <p:cNvSpPr txBox="1">
            <a:spLocks noGrp="1"/>
          </p:cNvSpPr>
          <p:nvPr>
            <p:ph type="subTitle" idx="3"/>
          </p:nvPr>
        </p:nvSpPr>
        <p:spPr>
          <a:xfrm>
            <a:off x="72000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49" name="Google Shape;49;p67"/>
          <p:cNvSpPr txBox="1">
            <a:spLocks noGrp="1"/>
          </p:cNvSpPr>
          <p:nvPr>
            <p:ph type="subTitle" idx="4"/>
          </p:nvPr>
        </p:nvSpPr>
        <p:spPr>
          <a:xfrm>
            <a:off x="676405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0" name="Google Shape;50;p67"/>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51" name="Google Shape;51;p67"/>
          <p:cNvSpPr txBox="1">
            <a:spLocks noGrp="1"/>
          </p:cNvSpPr>
          <p:nvPr>
            <p:ph type="subTitle" idx="5"/>
          </p:nvPr>
        </p:nvSpPr>
        <p:spPr>
          <a:xfrm>
            <a:off x="2674150" y="1155375"/>
            <a:ext cx="3783900" cy="413700"/>
          </a:xfrm>
          <a:prstGeom prst="rect">
            <a:avLst/>
          </a:prstGeom>
          <a:noFill/>
          <a:ln>
            <a:noFill/>
          </a:ln>
        </p:spPr>
        <p:txBody>
          <a:bodyPr spcFirstLastPara="1" wrap="square" lIns="0" tIns="91425" rIns="0" bIns="91425" anchor="ctr" anchorCtr="0">
            <a:noAutofit/>
          </a:bodyPr>
          <a:lstStyle>
            <a:lvl1pPr lvl="0" algn="ctr">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400"/>
              <a:buNone/>
              <a:defRPr sz="1600">
                <a:solidFill>
                  <a:schemeClr val="accent2"/>
                </a:solidFill>
              </a:defRPr>
            </a:lvl2pPr>
            <a:lvl3pPr lvl="2" algn="ctr">
              <a:lnSpc>
                <a:spcPct val="100000"/>
              </a:lnSpc>
              <a:spcBef>
                <a:spcPts val="0"/>
              </a:spcBef>
              <a:spcAft>
                <a:spcPts val="0"/>
              </a:spcAft>
              <a:buSzPts val="1400"/>
              <a:buNone/>
              <a:defRPr sz="1600">
                <a:solidFill>
                  <a:schemeClr val="accent2"/>
                </a:solidFill>
              </a:defRPr>
            </a:lvl3pPr>
            <a:lvl4pPr lvl="3" algn="ctr">
              <a:lnSpc>
                <a:spcPct val="100000"/>
              </a:lnSpc>
              <a:spcBef>
                <a:spcPts val="0"/>
              </a:spcBef>
              <a:spcAft>
                <a:spcPts val="0"/>
              </a:spcAft>
              <a:buSzPts val="1400"/>
              <a:buNone/>
              <a:defRPr sz="1600">
                <a:solidFill>
                  <a:schemeClr val="accent2"/>
                </a:solidFill>
              </a:defRPr>
            </a:lvl4pPr>
            <a:lvl5pPr lvl="4" algn="ctr">
              <a:lnSpc>
                <a:spcPct val="100000"/>
              </a:lnSpc>
              <a:spcBef>
                <a:spcPts val="0"/>
              </a:spcBef>
              <a:spcAft>
                <a:spcPts val="0"/>
              </a:spcAft>
              <a:buSzPts val="1400"/>
              <a:buNone/>
              <a:defRPr sz="1600">
                <a:solidFill>
                  <a:schemeClr val="accent2"/>
                </a:solidFill>
              </a:defRPr>
            </a:lvl5pPr>
            <a:lvl6pPr lvl="5" algn="ctr">
              <a:lnSpc>
                <a:spcPct val="100000"/>
              </a:lnSpc>
              <a:spcBef>
                <a:spcPts val="0"/>
              </a:spcBef>
              <a:spcAft>
                <a:spcPts val="0"/>
              </a:spcAft>
              <a:buSzPts val="1400"/>
              <a:buNone/>
              <a:defRPr sz="1600">
                <a:solidFill>
                  <a:schemeClr val="accent2"/>
                </a:solidFill>
              </a:defRPr>
            </a:lvl6pPr>
            <a:lvl7pPr lvl="6" algn="ctr">
              <a:lnSpc>
                <a:spcPct val="100000"/>
              </a:lnSpc>
              <a:spcBef>
                <a:spcPts val="0"/>
              </a:spcBef>
              <a:spcAft>
                <a:spcPts val="0"/>
              </a:spcAft>
              <a:buSzPts val="1400"/>
              <a:buNone/>
              <a:defRPr sz="1600">
                <a:solidFill>
                  <a:schemeClr val="accent2"/>
                </a:solidFill>
              </a:defRPr>
            </a:lvl7pPr>
            <a:lvl8pPr lvl="7" algn="ctr">
              <a:lnSpc>
                <a:spcPct val="100000"/>
              </a:lnSpc>
              <a:spcBef>
                <a:spcPts val="0"/>
              </a:spcBef>
              <a:spcAft>
                <a:spcPts val="0"/>
              </a:spcAft>
              <a:buSzPts val="1400"/>
              <a:buNone/>
              <a:defRPr sz="1600">
                <a:solidFill>
                  <a:schemeClr val="accent2"/>
                </a:solidFill>
              </a:defRPr>
            </a:lvl8pPr>
            <a:lvl9pPr lvl="8" algn="ctr">
              <a:lnSpc>
                <a:spcPct val="100000"/>
              </a:lnSpc>
              <a:spcBef>
                <a:spcPts val="0"/>
              </a:spcBef>
              <a:spcAft>
                <a:spcPts val="0"/>
              </a:spcAft>
              <a:buSzPts val="1400"/>
              <a:buNone/>
              <a:defRPr sz="1600">
                <a:solidFill>
                  <a:schemeClr val="accent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1">
  <p:cSld name="CUSTOM_2">
    <p:spTree>
      <p:nvGrpSpPr>
        <p:cNvPr id="1" name="Shape 52"/>
        <p:cNvGrpSpPr/>
        <p:nvPr/>
      </p:nvGrpSpPr>
      <p:grpSpPr>
        <a:xfrm>
          <a:off x="0" y="0"/>
          <a:ext cx="0" cy="0"/>
          <a:chOff x="0" y="0"/>
          <a:chExt cx="0" cy="0"/>
        </a:xfrm>
      </p:grpSpPr>
      <p:sp>
        <p:nvSpPr>
          <p:cNvPr id="53" name="Google Shape;53;p68"/>
          <p:cNvSpPr txBox="1">
            <a:spLocks noGrp="1"/>
          </p:cNvSpPr>
          <p:nvPr>
            <p:ph type="subTitle" idx="1"/>
          </p:nvPr>
        </p:nvSpPr>
        <p:spPr>
          <a:xfrm>
            <a:off x="72000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4" name="Google Shape;54;p68"/>
          <p:cNvSpPr txBox="1">
            <a:spLocks noGrp="1"/>
          </p:cNvSpPr>
          <p:nvPr>
            <p:ph type="subTitle" idx="2"/>
          </p:nvPr>
        </p:nvSpPr>
        <p:spPr>
          <a:xfrm>
            <a:off x="676405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5" name="Google Shape;55;p68"/>
          <p:cNvSpPr txBox="1">
            <a:spLocks noGrp="1"/>
          </p:cNvSpPr>
          <p:nvPr>
            <p:ph type="subTitle" idx="3"/>
          </p:nvPr>
        </p:nvSpPr>
        <p:spPr>
          <a:xfrm>
            <a:off x="72000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6" name="Google Shape;56;p68"/>
          <p:cNvSpPr txBox="1">
            <a:spLocks noGrp="1"/>
          </p:cNvSpPr>
          <p:nvPr>
            <p:ph type="subTitle" idx="4"/>
          </p:nvPr>
        </p:nvSpPr>
        <p:spPr>
          <a:xfrm>
            <a:off x="676405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7" name="Google Shape;57;p68"/>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58" name="Google Shape;58;p68"/>
          <p:cNvSpPr txBox="1">
            <a:spLocks noGrp="1"/>
          </p:cNvSpPr>
          <p:nvPr>
            <p:ph type="subTitle" idx="5"/>
          </p:nvPr>
        </p:nvSpPr>
        <p:spPr>
          <a:xfrm>
            <a:off x="2807750" y="1133173"/>
            <a:ext cx="3516600" cy="213900"/>
          </a:xfrm>
          <a:prstGeom prst="rect">
            <a:avLst/>
          </a:prstGeom>
          <a:noFill/>
          <a:ln>
            <a:noFill/>
          </a:ln>
        </p:spPr>
        <p:txBody>
          <a:bodyPr spcFirstLastPara="1" wrap="square" lIns="0" tIns="91425" rIns="0" bIns="91425" anchor="ctr" anchorCtr="0">
            <a:noAutofit/>
          </a:bodyPr>
          <a:lstStyle>
            <a:lvl1pPr lvl="0" algn="ctr">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400"/>
              <a:buNone/>
              <a:defRPr sz="1600">
                <a:solidFill>
                  <a:schemeClr val="accent2"/>
                </a:solidFill>
              </a:defRPr>
            </a:lvl2pPr>
            <a:lvl3pPr lvl="2" algn="ctr">
              <a:lnSpc>
                <a:spcPct val="100000"/>
              </a:lnSpc>
              <a:spcBef>
                <a:spcPts val="0"/>
              </a:spcBef>
              <a:spcAft>
                <a:spcPts val="0"/>
              </a:spcAft>
              <a:buSzPts val="1400"/>
              <a:buNone/>
              <a:defRPr sz="1600">
                <a:solidFill>
                  <a:schemeClr val="accent2"/>
                </a:solidFill>
              </a:defRPr>
            </a:lvl3pPr>
            <a:lvl4pPr lvl="3" algn="ctr">
              <a:lnSpc>
                <a:spcPct val="100000"/>
              </a:lnSpc>
              <a:spcBef>
                <a:spcPts val="0"/>
              </a:spcBef>
              <a:spcAft>
                <a:spcPts val="0"/>
              </a:spcAft>
              <a:buSzPts val="1400"/>
              <a:buNone/>
              <a:defRPr sz="1600">
                <a:solidFill>
                  <a:schemeClr val="accent2"/>
                </a:solidFill>
              </a:defRPr>
            </a:lvl4pPr>
            <a:lvl5pPr lvl="4" algn="ctr">
              <a:lnSpc>
                <a:spcPct val="100000"/>
              </a:lnSpc>
              <a:spcBef>
                <a:spcPts val="0"/>
              </a:spcBef>
              <a:spcAft>
                <a:spcPts val="0"/>
              </a:spcAft>
              <a:buSzPts val="1400"/>
              <a:buNone/>
              <a:defRPr sz="1600">
                <a:solidFill>
                  <a:schemeClr val="accent2"/>
                </a:solidFill>
              </a:defRPr>
            </a:lvl5pPr>
            <a:lvl6pPr lvl="5" algn="ctr">
              <a:lnSpc>
                <a:spcPct val="100000"/>
              </a:lnSpc>
              <a:spcBef>
                <a:spcPts val="0"/>
              </a:spcBef>
              <a:spcAft>
                <a:spcPts val="0"/>
              </a:spcAft>
              <a:buSzPts val="1400"/>
              <a:buNone/>
              <a:defRPr sz="1600">
                <a:solidFill>
                  <a:schemeClr val="accent2"/>
                </a:solidFill>
              </a:defRPr>
            </a:lvl6pPr>
            <a:lvl7pPr lvl="6" algn="ctr">
              <a:lnSpc>
                <a:spcPct val="100000"/>
              </a:lnSpc>
              <a:spcBef>
                <a:spcPts val="0"/>
              </a:spcBef>
              <a:spcAft>
                <a:spcPts val="0"/>
              </a:spcAft>
              <a:buSzPts val="1400"/>
              <a:buNone/>
              <a:defRPr sz="1600">
                <a:solidFill>
                  <a:schemeClr val="accent2"/>
                </a:solidFill>
              </a:defRPr>
            </a:lvl7pPr>
            <a:lvl8pPr lvl="7" algn="ctr">
              <a:lnSpc>
                <a:spcPct val="100000"/>
              </a:lnSpc>
              <a:spcBef>
                <a:spcPts val="0"/>
              </a:spcBef>
              <a:spcAft>
                <a:spcPts val="0"/>
              </a:spcAft>
              <a:buSzPts val="1400"/>
              <a:buNone/>
              <a:defRPr sz="1600">
                <a:solidFill>
                  <a:schemeClr val="accent2"/>
                </a:solidFill>
              </a:defRPr>
            </a:lvl8pPr>
            <a:lvl9pPr lvl="8" algn="ctr">
              <a:lnSpc>
                <a:spcPct val="100000"/>
              </a:lnSpc>
              <a:spcBef>
                <a:spcPts val="0"/>
              </a:spcBef>
              <a:spcAft>
                <a:spcPts val="0"/>
              </a:spcAft>
              <a:buSzPts val="1400"/>
              <a:buNone/>
              <a:defRPr sz="1600">
                <a:solidFill>
                  <a:schemeClr val="accent2"/>
                </a:solidFill>
              </a:defRPr>
            </a:lvl9pPr>
          </a:lstStyle>
          <a:p>
            <a:endParaRPr/>
          </a:p>
        </p:txBody>
      </p:sp>
      <p:sp>
        <p:nvSpPr>
          <p:cNvPr id="59" name="Google Shape;59;p68"/>
          <p:cNvSpPr txBox="1">
            <a:spLocks noGrp="1"/>
          </p:cNvSpPr>
          <p:nvPr>
            <p:ph type="subTitle" idx="6"/>
          </p:nvPr>
        </p:nvSpPr>
        <p:spPr>
          <a:xfrm>
            <a:off x="3742025"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60" name="Google Shape;60;p68"/>
          <p:cNvSpPr txBox="1">
            <a:spLocks noGrp="1"/>
          </p:cNvSpPr>
          <p:nvPr>
            <p:ph type="subTitle" idx="7"/>
          </p:nvPr>
        </p:nvSpPr>
        <p:spPr>
          <a:xfrm>
            <a:off x="3742025"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2">
  <p:cSld name="CUSTOM_14">
    <p:spTree>
      <p:nvGrpSpPr>
        <p:cNvPr id="1" name="Shape 61"/>
        <p:cNvGrpSpPr/>
        <p:nvPr/>
      </p:nvGrpSpPr>
      <p:grpSpPr>
        <a:xfrm>
          <a:off x="0" y="0"/>
          <a:ext cx="0" cy="0"/>
          <a:chOff x="0" y="0"/>
          <a:chExt cx="0" cy="0"/>
        </a:xfrm>
      </p:grpSpPr>
      <p:sp>
        <p:nvSpPr>
          <p:cNvPr id="62" name="Google Shape;62;p6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63" name="Google Shape;63;p69"/>
          <p:cNvSpPr txBox="1">
            <a:spLocks noGrp="1"/>
          </p:cNvSpPr>
          <p:nvPr>
            <p:ph type="subTitle" idx="1"/>
          </p:nvPr>
        </p:nvSpPr>
        <p:spPr>
          <a:xfrm>
            <a:off x="719975" y="1381200"/>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64" name="Google Shape;64;p69"/>
          <p:cNvSpPr txBox="1">
            <a:spLocks noGrp="1"/>
          </p:cNvSpPr>
          <p:nvPr>
            <p:ph type="subTitle" idx="2"/>
          </p:nvPr>
        </p:nvSpPr>
        <p:spPr>
          <a:xfrm>
            <a:off x="720000" y="1655450"/>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65" name="Google Shape;65;p69"/>
          <p:cNvSpPr txBox="1">
            <a:spLocks noGrp="1"/>
          </p:cNvSpPr>
          <p:nvPr>
            <p:ph type="subTitle" idx="3"/>
          </p:nvPr>
        </p:nvSpPr>
        <p:spPr>
          <a:xfrm>
            <a:off x="719975" y="2486150"/>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66" name="Google Shape;66;p69"/>
          <p:cNvSpPr txBox="1">
            <a:spLocks noGrp="1"/>
          </p:cNvSpPr>
          <p:nvPr>
            <p:ph type="subTitle" idx="4"/>
          </p:nvPr>
        </p:nvSpPr>
        <p:spPr>
          <a:xfrm>
            <a:off x="720000" y="2760400"/>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67" name="Google Shape;67;p69"/>
          <p:cNvSpPr txBox="1">
            <a:spLocks noGrp="1"/>
          </p:cNvSpPr>
          <p:nvPr>
            <p:ph type="subTitle" idx="5"/>
          </p:nvPr>
        </p:nvSpPr>
        <p:spPr>
          <a:xfrm>
            <a:off x="719975" y="3538875"/>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68" name="Google Shape;68;p69"/>
          <p:cNvSpPr txBox="1">
            <a:spLocks noGrp="1"/>
          </p:cNvSpPr>
          <p:nvPr>
            <p:ph type="subTitle" idx="6"/>
          </p:nvPr>
        </p:nvSpPr>
        <p:spPr>
          <a:xfrm>
            <a:off x="720000" y="3813125"/>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69" name="Google Shape;69;p69"/>
          <p:cNvSpPr txBox="1">
            <a:spLocks noGrp="1"/>
          </p:cNvSpPr>
          <p:nvPr>
            <p:ph type="subTitle" idx="7"/>
          </p:nvPr>
        </p:nvSpPr>
        <p:spPr>
          <a:xfrm>
            <a:off x="5734175" y="1381200"/>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0" name="Google Shape;70;p69"/>
          <p:cNvSpPr txBox="1">
            <a:spLocks noGrp="1"/>
          </p:cNvSpPr>
          <p:nvPr>
            <p:ph type="subTitle" idx="8"/>
          </p:nvPr>
        </p:nvSpPr>
        <p:spPr>
          <a:xfrm>
            <a:off x="5734200" y="1655450"/>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
        <p:nvSpPr>
          <p:cNvPr id="71" name="Google Shape;71;p69"/>
          <p:cNvSpPr txBox="1">
            <a:spLocks noGrp="1"/>
          </p:cNvSpPr>
          <p:nvPr>
            <p:ph type="subTitle" idx="9"/>
          </p:nvPr>
        </p:nvSpPr>
        <p:spPr>
          <a:xfrm>
            <a:off x="5734175" y="2486150"/>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2" name="Google Shape;72;p69"/>
          <p:cNvSpPr txBox="1">
            <a:spLocks noGrp="1"/>
          </p:cNvSpPr>
          <p:nvPr>
            <p:ph type="subTitle" idx="13"/>
          </p:nvPr>
        </p:nvSpPr>
        <p:spPr>
          <a:xfrm>
            <a:off x="5734200" y="2760400"/>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
        <p:nvSpPr>
          <p:cNvPr id="73" name="Google Shape;73;p69"/>
          <p:cNvSpPr txBox="1">
            <a:spLocks noGrp="1"/>
          </p:cNvSpPr>
          <p:nvPr>
            <p:ph type="subTitle" idx="14"/>
          </p:nvPr>
        </p:nvSpPr>
        <p:spPr>
          <a:xfrm>
            <a:off x="5734175" y="3538875"/>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4" name="Google Shape;74;p69"/>
          <p:cNvSpPr txBox="1">
            <a:spLocks noGrp="1"/>
          </p:cNvSpPr>
          <p:nvPr>
            <p:ph type="subTitle" idx="15"/>
          </p:nvPr>
        </p:nvSpPr>
        <p:spPr>
          <a:xfrm>
            <a:off x="5734200" y="3813125"/>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58"/>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1pPr>
            <a:lvl2pPr marR="0" lvl="1"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2pPr>
            <a:lvl3pPr marR="0" lvl="2"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3pPr>
            <a:lvl4pPr marR="0" lvl="3"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4pPr>
            <a:lvl5pPr marR="0" lvl="4"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5pPr>
            <a:lvl6pPr marR="0" lvl="5"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6pPr>
            <a:lvl7pPr marR="0" lvl="6"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7pPr>
            <a:lvl8pPr marR="0" lvl="7"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8pPr>
            <a:lvl9pPr marR="0" lvl="8"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9pPr>
          </a:lstStyle>
          <a:p>
            <a:endParaRPr/>
          </a:p>
        </p:txBody>
      </p:sp>
      <p:sp>
        <p:nvSpPr>
          <p:cNvPr id="7" name="Google Shape;7;p58"/>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1pPr>
            <a:lvl2pPr marL="914400" marR="0" lvl="1"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2pPr>
            <a:lvl3pPr marL="1371600" marR="0" lvl="2"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3pPr>
            <a:lvl4pPr marL="1828800" marR="0" lvl="3"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4pPr>
            <a:lvl5pPr marL="2286000" marR="0" lvl="4"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5pPr>
            <a:lvl6pPr marL="2743200" marR="0" lvl="5"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6pPr>
            <a:lvl7pPr marL="3200400" marR="0" lvl="6"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7pPr>
            <a:lvl8pPr marL="3657600" marR="0" lvl="7"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8pPr>
            <a:lvl9pPr marL="4114800" marR="0" lvl="8" indent="-317500" algn="l" rtl="0">
              <a:lnSpc>
                <a:spcPct val="100000"/>
              </a:lnSpc>
              <a:spcBef>
                <a:spcPts val="1600"/>
              </a:spcBef>
              <a:spcAft>
                <a:spcPts val="160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 id="2147483658" r:id="rId8"/>
    <p:sldLayoutId id="2147483659" r:id="rId9"/>
    <p:sldLayoutId id="2147483660" r:id="rId10"/>
    <p:sldLayoutId id="214748366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
          <p:cNvSpPr txBox="1">
            <a:spLocks noGrp="1"/>
          </p:cNvSpPr>
          <p:nvPr>
            <p:ph type="ctrTitle"/>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5200"/>
              <a:buNone/>
            </a:pPr>
            <a:r>
              <a:rPr lang="en"/>
              <a:t>ARTIFICIAL INTELlIGENCE </a:t>
            </a:r>
            <a:br>
              <a:rPr lang="en"/>
            </a:br>
            <a:r>
              <a:rPr lang="en"/>
              <a:t>SOKOBAN</a:t>
            </a:r>
            <a:endParaRPr>
              <a:highlight>
                <a:schemeClr val="dk1"/>
              </a:highlight>
            </a:endParaRPr>
          </a:p>
        </p:txBody>
      </p:sp>
      <p:sp>
        <p:nvSpPr>
          <p:cNvPr id="166" name="Google Shape;166;p1"/>
          <p:cNvSpPr txBox="1">
            <a:spLocks noGrp="1"/>
          </p:cNvSpPr>
          <p:nvPr>
            <p:ph type="subTitle" idx="1"/>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highlight>
                  <a:schemeClr val="dk1"/>
                </a:highlight>
              </a:rPr>
              <a:t>There </a:t>
            </a:r>
            <a:r>
              <a:rPr lang="en"/>
              <a:t>are</a:t>
            </a:r>
            <a:r>
              <a:rPr lang="en">
                <a:highlight>
                  <a:schemeClr val="dk1"/>
                </a:highlight>
              </a:rPr>
              <a:t> </a:t>
            </a:r>
            <a:r>
              <a:rPr lang="en">
                <a:solidFill>
                  <a:schemeClr val="accent6"/>
                </a:solidFill>
              </a:rPr>
              <a:t>3</a:t>
            </a:r>
            <a:r>
              <a:rPr lang="en">
                <a:solidFill>
                  <a:schemeClr val="accent6"/>
                </a:solidFill>
                <a:highlight>
                  <a:schemeClr val="dk1"/>
                </a:highlight>
              </a:rPr>
              <a:t> Impostors</a:t>
            </a:r>
            <a:r>
              <a:rPr lang="en">
                <a:highlight>
                  <a:schemeClr val="dk1"/>
                </a:highlight>
              </a:rPr>
              <a:t> among </a:t>
            </a:r>
            <a:r>
              <a:rPr lang="en"/>
              <a:t>L02</a:t>
            </a:r>
            <a:endParaRPr>
              <a:highlight>
                <a:schemeClr val="dk1"/>
              </a:highlight>
            </a:endParaRPr>
          </a:p>
        </p:txBody>
      </p:sp>
      <p:grpSp>
        <p:nvGrpSpPr>
          <p:cNvPr id="167" name="Google Shape;167;p1"/>
          <p:cNvGrpSpPr/>
          <p:nvPr/>
        </p:nvGrpSpPr>
        <p:grpSpPr>
          <a:xfrm>
            <a:off x="4089429" y="2849650"/>
            <a:ext cx="998976" cy="1452087"/>
            <a:chOff x="2446425" y="1033300"/>
            <a:chExt cx="1176650" cy="1710350"/>
          </a:xfrm>
        </p:grpSpPr>
        <p:sp>
          <p:nvSpPr>
            <p:cNvPr id="168" name="Google Shape;168;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 name="Google Shape;174;p1"/>
          <p:cNvGrpSpPr/>
          <p:nvPr/>
        </p:nvGrpSpPr>
        <p:grpSpPr>
          <a:xfrm>
            <a:off x="3121534" y="2800063"/>
            <a:ext cx="851071" cy="1237096"/>
            <a:chOff x="2446425" y="1033300"/>
            <a:chExt cx="1176650" cy="1710350"/>
          </a:xfrm>
        </p:grpSpPr>
        <p:sp>
          <p:nvSpPr>
            <p:cNvPr id="175" name="Google Shape;175;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1" name="Google Shape;181;p1"/>
          <p:cNvGrpSpPr/>
          <p:nvPr/>
        </p:nvGrpSpPr>
        <p:grpSpPr>
          <a:xfrm>
            <a:off x="2262126" y="2737800"/>
            <a:ext cx="742584" cy="1079402"/>
            <a:chOff x="2446425" y="1033300"/>
            <a:chExt cx="1176650" cy="1710350"/>
          </a:xfrm>
        </p:grpSpPr>
        <p:sp>
          <p:nvSpPr>
            <p:cNvPr id="182" name="Google Shape;182;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 name="Google Shape;188;p1"/>
          <p:cNvGrpSpPr/>
          <p:nvPr/>
        </p:nvGrpSpPr>
        <p:grpSpPr>
          <a:xfrm>
            <a:off x="1498653" y="2525894"/>
            <a:ext cx="620683" cy="902210"/>
            <a:chOff x="2446425" y="1033300"/>
            <a:chExt cx="1176650" cy="1710350"/>
          </a:xfrm>
        </p:grpSpPr>
        <p:sp>
          <p:nvSpPr>
            <p:cNvPr id="189" name="Google Shape;189;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5" name="Google Shape;195;p1"/>
          <p:cNvGrpSpPr/>
          <p:nvPr/>
        </p:nvGrpSpPr>
        <p:grpSpPr>
          <a:xfrm flipH="1">
            <a:off x="5205219" y="2800063"/>
            <a:ext cx="851071" cy="1237096"/>
            <a:chOff x="2446425" y="1033300"/>
            <a:chExt cx="1176650" cy="1710350"/>
          </a:xfrm>
        </p:grpSpPr>
        <p:sp>
          <p:nvSpPr>
            <p:cNvPr id="196" name="Google Shape;196;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2" name="Google Shape;202;p1"/>
          <p:cNvGrpSpPr/>
          <p:nvPr/>
        </p:nvGrpSpPr>
        <p:grpSpPr>
          <a:xfrm flipH="1">
            <a:off x="6173114" y="2737800"/>
            <a:ext cx="742584" cy="1079402"/>
            <a:chOff x="2446425" y="1033300"/>
            <a:chExt cx="1176650" cy="1710350"/>
          </a:xfrm>
        </p:grpSpPr>
        <p:sp>
          <p:nvSpPr>
            <p:cNvPr id="203" name="Google Shape;203;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 name="Google Shape;209;p1"/>
          <p:cNvGrpSpPr/>
          <p:nvPr/>
        </p:nvGrpSpPr>
        <p:grpSpPr>
          <a:xfrm flipH="1">
            <a:off x="7032522" y="2566681"/>
            <a:ext cx="620683" cy="902210"/>
            <a:chOff x="2446425" y="1033300"/>
            <a:chExt cx="1176650" cy="1710350"/>
          </a:xfrm>
        </p:grpSpPr>
        <p:sp>
          <p:nvSpPr>
            <p:cNvPr id="210" name="Google Shape;210;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 name="Hình Bầu dục 2">
            <a:extLst>
              <a:ext uri="{FF2B5EF4-FFF2-40B4-BE49-F238E27FC236}">
                <a16:creationId xmlns:a16="http://schemas.microsoft.com/office/drawing/2014/main" id="{4C5612C5-5CE5-BEDC-619F-8C22D449E1B5}"/>
              </a:ext>
            </a:extLst>
          </p:cNvPr>
          <p:cNvSpPr/>
          <p:nvPr/>
        </p:nvSpPr>
        <p:spPr>
          <a:xfrm>
            <a:off x="3642045" y="4190237"/>
            <a:ext cx="1848873" cy="953263"/>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300"/>
              <a:t>Nguyễn Công Sơn</a:t>
            </a:r>
          </a:p>
          <a:p>
            <a:pPr algn="ctr"/>
            <a:r>
              <a:rPr lang="en-US" sz="1300"/>
              <a:t>B19DCCN55</a:t>
            </a:r>
            <a:r>
              <a:rPr lang="en-US"/>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31" name="Rectangle 30">
            <a:extLst>
              <a:ext uri="{FF2B5EF4-FFF2-40B4-BE49-F238E27FC236}">
                <a16:creationId xmlns:a16="http://schemas.microsoft.com/office/drawing/2014/main" id="{DEFFF75B-916B-4D9C-92E7-043A1F73E8EB}"/>
              </a:ext>
            </a:extLst>
          </p:cNvPr>
          <p:cNvSpPr/>
          <p:nvPr/>
        </p:nvSpPr>
        <p:spPr>
          <a:xfrm>
            <a:off x="2908580" y="1274127"/>
            <a:ext cx="2257063" cy="3500548"/>
          </a:xfrm>
          <a:prstGeom prst="rect">
            <a:avLst/>
          </a:prstGeom>
          <a:solidFill>
            <a:srgbClr val="C4C4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Google Shape;477;p11"/>
          <p:cNvSpPr txBox="1">
            <a:spLocks noGrp="1"/>
          </p:cNvSpPr>
          <p:nvPr>
            <p:ph type="title"/>
          </p:nvPr>
        </p:nvSpPr>
        <p:spPr>
          <a:xfrm>
            <a:off x="654097" y="20106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A STAR ALGORITHM</a:t>
            </a:r>
            <a:endParaRPr dirty="0"/>
          </a:p>
        </p:txBody>
      </p:sp>
      <p:grpSp>
        <p:nvGrpSpPr>
          <p:cNvPr id="2" name="Group 1">
            <a:extLst>
              <a:ext uri="{FF2B5EF4-FFF2-40B4-BE49-F238E27FC236}">
                <a16:creationId xmlns:a16="http://schemas.microsoft.com/office/drawing/2014/main" id="{A7E467C7-B345-4C0C-9F3F-870271DBDFE8}"/>
              </a:ext>
            </a:extLst>
          </p:cNvPr>
          <p:cNvGrpSpPr/>
          <p:nvPr/>
        </p:nvGrpSpPr>
        <p:grpSpPr>
          <a:xfrm>
            <a:off x="130178" y="1025045"/>
            <a:ext cx="2894775" cy="2902347"/>
            <a:chOff x="3124838" y="1627025"/>
            <a:chExt cx="2894775" cy="2902347"/>
          </a:xfrm>
        </p:grpSpPr>
        <p:grpSp>
          <p:nvGrpSpPr>
            <p:cNvPr id="478" name="Google Shape;478;p11"/>
            <p:cNvGrpSpPr/>
            <p:nvPr/>
          </p:nvGrpSpPr>
          <p:grpSpPr>
            <a:xfrm>
              <a:off x="3124838" y="1627025"/>
              <a:ext cx="2894775" cy="2902347"/>
              <a:chOff x="3124838" y="1627025"/>
              <a:chExt cx="2894775" cy="2902347"/>
            </a:xfrm>
          </p:grpSpPr>
          <p:grpSp>
            <p:nvGrpSpPr>
              <p:cNvPr id="479" name="Google Shape;479;p11"/>
              <p:cNvGrpSpPr/>
              <p:nvPr/>
            </p:nvGrpSpPr>
            <p:grpSpPr>
              <a:xfrm rot="-2540491">
                <a:off x="3575187" y="2023437"/>
                <a:ext cx="1994077" cy="2109524"/>
                <a:chOff x="3912725" y="1223973"/>
                <a:chExt cx="1993924" cy="2109362"/>
              </a:xfrm>
            </p:grpSpPr>
            <p:grpSp>
              <p:nvGrpSpPr>
                <p:cNvPr id="480" name="Google Shape;480;p11"/>
                <p:cNvGrpSpPr/>
                <p:nvPr/>
              </p:nvGrpSpPr>
              <p:grpSpPr>
                <a:xfrm>
                  <a:off x="4000482" y="1223973"/>
                  <a:ext cx="1906167" cy="2109362"/>
                  <a:chOff x="4000482" y="1243023"/>
                  <a:chExt cx="1906167" cy="2109362"/>
                </a:xfrm>
              </p:grpSpPr>
              <p:sp>
                <p:nvSpPr>
                  <p:cNvPr id="481" name="Google Shape;481;p11"/>
                  <p:cNvSpPr/>
                  <p:nvPr/>
                </p:nvSpPr>
                <p:spPr>
                  <a:xfrm flipH="1">
                    <a:off x="5634909" y="1499641"/>
                    <a:ext cx="164982" cy="637200"/>
                  </a:xfrm>
                  <a:custGeom>
                    <a:avLst/>
                    <a:gdLst/>
                    <a:ahLst/>
                    <a:cxnLst/>
                    <a:rect l="l" t="t" r="r" b="b"/>
                    <a:pathLst>
                      <a:path w="1822" h="7037" extrusionOk="0">
                        <a:moveTo>
                          <a:pt x="0" y="0"/>
                        </a:moveTo>
                        <a:lnTo>
                          <a:pt x="0" y="0"/>
                        </a:lnTo>
                        <a:cubicBezTo>
                          <a:pt x="441" y="322"/>
                          <a:pt x="595" y="917"/>
                          <a:pt x="560" y="1453"/>
                        </a:cubicBezTo>
                        <a:cubicBezTo>
                          <a:pt x="536" y="2000"/>
                          <a:pt x="369" y="2524"/>
                          <a:pt x="298" y="3060"/>
                        </a:cubicBezTo>
                        <a:cubicBezTo>
                          <a:pt x="107" y="4584"/>
                          <a:pt x="750" y="5989"/>
                          <a:pt x="1822" y="7037"/>
                        </a:cubicBezTo>
                        <a:cubicBezTo>
                          <a:pt x="1464" y="6370"/>
                          <a:pt x="1357" y="5620"/>
                          <a:pt x="1381" y="4870"/>
                        </a:cubicBezTo>
                        <a:cubicBezTo>
                          <a:pt x="1405" y="3953"/>
                          <a:pt x="1572" y="3048"/>
                          <a:pt x="1453" y="2143"/>
                        </a:cubicBezTo>
                        <a:cubicBezTo>
                          <a:pt x="1334" y="1250"/>
                          <a:pt x="857" y="310"/>
                          <a:pt x="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1"/>
                  <p:cNvSpPr/>
                  <p:nvPr/>
                </p:nvSpPr>
                <p:spPr>
                  <a:xfrm flipH="1">
                    <a:off x="5723285" y="1243023"/>
                    <a:ext cx="183364" cy="174761"/>
                  </a:xfrm>
                  <a:custGeom>
                    <a:avLst/>
                    <a:gdLst/>
                    <a:ahLst/>
                    <a:cxnLst/>
                    <a:rect l="l" t="t" r="r" b="b"/>
                    <a:pathLst>
                      <a:path w="2025" h="1930" extrusionOk="0">
                        <a:moveTo>
                          <a:pt x="0" y="0"/>
                        </a:moveTo>
                        <a:cubicBezTo>
                          <a:pt x="179" y="1024"/>
                          <a:pt x="1000" y="1798"/>
                          <a:pt x="2024" y="1929"/>
                        </a:cubicBezTo>
                        <a:cubicBezTo>
                          <a:pt x="1405" y="1203"/>
                          <a:pt x="822" y="501"/>
                          <a:pt x="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1"/>
                  <p:cNvSpPr/>
                  <p:nvPr/>
                </p:nvSpPr>
                <p:spPr>
                  <a:xfrm flipH="1">
                    <a:off x="4000482" y="1318270"/>
                    <a:ext cx="1683053" cy="2034115"/>
                  </a:xfrm>
                  <a:custGeom>
                    <a:avLst/>
                    <a:gdLst/>
                    <a:ahLst/>
                    <a:cxnLst/>
                    <a:rect l="l" t="t" r="r" b="b"/>
                    <a:pathLst>
                      <a:path w="18587" h="22464" extrusionOk="0">
                        <a:moveTo>
                          <a:pt x="486" y="0"/>
                        </a:moveTo>
                        <a:cubicBezTo>
                          <a:pt x="324" y="0"/>
                          <a:pt x="161" y="20"/>
                          <a:pt x="1" y="62"/>
                        </a:cubicBezTo>
                        <a:cubicBezTo>
                          <a:pt x="1013" y="455"/>
                          <a:pt x="1465" y="1563"/>
                          <a:pt x="1573" y="2646"/>
                        </a:cubicBezTo>
                        <a:cubicBezTo>
                          <a:pt x="1680" y="3730"/>
                          <a:pt x="1453" y="4825"/>
                          <a:pt x="1370" y="5908"/>
                        </a:cubicBezTo>
                        <a:cubicBezTo>
                          <a:pt x="1251" y="7659"/>
                          <a:pt x="1561" y="9468"/>
                          <a:pt x="2465" y="10969"/>
                        </a:cubicBezTo>
                        <a:cubicBezTo>
                          <a:pt x="3382" y="12469"/>
                          <a:pt x="5740" y="14243"/>
                          <a:pt x="7478" y="14457"/>
                        </a:cubicBezTo>
                        <a:cubicBezTo>
                          <a:pt x="7038" y="14625"/>
                          <a:pt x="6489" y="14689"/>
                          <a:pt x="5912" y="14689"/>
                        </a:cubicBezTo>
                        <a:cubicBezTo>
                          <a:pt x="4974" y="14689"/>
                          <a:pt x="3960" y="14519"/>
                          <a:pt x="3216" y="14350"/>
                        </a:cubicBezTo>
                        <a:cubicBezTo>
                          <a:pt x="2001" y="14064"/>
                          <a:pt x="930" y="13302"/>
                          <a:pt x="620" y="12100"/>
                        </a:cubicBezTo>
                        <a:lnTo>
                          <a:pt x="620" y="12100"/>
                        </a:lnTo>
                        <a:cubicBezTo>
                          <a:pt x="263" y="13243"/>
                          <a:pt x="989" y="14481"/>
                          <a:pt x="1918" y="15231"/>
                        </a:cubicBezTo>
                        <a:cubicBezTo>
                          <a:pt x="2858" y="15969"/>
                          <a:pt x="4001" y="16422"/>
                          <a:pt x="4978" y="17136"/>
                        </a:cubicBezTo>
                        <a:cubicBezTo>
                          <a:pt x="6418" y="18207"/>
                          <a:pt x="7371" y="19851"/>
                          <a:pt x="8764" y="20994"/>
                        </a:cubicBezTo>
                        <a:cubicBezTo>
                          <a:pt x="9890" y="21920"/>
                          <a:pt x="11362" y="22463"/>
                          <a:pt x="12804" y="22463"/>
                        </a:cubicBezTo>
                        <a:cubicBezTo>
                          <a:pt x="13679" y="22463"/>
                          <a:pt x="14543" y="22263"/>
                          <a:pt x="15312" y="21827"/>
                        </a:cubicBezTo>
                        <a:cubicBezTo>
                          <a:pt x="15610" y="21648"/>
                          <a:pt x="15896" y="21446"/>
                          <a:pt x="16146" y="21220"/>
                        </a:cubicBezTo>
                        <a:lnTo>
                          <a:pt x="16146" y="21220"/>
                        </a:lnTo>
                        <a:cubicBezTo>
                          <a:pt x="15462" y="21708"/>
                          <a:pt x="14649" y="21972"/>
                          <a:pt x="13814" y="21972"/>
                        </a:cubicBezTo>
                        <a:cubicBezTo>
                          <a:pt x="13632" y="21972"/>
                          <a:pt x="13448" y="21960"/>
                          <a:pt x="13264" y="21934"/>
                        </a:cubicBezTo>
                        <a:cubicBezTo>
                          <a:pt x="12169" y="21767"/>
                          <a:pt x="11240" y="21041"/>
                          <a:pt x="11121" y="19934"/>
                        </a:cubicBezTo>
                        <a:lnTo>
                          <a:pt x="11121" y="19934"/>
                        </a:lnTo>
                        <a:cubicBezTo>
                          <a:pt x="11529" y="20260"/>
                          <a:pt x="12017" y="20530"/>
                          <a:pt x="12529" y="20530"/>
                        </a:cubicBezTo>
                        <a:cubicBezTo>
                          <a:pt x="12540" y="20530"/>
                          <a:pt x="12551" y="20529"/>
                          <a:pt x="12562" y="20529"/>
                        </a:cubicBezTo>
                        <a:cubicBezTo>
                          <a:pt x="13098" y="20505"/>
                          <a:pt x="13634" y="20101"/>
                          <a:pt x="13645" y="19565"/>
                        </a:cubicBezTo>
                        <a:cubicBezTo>
                          <a:pt x="13645" y="19148"/>
                          <a:pt x="13324" y="18767"/>
                          <a:pt x="12931" y="18612"/>
                        </a:cubicBezTo>
                        <a:cubicBezTo>
                          <a:pt x="12692" y="18535"/>
                          <a:pt x="12444" y="18495"/>
                          <a:pt x="12195" y="18495"/>
                        </a:cubicBezTo>
                        <a:cubicBezTo>
                          <a:pt x="12023" y="18495"/>
                          <a:pt x="11851" y="18514"/>
                          <a:pt x="11681" y="18553"/>
                        </a:cubicBezTo>
                        <a:cubicBezTo>
                          <a:pt x="11264" y="18624"/>
                          <a:pt x="10859" y="18755"/>
                          <a:pt x="10431" y="18791"/>
                        </a:cubicBezTo>
                        <a:cubicBezTo>
                          <a:pt x="10348" y="18799"/>
                          <a:pt x="10265" y="18803"/>
                          <a:pt x="10183" y="18803"/>
                        </a:cubicBezTo>
                        <a:cubicBezTo>
                          <a:pt x="9645" y="18803"/>
                          <a:pt x="9109" y="18638"/>
                          <a:pt x="8645" y="18338"/>
                        </a:cubicBezTo>
                        <a:cubicBezTo>
                          <a:pt x="8133" y="17993"/>
                          <a:pt x="7883" y="17481"/>
                          <a:pt x="7788" y="16862"/>
                        </a:cubicBezTo>
                        <a:lnTo>
                          <a:pt x="7788" y="16862"/>
                        </a:lnTo>
                        <a:cubicBezTo>
                          <a:pt x="8228" y="17434"/>
                          <a:pt x="8978" y="17684"/>
                          <a:pt x="9693" y="17731"/>
                        </a:cubicBezTo>
                        <a:cubicBezTo>
                          <a:pt x="9791" y="17738"/>
                          <a:pt x="9890" y="17741"/>
                          <a:pt x="9989" y="17741"/>
                        </a:cubicBezTo>
                        <a:cubicBezTo>
                          <a:pt x="10604" y="17741"/>
                          <a:pt x="11220" y="17626"/>
                          <a:pt x="11836" y="17565"/>
                        </a:cubicBezTo>
                        <a:cubicBezTo>
                          <a:pt x="12071" y="17541"/>
                          <a:pt x="12309" y="17525"/>
                          <a:pt x="12547" y="17525"/>
                        </a:cubicBezTo>
                        <a:cubicBezTo>
                          <a:pt x="13033" y="17525"/>
                          <a:pt x="13515" y="17591"/>
                          <a:pt x="13955" y="17791"/>
                        </a:cubicBezTo>
                        <a:cubicBezTo>
                          <a:pt x="14610" y="18100"/>
                          <a:pt x="15205" y="18648"/>
                          <a:pt x="15146" y="19374"/>
                        </a:cubicBezTo>
                        <a:cubicBezTo>
                          <a:pt x="15562" y="17981"/>
                          <a:pt x="14955" y="16493"/>
                          <a:pt x="13705" y="15779"/>
                        </a:cubicBezTo>
                        <a:cubicBezTo>
                          <a:pt x="12788" y="15290"/>
                          <a:pt x="11669" y="15302"/>
                          <a:pt x="10740" y="14826"/>
                        </a:cubicBezTo>
                        <a:cubicBezTo>
                          <a:pt x="9371" y="14112"/>
                          <a:pt x="8728" y="12278"/>
                          <a:pt x="9347" y="10861"/>
                        </a:cubicBezTo>
                        <a:lnTo>
                          <a:pt x="9347" y="10861"/>
                        </a:lnTo>
                        <a:cubicBezTo>
                          <a:pt x="9276" y="12254"/>
                          <a:pt x="10324" y="13457"/>
                          <a:pt x="11645" y="13897"/>
                        </a:cubicBezTo>
                        <a:cubicBezTo>
                          <a:pt x="12645" y="14231"/>
                          <a:pt x="13741" y="14064"/>
                          <a:pt x="14765" y="14302"/>
                        </a:cubicBezTo>
                        <a:cubicBezTo>
                          <a:pt x="17063" y="14862"/>
                          <a:pt x="18325" y="17315"/>
                          <a:pt x="17467" y="19493"/>
                        </a:cubicBezTo>
                        <a:cubicBezTo>
                          <a:pt x="17944" y="18541"/>
                          <a:pt x="18265" y="17505"/>
                          <a:pt x="18384" y="16433"/>
                        </a:cubicBezTo>
                        <a:cubicBezTo>
                          <a:pt x="18587" y="14802"/>
                          <a:pt x="18432" y="13076"/>
                          <a:pt x="17575" y="11671"/>
                        </a:cubicBezTo>
                        <a:cubicBezTo>
                          <a:pt x="16586" y="10064"/>
                          <a:pt x="14800" y="9123"/>
                          <a:pt x="13050" y="8421"/>
                        </a:cubicBezTo>
                        <a:cubicBezTo>
                          <a:pt x="12264" y="8111"/>
                          <a:pt x="11419" y="7790"/>
                          <a:pt x="10978" y="7087"/>
                        </a:cubicBezTo>
                        <a:cubicBezTo>
                          <a:pt x="10574" y="6432"/>
                          <a:pt x="10609" y="5599"/>
                          <a:pt x="10586" y="4825"/>
                        </a:cubicBezTo>
                        <a:cubicBezTo>
                          <a:pt x="10526" y="3539"/>
                          <a:pt x="10205" y="2182"/>
                          <a:pt x="9300" y="1253"/>
                        </a:cubicBezTo>
                        <a:cubicBezTo>
                          <a:pt x="8744" y="683"/>
                          <a:pt x="7932" y="337"/>
                          <a:pt x="7152" y="337"/>
                        </a:cubicBezTo>
                        <a:cubicBezTo>
                          <a:pt x="6661" y="337"/>
                          <a:pt x="6182" y="474"/>
                          <a:pt x="5787" y="777"/>
                        </a:cubicBezTo>
                        <a:cubicBezTo>
                          <a:pt x="6478" y="848"/>
                          <a:pt x="7109" y="1015"/>
                          <a:pt x="7645" y="1455"/>
                        </a:cubicBezTo>
                        <a:cubicBezTo>
                          <a:pt x="8180" y="1896"/>
                          <a:pt x="8538" y="2587"/>
                          <a:pt x="8490" y="3277"/>
                        </a:cubicBezTo>
                        <a:cubicBezTo>
                          <a:pt x="8442" y="3932"/>
                          <a:pt x="8061" y="4503"/>
                          <a:pt x="7490" y="4801"/>
                        </a:cubicBezTo>
                        <a:cubicBezTo>
                          <a:pt x="7241" y="4918"/>
                          <a:pt x="6973" y="4976"/>
                          <a:pt x="6706" y="4976"/>
                        </a:cubicBezTo>
                        <a:cubicBezTo>
                          <a:pt x="6346" y="4976"/>
                          <a:pt x="5988" y="4870"/>
                          <a:pt x="5680" y="4658"/>
                        </a:cubicBezTo>
                        <a:cubicBezTo>
                          <a:pt x="5156" y="4277"/>
                          <a:pt x="4882" y="3634"/>
                          <a:pt x="4978" y="2991"/>
                        </a:cubicBezTo>
                        <a:lnTo>
                          <a:pt x="4978" y="2991"/>
                        </a:lnTo>
                        <a:cubicBezTo>
                          <a:pt x="4263" y="3456"/>
                          <a:pt x="4180" y="4480"/>
                          <a:pt x="4561" y="5230"/>
                        </a:cubicBezTo>
                        <a:cubicBezTo>
                          <a:pt x="4954" y="5968"/>
                          <a:pt x="5716" y="6480"/>
                          <a:pt x="6490" y="6825"/>
                        </a:cubicBezTo>
                        <a:cubicBezTo>
                          <a:pt x="7168" y="7135"/>
                          <a:pt x="7990" y="7492"/>
                          <a:pt x="8109" y="8218"/>
                        </a:cubicBezTo>
                        <a:cubicBezTo>
                          <a:pt x="8157" y="8623"/>
                          <a:pt x="8014" y="9016"/>
                          <a:pt x="7728" y="9302"/>
                        </a:cubicBezTo>
                        <a:cubicBezTo>
                          <a:pt x="7378" y="9658"/>
                          <a:pt x="6893" y="9821"/>
                          <a:pt x="6396" y="9821"/>
                        </a:cubicBezTo>
                        <a:cubicBezTo>
                          <a:pt x="5913" y="9821"/>
                          <a:pt x="5419" y="9667"/>
                          <a:pt x="5025" y="9385"/>
                        </a:cubicBezTo>
                        <a:cubicBezTo>
                          <a:pt x="4228" y="8813"/>
                          <a:pt x="3799" y="7837"/>
                          <a:pt x="3608" y="6873"/>
                        </a:cubicBezTo>
                        <a:cubicBezTo>
                          <a:pt x="3430" y="5908"/>
                          <a:pt x="3466" y="4920"/>
                          <a:pt x="3394" y="3932"/>
                        </a:cubicBezTo>
                        <a:cubicBezTo>
                          <a:pt x="3323" y="2956"/>
                          <a:pt x="3120" y="1944"/>
                          <a:pt x="2549" y="1146"/>
                        </a:cubicBezTo>
                        <a:cubicBezTo>
                          <a:pt x="2074" y="483"/>
                          <a:pt x="1286" y="0"/>
                          <a:pt x="48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1"/>
                  <p:cNvSpPr/>
                  <p:nvPr/>
                </p:nvSpPr>
                <p:spPr>
                  <a:xfrm flipH="1">
                    <a:off x="4450066" y="1728189"/>
                    <a:ext cx="262052" cy="285776"/>
                  </a:xfrm>
                  <a:custGeom>
                    <a:avLst/>
                    <a:gdLst/>
                    <a:ahLst/>
                    <a:cxnLst/>
                    <a:rect l="l" t="t" r="r" b="b"/>
                    <a:pathLst>
                      <a:path w="2894" h="3156" extrusionOk="0">
                        <a:moveTo>
                          <a:pt x="370" y="0"/>
                        </a:moveTo>
                        <a:cubicBezTo>
                          <a:pt x="0" y="1596"/>
                          <a:pt x="1191" y="3120"/>
                          <a:pt x="2834" y="3155"/>
                        </a:cubicBezTo>
                        <a:cubicBezTo>
                          <a:pt x="2894" y="2941"/>
                          <a:pt x="2596" y="2715"/>
                          <a:pt x="2417" y="2584"/>
                        </a:cubicBezTo>
                        <a:cubicBezTo>
                          <a:pt x="2227" y="2465"/>
                          <a:pt x="2024" y="2370"/>
                          <a:pt x="1810" y="2298"/>
                        </a:cubicBezTo>
                        <a:cubicBezTo>
                          <a:pt x="893" y="1905"/>
                          <a:pt x="322" y="1000"/>
                          <a:pt x="37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5" name="Google Shape;485;p11"/>
                <p:cNvSpPr/>
                <p:nvPr/>
              </p:nvSpPr>
              <p:spPr>
                <a:xfrm>
                  <a:off x="3912725" y="2095500"/>
                  <a:ext cx="1228800" cy="12288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6" name="Google Shape;486;p11"/>
              <p:cNvGrpSpPr/>
              <p:nvPr/>
            </p:nvGrpSpPr>
            <p:grpSpPr>
              <a:xfrm flipH="1">
                <a:off x="4075634" y="3209032"/>
                <a:ext cx="992740" cy="963358"/>
                <a:chOff x="2446425" y="1033300"/>
                <a:chExt cx="1176650" cy="1141825"/>
              </a:xfrm>
            </p:grpSpPr>
            <p:sp>
              <p:nvSpPr>
                <p:cNvPr id="487" name="Google Shape;487;p1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91" name="Google Shape;491;p11"/>
            <p:cNvSpPr/>
            <p:nvPr/>
          </p:nvSpPr>
          <p:spPr>
            <a:xfrm>
              <a:off x="4552000" y="3320900"/>
              <a:ext cx="276300" cy="6573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8" name="Picture 27">
            <a:extLst>
              <a:ext uri="{FF2B5EF4-FFF2-40B4-BE49-F238E27FC236}">
                <a16:creationId xmlns:a16="http://schemas.microsoft.com/office/drawing/2014/main" id="{EF57D5F2-E01C-4544-9DB9-99C206243E6A}"/>
              </a:ext>
            </a:extLst>
          </p:cNvPr>
          <p:cNvPicPr>
            <a:picLocks noChangeAspect="1"/>
          </p:cNvPicPr>
          <p:nvPr/>
        </p:nvPicPr>
        <p:blipFill>
          <a:blip r:embed="rId3"/>
          <a:stretch>
            <a:fillRect/>
          </a:stretch>
        </p:blipFill>
        <p:spPr>
          <a:xfrm>
            <a:off x="3061811" y="1531867"/>
            <a:ext cx="641851" cy="340574"/>
          </a:xfrm>
          <a:prstGeom prst="rect">
            <a:avLst/>
          </a:prstGeom>
        </p:spPr>
      </p:pic>
      <p:pic>
        <p:nvPicPr>
          <p:cNvPr id="30" name="Picture 29">
            <a:extLst>
              <a:ext uri="{FF2B5EF4-FFF2-40B4-BE49-F238E27FC236}">
                <a16:creationId xmlns:a16="http://schemas.microsoft.com/office/drawing/2014/main" id="{9D33F417-C507-4995-BF7A-4B4528551844}"/>
              </a:ext>
            </a:extLst>
          </p:cNvPr>
          <p:cNvPicPr>
            <a:picLocks noChangeAspect="1"/>
          </p:cNvPicPr>
          <p:nvPr/>
        </p:nvPicPr>
        <p:blipFill>
          <a:blip r:embed="rId4"/>
          <a:stretch>
            <a:fillRect/>
          </a:stretch>
        </p:blipFill>
        <p:spPr>
          <a:xfrm>
            <a:off x="3061811" y="4350403"/>
            <a:ext cx="353757" cy="206358"/>
          </a:xfrm>
          <a:prstGeom prst="rect">
            <a:avLst/>
          </a:prstGeom>
        </p:spPr>
      </p:pic>
      <p:pic>
        <p:nvPicPr>
          <p:cNvPr id="59" name="Picture 58">
            <a:extLst>
              <a:ext uri="{FF2B5EF4-FFF2-40B4-BE49-F238E27FC236}">
                <a16:creationId xmlns:a16="http://schemas.microsoft.com/office/drawing/2014/main" id="{2DB6D530-EEB2-4712-91E6-9DC0ED768294}"/>
              </a:ext>
            </a:extLst>
          </p:cNvPr>
          <p:cNvPicPr>
            <a:picLocks noChangeAspect="1"/>
          </p:cNvPicPr>
          <p:nvPr/>
        </p:nvPicPr>
        <p:blipFill>
          <a:blip r:embed="rId4"/>
          <a:stretch>
            <a:fillRect/>
          </a:stretch>
        </p:blipFill>
        <p:spPr>
          <a:xfrm>
            <a:off x="4572000" y="4350403"/>
            <a:ext cx="353757" cy="206358"/>
          </a:xfrm>
          <a:prstGeom prst="rect">
            <a:avLst/>
          </a:prstGeom>
        </p:spPr>
      </p:pic>
      <p:cxnSp>
        <p:nvCxnSpPr>
          <p:cNvPr id="449" name="Connector: Elbow 448">
            <a:extLst>
              <a:ext uri="{FF2B5EF4-FFF2-40B4-BE49-F238E27FC236}">
                <a16:creationId xmlns:a16="http://schemas.microsoft.com/office/drawing/2014/main" id="{59D5A801-DE8A-4ED6-8CC5-52673F26CD91}"/>
              </a:ext>
            </a:extLst>
          </p:cNvPr>
          <p:cNvCxnSpPr>
            <a:cxnSpLocks/>
          </p:cNvCxnSpPr>
          <p:nvPr/>
        </p:nvCxnSpPr>
        <p:spPr>
          <a:xfrm rot="16200000" flipH="1">
            <a:off x="2014143" y="3077899"/>
            <a:ext cx="2418720" cy="521"/>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Connector: Elbow 67">
            <a:extLst>
              <a:ext uri="{FF2B5EF4-FFF2-40B4-BE49-F238E27FC236}">
                <a16:creationId xmlns:a16="http://schemas.microsoft.com/office/drawing/2014/main" id="{1441D8A8-DC63-4E45-BD85-F3EA11DD1434}"/>
              </a:ext>
            </a:extLst>
          </p:cNvPr>
          <p:cNvCxnSpPr>
            <a:cxnSpLocks/>
            <a:stCxn id="28" idx="3"/>
          </p:cNvCxnSpPr>
          <p:nvPr/>
        </p:nvCxnSpPr>
        <p:spPr>
          <a:xfrm>
            <a:off x="3703662" y="1702154"/>
            <a:ext cx="1032516" cy="2585366"/>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460" name="TextBox 459">
            <a:extLst>
              <a:ext uri="{FF2B5EF4-FFF2-40B4-BE49-F238E27FC236}">
                <a16:creationId xmlns:a16="http://schemas.microsoft.com/office/drawing/2014/main" id="{A7AB96BE-0F50-4C93-B7E3-6F5C4B0AB817}"/>
              </a:ext>
            </a:extLst>
          </p:cNvPr>
          <p:cNvSpPr txBox="1"/>
          <p:nvPr/>
        </p:nvSpPr>
        <p:spPr>
          <a:xfrm>
            <a:off x="3223242" y="2557424"/>
            <a:ext cx="1210962" cy="861774"/>
          </a:xfrm>
          <a:prstGeom prst="rect">
            <a:avLst/>
          </a:prstGeom>
          <a:noFill/>
        </p:spPr>
        <p:txBody>
          <a:bodyPr wrap="square" rtlCol="0">
            <a:spAutoFit/>
          </a:bodyPr>
          <a:lstStyle/>
          <a:p>
            <a:r>
              <a:rPr lang="en-US" sz="5000" dirty="0">
                <a:solidFill>
                  <a:schemeClr val="accent6">
                    <a:lumMod val="50000"/>
                  </a:schemeClr>
                </a:solidFill>
                <a:latin typeface="Amatic SC" panose="00000500000000000000" pitchFamily="2" charset="-79"/>
                <a:ea typeface="Roboto Mono" panose="020B0604020202020204" charset="0"/>
                <a:cs typeface="Amatic SC" panose="00000500000000000000" pitchFamily="2" charset="-79"/>
              </a:rPr>
              <a:t>4</a:t>
            </a:r>
          </a:p>
        </p:txBody>
      </p:sp>
      <p:sp>
        <p:nvSpPr>
          <p:cNvPr id="74" name="TextBox 73">
            <a:extLst>
              <a:ext uri="{FF2B5EF4-FFF2-40B4-BE49-F238E27FC236}">
                <a16:creationId xmlns:a16="http://schemas.microsoft.com/office/drawing/2014/main" id="{A9106E55-2297-490F-A4CC-8279796E62EC}"/>
              </a:ext>
            </a:extLst>
          </p:cNvPr>
          <p:cNvSpPr txBox="1"/>
          <p:nvPr/>
        </p:nvSpPr>
        <p:spPr>
          <a:xfrm>
            <a:off x="4263252" y="1857146"/>
            <a:ext cx="1210962" cy="861774"/>
          </a:xfrm>
          <a:prstGeom prst="rect">
            <a:avLst/>
          </a:prstGeom>
          <a:noFill/>
        </p:spPr>
        <p:txBody>
          <a:bodyPr wrap="square" rtlCol="0">
            <a:spAutoFit/>
          </a:bodyPr>
          <a:lstStyle/>
          <a:p>
            <a:r>
              <a:rPr lang="en-US" sz="5000" dirty="0">
                <a:solidFill>
                  <a:schemeClr val="accent6">
                    <a:lumMod val="50000"/>
                  </a:schemeClr>
                </a:solidFill>
                <a:latin typeface="Amatic SC" panose="00000500000000000000" pitchFamily="2" charset="-79"/>
                <a:ea typeface="Roboto Mono" panose="020B0604020202020204" charset="0"/>
                <a:cs typeface="Amatic SC" panose="00000500000000000000" pitchFamily="2" charset="-79"/>
              </a:rPr>
              <a:t>6</a:t>
            </a:r>
          </a:p>
        </p:txBody>
      </p:sp>
      <p:pic>
        <p:nvPicPr>
          <p:cNvPr id="462" name="Picture 461">
            <a:extLst>
              <a:ext uri="{FF2B5EF4-FFF2-40B4-BE49-F238E27FC236}">
                <a16:creationId xmlns:a16="http://schemas.microsoft.com/office/drawing/2014/main" id="{946B1D85-C6DF-4BE9-B2CE-64AE20BF83DF}"/>
              </a:ext>
            </a:extLst>
          </p:cNvPr>
          <p:cNvPicPr>
            <a:picLocks noChangeAspect="1"/>
          </p:cNvPicPr>
          <p:nvPr/>
        </p:nvPicPr>
        <p:blipFill>
          <a:blip r:embed="rId5"/>
          <a:stretch>
            <a:fillRect/>
          </a:stretch>
        </p:blipFill>
        <p:spPr>
          <a:xfrm>
            <a:off x="3748625" y="1917997"/>
            <a:ext cx="274678" cy="357081"/>
          </a:xfrm>
          <a:prstGeom prst="rect">
            <a:avLst/>
          </a:prstGeom>
        </p:spPr>
      </p:pic>
      <p:sp>
        <p:nvSpPr>
          <p:cNvPr id="463" name="TextBox 462">
            <a:extLst>
              <a:ext uri="{FF2B5EF4-FFF2-40B4-BE49-F238E27FC236}">
                <a16:creationId xmlns:a16="http://schemas.microsoft.com/office/drawing/2014/main" id="{09E24572-8167-4294-843A-38BF2CAB991C}"/>
              </a:ext>
            </a:extLst>
          </p:cNvPr>
          <p:cNvSpPr txBox="1"/>
          <p:nvPr/>
        </p:nvSpPr>
        <p:spPr>
          <a:xfrm>
            <a:off x="5609206" y="1286649"/>
            <a:ext cx="2718487" cy="307777"/>
          </a:xfrm>
          <a:prstGeom prst="rect">
            <a:avLst/>
          </a:prstGeom>
          <a:noFill/>
        </p:spPr>
        <p:txBody>
          <a:bodyPr wrap="square" rtlCol="0">
            <a:spAutoFit/>
          </a:bodyPr>
          <a:lstStyle/>
          <a:p>
            <a:r>
              <a:rPr lang="en-US" dirty="0">
                <a:solidFill>
                  <a:schemeClr val="bg1"/>
                </a:solidFill>
                <a:latin typeface="Roboto Mono" panose="020B0604020202020204" charset="0"/>
                <a:ea typeface="Roboto Mono" panose="020B0604020202020204" charset="0"/>
              </a:rPr>
              <a:t>Heuristic = 4 + 6 = 10</a:t>
            </a:r>
          </a:p>
        </p:txBody>
      </p:sp>
      <p:sp>
        <p:nvSpPr>
          <p:cNvPr id="3" name="TextBox 2">
            <a:extLst>
              <a:ext uri="{FF2B5EF4-FFF2-40B4-BE49-F238E27FC236}">
                <a16:creationId xmlns:a16="http://schemas.microsoft.com/office/drawing/2014/main" id="{BBCDB5A7-37D5-4D06-B37A-6036267861FD}"/>
              </a:ext>
            </a:extLst>
          </p:cNvPr>
          <p:cNvSpPr txBox="1"/>
          <p:nvPr/>
        </p:nvSpPr>
        <p:spPr>
          <a:xfrm>
            <a:off x="5613990" y="1917997"/>
            <a:ext cx="3284275" cy="1815882"/>
          </a:xfrm>
          <a:prstGeom prst="rect">
            <a:avLst/>
          </a:prstGeom>
          <a:noFill/>
        </p:spPr>
        <p:txBody>
          <a:bodyPr wrap="square" rtlCol="0">
            <a:spAutoFit/>
          </a:bodyPr>
          <a:lstStyle/>
          <a:p>
            <a:pPr algn="just"/>
            <a:r>
              <a:rPr lang="en-US" dirty="0">
                <a:solidFill>
                  <a:schemeClr val="bg1"/>
                </a:solidFill>
                <a:latin typeface="Roboto Mono" panose="020B0604020202020204" charset="0"/>
                <a:ea typeface="Roboto Mono" panose="020B0604020202020204" charset="0"/>
              </a:rPr>
              <a:t>Giải thuật này cũng dựa vào việc sinh ra cấu trúc cây để duyệt bằng BFS, tuy nhiên, các thứ tự của các node con sẽ được sắp xếp dựa vào giá trị lượng giá (heuristic) có được trên từng bước sinh ra node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63"/>
                                        </p:tgtEl>
                                        <p:attrNameLst>
                                          <p:attrName>style.visibility</p:attrName>
                                        </p:attrNameLst>
                                      </p:cBhvr>
                                      <p:to>
                                        <p:strVal val="visible"/>
                                      </p:to>
                                    </p:set>
                                    <p:animEffect transition="in" filter="fade">
                                      <p:cBhvr>
                                        <p:cTn id="23" dur="500"/>
                                        <p:tgtEl>
                                          <p:spTgt spid="46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 grpId="0"/>
      <p:bldP spid="74" grpId="0"/>
      <p:bldP spid="463"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2"/>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CẢI TIẾN THUẬT TOÁN</a:t>
            </a:r>
            <a:endParaRPr dirty="0"/>
          </a:p>
        </p:txBody>
      </p:sp>
      <p:sp>
        <p:nvSpPr>
          <p:cNvPr id="497" name="Google Shape;497;p12"/>
          <p:cNvSpPr txBox="1">
            <a:spLocks noGrp="1"/>
          </p:cNvSpPr>
          <p:nvPr>
            <p:ph type="subTitle" idx="1"/>
          </p:nvPr>
        </p:nvSpPr>
        <p:spPr>
          <a:xfrm>
            <a:off x="554649" y="2397950"/>
            <a:ext cx="2569030" cy="390900"/>
          </a:xfrm>
          <a:prstGeom prst="rect">
            <a:avLst/>
          </a:prstGeom>
          <a:noFill/>
          <a:ln>
            <a:noFill/>
          </a:ln>
        </p:spPr>
        <p:txBody>
          <a:bodyPr spcFirstLastPara="1" wrap="square" lIns="252000" tIns="91425" rIns="252000" bIns="91425" anchor="t" anchorCtr="0">
            <a:noAutofit/>
          </a:bodyPr>
          <a:lstStyle/>
          <a:p>
            <a:pPr marL="0" lvl="0" indent="0" algn="ctr" rtl="0">
              <a:lnSpc>
                <a:spcPct val="80000"/>
              </a:lnSpc>
              <a:spcBef>
                <a:spcPts val="0"/>
              </a:spcBef>
              <a:spcAft>
                <a:spcPts val="1600"/>
              </a:spcAft>
              <a:buSzPts val="1600"/>
              <a:buNone/>
            </a:pPr>
            <a:r>
              <a:rPr lang="en" dirty="0"/>
              <a:t>Box bị kẹt ở góc</a:t>
            </a:r>
            <a:endParaRPr dirty="0"/>
          </a:p>
        </p:txBody>
      </p:sp>
      <p:sp>
        <p:nvSpPr>
          <p:cNvPr id="498" name="Google Shape;498;p12"/>
          <p:cNvSpPr txBox="1">
            <a:spLocks noGrp="1"/>
          </p:cNvSpPr>
          <p:nvPr>
            <p:ph type="subTitle" idx="2"/>
          </p:nvPr>
        </p:nvSpPr>
        <p:spPr>
          <a:xfrm>
            <a:off x="3452858" y="2288455"/>
            <a:ext cx="2238300" cy="390900"/>
          </a:xfrm>
          <a:prstGeom prst="rect">
            <a:avLst/>
          </a:prstGeom>
          <a:noFill/>
          <a:ln>
            <a:noFill/>
          </a:ln>
        </p:spPr>
        <p:txBody>
          <a:bodyPr spcFirstLastPara="1" wrap="square" lIns="252000" tIns="91425" rIns="252000" bIns="91425" anchor="t" anchorCtr="0">
            <a:noAutofit/>
          </a:bodyPr>
          <a:lstStyle/>
          <a:p>
            <a:pPr marL="0" lvl="0" indent="0" algn="ctr" rtl="0">
              <a:lnSpc>
                <a:spcPct val="80000"/>
              </a:lnSpc>
              <a:spcBef>
                <a:spcPts val="0"/>
              </a:spcBef>
              <a:spcAft>
                <a:spcPts val="1600"/>
              </a:spcAft>
              <a:buSzPts val="1600"/>
              <a:buNone/>
            </a:pPr>
            <a:r>
              <a:rPr lang="en" dirty="0"/>
              <a:t>Các box không thê di chuyển</a:t>
            </a:r>
            <a:endParaRPr dirty="0"/>
          </a:p>
        </p:txBody>
      </p:sp>
      <p:sp>
        <p:nvSpPr>
          <p:cNvPr id="499" name="Google Shape;499;p12"/>
          <p:cNvSpPr txBox="1">
            <a:spLocks noGrp="1"/>
          </p:cNvSpPr>
          <p:nvPr>
            <p:ph type="subTitle" idx="3"/>
          </p:nvPr>
        </p:nvSpPr>
        <p:spPr>
          <a:xfrm>
            <a:off x="3452858" y="2788850"/>
            <a:ext cx="2238300" cy="1030800"/>
          </a:xfrm>
          <a:prstGeom prst="rect">
            <a:avLst/>
          </a:prstGeom>
          <a:noFill/>
          <a:ln>
            <a:noFill/>
          </a:ln>
        </p:spPr>
        <p:txBody>
          <a:bodyPr spcFirstLastPara="1" wrap="square" lIns="0" tIns="91425" rIns="0" bIns="91425" anchor="t" anchorCtr="0">
            <a:noAutofit/>
          </a:bodyPr>
          <a:lstStyle/>
          <a:p>
            <a:pPr marL="0" lvl="0" indent="0" algn="ctr" rtl="0">
              <a:lnSpc>
                <a:spcPct val="100000"/>
              </a:lnSpc>
              <a:spcBef>
                <a:spcPts val="0"/>
              </a:spcBef>
              <a:spcAft>
                <a:spcPts val="1600"/>
              </a:spcAft>
              <a:buSzPts val="1400"/>
              <a:buNone/>
            </a:pPr>
            <a:r>
              <a:rPr lang="en" dirty="0"/>
              <a:t>Kiểm tra nếu tất cả box không thể được di chuyển</a:t>
            </a:r>
            <a:endParaRPr dirty="0"/>
          </a:p>
        </p:txBody>
      </p:sp>
      <p:sp>
        <p:nvSpPr>
          <p:cNvPr id="500" name="Google Shape;500;p12"/>
          <p:cNvSpPr txBox="1">
            <a:spLocks noGrp="1"/>
          </p:cNvSpPr>
          <p:nvPr>
            <p:ph type="subTitle" idx="4"/>
          </p:nvPr>
        </p:nvSpPr>
        <p:spPr>
          <a:xfrm>
            <a:off x="719974" y="2788850"/>
            <a:ext cx="2238300" cy="1030800"/>
          </a:xfrm>
          <a:prstGeom prst="rect">
            <a:avLst/>
          </a:prstGeom>
          <a:noFill/>
          <a:ln>
            <a:noFill/>
          </a:ln>
        </p:spPr>
        <p:txBody>
          <a:bodyPr spcFirstLastPara="1" wrap="square" lIns="252000" tIns="91425" rIns="252000" bIns="91425" anchor="t" anchorCtr="0">
            <a:noAutofit/>
          </a:bodyPr>
          <a:lstStyle/>
          <a:p>
            <a:pPr marL="0" lvl="0" indent="0" algn="ctr" rtl="0">
              <a:lnSpc>
                <a:spcPct val="100000"/>
              </a:lnSpc>
              <a:spcBef>
                <a:spcPts val="0"/>
              </a:spcBef>
              <a:spcAft>
                <a:spcPts val="1600"/>
              </a:spcAft>
              <a:buSzPts val="1400"/>
              <a:buNone/>
            </a:pPr>
            <a:r>
              <a:rPr lang="en" dirty="0"/>
              <a:t>Kiểm tra việc nếu ít nhất 1 box bị kẹt ở góc thì sẽ loại bỏ trường hợp đó</a:t>
            </a:r>
            <a:endParaRPr dirty="0"/>
          </a:p>
        </p:txBody>
      </p:sp>
      <p:sp>
        <p:nvSpPr>
          <p:cNvPr id="501" name="Google Shape;501;p12"/>
          <p:cNvSpPr txBox="1">
            <a:spLocks noGrp="1"/>
          </p:cNvSpPr>
          <p:nvPr>
            <p:ph type="subTitle" idx="5"/>
          </p:nvPr>
        </p:nvSpPr>
        <p:spPr>
          <a:xfrm>
            <a:off x="6185700" y="2353188"/>
            <a:ext cx="22383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US" dirty="0"/>
              <a:t>Sinh ra bước đi hợp lí</a:t>
            </a:r>
            <a:endParaRPr dirty="0"/>
          </a:p>
        </p:txBody>
      </p:sp>
      <p:sp>
        <p:nvSpPr>
          <p:cNvPr id="502" name="Google Shape;502;p12"/>
          <p:cNvSpPr txBox="1">
            <a:spLocks noGrp="1"/>
          </p:cNvSpPr>
          <p:nvPr>
            <p:ph type="subTitle" idx="6"/>
          </p:nvPr>
        </p:nvSpPr>
        <p:spPr>
          <a:xfrm>
            <a:off x="6185703" y="2788850"/>
            <a:ext cx="2238300" cy="103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 dirty="0"/>
              <a:t>Chỉ sinh ra các bước đi có thể cho người chơi</a:t>
            </a:r>
            <a:endParaRPr dirty="0"/>
          </a:p>
        </p:txBody>
      </p:sp>
      <p:sp>
        <p:nvSpPr>
          <p:cNvPr id="503" name="Google Shape;503;p12"/>
          <p:cNvSpPr/>
          <p:nvPr/>
        </p:nvSpPr>
        <p:spPr>
          <a:xfrm>
            <a:off x="1552774"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2"/>
          <p:cNvSpPr txBox="1"/>
          <p:nvPr/>
        </p:nvSpPr>
        <p:spPr>
          <a:xfrm>
            <a:off x="1552775"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081D32"/>
                </a:solidFill>
                <a:latin typeface="Roboto Mono"/>
                <a:ea typeface="Roboto Mono"/>
                <a:cs typeface="Roboto Mono"/>
                <a:sym typeface="Roboto Mono"/>
              </a:rPr>
              <a:t>01</a:t>
            </a:r>
            <a:endParaRPr sz="2000" b="1" i="0" u="none" strike="noStrike" cap="none" dirty="0">
              <a:solidFill>
                <a:srgbClr val="081D32"/>
              </a:solidFill>
              <a:latin typeface="Roboto Mono"/>
              <a:ea typeface="Roboto Mono"/>
              <a:cs typeface="Roboto Mono"/>
              <a:sym typeface="Roboto Mono"/>
            </a:endParaRPr>
          </a:p>
        </p:txBody>
      </p:sp>
      <p:sp>
        <p:nvSpPr>
          <p:cNvPr id="505" name="Google Shape;505;p12"/>
          <p:cNvSpPr/>
          <p:nvPr/>
        </p:nvSpPr>
        <p:spPr>
          <a:xfrm>
            <a:off x="4285647"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2"/>
          <p:cNvSpPr txBox="1"/>
          <p:nvPr/>
        </p:nvSpPr>
        <p:spPr>
          <a:xfrm>
            <a:off x="4285648"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081D32"/>
                </a:solidFill>
                <a:latin typeface="Roboto Mono"/>
                <a:ea typeface="Roboto Mono"/>
                <a:cs typeface="Roboto Mono"/>
                <a:sym typeface="Roboto Mono"/>
              </a:rPr>
              <a:t>02</a:t>
            </a:r>
            <a:endParaRPr sz="2000" b="1" i="0" u="none" strike="noStrike" cap="none" dirty="0">
              <a:solidFill>
                <a:srgbClr val="081D32"/>
              </a:solidFill>
              <a:latin typeface="Roboto Mono"/>
              <a:ea typeface="Roboto Mono"/>
              <a:cs typeface="Roboto Mono"/>
              <a:sym typeface="Roboto Mono"/>
            </a:endParaRPr>
          </a:p>
        </p:txBody>
      </p:sp>
      <p:sp>
        <p:nvSpPr>
          <p:cNvPr id="507" name="Google Shape;507;p12"/>
          <p:cNvSpPr/>
          <p:nvPr/>
        </p:nvSpPr>
        <p:spPr>
          <a:xfrm>
            <a:off x="7018525"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2"/>
          <p:cNvSpPr txBox="1"/>
          <p:nvPr/>
        </p:nvSpPr>
        <p:spPr>
          <a:xfrm>
            <a:off x="7018526"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081D32"/>
                </a:solidFill>
                <a:latin typeface="Roboto Mono"/>
                <a:ea typeface="Roboto Mono"/>
                <a:cs typeface="Roboto Mono"/>
                <a:sym typeface="Roboto Mono"/>
              </a:rPr>
              <a:t>03</a:t>
            </a:r>
            <a:endParaRPr sz="2000" b="1" i="0" u="none" strike="noStrike" cap="none" dirty="0">
              <a:solidFill>
                <a:srgbClr val="081D32"/>
              </a:solidFill>
              <a:latin typeface="Roboto Mono"/>
              <a:ea typeface="Roboto Mono"/>
              <a:cs typeface="Roboto Mono"/>
              <a:sym typeface="Roboto Mono"/>
            </a:endParaRPr>
          </a:p>
        </p:txBody>
      </p:sp>
      <p:pic>
        <p:nvPicPr>
          <p:cNvPr id="5" name="Picture 4">
            <a:extLst>
              <a:ext uri="{FF2B5EF4-FFF2-40B4-BE49-F238E27FC236}">
                <a16:creationId xmlns:a16="http://schemas.microsoft.com/office/drawing/2014/main" id="{662F6045-A3EA-4B83-80E8-FAC07E7CCC03}"/>
              </a:ext>
            </a:extLst>
          </p:cNvPr>
          <p:cNvPicPr>
            <a:picLocks noChangeAspect="1"/>
          </p:cNvPicPr>
          <p:nvPr/>
        </p:nvPicPr>
        <p:blipFill>
          <a:blip r:embed="rId3"/>
          <a:stretch>
            <a:fillRect/>
          </a:stretch>
        </p:blipFill>
        <p:spPr>
          <a:xfrm>
            <a:off x="1474601" y="4094036"/>
            <a:ext cx="233028" cy="233028"/>
          </a:xfrm>
          <a:prstGeom prst="rect">
            <a:avLst/>
          </a:prstGeom>
        </p:spPr>
      </p:pic>
      <p:pic>
        <p:nvPicPr>
          <p:cNvPr id="7" name="Picture 6">
            <a:extLst>
              <a:ext uri="{FF2B5EF4-FFF2-40B4-BE49-F238E27FC236}">
                <a16:creationId xmlns:a16="http://schemas.microsoft.com/office/drawing/2014/main" id="{ED5CBB3A-E895-4E7B-AC8D-F92A2814E7C8}"/>
              </a:ext>
            </a:extLst>
          </p:cNvPr>
          <p:cNvPicPr>
            <a:picLocks noChangeAspect="1"/>
          </p:cNvPicPr>
          <p:nvPr/>
        </p:nvPicPr>
        <p:blipFill>
          <a:blip r:embed="rId4"/>
          <a:stretch>
            <a:fillRect/>
          </a:stretch>
        </p:blipFill>
        <p:spPr>
          <a:xfrm flipH="1">
            <a:off x="1707629" y="4091673"/>
            <a:ext cx="237754" cy="237754"/>
          </a:xfrm>
          <a:prstGeom prst="rect">
            <a:avLst/>
          </a:prstGeom>
        </p:spPr>
      </p:pic>
      <p:pic>
        <p:nvPicPr>
          <p:cNvPr id="9" name="Picture 8">
            <a:extLst>
              <a:ext uri="{FF2B5EF4-FFF2-40B4-BE49-F238E27FC236}">
                <a16:creationId xmlns:a16="http://schemas.microsoft.com/office/drawing/2014/main" id="{EFA92799-EA51-4B1B-A845-63CCCAA5B6E5}"/>
              </a:ext>
            </a:extLst>
          </p:cNvPr>
          <p:cNvPicPr>
            <a:picLocks noChangeAspect="1"/>
          </p:cNvPicPr>
          <p:nvPr/>
        </p:nvPicPr>
        <p:blipFill>
          <a:blip r:embed="rId5"/>
          <a:stretch>
            <a:fillRect/>
          </a:stretch>
        </p:blipFill>
        <p:spPr>
          <a:xfrm>
            <a:off x="1945384" y="4329427"/>
            <a:ext cx="237753" cy="237753"/>
          </a:xfrm>
          <a:prstGeom prst="rect">
            <a:avLst/>
          </a:prstGeom>
        </p:spPr>
      </p:pic>
      <p:pic>
        <p:nvPicPr>
          <p:cNvPr id="23" name="Picture 22">
            <a:extLst>
              <a:ext uri="{FF2B5EF4-FFF2-40B4-BE49-F238E27FC236}">
                <a16:creationId xmlns:a16="http://schemas.microsoft.com/office/drawing/2014/main" id="{69201EB2-6CD6-4A38-88DF-966750DDE2CD}"/>
              </a:ext>
            </a:extLst>
          </p:cNvPr>
          <p:cNvPicPr>
            <a:picLocks noChangeAspect="1"/>
          </p:cNvPicPr>
          <p:nvPr/>
        </p:nvPicPr>
        <p:blipFill>
          <a:blip r:embed="rId4"/>
          <a:stretch>
            <a:fillRect/>
          </a:stretch>
        </p:blipFill>
        <p:spPr>
          <a:xfrm flipH="1">
            <a:off x="1707629" y="4329427"/>
            <a:ext cx="237754" cy="237754"/>
          </a:xfrm>
          <a:prstGeom prst="rect">
            <a:avLst/>
          </a:prstGeom>
        </p:spPr>
      </p:pic>
      <p:pic>
        <p:nvPicPr>
          <p:cNvPr id="24" name="Picture 23">
            <a:extLst>
              <a:ext uri="{FF2B5EF4-FFF2-40B4-BE49-F238E27FC236}">
                <a16:creationId xmlns:a16="http://schemas.microsoft.com/office/drawing/2014/main" id="{E9362683-63BC-4B78-B3D8-2AEB11125B5D}"/>
              </a:ext>
            </a:extLst>
          </p:cNvPr>
          <p:cNvPicPr>
            <a:picLocks noChangeAspect="1"/>
          </p:cNvPicPr>
          <p:nvPr/>
        </p:nvPicPr>
        <p:blipFill>
          <a:blip r:embed="rId4"/>
          <a:stretch>
            <a:fillRect/>
          </a:stretch>
        </p:blipFill>
        <p:spPr>
          <a:xfrm flipH="1">
            <a:off x="1707629" y="4567181"/>
            <a:ext cx="237754" cy="237754"/>
          </a:xfrm>
          <a:prstGeom prst="rect">
            <a:avLst/>
          </a:prstGeom>
        </p:spPr>
      </p:pic>
      <p:pic>
        <p:nvPicPr>
          <p:cNvPr id="25" name="Picture 24">
            <a:extLst>
              <a:ext uri="{FF2B5EF4-FFF2-40B4-BE49-F238E27FC236}">
                <a16:creationId xmlns:a16="http://schemas.microsoft.com/office/drawing/2014/main" id="{096822C0-4A28-4453-B2B0-9118C4C9966F}"/>
              </a:ext>
            </a:extLst>
          </p:cNvPr>
          <p:cNvPicPr>
            <a:picLocks noChangeAspect="1"/>
          </p:cNvPicPr>
          <p:nvPr/>
        </p:nvPicPr>
        <p:blipFill>
          <a:blip r:embed="rId4"/>
          <a:stretch>
            <a:fillRect/>
          </a:stretch>
        </p:blipFill>
        <p:spPr>
          <a:xfrm flipH="1">
            <a:off x="1945383" y="4567181"/>
            <a:ext cx="237754" cy="237754"/>
          </a:xfrm>
          <a:prstGeom prst="rect">
            <a:avLst/>
          </a:prstGeom>
        </p:spPr>
      </p:pic>
      <p:pic>
        <p:nvPicPr>
          <p:cNvPr id="26" name="Picture 25">
            <a:extLst>
              <a:ext uri="{FF2B5EF4-FFF2-40B4-BE49-F238E27FC236}">
                <a16:creationId xmlns:a16="http://schemas.microsoft.com/office/drawing/2014/main" id="{A80E7F2D-4ED0-4D74-BAFC-65F8B9D51362}"/>
              </a:ext>
            </a:extLst>
          </p:cNvPr>
          <p:cNvPicPr>
            <a:picLocks noChangeAspect="1"/>
          </p:cNvPicPr>
          <p:nvPr/>
        </p:nvPicPr>
        <p:blipFill>
          <a:blip r:embed="rId4"/>
          <a:stretch>
            <a:fillRect/>
          </a:stretch>
        </p:blipFill>
        <p:spPr>
          <a:xfrm flipH="1">
            <a:off x="2183137" y="4567181"/>
            <a:ext cx="237754" cy="237754"/>
          </a:xfrm>
          <a:prstGeom prst="rect">
            <a:avLst/>
          </a:prstGeom>
        </p:spPr>
      </p:pic>
      <p:pic>
        <p:nvPicPr>
          <p:cNvPr id="27" name="Picture 26">
            <a:extLst>
              <a:ext uri="{FF2B5EF4-FFF2-40B4-BE49-F238E27FC236}">
                <a16:creationId xmlns:a16="http://schemas.microsoft.com/office/drawing/2014/main" id="{85F7C40D-69A0-46F4-AF22-306B78230B04}"/>
              </a:ext>
            </a:extLst>
          </p:cNvPr>
          <p:cNvPicPr>
            <a:picLocks noChangeAspect="1"/>
          </p:cNvPicPr>
          <p:nvPr/>
        </p:nvPicPr>
        <p:blipFill>
          <a:blip r:embed="rId4"/>
          <a:stretch>
            <a:fillRect/>
          </a:stretch>
        </p:blipFill>
        <p:spPr>
          <a:xfrm flipH="1">
            <a:off x="2420891" y="4567181"/>
            <a:ext cx="237754" cy="237754"/>
          </a:xfrm>
          <a:prstGeom prst="rect">
            <a:avLst/>
          </a:prstGeom>
        </p:spPr>
      </p:pic>
      <p:pic>
        <p:nvPicPr>
          <p:cNvPr id="28" name="Picture 27">
            <a:extLst>
              <a:ext uri="{FF2B5EF4-FFF2-40B4-BE49-F238E27FC236}">
                <a16:creationId xmlns:a16="http://schemas.microsoft.com/office/drawing/2014/main" id="{EB7BC6BF-9F10-4C00-B8B6-9AE49BEFBB5A}"/>
              </a:ext>
            </a:extLst>
          </p:cNvPr>
          <p:cNvPicPr>
            <a:picLocks noChangeAspect="1"/>
          </p:cNvPicPr>
          <p:nvPr/>
        </p:nvPicPr>
        <p:blipFill>
          <a:blip r:embed="rId3"/>
          <a:stretch>
            <a:fillRect/>
          </a:stretch>
        </p:blipFill>
        <p:spPr>
          <a:xfrm>
            <a:off x="1241573" y="4094036"/>
            <a:ext cx="233028" cy="233028"/>
          </a:xfrm>
          <a:prstGeom prst="rect">
            <a:avLst/>
          </a:prstGeom>
        </p:spPr>
      </p:pic>
      <p:pic>
        <p:nvPicPr>
          <p:cNvPr id="29" name="Picture 28">
            <a:extLst>
              <a:ext uri="{FF2B5EF4-FFF2-40B4-BE49-F238E27FC236}">
                <a16:creationId xmlns:a16="http://schemas.microsoft.com/office/drawing/2014/main" id="{9BEBD550-9CDB-42B7-8CB4-15302786DD05}"/>
              </a:ext>
            </a:extLst>
          </p:cNvPr>
          <p:cNvPicPr>
            <a:picLocks noChangeAspect="1"/>
          </p:cNvPicPr>
          <p:nvPr/>
        </p:nvPicPr>
        <p:blipFill>
          <a:blip r:embed="rId3"/>
          <a:stretch>
            <a:fillRect/>
          </a:stretch>
        </p:blipFill>
        <p:spPr>
          <a:xfrm>
            <a:off x="1010336" y="4094036"/>
            <a:ext cx="233028" cy="233028"/>
          </a:xfrm>
          <a:prstGeom prst="rect">
            <a:avLst/>
          </a:prstGeom>
        </p:spPr>
      </p:pic>
      <p:pic>
        <p:nvPicPr>
          <p:cNvPr id="30" name="Picture 29">
            <a:extLst>
              <a:ext uri="{FF2B5EF4-FFF2-40B4-BE49-F238E27FC236}">
                <a16:creationId xmlns:a16="http://schemas.microsoft.com/office/drawing/2014/main" id="{0CDBC850-E17F-4306-AE67-5A5A086FE701}"/>
              </a:ext>
            </a:extLst>
          </p:cNvPr>
          <p:cNvPicPr>
            <a:picLocks noChangeAspect="1"/>
          </p:cNvPicPr>
          <p:nvPr/>
        </p:nvPicPr>
        <p:blipFill>
          <a:blip r:embed="rId3"/>
          <a:stretch>
            <a:fillRect/>
          </a:stretch>
        </p:blipFill>
        <p:spPr>
          <a:xfrm>
            <a:off x="779098" y="4094036"/>
            <a:ext cx="233028" cy="233028"/>
          </a:xfrm>
          <a:prstGeom prst="rect">
            <a:avLst/>
          </a:prstGeom>
        </p:spPr>
      </p:pic>
      <p:pic>
        <p:nvPicPr>
          <p:cNvPr id="31" name="Picture 30">
            <a:extLst>
              <a:ext uri="{FF2B5EF4-FFF2-40B4-BE49-F238E27FC236}">
                <a16:creationId xmlns:a16="http://schemas.microsoft.com/office/drawing/2014/main" id="{47C80564-08E0-46A2-A81E-2E1820547F7E}"/>
              </a:ext>
            </a:extLst>
          </p:cNvPr>
          <p:cNvPicPr>
            <a:picLocks noChangeAspect="1"/>
          </p:cNvPicPr>
          <p:nvPr/>
        </p:nvPicPr>
        <p:blipFill>
          <a:blip r:embed="rId3"/>
          <a:stretch>
            <a:fillRect/>
          </a:stretch>
        </p:blipFill>
        <p:spPr>
          <a:xfrm>
            <a:off x="1474601" y="4324299"/>
            <a:ext cx="233028" cy="233028"/>
          </a:xfrm>
          <a:prstGeom prst="rect">
            <a:avLst/>
          </a:prstGeom>
        </p:spPr>
      </p:pic>
      <p:pic>
        <p:nvPicPr>
          <p:cNvPr id="32" name="Picture 31">
            <a:extLst>
              <a:ext uri="{FF2B5EF4-FFF2-40B4-BE49-F238E27FC236}">
                <a16:creationId xmlns:a16="http://schemas.microsoft.com/office/drawing/2014/main" id="{CE912DC5-6887-4ABF-9A36-A71335DD8EA7}"/>
              </a:ext>
            </a:extLst>
          </p:cNvPr>
          <p:cNvPicPr>
            <a:picLocks noChangeAspect="1"/>
          </p:cNvPicPr>
          <p:nvPr/>
        </p:nvPicPr>
        <p:blipFill>
          <a:blip r:embed="rId3"/>
          <a:stretch>
            <a:fillRect/>
          </a:stretch>
        </p:blipFill>
        <p:spPr>
          <a:xfrm>
            <a:off x="1241573" y="4321478"/>
            <a:ext cx="233028" cy="233028"/>
          </a:xfrm>
          <a:prstGeom prst="rect">
            <a:avLst/>
          </a:prstGeom>
        </p:spPr>
      </p:pic>
      <p:pic>
        <p:nvPicPr>
          <p:cNvPr id="33" name="Picture 32">
            <a:extLst>
              <a:ext uri="{FF2B5EF4-FFF2-40B4-BE49-F238E27FC236}">
                <a16:creationId xmlns:a16="http://schemas.microsoft.com/office/drawing/2014/main" id="{7C4CB4FD-3759-464D-ACDB-4E54E9778B06}"/>
              </a:ext>
            </a:extLst>
          </p:cNvPr>
          <p:cNvPicPr>
            <a:picLocks noChangeAspect="1"/>
          </p:cNvPicPr>
          <p:nvPr/>
        </p:nvPicPr>
        <p:blipFill>
          <a:blip r:embed="rId3"/>
          <a:stretch>
            <a:fillRect/>
          </a:stretch>
        </p:blipFill>
        <p:spPr>
          <a:xfrm>
            <a:off x="1012126" y="4321478"/>
            <a:ext cx="233028" cy="233028"/>
          </a:xfrm>
          <a:prstGeom prst="rect">
            <a:avLst/>
          </a:prstGeom>
        </p:spPr>
      </p:pic>
      <p:pic>
        <p:nvPicPr>
          <p:cNvPr id="34" name="Picture 33">
            <a:extLst>
              <a:ext uri="{FF2B5EF4-FFF2-40B4-BE49-F238E27FC236}">
                <a16:creationId xmlns:a16="http://schemas.microsoft.com/office/drawing/2014/main" id="{4353912A-0C74-4A7B-8FDB-92D81986BDB2}"/>
              </a:ext>
            </a:extLst>
          </p:cNvPr>
          <p:cNvPicPr>
            <a:picLocks noChangeAspect="1"/>
          </p:cNvPicPr>
          <p:nvPr/>
        </p:nvPicPr>
        <p:blipFill>
          <a:blip r:embed="rId3"/>
          <a:stretch>
            <a:fillRect/>
          </a:stretch>
        </p:blipFill>
        <p:spPr>
          <a:xfrm>
            <a:off x="779099" y="4321478"/>
            <a:ext cx="233028" cy="233028"/>
          </a:xfrm>
          <a:prstGeom prst="rect">
            <a:avLst/>
          </a:prstGeom>
        </p:spPr>
      </p:pic>
      <p:pic>
        <p:nvPicPr>
          <p:cNvPr id="35" name="Picture 34">
            <a:extLst>
              <a:ext uri="{FF2B5EF4-FFF2-40B4-BE49-F238E27FC236}">
                <a16:creationId xmlns:a16="http://schemas.microsoft.com/office/drawing/2014/main" id="{3E0EC46F-9EDB-4365-90A6-35AB052FEB3D}"/>
              </a:ext>
            </a:extLst>
          </p:cNvPr>
          <p:cNvPicPr>
            <a:picLocks noChangeAspect="1"/>
          </p:cNvPicPr>
          <p:nvPr/>
        </p:nvPicPr>
        <p:blipFill>
          <a:blip r:embed="rId3"/>
          <a:stretch>
            <a:fillRect/>
          </a:stretch>
        </p:blipFill>
        <p:spPr>
          <a:xfrm>
            <a:off x="1474600" y="4554506"/>
            <a:ext cx="233028" cy="233028"/>
          </a:xfrm>
          <a:prstGeom prst="rect">
            <a:avLst/>
          </a:prstGeom>
        </p:spPr>
      </p:pic>
      <p:pic>
        <p:nvPicPr>
          <p:cNvPr id="36" name="Picture 35">
            <a:extLst>
              <a:ext uri="{FF2B5EF4-FFF2-40B4-BE49-F238E27FC236}">
                <a16:creationId xmlns:a16="http://schemas.microsoft.com/office/drawing/2014/main" id="{881C8752-EE0F-40F3-8507-F82C616C9909}"/>
              </a:ext>
            </a:extLst>
          </p:cNvPr>
          <p:cNvPicPr>
            <a:picLocks noChangeAspect="1"/>
          </p:cNvPicPr>
          <p:nvPr/>
        </p:nvPicPr>
        <p:blipFill>
          <a:blip r:embed="rId3"/>
          <a:stretch>
            <a:fillRect/>
          </a:stretch>
        </p:blipFill>
        <p:spPr>
          <a:xfrm>
            <a:off x="1241572" y="4551685"/>
            <a:ext cx="233028" cy="233028"/>
          </a:xfrm>
          <a:prstGeom prst="rect">
            <a:avLst/>
          </a:prstGeom>
        </p:spPr>
      </p:pic>
      <p:pic>
        <p:nvPicPr>
          <p:cNvPr id="37" name="Picture 36">
            <a:extLst>
              <a:ext uri="{FF2B5EF4-FFF2-40B4-BE49-F238E27FC236}">
                <a16:creationId xmlns:a16="http://schemas.microsoft.com/office/drawing/2014/main" id="{3C89BD31-39C4-405C-835C-C843BC3C0B07}"/>
              </a:ext>
            </a:extLst>
          </p:cNvPr>
          <p:cNvPicPr>
            <a:picLocks noChangeAspect="1"/>
          </p:cNvPicPr>
          <p:nvPr/>
        </p:nvPicPr>
        <p:blipFill>
          <a:blip r:embed="rId3"/>
          <a:stretch>
            <a:fillRect/>
          </a:stretch>
        </p:blipFill>
        <p:spPr>
          <a:xfrm>
            <a:off x="1012125" y="4551685"/>
            <a:ext cx="233028" cy="233028"/>
          </a:xfrm>
          <a:prstGeom prst="rect">
            <a:avLst/>
          </a:prstGeom>
        </p:spPr>
      </p:pic>
      <p:pic>
        <p:nvPicPr>
          <p:cNvPr id="38" name="Picture 37">
            <a:extLst>
              <a:ext uri="{FF2B5EF4-FFF2-40B4-BE49-F238E27FC236}">
                <a16:creationId xmlns:a16="http://schemas.microsoft.com/office/drawing/2014/main" id="{90D40C8D-D24C-47F3-86D5-8E80B10C6876}"/>
              </a:ext>
            </a:extLst>
          </p:cNvPr>
          <p:cNvPicPr>
            <a:picLocks noChangeAspect="1"/>
          </p:cNvPicPr>
          <p:nvPr/>
        </p:nvPicPr>
        <p:blipFill>
          <a:blip r:embed="rId3"/>
          <a:stretch>
            <a:fillRect/>
          </a:stretch>
        </p:blipFill>
        <p:spPr>
          <a:xfrm>
            <a:off x="779098" y="4551685"/>
            <a:ext cx="233028" cy="233028"/>
          </a:xfrm>
          <a:prstGeom prst="rect">
            <a:avLst/>
          </a:prstGeom>
        </p:spPr>
      </p:pic>
      <p:pic>
        <p:nvPicPr>
          <p:cNvPr id="39" name="Picture 38">
            <a:extLst>
              <a:ext uri="{FF2B5EF4-FFF2-40B4-BE49-F238E27FC236}">
                <a16:creationId xmlns:a16="http://schemas.microsoft.com/office/drawing/2014/main" id="{EAF8BFBC-BACB-4878-A019-4C35880585BD}"/>
              </a:ext>
            </a:extLst>
          </p:cNvPr>
          <p:cNvPicPr>
            <a:picLocks noChangeAspect="1"/>
          </p:cNvPicPr>
          <p:nvPr/>
        </p:nvPicPr>
        <p:blipFill>
          <a:blip r:embed="rId3"/>
          <a:stretch>
            <a:fillRect/>
          </a:stretch>
        </p:blipFill>
        <p:spPr>
          <a:xfrm>
            <a:off x="2409648" y="4088394"/>
            <a:ext cx="233028" cy="233028"/>
          </a:xfrm>
          <a:prstGeom prst="rect">
            <a:avLst/>
          </a:prstGeom>
        </p:spPr>
      </p:pic>
      <p:pic>
        <p:nvPicPr>
          <p:cNvPr id="40" name="Picture 39">
            <a:extLst>
              <a:ext uri="{FF2B5EF4-FFF2-40B4-BE49-F238E27FC236}">
                <a16:creationId xmlns:a16="http://schemas.microsoft.com/office/drawing/2014/main" id="{DD3864A8-10D6-49FA-B2BA-9B35E5E8C50A}"/>
              </a:ext>
            </a:extLst>
          </p:cNvPr>
          <p:cNvPicPr>
            <a:picLocks noChangeAspect="1"/>
          </p:cNvPicPr>
          <p:nvPr/>
        </p:nvPicPr>
        <p:blipFill>
          <a:blip r:embed="rId3"/>
          <a:stretch>
            <a:fillRect/>
          </a:stretch>
        </p:blipFill>
        <p:spPr>
          <a:xfrm>
            <a:off x="2176620" y="4088394"/>
            <a:ext cx="233028" cy="233028"/>
          </a:xfrm>
          <a:prstGeom prst="rect">
            <a:avLst/>
          </a:prstGeom>
        </p:spPr>
      </p:pic>
      <p:pic>
        <p:nvPicPr>
          <p:cNvPr id="41" name="Picture 40">
            <a:extLst>
              <a:ext uri="{FF2B5EF4-FFF2-40B4-BE49-F238E27FC236}">
                <a16:creationId xmlns:a16="http://schemas.microsoft.com/office/drawing/2014/main" id="{A105CE4D-F14C-4C18-A061-3DBE40E8B7CF}"/>
              </a:ext>
            </a:extLst>
          </p:cNvPr>
          <p:cNvPicPr>
            <a:picLocks noChangeAspect="1"/>
          </p:cNvPicPr>
          <p:nvPr/>
        </p:nvPicPr>
        <p:blipFill>
          <a:blip r:embed="rId3"/>
          <a:stretch>
            <a:fillRect/>
          </a:stretch>
        </p:blipFill>
        <p:spPr>
          <a:xfrm>
            <a:off x="1945383" y="4088394"/>
            <a:ext cx="233028" cy="233028"/>
          </a:xfrm>
          <a:prstGeom prst="rect">
            <a:avLst/>
          </a:prstGeom>
        </p:spPr>
      </p:pic>
      <p:pic>
        <p:nvPicPr>
          <p:cNvPr id="42" name="Picture 41">
            <a:extLst>
              <a:ext uri="{FF2B5EF4-FFF2-40B4-BE49-F238E27FC236}">
                <a16:creationId xmlns:a16="http://schemas.microsoft.com/office/drawing/2014/main" id="{2276B2A9-016A-4C05-B089-266B727CE27A}"/>
              </a:ext>
            </a:extLst>
          </p:cNvPr>
          <p:cNvPicPr>
            <a:picLocks noChangeAspect="1"/>
          </p:cNvPicPr>
          <p:nvPr/>
        </p:nvPicPr>
        <p:blipFill>
          <a:blip r:embed="rId3"/>
          <a:stretch>
            <a:fillRect/>
          </a:stretch>
        </p:blipFill>
        <p:spPr>
          <a:xfrm>
            <a:off x="2409648" y="4318657"/>
            <a:ext cx="233028" cy="233028"/>
          </a:xfrm>
          <a:prstGeom prst="rect">
            <a:avLst/>
          </a:prstGeom>
        </p:spPr>
      </p:pic>
      <p:pic>
        <p:nvPicPr>
          <p:cNvPr id="43" name="Picture 42">
            <a:extLst>
              <a:ext uri="{FF2B5EF4-FFF2-40B4-BE49-F238E27FC236}">
                <a16:creationId xmlns:a16="http://schemas.microsoft.com/office/drawing/2014/main" id="{C724482C-8AA5-4373-AA8C-142F0BAA6329}"/>
              </a:ext>
            </a:extLst>
          </p:cNvPr>
          <p:cNvPicPr>
            <a:picLocks noChangeAspect="1"/>
          </p:cNvPicPr>
          <p:nvPr/>
        </p:nvPicPr>
        <p:blipFill>
          <a:blip r:embed="rId3"/>
          <a:stretch>
            <a:fillRect/>
          </a:stretch>
        </p:blipFill>
        <p:spPr>
          <a:xfrm>
            <a:off x="2176620" y="4315836"/>
            <a:ext cx="233028" cy="233028"/>
          </a:xfrm>
          <a:prstGeom prst="rect">
            <a:avLst/>
          </a:prstGeom>
        </p:spPr>
      </p:pic>
      <p:pic>
        <p:nvPicPr>
          <p:cNvPr id="44" name="Picture 43">
            <a:extLst>
              <a:ext uri="{FF2B5EF4-FFF2-40B4-BE49-F238E27FC236}">
                <a16:creationId xmlns:a16="http://schemas.microsoft.com/office/drawing/2014/main" id="{742B03E6-76E6-4096-9C4C-B2344B4A3BD3}"/>
              </a:ext>
            </a:extLst>
          </p:cNvPr>
          <p:cNvPicPr>
            <a:picLocks noChangeAspect="1"/>
          </p:cNvPicPr>
          <p:nvPr/>
        </p:nvPicPr>
        <p:blipFill>
          <a:blip r:embed="rId3"/>
          <a:stretch>
            <a:fillRect/>
          </a:stretch>
        </p:blipFill>
        <p:spPr>
          <a:xfrm>
            <a:off x="1474600" y="4781948"/>
            <a:ext cx="233028" cy="233028"/>
          </a:xfrm>
          <a:prstGeom prst="rect">
            <a:avLst/>
          </a:prstGeom>
        </p:spPr>
      </p:pic>
      <p:pic>
        <p:nvPicPr>
          <p:cNvPr id="45" name="Picture 44">
            <a:extLst>
              <a:ext uri="{FF2B5EF4-FFF2-40B4-BE49-F238E27FC236}">
                <a16:creationId xmlns:a16="http://schemas.microsoft.com/office/drawing/2014/main" id="{A6FFFB61-E6BE-4B5C-AC12-CC869CB22BAF}"/>
              </a:ext>
            </a:extLst>
          </p:cNvPr>
          <p:cNvPicPr>
            <a:picLocks noChangeAspect="1"/>
          </p:cNvPicPr>
          <p:nvPr/>
        </p:nvPicPr>
        <p:blipFill>
          <a:blip r:embed="rId3"/>
          <a:stretch>
            <a:fillRect/>
          </a:stretch>
        </p:blipFill>
        <p:spPr>
          <a:xfrm>
            <a:off x="1241572" y="4779127"/>
            <a:ext cx="233028" cy="233028"/>
          </a:xfrm>
          <a:prstGeom prst="rect">
            <a:avLst/>
          </a:prstGeom>
        </p:spPr>
      </p:pic>
      <p:pic>
        <p:nvPicPr>
          <p:cNvPr id="46" name="Picture 45">
            <a:extLst>
              <a:ext uri="{FF2B5EF4-FFF2-40B4-BE49-F238E27FC236}">
                <a16:creationId xmlns:a16="http://schemas.microsoft.com/office/drawing/2014/main" id="{9E1A84F1-503B-43BA-A4DE-E2BC0F220603}"/>
              </a:ext>
            </a:extLst>
          </p:cNvPr>
          <p:cNvPicPr>
            <a:picLocks noChangeAspect="1"/>
          </p:cNvPicPr>
          <p:nvPr/>
        </p:nvPicPr>
        <p:blipFill>
          <a:blip r:embed="rId3"/>
          <a:stretch>
            <a:fillRect/>
          </a:stretch>
        </p:blipFill>
        <p:spPr>
          <a:xfrm>
            <a:off x="1012125" y="4779127"/>
            <a:ext cx="233028" cy="233028"/>
          </a:xfrm>
          <a:prstGeom prst="rect">
            <a:avLst/>
          </a:prstGeom>
        </p:spPr>
      </p:pic>
      <p:pic>
        <p:nvPicPr>
          <p:cNvPr id="47" name="Picture 46">
            <a:extLst>
              <a:ext uri="{FF2B5EF4-FFF2-40B4-BE49-F238E27FC236}">
                <a16:creationId xmlns:a16="http://schemas.microsoft.com/office/drawing/2014/main" id="{EBEAE9A3-5A80-4B6D-9AE8-4633D083E660}"/>
              </a:ext>
            </a:extLst>
          </p:cNvPr>
          <p:cNvPicPr>
            <a:picLocks noChangeAspect="1"/>
          </p:cNvPicPr>
          <p:nvPr/>
        </p:nvPicPr>
        <p:blipFill>
          <a:blip r:embed="rId3"/>
          <a:stretch>
            <a:fillRect/>
          </a:stretch>
        </p:blipFill>
        <p:spPr>
          <a:xfrm>
            <a:off x="779098" y="4779127"/>
            <a:ext cx="233028" cy="233028"/>
          </a:xfrm>
          <a:prstGeom prst="rect">
            <a:avLst/>
          </a:prstGeom>
        </p:spPr>
      </p:pic>
      <p:pic>
        <p:nvPicPr>
          <p:cNvPr id="48" name="Picture 47">
            <a:extLst>
              <a:ext uri="{FF2B5EF4-FFF2-40B4-BE49-F238E27FC236}">
                <a16:creationId xmlns:a16="http://schemas.microsoft.com/office/drawing/2014/main" id="{F23350CB-C213-4F17-8270-7EAD549D3263}"/>
              </a:ext>
            </a:extLst>
          </p:cNvPr>
          <p:cNvPicPr>
            <a:picLocks noChangeAspect="1"/>
          </p:cNvPicPr>
          <p:nvPr/>
        </p:nvPicPr>
        <p:blipFill>
          <a:blip r:embed="rId3"/>
          <a:stretch>
            <a:fillRect/>
          </a:stretch>
        </p:blipFill>
        <p:spPr>
          <a:xfrm>
            <a:off x="2399548" y="4785888"/>
            <a:ext cx="233028" cy="233028"/>
          </a:xfrm>
          <a:prstGeom prst="rect">
            <a:avLst/>
          </a:prstGeom>
        </p:spPr>
      </p:pic>
      <p:pic>
        <p:nvPicPr>
          <p:cNvPr id="49" name="Picture 48">
            <a:extLst>
              <a:ext uri="{FF2B5EF4-FFF2-40B4-BE49-F238E27FC236}">
                <a16:creationId xmlns:a16="http://schemas.microsoft.com/office/drawing/2014/main" id="{F2F1E6D2-487B-4D4D-BA0D-9B30D186D5F1}"/>
              </a:ext>
            </a:extLst>
          </p:cNvPr>
          <p:cNvPicPr>
            <a:picLocks noChangeAspect="1"/>
          </p:cNvPicPr>
          <p:nvPr/>
        </p:nvPicPr>
        <p:blipFill>
          <a:blip r:embed="rId3"/>
          <a:stretch>
            <a:fillRect/>
          </a:stretch>
        </p:blipFill>
        <p:spPr>
          <a:xfrm>
            <a:off x="2166520" y="4783067"/>
            <a:ext cx="233028" cy="233028"/>
          </a:xfrm>
          <a:prstGeom prst="rect">
            <a:avLst/>
          </a:prstGeom>
        </p:spPr>
      </p:pic>
      <p:pic>
        <p:nvPicPr>
          <p:cNvPr id="50" name="Picture 49">
            <a:extLst>
              <a:ext uri="{FF2B5EF4-FFF2-40B4-BE49-F238E27FC236}">
                <a16:creationId xmlns:a16="http://schemas.microsoft.com/office/drawing/2014/main" id="{2952DFD5-3603-4A59-80F9-412BDEFB1A77}"/>
              </a:ext>
            </a:extLst>
          </p:cNvPr>
          <p:cNvPicPr>
            <a:picLocks noChangeAspect="1"/>
          </p:cNvPicPr>
          <p:nvPr/>
        </p:nvPicPr>
        <p:blipFill>
          <a:blip r:embed="rId3"/>
          <a:stretch>
            <a:fillRect/>
          </a:stretch>
        </p:blipFill>
        <p:spPr>
          <a:xfrm>
            <a:off x="1937073" y="4783067"/>
            <a:ext cx="233028" cy="233028"/>
          </a:xfrm>
          <a:prstGeom prst="rect">
            <a:avLst/>
          </a:prstGeom>
        </p:spPr>
      </p:pic>
      <p:pic>
        <p:nvPicPr>
          <p:cNvPr id="51" name="Picture 50">
            <a:extLst>
              <a:ext uri="{FF2B5EF4-FFF2-40B4-BE49-F238E27FC236}">
                <a16:creationId xmlns:a16="http://schemas.microsoft.com/office/drawing/2014/main" id="{C8C5D25A-5BA4-4A73-B0DD-9CA7533D31DF}"/>
              </a:ext>
            </a:extLst>
          </p:cNvPr>
          <p:cNvPicPr>
            <a:picLocks noChangeAspect="1"/>
          </p:cNvPicPr>
          <p:nvPr/>
        </p:nvPicPr>
        <p:blipFill>
          <a:blip r:embed="rId3"/>
          <a:stretch>
            <a:fillRect/>
          </a:stretch>
        </p:blipFill>
        <p:spPr>
          <a:xfrm>
            <a:off x="1704046" y="4783067"/>
            <a:ext cx="233028" cy="233028"/>
          </a:xfrm>
          <a:prstGeom prst="rect">
            <a:avLst/>
          </a:prstGeom>
        </p:spPr>
      </p:pic>
      <p:pic>
        <p:nvPicPr>
          <p:cNvPr id="52" name="Picture 51">
            <a:extLst>
              <a:ext uri="{FF2B5EF4-FFF2-40B4-BE49-F238E27FC236}">
                <a16:creationId xmlns:a16="http://schemas.microsoft.com/office/drawing/2014/main" id="{2AF586EC-B37C-4037-9722-60239B4386F8}"/>
              </a:ext>
            </a:extLst>
          </p:cNvPr>
          <p:cNvPicPr>
            <a:picLocks noChangeAspect="1"/>
          </p:cNvPicPr>
          <p:nvPr/>
        </p:nvPicPr>
        <p:blipFill>
          <a:blip r:embed="rId3"/>
          <a:stretch>
            <a:fillRect/>
          </a:stretch>
        </p:blipFill>
        <p:spPr>
          <a:xfrm>
            <a:off x="2626059" y="4088394"/>
            <a:ext cx="233028" cy="238670"/>
          </a:xfrm>
          <a:prstGeom prst="rect">
            <a:avLst/>
          </a:prstGeom>
        </p:spPr>
      </p:pic>
      <p:pic>
        <p:nvPicPr>
          <p:cNvPr id="53" name="Picture 52">
            <a:extLst>
              <a:ext uri="{FF2B5EF4-FFF2-40B4-BE49-F238E27FC236}">
                <a16:creationId xmlns:a16="http://schemas.microsoft.com/office/drawing/2014/main" id="{8D762D1B-0D00-4BEF-AD97-144041D1AC1E}"/>
              </a:ext>
            </a:extLst>
          </p:cNvPr>
          <p:cNvPicPr>
            <a:picLocks noChangeAspect="1"/>
          </p:cNvPicPr>
          <p:nvPr/>
        </p:nvPicPr>
        <p:blipFill>
          <a:blip r:embed="rId3"/>
          <a:stretch>
            <a:fillRect/>
          </a:stretch>
        </p:blipFill>
        <p:spPr>
          <a:xfrm>
            <a:off x="2626059" y="4324299"/>
            <a:ext cx="233028" cy="233028"/>
          </a:xfrm>
          <a:prstGeom prst="rect">
            <a:avLst/>
          </a:prstGeom>
        </p:spPr>
      </p:pic>
      <p:pic>
        <p:nvPicPr>
          <p:cNvPr id="54" name="Picture 53">
            <a:extLst>
              <a:ext uri="{FF2B5EF4-FFF2-40B4-BE49-F238E27FC236}">
                <a16:creationId xmlns:a16="http://schemas.microsoft.com/office/drawing/2014/main" id="{4F3124F0-FA44-4F17-AC16-E84D797A7690}"/>
              </a:ext>
            </a:extLst>
          </p:cNvPr>
          <p:cNvPicPr>
            <a:picLocks noChangeAspect="1"/>
          </p:cNvPicPr>
          <p:nvPr/>
        </p:nvPicPr>
        <p:blipFill>
          <a:blip r:embed="rId3"/>
          <a:stretch>
            <a:fillRect/>
          </a:stretch>
        </p:blipFill>
        <p:spPr>
          <a:xfrm>
            <a:off x="2626058" y="4554506"/>
            <a:ext cx="233028" cy="233028"/>
          </a:xfrm>
          <a:prstGeom prst="rect">
            <a:avLst/>
          </a:prstGeom>
        </p:spPr>
      </p:pic>
      <p:pic>
        <p:nvPicPr>
          <p:cNvPr id="55" name="Picture 54">
            <a:extLst>
              <a:ext uri="{FF2B5EF4-FFF2-40B4-BE49-F238E27FC236}">
                <a16:creationId xmlns:a16="http://schemas.microsoft.com/office/drawing/2014/main" id="{E6BBADD5-408C-456A-B4B5-6190554FEBFC}"/>
              </a:ext>
            </a:extLst>
          </p:cNvPr>
          <p:cNvPicPr>
            <a:picLocks noChangeAspect="1"/>
          </p:cNvPicPr>
          <p:nvPr/>
        </p:nvPicPr>
        <p:blipFill>
          <a:blip r:embed="rId3"/>
          <a:stretch>
            <a:fillRect/>
          </a:stretch>
        </p:blipFill>
        <p:spPr>
          <a:xfrm>
            <a:off x="2626058" y="4781948"/>
            <a:ext cx="233028" cy="233028"/>
          </a:xfrm>
          <a:prstGeom prst="rect">
            <a:avLst/>
          </a:prstGeom>
        </p:spPr>
      </p:pic>
      <p:pic>
        <p:nvPicPr>
          <p:cNvPr id="11" name="Picture 10">
            <a:extLst>
              <a:ext uri="{FF2B5EF4-FFF2-40B4-BE49-F238E27FC236}">
                <a16:creationId xmlns:a16="http://schemas.microsoft.com/office/drawing/2014/main" id="{D5751141-097A-4164-A9BC-8F55B7FA8D6A}"/>
              </a:ext>
            </a:extLst>
          </p:cNvPr>
          <p:cNvPicPr>
            <a:picLocks noChangeAspect="1"/>
          </p:cNvPicPr>
          <p:nvPr/>
        </p:nvPicPr>
        <p:blipFill>
          <a:blip r:embed="rId6"/>
          <a:stretch>
            <a:fillRect/>
          </a:stretch>
        </p:blipFill>
        <p:spPr>
          <a:xfrm>
            <a:off x="2204480" y="4334097"/>
            <a:ext cx="233028" cy="233028"/>
          </a:xfrm>
          <a:prstGeom prst="rect">
            <a:avLst/>
          </a:prstGeom>
        </p:spPr>
      </p:pic>
      <p:pic>
        <p:nvPicPr>
          <p:cNvPr id="58" name="Picture 57">
            <a:extLst>
              <a:ext uri="{FF2B5EF4-FFF2-40B4-BE49-F238E27FC236}">
                <a16:creationId xmlns:a16="http://schemas.microsoft.com/office/drawing/2014/main" id="{BC965CD2-A81D-44EB-B58B-15C26524E79F}"/>
              </a:ext>
            </a:extLst>
          </p:cNvPr>
          <p:cNvPicPr>
            <a:picLocks noChangeAspect="1"/>
          </p:cNvPicPr>
          <p:nvPr/>
        </p:nvPicPr>
        <p:blipFill>
          <a:blip r:embed="rId4"/>
          <a:stretch>
            <a:fillRect/>
          </a:stretch>
        </p:blipFill>
        <p:spPr>
          <a:xfrm flipH="1">
            <a:off x="4485138" y="4555926"/>
            <a:ext cx="237754" cy="237754"/>
          </a:xfrm>
          <a:prstGeom prst="rect">
            <a:avLst/>
          </a:prstGeom>
        </p:spPr>
      </p:pic>
      <p:pic>
        <p:nvPicPr>
          <p:cNvPr id="59" name="Picture 58">
            <a:extLst>
              <a:ext uri="{FF2B5EF4-FFF2-40B4-BE49-F238E27FC236}">
                <a16:creationId xmlns:a16="http://schemas.microsoft.com/office/drawing/2014/main" id="{569456D7-6D3F-4F71-AC9C-0208E0D2CD19}"/>
              </a:ext>
            </a:extLst>
          </p:cNvPr>
          <p:cNvPicPr>
            <a:picLocks noChangeAspect="1"/>
          </p:cNvPicPr>
          <p:nvPr/>
        </p:nvPicPr>
        <p:blipFill>
          <a:blip r:embed="rId4"/>
          <a:stretch>
            <a:fillRect/>
          </a:stretch>
        </p:blipFill>
        <p:spPr>
          <a:xfrm flipH="1">
            <a:off x="4722892" y="4555926"/>
            <a:ext cx="237754" cy="237754"/>
          </a:xfrm>
          <a:prstGeom prst="rect">
            <a:avLst/>
          </a:prstGeom>
        </p:spPr>
      </p:pic>
      <p:pic>
        <p:nvPicPr>
          <p:cNvPr id="60" name="Picture 59">
            <a:extLst>
              <a:ext uri="{FF2B5EF4-FFF2-40B4-BE49-F238E27FC236}">
                <a16:creationId xmlns:a16="http://schemas.microsoft.com/office/drawing/2014/main" id="{84826BB8-9357-47A6-9463-E29BF2EB4C71}"/>
              </a:ext>
            </a:extLst>
          </p:cNvPr>
          <p:cNvPicPr>
            <a:picLocks noChangeAspect="1"/>
          </p:cNvPicPr>
          <p:nvPr/>
        </p:nvPicPr>
        <p:blipFill>
          <a:blip r:embed="rId4"/>
          <a:stretch>
            <a:fillRect/>
          </a:stretch>
        </p:blipFill>
        <p:spPr>
          <a:xfrm flipH="1">
            <a:off x="4960646" y="4555926"/>
            <a:ext cx="237754" cy="237754"/>
          </a:xfrm>
          <a:prstGeom prst="rect">
            <a:avLst/>
          </a:prstGeom>
        </p:spPr>
      </p:pic>
      <p:pic>
        <p:nvPicPr>
          <p:cNvPr id="61" name="Picture 60">
            <a:extLst>
              <a:ext uri="{FF2B5EF4-FFF2-40B4-BE49-F238E27FC236}">
                <a16:creationId xmlns:a16="http://schemas.microsoft.com/office/drawing/2014/main" id="{4F6F7A63-EF72-4570-A7D3-DFBA28E69CCE}"/>
              </a:ext>
            </a:extLst>
          </p:cNvPr>
          <p:cNvPicPr>
            <a:picLocks noChangeAspect="1"/>
          </p:cNvPicPr>
          <p:nvPr/>
        </p:nvPicPr>
        <p:blipFill>
          <a:blip r:embed="rId4"/>
          <a:stretch>
            <a:fillRect/>
          </a:stretch>
        </p:blipFill>
        <p:spPr>
          <a:xfrm flipH="1">
            <a:off x="5198400" y="4555926"/>
            <a:ext cx="237754" cy="237754"/>
          </a:xfrm>
          <a:prstGeom prst="rect">
            <a:avLst/>
          </a:prstGeom>
        </p:spPr>
      </p:pic>
      <p:pic>
        <p:nvPicPr>
          <p:cNvPr id="62" name="Picture 61">
            <a:extLst>
              <a:ext uri="{FF2B5EF4-FFF2-40B4-BE49-F238E27FC236}">
                <a16:creationId xmlns:a16="http://schemas.microsoft.com/office/drawing/2014/main" id="{1764F9EB-F110-4931-91C2-34837B733B86}"/>
              </a:ext>
            </a:extLst>
          </p:cNvPr>
          <p:cNvPicPr>
            <a:picLocks noChangeAspect="1"/>
          </p:cNvPicPr>
          <p:nvPr/>
        </p:nvPicPr>
        <p:blipFill>
          <a:blip r:embed="rId3"/>
          <a:stretch>
            <a:fillRect/>
          </a:stretch>
        </p:blipFill>
        <p:spPr>
          <a:xfrm>
            <a:off x="4247183" y="4460979"/>
            <a:ext cx="233028" cy="233028"/>
          </a:xfrm>
          <a:prstGeom prst="rect">
            <a:avLst/>
          </a:prstGeom>
        </p:spPr>
      </p:pic>
      <p:pic>
        <p:nvPicPr>
          <p:cNvPr id="63" name="Picture 62">
            <a:extLst>
              <a:ext uri="{FF2B5EF4-FFF2-40B4-BE49-F238E27FC236}">
                <a16:creationId xmlns:a16="http://schemas.microsoft.com/office/drawing/2014/main" id="{F0059E10-F185-4413-81B5-28282985C5D1}"/>
              </a:ext>
            </a:extLst>
          </p:cNvPr>
          <p:cNvPicPr>
            <a:picLocks noChangeAspect="1"/>
          </p:cNvPicPr>
          <p:nvPr/>
        </p:nvPicPr>
        <p:blipFill>
          <a:blip r:embed="rId3"/>
          <a:stretch>
            <a:fillRect/>
          </a:stretch>
        </p:blipFill>
        <p:spPr>
          <a:xfrm>
            <a:off x="4014155" y="4458158"/>
            <a:ext cx="233028" cy="233028"/>
          </a:xfrm>
          <a:prstGeom prst="rect">
            <a:avLst/>
          </a:prstGeom>
        </p:spPr>
      </p:pic>
      <p:pic>
        <p:nvPicPr>
          <p:cNvPr id="64" name="Picture 63">
            <a:extLst>
              <a:ext uri="{FF2B5EF4-FFF2-40B4-BE49-F238E27FC236}">
                <a16:creationId xmlns:a16="http://schemas.microsoft.com/office/drawing/2014/main" id="{FF5C99FB-3F9B-443B-8569-996FA65B0EE2}"/>
              </a:ext>
            </a:extLst>
          </p:cNvPr>
          <p:cNvPicPr>
            <a:picLocks noChangeAspect="1"/>
          </p:cNvPicPr>
          <p:nvPr/>
        </p:nvPicPr>
        <p:blipFill>
          <a:blip r:embed="rId3"/>
          <a:stretch>
            <a:fillRect/>
          </a:stretch>
        </p:blipFill>
        <p:spPr>
          <a:xfrm>
            <a:off x="3789634" y="4540430"/>
            <a:ext cx="233028" cy="233028"/>
          </a:xfrm>
          <a:prstGeom prst="rect">
            <a:avLst/>
          </a:prstGeom>
        </p:spPr>
      </p:pic>
      <p:pic>
        <p:nvPicPr>
          <p:cNvPr id="65" name="Picture 64">
            <a:extLst>
              <a:ext uri="{FF2B5EF4-FFF2-40B4-BE49-F238E27FC236}">
                <a16:creationId xmlns:a16="http://schemas.microsoft.com/office/drawing/2014/main" id="{EB79085D-32C1-4445-9D1F-74CC1CCE0582}"/>
              </a:ext>
            </a:extLst>
          </p:cNvPr>
          <p:cNvPicPr>
            <a:picLocks noChangeAspect="1"/>
          </p:cNvPicPr>
          <p:nvPr/>
        </p:nvPicPr>
        <p:blipFill>
          <a:blip r:embed="rId3"/>
          <a:stretch>
            <a:fillRect/>
          </a:stretch>
        </p:blipFill>
        <p:spPr>
          <a:xfrm>
            <a:off x="3556607" y="4540430"/>
            <a:ext cx="233028" cy="233028"/>
          </a:xfrm>
          <a:prstGeom prst="rect">
            <a:avLst/>
          </a:prstGeom>
        </p:spPr>
      </p:pic>
      <p:pic>
        <p:nvPicPr>
          <p:cNvPr id="66" name="Picture 65">
            <a:extLst>
              <a:ext uri="{FF2B5EF4-FFF2-40B4-BE49-F238E27FC236}">
                <a16:creationId xmlns:a16="http://schemas.microsoft.com/office/drawing/2014/main" id="{D68942DC-4452-4F6F-A0D0-C0C9BCF8B202}"/>
              </a:ext>
            </a:extLst>
          </p:cNvPr>
          <p:cNvPicPr>
            <a:picLocks noChangeAspect="1"/>
          </p:cNvPicPr>
          <p:nvPr/>
        </p:nvPicPr>
        <p:blipFill>
          <a:blip r:embed="rId3"/>
          <a:stretch>
            <a:fillRect/>
          </a:stretch>
        </p:blipFill>
        <p:spPr>
          <a:xfrm>
            <a:off x="4252109" y="4770693"/>
            <a:ext cx="233028" cy="233028"/>
          </a:xfrm>
          <a:prstGeom prst="rect">
            <a:avLst/>
          </a:prstGeom>
        </p:spPr>
      </p:pic>
      <p:pic>
        <p:nvPicPr>
          <p:cNvPr id="67" name="Picture 66">
            <a:extLst>
              <a:ext uri="{FF2B5EF4-FFF2-40B4-BE49-F238E27FC236}">
                <a16:creationId xmlns:a16="http://schemas.microsoft.com/office/drawing/2014/main" id="{2393985C-9596-473F-9E27-94D064E76C16}"/>
              </a:ext>
            </a:extLst>
          </p:cNvPr>
          <p:cNvPicPr>
            <a:picLocks noChangeAspect="1"/>
          </p:cNvPicPr>
          <p:nvPr/>
        </p:nvPicPr>
        <p:blipFill>
          <a:blip r:embed="rId3"/>
          <a:stretch>
            <a:fillRect/>
          </a:stretch>
        </p:blipFill>
        <p:spPr>
          <a:xfrm>
            <a:off x="4019081" y="4767872"/>
            <a:ext cx="233028" cy="233028"/>
          </a:xfrm>
          <a:prstGeom prst="rect">
            <a:avLst/>
          </a:prstGeom>
        </p:spPr>
      </p:pic>
      <p:pic>
        <p:nvPicPr>
          <p:cNvPr id="68" name="Picture 67">
            <a:extLst>
              <a:ext uri="{FF2B5EF4-FFF2-40B4-BE49-F238E27FC236}">
                <a16:creationId xmlns:a16="http://schemas.microsoft.com/office/drawing/2014/main" id="{24AD0FC1-6520-48CF-8086-4DBAB1E57C07}"/>
              </a:ext>
            </a:extLst>
          </p:cNvPr>
          <p:cNvPicPr>
            <a:picLocks noChangeAspect="1"/>
          </p:cNvPicPr>
          <p:nvPr/>
        </p:nvPicPr>
        <p:blipFill>
          <a:blip r:embed="rId3"/>
          <a:stretch>
            <a:fillRect/>
          </a:stretch>
        </p:blipFill>
        <p:spPr>
          <a:xfrm>
            <a:off x="3789634" y="4767872"/>
            <a:ext cx="233028" cy="233028"/>
          </a:xfrm>
          <a:prstGeom prst="rect">
            <a:avLst/>
          </a:prstGeom>
        </p:spPr>
      </p:pic>
      <p:pic>
        <p:nvPicPr>
          <p:cNvPr id="69" name="Picture 68">
            <a:extLst>
              <a:ext uri="{FF2B5EF4-FFF2-40B4-BE49-F238E27FC236}">
                <a16:creationId xmlns:a16="http://schemas.microsoft.com/office/drawing/2014/main" id="{7BDD8E9E-FC30-4430-A0DA-277CB2067141}"/>
              </a:ext>
            </a:extLst>
          </p:cNvPr>
          <p:cNvPicPr>
            <a:picLocks noChangeAspect="1"/>
          </p:cNvPicPr>
          <p:nvPr/>
        </p:nvPicPr>
        <p:blipFill>
          <a:blip r:embed="rId3"/>
          <a:stretch>
            <a:fillRect/>
          </a:stretch>
        </p:blipFill>
        <p:spPr>
          <a:xfrm>
            <a:off x="3556607" y="4767872"/>
            <a:ext cx="233028" cy="233028"/>
          </a:xfrm>
          <a:prstGeom prst="rect">
            <a:avLst/>
          </a:prstGeom>
        </p:spPr>
      </p:pic>
      <p:pic>
        <p:nvPicPr>
          <p:cNvPr id="70" name="Picture 69">
            <a:extLst>
              <a:ext uri="{FF2B5EF4-FFF2-40B4-BE49-F238E27FC236}">
                <a16:creationId xmlns:a16="http://schemas.microsoft.com/office/drawing/2014/main" id="{F2417243-D001-47C4-B1EA-7C57E3510212}"/>
              </a:ext>
            </a:extLst>
          </p:cNvPr>
          <p:cNvPicPr>
            <a:picLocks noChangeAspect="1"/>
          </p:cNvPicPr>
          <p:nvPr/>
        </p:nvPicPr>
        <p:blipFill>
          <a:blip r:embed="rId3"/>
          <a:stretch>
            <a:fillRect/>
          </a:stretch>
        </p:blipFill>
        <p:spPr>
          <a:xfrm>
            <a:off x="5177057" y="4774633"/>
            <a:ext cx="233028" cy="233028"/>
          </a:xfrm>
          <a:prstGeom prst="rect">
            <a:avLst/>
          </a:prstGeom>
        </p:spPr>
      </p:pic>
      <p:pic>
        <p:nvPicPr>
          <p:cNvPr id="71" name="Picture 70">
            <a:extLst>
              <a:ext uri="{FF2B5EF4-FFF2-40B4-BE49-F238E27FC236}">
                <a16:creationId xmlns:a16="http://schemas.microsoft.com/office/drawing/2014/main" id="{DD995E10-A6B5-4AD4-AB24-47B20315A532}"/>
              </a:ext>
            </a:extLst>
          </p:cNvPr>
          <p:cNvPicPr>
            <a:picLocks noChangeAspect="1"/>
          </p:cNvPicPr>
          <p:nvPr/>
        </p:nvPicPr>
        <p:blipFill>
          <a:blip r:embed="rId3"/>
          <a:stretch>
            <a:fillRect/>
          </a:stretch>
        </p:blipFill>
        <p:spPr>
          <a:xfrm>
            <a:off x="4944029" y="4771812"/>
            <a:ext cx="233028" cy="233028"/>
          </a:xfrm>
          <a:prstGeom prst="rect">
            <a:avLst/>
          </a:prstGeom>
        </p:spPr>
      </p:pic>
      <p:pic>
        <p:nvPicPr>
          <p:cNvPr id="72" name="Picture 71">
            <a:extLst>
              <a:ext uri="{FF2B5EF4-FFF2-40B4-BE49-F238E27FC236}">
                <a16:creationId xmlns:a16="http://schemas.microsoft.com/office/drawing/2014/main" id="{7AF62927-5717-41C3-88C3-E933BA4A8A8D}"/>
              </a:ext>
            </a:extLst>
          </p:cNvPr>
          <p:cNvPicPr>
            <a:picLocks noChangeAspect="1"/>
          </p:cNvPicPr>
          <p:nvPr/>
        </p:nvPicPr>
        <p:blipFill>
          <a:blip r:embed="rId3"/>
          <a:stretch>
            <a:fillRect/>
          </a:stretch>
        </p:blipFill>
        <p:spPr>
          <a:xfrm>
            <a:off x="4714582" y="4771812"/>
            <a:ext cx="233028" cy="233028"/>
          </a:xfrm>
          <a:prstGeom prst="rect">
            <a:avLst/>
          </a:prstGeom>
        </p:spPr>
      </p:pic>
      <p:pic>
        <p:nvPicPr>
          <p:cNvPr id="73" name="Picture 72">
            <a:extLst>
              <a:ext uri="{FF2B5EF4-FFF2-40B4-BE49-F238E27FC236}">
                <a16:creationId xmlns:a16="http://schemas.microsoft.com/office/drawing/2014/main" id="{B548A7B0-0FEE-4B0A-B356-2766840DEC83}"/>
              </a:ext>
            </a:extLst>
          </p:cNvPr>
          <p:cNvPicPr>
            <a:picLocks noChangeAspect="1"/>
          </p:cNvPicPr>
          <p:nvPr/>
        </p:nvPicPr>
        <p:blipFill>
          <a:blip r:embed="rId3"/>
          <a:stretch>
            <a:fillRect/>
          </a:stretch>
        </p:blipFill>
        <p:spPr>
          <a:xfrm>
            <a:off x="4481555" y="4771812"/>
            <a:ext cx="233028" cy="233028"/>
          </a:xfrm>
          <a:prstGeom prst="rect">
            <a:avLst/>
          </a:prstGeom>
        </p:spPr>
      </p:pic>
      <p:pic>
        <p:nvPicPr>
          <p:cNvPr id="74" name="Picture 73">
            <a:extLst>
              <a:ext uri="{FF2B5EF4-FFF2-40B4-BE49-F238E27FC236}">
                <a16:creationId xmlns:a16="http://schemas.microsoft.com/office/drawing/2014/main" id="{227728B4-94D7-435F-9405-7CF55C82584E}"/>
              </a:ext>
            </a:extLst>
          </p:cNvPr>
          <p:cNvPicPr>
            <a:picLocks noChangeAspect="1"/>
          </p:cNvPicPr>
          <p:nvPr/>
        </p:nvPicPr>
        <p:blipFill>
          <a:blip r:embed="rId3"/>
          <a:stretch>
            <a:fillRect/>
          </a:stretch>
        </p:blipFill>
        <p:spPr>
          <a:xfrm>
            <a:off x="5403567" y="4543251"/>
            <a:ext cx="233028" cy="233028"/>
          </a:xfrm>
          <a:prstGeom prst="rect">
            <a:avLst/>
          </a:prstGeom>
        </p:spPr>
      </p:pic>
      <p:pic>
        <p:nvPicPr>
          <p:cNvPr id="75" name="Picture 74">
            <a:extLst>
              <a:ext uri="{FF2B5EF4-FFF2-40B4-BE49-F238E27FC236}">
                <a16:creationId xmlns:a16="http://schemas.microsoft.com/office/drawing/2014/main" id="{9BA090DF-625B-4BF9-B913-1DF65B1E3E75}"/>
              </a:ext>
            </a:extLst>
          </p:cNvPr>
          <p:cNvPicPr>
            <a:picLocks noChangeAspect="1"/>
          </p:cNvPicPr>
          <p:nvPr/>
        </p:nvPicPr>
        <p:blipFill>
          <a:blip r:embed="rId3"/>
          <a:stretch>
            <a:fillRect/>
          </a:stretch>
        </p:blipFill>
        <p:spPr>
          <a:xfrm>
            <a:off x="5403567" y="4770693"/>
            <a:ext cx="233028" cy="233028"/>
          </a:xfrm>
          <a:prstGeom prst="rect">
            <a:avLst/>
          </a:prstGeom>
        </p:spPr>
      </p:pic>
      <p:pic>
        <p:nvPicPr>
          <p:cNvPr id="76" name="Picture 75">
            <a:extLst>
              <a:ext uri="{FF2B5EF4-FFF2-40B4-BE49-F238E27FC236}">
                <a16:creationId xmlns:a16="http://schemas.microsoft.com/office/drawing/2014/main" id="{B3C852A6-26AF-4A50-819F-1EAEE35141FA}"/>
              </a:ext>
            </a:extLst>
          </p:cNvPr>
          <p:cNvPicPr>
            <a:picLocks noChangeAspect="1"/>
          </p:cNvPicPr>
          <p:nvPr/>
        </p:nvPicPr>
        <p:blipFill>
          <a:blip r:embed="rId4"/>
          <a:stretch>
            <a:fillRect/>
          </a:stretch>
        </p:blipFill>
        <p:spPr>
          <a:xfrm flipH="1">
            <a:off x="4247061" y="4536264"/>
            <a:ext cx="237754" cy="237754"/>
          </a:xfrm>
          <a:prstGeom prst="rect">
            <a:avLst/>
          </a:prstGeom>
        </p:spPr>
      </p:pic>
      <p:pic>
        <p:nvPicPr>
          <p:cNvPr id="77" name="Picture 76">
            <a:extLst>
              <a:ext uri="{FF2B5EF4-FFF2-40B4-BE49-F238E27FC236}">
                <a16:creationId xmlns:a16="http://schemas.microsoft.com/office/drawing/2014/main" id="{AC7D04AE-E0B0-4333-96E3-FC408D68192A}"/>
              </a:ext>
            </a:extLst>
          </p:cNvPr>
          <p:cNvPicPr>
            <a:picLocks noChangeAspect="1"/>
          </p:cNvPicPr>
          <p:nvPr/>
        </p:nvPicPr>
        <p:blipFill>
          <a:blip r:embed="rId4"/>
          <a:stretch>
            <a:fillRect/>
          </a:stretch>
        </p:blipFill>
        <p:spPr>
          <a:xfrm flipH="1">
            <a:off x="4010544" y="4538067"/>
            <a:ext cx="237754" cy="237754"/>
          </a:xfrm>
          <a:prstGeom prst="rect">
            <a:avLst/>
          </a:prstGeom>
        </p:spPr>
      </p:pic>
      <p:pic>
        <p:nvPicPr>
          <p:cNvPr id="78" name="Picture 77">
            <a:extLst>
              <a:ext uri="{FF2B5EF4-FFF2-40B4-BE49-F238E27FC236}">
                <a16:creationId xmlns:a16="http://schemas.microsoft.com/office/drawing/2014/main" id="{6249D785-BB59-4720-94A7-329CE5DB172E}"/>
              </a:ext>
            </a:extLst>
          </p:cNvPr>
          <p:cNvPicPr>
            <a:picLocks noChangeAspect="1"/>
          </p:cNvPicPr>
          <p:nvPr/>
        </p:nvPicPr>
        <p:blipFill>
          <a:blip r:embed="rId3"/>
          <a:stretch>
            <a:fillRect/>
          </a:stretch>
        </p:blipFill>
        <p:spPr>
          <a:xfrm>
            <a:off x="4246272" y="4323180"/>
            <a:ext cx="233028" cy="233028"/>
          </a:xfrm>
          <a:prstGeom prst="rect">
            <a:avLst/>
          </a:prstGeom>
        </p:spPr>
      </p:pic>
      <p:pic>
        <p:nvPicPr>
          <p:cNvPr id="79" name="Picture 78">
            <a:extLst>
              <a:ext uri="{FF2B5EF4-FFF2-40B4-BE49-F238E27FC236}">
                <a16:creationId xmlns:a16="http://schemas.microsoft.com/office/drawing/2014/main" id="{9B457B06-5221-4024-B1B0-6DCFAAB3C461}"/>
              </a:ext>
            </a:extLst>
          </p:cNvPr>
          <p:cNvPicPr>
            <a:picLocks noChangeAspect="1"/>
          </p:cNvPicPr>
          <p:nvPr/>
        </p:nvPicPr>
        <p:blipFill>
          <a:blip r:embed="rId3"/>
          <a:stretch>
            <a:fillRect/>
          </a:stretch>
        </p:blipFill>
        <p:spPr>
          <a:xfrm>
            <a:off x="4013244" y="4320359"/>
            <a:ext cx="233028" cy="233028"/>
          </a:xfrm>
          <a:prstGeom prst="rect">
            <a:avLst/>
          </a:prstGeom>
        </p:spPr>
      </p:pic>
      <p:pic>
        <p:nvPicPr>
          <p:cNvPr id="80" name="Picture 79">
            <a:extLst>
              <a:ext uri="{FF2B5EF4-FFF2-40B4-BE49-F238E27FC236}">
                <a16:creationId xmlns:a16="http://schemas.microsoft.com/office/drawing/2014/main" id="{10EB8222-5CB7-4F97-B92D-656E9379464F}"/>
              </a:ext>
            </a:extLst>
          </p:cNvPr>
          <p:cNvPicPr>
            <a:picLocks noChangeAspect="1"/>
          </p:cNvPicPr>
          <p:nvPr/>
        </p:nvPicPr>
        <p:blipFill>
          <a:blip r:embed="rId3"/>
          <a:stretch>
            <a:fillRect/>
          </a:stretch>
        </p:blipFill>
        <p:spPr>
          <a:xfrm>
            <a:off x="3783797" y="4320359"/>
            <a:ext cx="233028" cy="233028"/>
          </a:xfrm>
          <a:prstGeom prst="rect">
            <a:avLst/>
          </a:prstGeom>
        </p:spPr>
      </p:pic>
      <p:pic>
        <p:nvPicPr>
          <p:cNvPr id="81" name="Picture 80">
            <a:extLst>
              <a:ext uri="{FF2B5EF4-FFF2-40B4-BE49-F238E27FC236}">
                <a16:creationId xmlns:a16="http://schemas.microsoft.com/office/drawing/2014/main" id="{CB2E7ED9-2953-4676-B8AC-594C295FEE42}"/>
              </a:ext>
            </a:extLst>
          </p:cNvPr>
          <p:cNvPicPr>
            <a:picLocks noChangeAspect="1"/>
          </p:cNvPicPr>
          <p:nvPr/>
        </p:nvPicPr>
        <p:blipFill>
          <a:blip r:embed="rId3"/>
          <a:stretch>
            <a:fillRect/>
          </a:stretch>
        </p:blipFill>
        <p:spPr>
          <a:xfrm>
            <a:off x="3550770" y="4320359"/>
            <a:ext cx="233028" cy="233028"/>
          </a:xfrm>
          <a:prstGeom prst="rect">
            <a:avLst/>
          </a:prstGeom>
        </p:spPr>
      </p:pic>
      <p:pic>
        <p:nvPicPr>
          <p:cNvPr id="82" name="Picture 81">
            <a:extLst>
              <a:ext uri="{FF2B5EF4-FFF2-40B4-BE49-F238E27FC236}">
                <a16:creationId xmlns:a16="http://schemas.microsoft.com/office/drawing/2014/main" id="{50BC368E-1BB4-4581-B541-FD2B8B243024}"/>
              </a:ext>
            </a:extLst>
          </p:cNvPr>
          <p:cNvPicPr>
            <a:picLocks noChangeAspect="1"/>
          </p:cNvPicPr>
          <p:nvPr/>
        </p:nvPicPr>
        <p:blipFill>
          <a:blip r:embed="rId3"/>
          <a:stretch>
            <a:fillRect/>
          </a:stretch>
        </p:blipFill>
        <p:spPr>
          <a:xfrm>
            <a:off x="5171220" y="4327120"/>
            <a:ext cx="233028" cy="233028"/>
          </a:xfrm>
          <a:prstGeom prst="rect">
            <a:avLst/>
          </a:prstGeom>
        </p:spPr>
      </p:pic>
      <p:pic>
        <p:nvPicPr>
          <p:cNvPr id="83" name="Picture 82">
            <a:extLst>
              <a:ext uri="{FF2B5EF4-FFF2-40B4-BE49-F238E27FC236}">
                <a16:creationId xmlns:a16="http://schemas.microsoft.com/office/drawing/2014/main" id="{AAC680CB-139C-408C-99BB-281AD8BC2262}"/>
              </a:ext>
            </a:extLst>
          </p:cNvPr>
          <p:cNvPicPr>
            <a:picLocks noChangeAspect="1"/>
          </p:cNvPicPr>
          <p:nvPr/>
        </p:nvPicPr>
        <p:blipFill>
          <a:blip r:embed="rId3"/>
          <a:stretch>
            <a:fillRect/>
          </a:stretch>
        </p:blipFill>
        <p:spPr>
          <a:xfrm>
            <a:off x="4938192" y="4324299"/>
            <a:ext cx="233028" cy="233028"/>
          </a:xfrm>
          <a:prstGeom prst="rect">
            <a:avLst/>
          </a:prstGeom>
        </p:spPr>
      </p:pic>
      <p:pic>
        <p:nvPicPr>
          <p:cNvPr id="84" name="Picture 83">
            <a:extLst>
              <a:ext uri="{FF2B5EF4-FFF2-40B4-BE49-F238E27FC236}">
                <a16:creationId xmlns:a16="http://schemas.microsoft.com/office/drawing/2014/main" id="{96298189-7AAC-4ABB-8BB6-6295E7B042F8}"/>
              </a:ext>
            </a:extLst>
          </p:cNvPr>
          <p:cNvPicPr>
            <a:picLocks noChangeAspect="1"/>
          </p:cNvPicPr>
          <p:nvPr/>
        </p:nvPicPr>
        <p:blipFill>
          <a:blip r:embed="rId3"/>
          <a:stretch>
            <a:fillRect/>
          </a:stretch>
        </p:blipFill>
        <p:spPr>
          <a:xfrm>
            <a:off x="4708745" y="4324299"/>
            <a:ext cx="233028" cy="233028"/>
          </a:xfrm>
          <a:prstGeom prst="rect">
            <a:avLst/>
          </a:prstGeom>
        </p:spPr>
      </p:pic>
      <p:pic>
        <p:nvPicPr>
          <p:cNvPr id="85" name="Picture 84">
            <a:extLst>
              <a:ext uri="{FF2B5EF4-FFF2-40B4-BE49-F238E27FC236}">
                <a16:creationId xmlns:a16="http://schemas.microsoft.com/office/drawing/2014/main" id="{385064B3-1B46-4085-A8AA-D8DEC7B12BEE}"/>
              </a:ext>
            </a:extLst>
          </p:cNvPr>
          <p:cNvPicPr>
            <a:picLocks noChangeAspect="1"/>
          </p:cNvPicPr>
          <p:nvPr/>
        </p:nvPicPr>
        <p:blipFill>
          <a:blip r:embed="rId3"/>
          <a:stretch>
            <a:fillRect/>
          </a:stretch>
        </p:blipFill>
        <p:spPr>
          <a:xfrm>
            <a:off x="4475718" y="4324299"/>
            <a:ext cx="233028" cy="233028"/>
          </a:xfrm>
          <a:prstGeom prst="rect">
            <a:avLst/>
          </a:prstGeom>
        </p:spPr>
      </p:pic>
      <p:pic>
        <p:nvPicPr>
          <p:cNvPr id="86" name="Picture 85">
            <a:extLst>
              <a:ext uri="{FF2B5EF4-FFF2-40B4-BE49-F238E27FC236}">
                <a16:creationId xmlns:a16="http://schemas.microsoft.com/office/drawing/2014/main" id="{D24C4BA2-A554-49A1-9C1A-C35C5399302E}"/>
              </a:ext>
            </a:extLst>
          </p:cNvPr>
          <p:cNvPicPr>
            <a:picLocks noChangeAspect="1"/>
          </p:cNvPicPr>
          <p:nvPr/>
        </p:nvPicPr>
        <p:blipFill>
          <a:blip r:embed="rId3"/>
          <a:stretch>
            <a:fillRect/>
          </a:stretch>
        </p:blipFill>
        <p:spPr>
          <a:xfrm>
            <a:off x="5397730" y="4323180"/>
            <a:ext cx="233028" cy="233028"/>
          </a:xfrm>
          <a:prstGeom prst="rect">
            <a:avLst/>
          </a:prstGeom>
        </p:spPr>
      </p:pic>
      <p:pic>
        <p:nvPicPr>
          <p:cNvPr id="87" name="Picture 86">
            <a:extLst>
              <a:ext uri="{FF2B5EF4-FFF2-40B4-BE49-F238E27FC236}">
                <a16:creationId xmlns:a16="http://schemas.microsoft.com/office/drawing/2014/main" id="{4340EBB2-2DF3-4A33-A45D-3277CBED4689}"/>
              </a:ext>
            </a:extLst>
          </p:cNvPr>
          <p:cNvPicPr>
            <a:picLocks noChangeAspect="1"/>
          </p:cNvPicPr>
          <p:nvPr/>
        </p:nvPicPr>
        <p:blipFill>
          <a:blip r:embed="rId3"/>
          <a:stretch>
            <a:fillRect/>
          </a:stretch>
        </p:blipFill>
        <p:spPr>
          <a:xfrm>
            <a:off x="4246272" y="4093879"/>
            <a:ext cx="233028" cy="233028"/>
          </a:xfrm>
          <a:prstGeom prst="rect">
            <a:avLst/>
          </a:prstGeom>
        </p:spPr>
      </p:pic>
      <p:pic>
        <p:nvPicPr>
          <p:cNvPr id="88" name="Picture 87">
            <a:extLst>
              <a:ext uri="{FF2B5EF4-FFF2-40B4-BE49-F238E27FC236}">
                <a16:creationId xmlns:a16="http://schemas.microsoft.com/office/drawing/2014/main" id="{AC82BEE5-1C9C-4373-8FB9-A97046FEA59E}"/>
              </a:ext>
            </a:extLst>
          </p:cNvPr>
          <p:cNvPicPr>
            <a:picLocks noChangeAspect="1"/>
          </p:cNvPicPr>
          <p:nvPr/>
        </p:nvPicPr>
        <p:blipFill>
          <a:blip r:embed="rId3"/>
          <a:stretch>
            <a:fillRect/>
          </a:stretch>
        </p:blipFill>
        <p:spPr>
          <a:xfrm>
            <a:off x="4013244" y="4091058"/>
            <a:ext cx="233028" cy="233028"/>
          </a:xfrm>
          <a:prstGeom prst="rect">
            <a:avLst/>
          </a:prstGeom>
        </p:spPr>
      </p:pic>
      <p:pic>
        <p:nvPicPr>
          <p:cNvPr id="89" name="Picture 88">
            <a:extLst>
              <a:ext uri="{FF2B5EF4-FFF2-40B4-BE49-F238E27FC236}">
                <a16:creationId xmlns:a16="http://schemas.microsoft.com/office/drawing/2014/main" id="{9534707E-202A-4CE9-9D7E-536BB4B847C5}"/>
              </a:ext>
            </a:extLst>
          </p:cNvPr>
          <p:cNvPicPr>
            <a:picLocks noChangeAspect="1"/>
          </p:cNvPicPr>
          <p:nvPr/>
        </p:nvPicPr>
        <p:blipFill>
          <a:blip r:embed="rId3"/>
          <a:stretch>
            <a:fillRect/>
          </a:stretch>
        </p:blipFill>
        <p:spPr>
          <a:xfrm>
            <a:off x="3783797" y="4091058"/>
            <a:ext cx="233028" cy="233028"/>
          </a:xfrm>
          <a:prstGeom prst="rect">
            <a:avLst/>
          </a:prstGeom>
        </p:spPr>
      </p:pic>
      <p:pic>
        <p:nvPicPr>
          <p:cNvPr id="90" name="Picture 89">
            <a:extLst>
              <a:ext uri="{FF2B5EF4-FFF2-40B4-BE49-F238E27FC236}">
                <a16:creationId xmlns:a16="http://schemas.microsoft.com/office/drawing/2014/main" id="{94495F5D-10EC-4E88-A9F3-DC39B44FFC59}"/>
              </a:ext>
            </a:extLst>
          </p:cNvPr>
          <p:cNvPicPr>
            <a:picLocks noChangeAspect="1"/>
          </p:cNvPicPr>
          <p:nvPr/>
        </p:nvPicPr>
        <p:blipFill>
          <a:blip r:embed="rId3"/>
          <a:stretch>
            <a:fillRect/>
          </a:stretch>
        </p:blipFill>
        <p:spPr>
          <a:xfrm>
            <a:off x="3550770" y="4091058"/>
            <a:ext cx="233028" cy="233028"/>
          </a:xfrm>
          <a:prstGeom prst="rect">
            <a:avLst/>
          </a:prstGeom>
        </p:spPr>
      </p:pic>
      <p:pic>
        <p:nvPicPr>
          <p:cNvPr id="91" name="Picture 90">
            <a:extLst>
              <a:ext uri="{FF2B5EF4-FFF2-40B4-BE49-F238E27FC236}">
                <a16:creationId xmlns:a16="http://schemas.microsoft.com/office/drawing/2014/main" id="{34E2947D-635A-4F38-A4FF-0DC085CE59E3}"/>
              </a:ext>
            </a:extLst>
          </p:cNvPr>
          <p:cNvPicPr>
            <a:picLocks noChangeAspect="1"/>
          </p:cNvPicPr>
          <p:nvPr/>
        </p:nvPicPr>
        <p:blipFill>
          <a:blip r:embed="rId3"/>
          <a:stretch>
            <a:fillRect/>
          </a:stretch>
        </p:blipFill>
        <p:spPr>
          <a:xfrm>
            <a:off x="5171220" y="4097819"/>
            <a:ext cx="233028" cy="233028"/>
          </a:xfrm>
          <a:prstGeom prst="rect">
            <a:avLst/>
          </a:prstGeom>
        </p:spPr>
      </p:pic>
      <p:pic>
        <p:nvPicPr>
          <p:cNvPr id="92" name="Picture 91">
            <a:extLst>
              <a:ext uri="{FF2B5EF4-FFF2-40B4-BE49-F238E27FC236}">
                <a16:creationId xmlns:a16="http://schemas.microsoft.com/office/drawing/2014/main" id="{FE1163A4-E7FF-400F-94ED-B6B11FE73521}"/>
              </a:ext>
            </a:extLst>
          </p:cNvPr>
          <p:cNvPicPr>
            <a:picLocks noChangeAspect="1"/>
          </p:cNvPicPr>
          <p:nvPr/>
        </p:nvPicPr>
        <p:blipFill>
          <a:blip r:embed="rId3"/>
          <a:stretch>
            <a:fillRect/>
          </a:stretch>
        </p:blipFill>
        <p:spPr>
          <a:xfrm>
            <a:off x="4938192" y="4094998"/>
            <a:ext cx="233028" cy="233028"/>
          </a:xfrm>
          <a:prstGeom prst="rect">
            <a:avLst/>
          </a:prstGeom>
        </p:spPr>
      </p:pic>
      <p:pic>
        <p:nvPicPr>
          <p:cNvPr id="93" name="Picture 92">
            <a:extLst>
              <a:ext uri="{FF2B5EF4-FFF2-40B4-BE49-F238E27FC236}">
                <a16:creationId xmlns:a16="http://schemas.microsoft.com/office/drawing/2014/main" id="{61CA1E47-C4E1-4BCC-81FF-29C6E16360A6}"/>
              </a:ext>
            </a:extLst>
          </p:cNvPr>
          <p:cNvPicPr>
            <a:picLocks noChangeAspect="1"/>
          </p:cNvPicPr>
          <p:nvPr/>
        </p:nvPicPr>
        <p:blipFill>
          <a:blip r:embed="rId3"/>
          <a:stretch>
            <a:fillRect/>
          </a:stretch>
        </p:blipFill>
        <p:spPr>
          <a:xfrm>
            <a:off x="4708745" y="4094998"/>
            <a:ext cx="233028" cy="233028"/>
          </a:xfrm>
          <a:prstGeom prst="rect">
            <a:avLst/>
          </a:prstGeom>
        </p:spPr>
      </p:pic>
      <p:pic>
        <p:nvPicPr>
          <p:cNvPr id="94" name="Picture 93">
            <a:extLst>
              <a:ext uri="{FF2B5EF4-FFF2-40B4-BE49-F238E27FC236}">
                <a16:creationId xmlns:a16="http://schemas.microsoft.com/office/drawing/2014/main" id="{ADA39420-0A1D-42C7-A5C4-B098C4FEC70C}"/>
              </a:ext>
            </a:extLst>
          </p:cNvPr>
          <p:cNvPicPr>
            <a:picLocks noChangeAspect="1"/>
          </p:cNvPicPr>
          <p:nvPr/>
        </p:nvPicPr>
        <p:blipFill>
          <a:blip r:embed="rId3"/>
          <a:stretch>
            <a:fillRect/>
          </a:stretch>
        </p:blipFill>
        <p:spPr>
          <a:xfrm>
            <a:off x="4475718" y="4094998"/>
            <a:ext cx="233028" cy="233028"/>
          </a:xfrm>
          <a:prstGeom prst="rect">
            <a:avLst/>
          </a:prstGeom>
        </p:spPr>
      </p:pic>
      <p:pic>
        <p:nvPicPr>
          <p:cNvPr id="95" name="Picture 94">
            <a:extLst>
              <a:ext uri="{FF2B5EF4-FFF2-40B4-BE49-F238E27FC236}">
                <a16:creationId xmlns:a16="http://schemas.microsoft.com/office/drawing/2014/main" id="{D8D3848D-DAF2-4CE2-A683-464C18A3E719}"/>
              </a:ext>
            </a:extLst>
          </p:cNvPr>
          <p:cNvPicPr>
            <a:picLocks noChangeAspect="1"/>
          </p:cNvPicPr>
          <p:nvPr/>
        </p:nvPicPr>
        <p:blipFill>
          <a:blip r:embed="rId3"/>
          <a:stretch>
            <a:fillRect/>
          </a:stretch>
        </p:blipFill>
        <p:spPr>
          <a:xfrm>
            <a:off x="5397730" y="4093879"/>
            <a:ext cx="233028" cy="233028"/>
          </a:xfrm>
          <a:prstGeom prst="rect">
            <a:avLst/>
          </a:prstGeom>
        </p:spPr>
      </p:pic>
      <p:pic>
        <p:nvPicPr>
          <p:cNvPr id="96" name="Picture 95">
            <a:extLst>
              <a:ext uri="{FF2B5EF4-FFF2-40B4-BE49-F238E27FC236}">
                <a16:creationId xmlns:a16="http://schemas.microsoft.com/office/drawing/2014/main" id="{3EDA7192-CCFC-45B8-B2F3-0AF90AC65F74}"/>
              </a:ext>
            </a:extLst>
          </p:cNvPr>
          <p:cNvPicPr>
            <a:picLocks noChangeAspect="1"/>
          </p:cNvPicPr>
          <p:nvPr/>
        </p:nvPicPr>
        <p:blipFill>
          <a:blip r:embed="rId5"/>
          <a:stretch>
            <a:fillRect/>
          </a:stretch>
        </p:blipFill>
        <p:spPr>
          <a:xfrm>
            <a:off x="4250983" y="4326223"/>
            <a:ext cx="237753" cy="237753"/>
          </a:xfrm>
          <a:prstGeom prst="rect">
            <a:avLst/>
          </a:prstGeom>
        </p:spPr>
      </p:pic>
      <p:pic>
        <p:nvPicPr>
          <p:cNvPr id="97" name="Picture 96">
            <a:extLst>
              <a:ext uri="{FF2B5EF4-FFF2-40B4-BE49-F238E27FC236}">
                <a16:creationId xmlns:a16="http://schemas.microsoft.com/office/drawing/2014/main" id="{412C03F6-65BB-47B4-A271-6A60CD59CD12}"/>
              </a:ext>
            </a:extLst>
          </p:cNvPr>
          <p:cNvPicPr>
            <a:picLocks noChangeAspect="1"/>
          </p:cNvPicPr>
          <p:nvPr/>
        </p:nvPicPr>
        <p:blipFill>
          <a:blip r:embed="rId5"/>
          <a:stretch>
            <a:fillRect/>
          </a:stretch>
        </p:blipFill>
        <p:spPr>
          <a:xfrm>
            <a:off x="4487610" y="4329426"/>
            <a:ext cx="237753" cy="237753"/>
          </a:xfrm>
          <a:prstGeom prst="rect">
            <a:avLst/>
          </a:prstGeom>
        </p:spPr>
      </p:pic>
      <p:pic>
        <p:nvPicPr>
          <p:cNvPr id="98" name="Picture 97">
            <a:extLst>
              <a:ext uri="{FF2B5EF4-FFF2-40B4-BE49-F238E27FC236}">
                <a16:creationId xmlns:a16="http://schemas.microsoft.com/office/drawing/2014/main" id="{2C412FE7-2CF2-4B54-B88F-AB35CC802824}"/>
              </a:ext>
            </a:extLst>
          </p:cNvPr>
          <p:cNvPicPr>
            <a:picLocks noChangeAspect="1"/>
          </p:cNvPicPr>
          <p:nvPr/>
        </p:nvPicPr>
        <p:blipFill>
          <a:blip r:embed="rId5"/>
          <a:stretch>
            <a:fillRect/>
          </a:stretch>
        </p:blipFill>
        <p:spPr>
          <a:xfrm>
            <a:off x="4724237" y="4332629"/>
            <a:ext cx="237753" cy="237753"/>
          </a:xfrm>
          <a:prstGeom prst="rect">
            <a:avLst/>
          </a:prstGeom>
        </p:spPr>
      </p:pic>
      <p:pic>
        <p:nvPicPr>
          <p:cNvPr id="99" name="Picture 98">
            <a:extLst>
              <a:ext uri="{FF2B5EF4-FFF2-40B4-BE49-F238E27FC236}">
                <a16:creationId xmlns:a16="http://schemas.microsoft.com/office/drawing/2014/main" id="{CDE69DCB-2450-4F06-80EF-00F031BB7AD8}"/>
              </a:ext>
            </a:extLst>
          </p:cNvPr>
          <p:cNvPicPr>
            <a:picLocks noChangeAspect="1"/>
          </p:cNvPicPr>
          <p:nvPr/>
        </p:nvPicPr>
        <p:blipFill>
          <a:blip r:embed="rId6"/>
          <a:stretch>
            <a:fillRect/>
          </a:stretch>
        </p:blipFill>
        <p:spPr>
          <a:xfrm>
            <a:off x="4997495" y="4337232"/>
            <a:ext cx="233028" cy="233028"/>
          </a:xfrm>
          <a:prstGeom prst="rect">
            <a:avLst/>
          </a:prstGeom>
        </p:spPr>
      </p:pic>
      <p:pic>
        <p:nvPicPr>
          <p:cNvPr id="100" name="Picture 99">
            <a:extLst>
              <a:ext uri="{FF2B5EF4-FFF2-40B4-BE49-F238E27FC236}">
                <a16:creationId xmlns:a16="http://schemas.microsoft.com/office/drawing/2014/main" id="{329A295C-DD78-4BDE-ACD2-8E0D7157D85B}"/>
              </a:ext>
            </a:extLst>
          </p:cNvPr>
          <p:cNvPicPr>
            <a:picLocks noChangeAspect="1"/>
          </p:cNvPicPr>
          <p:nvPr/>
        </p:nvPicPr>
        <p:blipFill>
          <a:blip r:embed="rId3"/>
          <a:stretch>
            <a:fillRect/>
          </a:stretch>
        </p:blipFill>
        <p:spPr>
          <a:xfrm>
            <a:off x="7003056" y="4093981"/>
            <a:ext cx="233028" cy="233028"/>
          </a:xfrm>
          <a:prstGeom prst="rect">
            <a:avLst/>
          </a:prstGeom>
        </p:spPr>
      </p:pic>
      <p:pic>
        <p:nvPicPr>
          <p:cNvPr id="101" name="Picture 100">
            <a:extLst>
              <a:ext uri="{FF2B5EF4-FFF2-40B4-BE49-F238E27FC236}">
                <a16:creationId xmlns:a16="http://schemas.microsoft.com/office/drawing/2014/main" id="{1293B575-4BA1-4B7C-AEA8-43AF200EFACA}"/>
              </a:ext>
            </a:extLst>
          </p:cNvPr>
          <p:cNvPicPr>
            <a:picLocks noChangeAspect="1"/>
          </p:cNvPicPr>
          <p:nvPr/>
        </p:nvPicPr>
        <p:blipFill>
          <a:blip r:embed="rId4"/>
          <a:stretch>
            <a:fillRect/>
          </a:stretch>
        </p:blipFill>
        <p:spPr>
          <a:xfrm flipH="1">
            <a:off x="7236084" y="4091618"/>
            <a:ext cx="237754" cy="237754"/>
          </a:xfrm>
          <a:prstGeom prst="rect">
            <a:avLst/>
          </a:prstGeom>
        </p:spPr>
      </p:pic>
      <p:pic>
        <p:nvPicPr>
          <p:cNvPr id="103" name="Picture 102">
            <a:extLst>
              <a:ext uri="{FF2B5EF4-FFF2-40B4-BE49-F238E27FC236}">
                <a16:creationId xmlns:a16="http://schemas.microsoft.com/office/drawing/2014/main" id="{6346524E-64F8-4026-8E05-347C817F99C4}"/>
              </a:ext>
            </a:extLst>
          </p:cNvPr>
          <p:cNvPicPr>
            <a:picLocks noChangeAspect="1"/>
          </p:cNvPicPr>
          <p:nvPr/>
        </p:nvPicPr>
        <p:blipFill>
          <a:blip r:embed="rId4"/>
          <a:stretch>
            <a:fillRect/>
          </a:stretch>
        </p:blipFill>
        <p:spPr>
          <a:xfrm flipH="1">
            <a:off x="7236084" y="4329372"/>
            <a:ext cx="237754" cy="237754"/>
          </a:xfrm>
          <a:prstGeom prst="rect">
            <a:avLst/>
          </a:prstGeom>
        </p:spPr>
      </p:pic>
      <p:pic>
        <p:nvPicPr>
          <p:cNvPr id="104" name="Picture 103">
            <a:extLst>
              <a:ext uri="{FF2B5EF4-FFF2-40B4-BE49-F238E27FC236}">
                <a16:creationId xmlns:a16="http://schemas.microsoft.com/office/drawing/2014/main" id="{16824AD1-CAC0-4456-8161-5C9C24DF5944}"/>
              </a:ext>
            </a:extLst>
          </p:cNvPr>
          <p:cNvPicPr>
            <a:picLocks noChangeAspect="1"/>
          </p:cNvPicPr>
          <p:nvPr/>
        </p:nvPicPr>
        <p:blipFill>
          <a:blip r:embed="rId4"/>
          <a:stretch>
            <a:fillRect/>
          </a:stretch>
        </p:blipFill>
        <p:spPr>
          <a:xfrm flipH="1">
            <a:off x="7236084" y="4567126"/>
            <a:ext cx="237754" cy="237754"/>
          </a:xfrm>
          <a:prstGeom prst="rect">
            <a:avLst/>
          </a:prstGeom>
        </p:spPr>
      </p:pic>
      <p:pic>
        <p:nvPicPr>
          <p:cNvPr id="105" name="Picture 104">
            <a:extLst>
              <a:ext uri="{FF2B5EF4-FFF2-40B4-BE49-F238E27FC236}">
                <a16:creationId xmlns:a16="http://schemas.microsoft.com/office/drawing/2014/main" id="{C15E4634-F7C3-4E09-BB2F-7EAAC6F1E070}"/>
              </a:ext>
            </a:extLst>
          </p:cNvPr>
          <p:cNvPicPr>
            <a:picLocks noChangeAspect="1"/>
          </p:cNvPicPr>
          <p:nvPr/>
        </p:nvPicPr>
        <p:blipFill>
          <a:blip r:embed="rId4"/>
          <a:stretch>
            <a:fillRect/>
          </a:stretch>
        </p:blipFill>
        <p:spPr>
          <a:xfrm flipH="1">
            <a:off x="7473838" y="4567126"/>
            <a:ext cx="237754" cy="237754"/>
          </a:xfrm>
          <a:prstGeom prst="rect">
            <a:avLst/>
          </a:prstGeom>
        </p:spPr>
      </p:pic>
      <p:pic>
        <p:nvPicPr>
          <p:cNvPr id="106" name="Picture 105">
            <a:extLst>
              <a:ext uri="{FF2B5EF4-FFF2-40B4-BE49-F238E27FC236}">
                <a16:creationId xmlns:a16="http://schemas.microsoft.com/office/drawing/2014/main" id="{D21F1BE2-0754-457D-A741-0759048BE7AE}"/>
              </a:ext>
            </a:extLst>
          </p:cNvPr>
          <p:cNvPicPr>
            <a:picLocks noChangeAspect="1"/>
          </p:cNvPicPr>
          <p:nvPr/>
        </p:nvPicPr>
        <p:blipFill>
          <a:blip r:embed="rId4"/>
          <a:stretch>
            <a:fillRect/>
          </a:stretch>
        </p:blipFill>
        <p:spPr>
          <a:xfrm flipH="1">
            <a:off x="7711592" y="4567126"/>
            <a:ext cx="237754" cy="237754"/>
          </a:xfrm>
          <a:prstGeom prst="rect">
            <a:avLst/>
          </a:prstGeom>
        </p:spPr>
      </p:pic>
      <p:pic>
        <p:nvPicPr>
          <p:cNvPr id="107" name="Picture 106">
            <a:extLst>
              <a:ext uri="{FF2B5EF4-FFF2-40B4-BE49-F238E27FC236}">
                <a16:creationId xmlns:a16="http://schemas.microsoft.com/office/drawing/2014/main" id="{48B71776-59FF-4C57-A4CA-8894E766DC08}"/>
              </a:ext>
            </a:extLst>
          </p:cNvPr>
          <p:cNvPicPr>
            <a:picLocks noChangeAspect="1"/>
          </p:cNvPicPr>
          <p:nvPr/>
        </p:nvPicPr>
        <p:blipFill>
          <a:blip r:embed="rId4"/>
          <a:stretch>
            <a:fillRect/>
          </a:stretch>
        </p:blipFill>
        <p:spPr>
          <a:xfrm flipH="1">
            <a:off x="7949346" y="4567126"/>
            <a:ext cx="237754" cy="237754"/>
          </a:xfrm>
          <a:prstGeom prst="rect">
            <a:avLst/>
          </a:prstGeom>
        </p:spPr>
      </p:pic>
      <p:pic>
        <p:nvPicPr>
          <p:cNvPr id="108" name="Picture 107">
            <a:extLst>
              <a:ext uri="{FF2B5EF4-FFF2-40B4-BE49-F238E27FC236}">
                <a16:creationId xmlns:a16="http://schemas.microsoft.com/office/drawing/2014/main" id="{8A149834-7430-4094-8F86-9E8A5A2CA737}"/>
              </a:ext>
            </a:extLst>
          </p:cNvPr>
          <p:cNvPicPr>
            <a:picLocks noChangeAspect="1"/>
          </p:cNvPicPr>
          <p:nvPr/>
        </p:nvPicPr>
        <p:blipFill>
          <a:blip r:embed="rId3"/>
          <a:stretch>
            <a:fillRect/>
          </a:stretch>
        </p:blipFill>
        <p:spPr>
          <a:xfrm>
            <a:off x="6770028" y="4093981"/>
            <a:ext cx="233028" cy="233028"/>
          </a:xfrm>
          <a:prstGeom prst="rect">
            <a:avLst/>
          </a:prstGeom>
        </p:spPr>
      </p:pic>
      <p:pic>
        <p:nvPicPr>
          <p:cNvPr id="109" name="Picture 108">
            <a:extLst>
              <a:ext uri="{FF2B5EF4-FFF2-40B4-BE49-F238E27FC236}">
                <a16:creationId xmlns:a16="http://schemas.microsoft.com/office/drawing/2014/main" id="{8E62C454-6AA5-472C-BB5F-14C4AF639661}"/>
              </a:ext>
            </a:extLst>
          </p:cNvPr>
          <p:cNvPicPr>
            <a:picLocks noChangeAspect="1"/>
          </p:cNvPicPr>
          <p:nvPr/>
        </p:nvPicPr>
        <p:blipFill>
          <a:blip r:embed="rId3"/>
          <a:stretch>
            <a:fillRect/>
          </a:stretch>
        </p:blipFill>
        <p:spPr>
          <a:xfrm>
            <a:off x="6538791" y="4093981"/>
            <a:ext cx="233028" cy="233028"/>
          </a:xfrm>
          <a:prstGeom prst="rect">
            <a:avLst/>
          </a:prstGeom>
        </p:spPr>
      </p:pic>
      <p:pic>
        <p:nvPicPr>
          <p:cNvPr id="110" name="Picture 109">
            <a:extLst>
              <a:ext uri="{FF2B5EF4-FFF2-40B4-BE49-F238E27FC236}">
                <a16:creationId xmlns:a16="http://schemas.microsoft.com/office/drawing/2014/main" id="{1036F89E-CAF8-4971-8FF1-AF9526E01525}"/>
              </a:ext>
            </a:extLst>
          </p:cNvPr>
          <p:cNvPicPr>
            <a:picLocks noChangeAspect="1"/>
          </p:cNvPicPr>
          <p:nvPr/>
        </p:nvPicPr>
        <p:blipFill>
          <a:blip r:embed="rId3"/>
          <a:stretch>
            <a:fillRect/>
          </a:stretch>
        </p:blipFill>
        <p:spPr>
          <a:xfrm>
            <a:off x="6307553" y="4093981"/>
            <a:ext cx="233028" cy="233028"/>
          </a:xfrm>
          <a:prstGeom prst="rect">
            <a:avLst/>
          </a:prstGeom>
        </p:spPr>
      </p:pic>
      <p:pic>
        <p:nvPicPr>
          <p:cNvPr id="111" name="Picture 110">
            <a:extLst>
              <a:ext uri="{FF2B5EF4-FFF2-40B4-BE49-F238E27FC236}">
                <a16:creationId xmlns:a16="http://schemas.microsoft.com/office/drawing/2014/main" id="{874E5883-4993-45A5-8283-180FA2F08F7F}"/>
              </a:ext>
            </a:extLst>
          </p:cNvPr>
          <p:cNvPicPr>
            <a:picLocks noChangeAspect="1"/>
          </p:cNvPicPr>
          <p:nvPr/>
        </p:nvPicPr>
        <p:blipFill>
          <a:blip r:embed="rId3"/>
          <a:stretch>
            <a:fillRect/>
          </a:stretch>
        </p:blipFill>
        <p:spPr>
          <a:xfrm>
            <a:off x="7003056" y="4324244"/>
            <a:ext cx="233028" cy="233028"/>
          </a:xfrm>
          <a:prstGeom prst="rect">
            <a:avLst/>
          </a:prstGeom>
        </p:spPr>
      </p:pic>
      <p:pic>
        <p:nvPicPr>
          <p:cNvPr id="112" name="Picture 111">
            <a:extLst>
              <a:ext uri="{FF2B5EF4-FFF2-40B4-BE49-F238E27FC236}">
                <a16:creationId xmlns:a16="http://schemas.microsoft.com/office/drawing/2014/main" id="{F3D74155-10AE-46FA-A2FD-D18A5EBE761A}"/>
              </a:ext>
            </a:extLst>
          </p:cNvPr>
          <p:cNvPicPr>
            <a:picLocks noChangeAspect="1"/>
          </p:cNvPicPr>
          <p:nvPr/>
        </p:nvPicPr>
        <p:blipFill>
          <a:blip r:embed="rId3"/>
          <a:stretch>
            <a:fillRect/>
          </a:stretch>
        </p:blipFill>
        <p:spPr>
          <a:xfrm>
            <a:off x="6770028" y="4321423"/>
            <a:ext cx="233028" cy="233028"/>
          </a:xfrm>
          <a:prstGeom prst="rect">
            <a:avLst/>
          </a:prstGeom>
        </p:spPr>
      </p:pic>
      <p:pic>
        <p:nvPicPr>
          <p:cNvPr id="113" name="Picture 112">
            <a:extLst>
              <a:ext uri="{FF2B5EF4-FFF2-40B4-BE49-F238E27FC236}">
                <a16:creationId xmlns:a16="http://schemas.microsoft.com/office/drawing/2014/main" id="{08BE5A2D-F110-4A6A-AF39-BAE3A395A69E}"/>
              </a:ext>
            </a:extLst>
          </p:cNvPr>
          <p:cNvPicPr>
            <a:picLocks noChangeAspect="1"/>
          </p:cNvPicPr>
          <p:nvPr/>
        </p:nvPicPr>
        <p:blipFill>
          <a:blip r:embed="rId3"/>
          <a:stretch>
            <a:fillRect/>
          </a:stretch>
        </p:blipFill>
        <p:spPr>
          <a:xfrm>
            <a:off x="6540581" y="4321423"/>
            <a:ext cx="233028" cy="233028"/>
          </a:xfrm>
          <a:prstGeom prst="rect">
            <a:avLst/>
          </a:prstGeom>
        </p:spPr>
      </p:pic>
      <p:pic>
        <p:nvPicPr>
          <p:cNvPr id="114" name="Picture 113">
            <a:extLst>
              <a:ext uri="{FF2B5EF4-FFF2-40B4-BE49-F238E27FC236}">
                <a16:creationId xmlns:a16="http://schemas.microsoft.com/office/drawing/2014/main" id="{18E3CB2F-6C29-4701-92EB-B9D606E5093B}"/>
              </a:ext>
            </a:extLst>
          </p:cNvPr>
          <p:cNvPicPr>
            <a:picLocks noChangeAspect="1"/>
          </p:cNvPicPr>
          <p:nvPr/>
        </p:nvPicPr>
        <p:blipFill>
          <a:blip r:embed="rId3"/>
          <a:stretch>
            <a:fillRect/>
          </a:stretch>
        </p:blipFill>
        <p:spPr>
          <a:xfrm>
            <a:off x="6307554" y="4321423"/>
            <a:ext cx="233028" cy="233028"/>
          </a:xfrm>
          <a:prstGeom prst="rect">
            <a:avLst/>
          </a:prstGeom>
        </p:spPr>
      </p:pic>
      <p:pic>
        <p:nvPicPr>
          <p:cNvPr id="115" name="Picture 114">
            <a:extLst>
              <a:ext uri="{FF2B5EF4-FFF2-40B4-BE49-F238E27FC236}">
                <a16:creationId xmlns:a16="http://schemas.microsoft.com/office/drawing/2014/main" id="{7D6A6B50-C824-4DD1-BEC7-E7FB7A2F3802}"/>
              </a:ext>
            </a:extLst>
          </p:cNvPr>
          <p:cNvPicPr>
            <a:picLocks noChangeAspect="1"/>
          </p:cNvPicPr>
          <p:nvPr/>
        </p:nvPicPr>
        <p:blipFill>
          <a:blip r:embed="rId3"/>
          <a:stretch>
            <a:fillRect/>
          </a:stretch>
        </p:blipFill>
        <p:spPr>
          <a:xfrm>
            <a:off x="7003055" y="4554451"/>
            <a:ext cx="233028" cy="233028"/>
          </a:xfrm>
          <a:prstGeom prst="rect">
            <a:avLst/>
          </a:prstGeom>
        </p:spPr>
      </p:pic>
      <p:pic>
        <p:nvPicPr>
          <p:cNvPr id="116" name="Picture 115">
            <a:extLst>
              <a:ext uri="{FF2B5EF4-FFF2-40B4-BE49-F238E27FC236}">
                <a16:creationId xmlns:a16="http://schemas.microsoft.com/office/drawing/2014/main" id="{5409FC4F-45A8-43F0-BF70-53DA80ABDDC9}"/>
              </a:ext>
            </a:extLst>
          </p:cNvPr>
          <p:cNvPicPr>
            <a:picLocks noChangeAspect="1"/>
          </p:cNvPicPr>
          <p:nvPr/>
        </p:nvPicPr>
        <p:blipFill>
          <a:blip r:embed="rId3"/>
          <a:stretch>
            <a:fillRect/>
          </a:stretch>
        </p:blipFill>
        <p:spPr>
          <a:xfrm>
            <a:off x="6770027" y="4551630"/>
            <a:ext cx="233028" cy="233028"/>
          </a:xfrm>
          <a:prstGeom prst="rect">
            <a:avLst/>
          </a:prstGeom>
        </p:spPr>
      </p:pic>
      <p:pic>
        <p:nvPicPr>
          <p:cNvPr id="117" name="Picture 116">
            <a:extLst>
              <a:ext uri="{FF2B5EF4-FFF2-40B4-BE49-F238E27FC236}">
                <a16:creationId xmlns:a16="http://schemas.microsoft.com/office/drawing/2014/main" id="{0AF71914-1D42-4536-8F6B-826D3254D4FB}"/>
              </a:ext>
            </a:extLst>
          </p:cNvPr>
          <p:cNvPicPr>
            <a:picLocks noChangeAspect="1"/>
          </p:cNvPicPr>
          <p:nvPr/>
        </p:nvPicPr>
        <p:blipFill>
          <a:blip r:embed="rId3"/>
          <a:stretch>
            <a:fillRect/>
          </a:stretch>
        </p:blipFill>
        <p:spPr>
          <a:xfrm>
            <a:off x="6540580" y="4551630"/>
            <a:ext cx="233028" cy="233028"/>
          </a:xfrm>
          <a:prstGeom prst="rect">
            <a:avLst/>
          </a:prstGeom>
        </p:spPr>
      </p:pic>
      <p:pic>
        <p:nvPicPr>
          <p:cNvPr id="118" name="Picture 117">
            <a:extLst>
              <a:ext uri="{FF2B5EF4-FFF2-40B4-BE49-F238E27FC236}">
                <a16:creationId xmlns:a16="http://schemas.microsoft.com/office/drawing/2014/main" id="{B728D861-31EE-48AB-8C83-E0D45BCCC87D}"/>
              </a:ext>
            </a:extLst>
          </p:cNvPr>
          <p:cNvPicPr>
            <a:picLocks noChangeAspect="1"/>
          </p:cNvPicPr>
          <p:nvPr/>
        </p:nvPicPr>
        <p:blipFill>
          <a:blip r:embed="rId3"/>
          <a:stretch>
            <a:fillRect/>
          </a:stretch>
        </p:blipFill>
        <p:spPr>
          <a:xfrm>
            <a:off x="6307553" y="4551630"/>
            <a:ext cx="233028" cy="233028"/>
          </a:xfrm>
          <a:prstGeom prst="rect">
            <a:avLst/>
          </a:prstGeom>
        </p:spPr>
      </p:pic>
      <p:pic>
        <p:nvPicPr>
          <p:cNvPr id="119" name="Picture 118">
            <a:extLst>
              <a:ext uri="{FF2B5EF4-FFF2-40B4-BE49-F238E27FC236}">
                <a16:creationId xmlns:a16="http://schemas.microsoft.com/office/drawing/2014/main" id="{5F284013-52F1-466E-BEBB-F4967FA95AC4}"/>
              </a:ext>
            </a:extLst>
          </p:cNvPr>
          <p:cNvPicPr>
            <a:picLocks noChangeAspect="1"/>
          </p:cNvPicPr>
          <p:nvPr/>
        </p:nvPicPr>
        <p:blipFill>
          <a:blip r:embed="rId3"/>
          <a:stretch>
            <a:fillRect/>
          </a:stretch>
        </p:blipFill>
        <p:spPr>
          <a:xfrm>
            <a:off x="7938103" y="4088339"/>
            <a:ext cx="233028" cy="233028"/>
          </a:xfrm>
          <a:prstGeom prst="rect">
            <a:avLst/>
          </a:prstGeom>
        </p:spPr>
      </p:pic>
      <p:pic>
        <p:nvPicPr>
          <p:cNvPr id="120" name="Picture 119">
            <a:extLst>
              <a:ext uri="{FF2B5EF4-FFF2-40B4-BE49-F238E27FC236}">
                <a16:creationId xmlns:a16="http://schemas.microsoft.com/office/drawing/2014/main" id="{5631BF07-09E0-4562-9AED-FB2A9F307EBE}"/>
              </a:ext>
            </a:extLst>
          </p:cNvPr>
          <p:cNvPicPr>
            <a:picLocks noChangeAspect="1"/>
          </p:cNvPicPr>
          <p:nvPr/>
        </p:nvPicPr>
        <p:blipFill>
          <a:blip r:embed="rId3"/>
          <a:stretch>
            <a:fillRect/>
          </a:stretch>
        </p:blipFill>
        <p:spPr>
          <a:xfrm>
            <a:off x="7705075" y="4088339"/>
            <a:ext cx="233028" cy="233028"/>
          </a:xfrm>
          <a:prstGeom prst="rect">
            <a:avLst/>
          </a:prstGeom>
        </p:spPr>
      </p:pic>
      <p:pic>
        <p:nvPicPr>
          <p:cNvPr id="121" name="Picture 120">
            <a:extLst>
              <a:ext uri="{FF2B5EF4-FFF2-40B4-BE49-F238E27FC236}">
                <a16:creationId xmlns:a16="http://schemas.microsoft.com/office/drawing/2014/main" id="{A389C69D-0864-4FCF-96B1-B69439C77BDC}"/>
              </a:ext>
            </a:extLst>
          </p:cNvPr>
          <p:cNvPicPr>
            <a:picLocks noChangeAspect="1"/>
          </p:cNvPicPr>
          <p:nvPr/>
        </p:nvPicPr>
        <p:blipFill>
          <a:blip r:embed="rId3"/>
          <a:stretch>
            <a:fillRect/>
          </a:stretch>
        </p:blipFill>
        <p:spPr>
          <a:xfrm>
            <a:off x="7473838" y="4088339"/>
            <a:ext cx="233028" cy="233028"/>
          </a:xfrm>
          <a:prstGeom prst="rect">
            <a:avLst/>
          </a:prstGeom>
        </p:spPr>
      </p:pic>
      <p:pic>
        <p:nvPicPr>
          <p:cNvPr id="122" name="Picture 121">
            <a:extLst>
              <a:ext uri="{FF2B5EF4-FFF2-40B4-BE49-F238E27FC236}">
                <a16:creationId xmlns:a16="http://schemas.microsoft.com/office/drawing/2014/main" id="{44CE5B45-D93F-48ED-92F5-CF6C5E4DC83C}"/>
              </a:ext>
            </a:extLst>
          </p:cNvPr>
          <p:cNvPicPr>
            <a:picLocks noChangeAspect="1"/>
          </p:cNvPicPr>
          <p:nvPr/>
        </p:nvPicPr>
        <p:blipFill>
          <a:blip r:embed="rId3"/>
          <a:stretch>
            <a:fillRect/>
          </a:stretch>
        </p:blipFill>
        <p:spPr>
          <a:xfrm>
            <a:off x="7938103" y="4318602"/>
            <a:ext cx="233028" cy="233028"/>
          </a:xfrm>
          <a:prstGeom prst="rect">
            <a:avLst/>
          </a:prstGeom>
        </p:spPr>
      </p:pic>
      <p:pic>
        <p:nvPicPr>
          <p:cNvPr id="123" name="Picture 122">
            <a:extLst>
              <a:ext uri="{FF2B5EF4-FFF2-40B4-BE49-F238E27FC236}">
                <a16:creationId xmlns:a16="http://schemas.microsoft.com/office/drawing/2014/main" id="{AF19ED9E-F322-451D-BE7B-6D4DA77A552D}"/>
              </a:ext>
            </a:extLst>
          </p:cNvPr>
          <p:cNvPicPr>
            <a:picLocks noChangeAspect="1"/>
          </p:cNvPicPr>
          <p:nvPr/>
        </p:nvPicPr>
        <p:blipFill>
          <a:blip r:embed="rId3"/>
          <a:stretch>
            <a:fillRect/>
          </a:stretch>
        </p:blipFill>
        <p:spPr>
          <a:xfrm>
            <a:off x="7705075" y="4315781"/>
            <a:ext cx="233028" cy="233028"/>
          </a:xfrm>
          <a:prstGeom prst="rect">
            <a:avLst/>
          </a:prstGeom>
        </p:spPr>
      </p:pic>
      <p:pic>
        <p:nvPicPr>
          <p:cNvPr id="124" name="Picture 123">
            <a:extLst>
              <a:ext uri="{FF2B5EF4-FFF2-40B4-BE49-F238E27FC236}">
                <a16:creationId xmlns:a16="http://schemas.microsoft.com/office/drawing/2014/main" id="{4EFBF8D1-A251-4892-A784-6127F517520E}"/>
              </a:ext>
            </a:extLst>
          </p:cNvPr>
          <p:cNvPicPr>
            <a:picLocks noChangeAspect="1"/>
          </p:cNvPicPr>
          <p:nvPr/>
        </p:nvPicPr>
        <p:blipFill>
          <a:blip r:embed="rId3"/>
          <a:stretch>
            <a:fillRect/>
          </a:stretch>
        </p:blipFill>
        <p:spPr>
          <a:xfrm>
            <a:off x="7003055" y="4781893"/>
            <a:ext cx="233028" cy="233028"/>
          </a:xfrm>
          <a:prstGeom prst="rect">
            <a:avLst/>
          </a:prstGeom>
        </p:spPr>
      </p:pic>
      <p:pic>
        <p:nvPicPr>
          <p:cNvPr id="125" name="Picture 124">
            <a:extLst>
              <a:ext uri="{FF2B5EF4-FFF2-40B4-BE49-F238E27FC236}">
                <a16:creationId xmlns:a16="http://schemas.microsoft.com/office/drawing/2014/main" id="{0C85EB44-09C2-4173-9B69-F72343B50FEF}"/>
              </a:ext>
            </a:extLst>
          </p:cNvPr>
          <p:cNvPicPr>
            <a:picLocks noChangeAspect="1"/>
          </p:cNvPicPr>
          <p:nvPr/>
        </p:nvPicPr>
        <p:blipFill>
          <a:blip r:embed="rId3"/>
          <a:stretch>
            <a:fillRect/>
          </a:stretch>
        </p:blipFill>
        <p:spPr>
          <a:xfrm>
            <a:off x="6770027" y="4779072"/>
            <a:ext cx="233028" cy="233028"/>
          </a:xfrm>
          <a:prstGeom prst="rect">
            <a:avLst/>
          </a:prstGeom>
        </p:spPr>
      </p:pic>
      <p:pic>
        <p:nvPicPr>
          <p:cNvPr id="126" name="Picture 125">
            <a:extLst>
              <a:ext uri="{FF2B5EF4-FFF2-40B4-BE49-F238E27FC236}">
                <a16:creationId xmlns:a16="http://schemas.microsoft.com/office/drawing/2014/main" id="{1F391A0C-E279-4F83-8D81-DD2932B90AB5}"/>
              </a:ext>
            </a:extLst>
          </p:cNvPr>
          <p:cNvPicPr>
            <a:picLocks noChangeAspect="1"/>
          </p:cNvPicPr>
          <p:nvPr/>
        </p:nvPicPr>
        <p:blipFill>
          <a:blip r:embed="rId3"/>
          <a:stretch>
            <a:fillRect/>
          </a:stretch>
        </p:blipFill>
        <p:spPr>
          <a:xfrm>
            <a:off x="6540580" y="4779072"/>
            <a:ext cx="233028" cy="233028"/>
          </a:xfrm>
          <a:prstGeom prst="rect">
            <a:avLst/>
          </a:prstGeom>
        </p:spPr>
      </p:pic>
      <p:pic>
        <p:nvPicPr>
          <p:cNvPr id="127" name="Picture 126">
            <a:extLst>
              <a:ext uri="{FF2B5EF4-FFF2-40B4-BE49-F238E27FC236}">
                <a16:creationId xmlns:a16="http://schemas.microsoft.com/office/drawing/2014/main" id="{DCDDD1FF-BF8D-4B16-8CF1-F5CCD81AEFA0}"/>
              </a:ext>
            </a:extLst>
          </p:cNvPr>
          <p:cNvPicPr>
            <a:picLocks noChangeAspect="1"/>
          </p:cNvPicPr>
          <p:nvPr/>
        </p:nvPicPr>
        <p:blipFill>
          <a:blip r:embed="rId3"/>
          <a:stretch>
            <a:fillRect/>
          </a:stretch>
        </p:blipFill>
        <p:spPr>
          <a:xfrm>
            <a:off x="6307553" y="4779072"/>
            <a:ext cx="233028" cy="233028"/>
          </a:xfrm>
          <a:prstGeom prst="rect">
            <a:avLst/>
          </a:prstGeom>
        </p:spPr>
      </p:pic>
      <p:pic>
        <p:nvPicPr>
          <p:cNvPr id="128" name="Picture 127">
            <a:extLst>
              <a:ext uri="{FF2B5EF4-FFF2-40B4-BE49-F238E27FC236}">
                <a16:creationId xmlns:a16="http://schemas.microsoft.com/office/drawing/2014/main" id="{1A277F96-F987-4E27-83AA-8D46AE97D064}"/>
              </a:ext>
            </a:extLst>
          </p:cNvPr>
          <p:cNvPicPr>
            <a:picLocks noChangeAspect="1"/>
          </p:cNvPicPr>
          <p:nvPr/>
        </p:nvPicPr>
        <p:blipFill>
          <a:blip r:embed="rId3"/>
          <a:stretch>
            <a:fillRect/>
          </a:stretch>
        </p:blipFill>
        <p:spPr>
          <a:xfrm>
            <a:off x="7928003" y="4785833"/>
            <a:ext cx="233028" cy="233028"/>
          </a:xfrm>
          <a:prstGeom prst="rect">
            <a:avLst/>
          </a:prstGeom>
        </p:spPr>
      </p:pic>
      <p:pic>
        <p:nvPicPr>
          <p:cNvPr id="129" name="Picture 128">
            <a:extLst>
              <a:ext uri="{FF2B5EF4-FFF2-40B4-BE49-F238E27FC236}">
                <a16:creationId xmlns:a16="http://schemas.microsoft.com/office/drawing/2014/main" id="{69C9A9A3-A3F0-4129-B2AD-925232AC516B}"/>
              </a:ext>
            </a:extLst>
          </p:cNvPr>
          <p:cNvPicPr>
            <a:picLocks noChangeAspect="1"/>
          </p:cNvPicPr>
          <p:nvPr/>
        </p:nvPicPr>
        <p:blipFill>
          <a:blip r:embed="rId3"/>
          <a:stretch>
            <a:fillRect/>
          </a:stretch>
        </p:blipFill>
        <p:spPr>
          <a:xfrm>
            <a:off x="7694975" y="4783012"/>
            <a:ext cx="233028" cy="233028"/>
          </a:xfrm>
          <a:prstGeom prst="rect">
            <a:avLst/>
          </a:prstGeom>
        </p:spPr>
      </p:pic>
      <p:pic>
        <p:nvPicPr>
          <p:cNvPr id="130" name="Picture 129">
            <a:extLst>
              <a:ext uri="{FF2B5EF4-FFF2-40B4-BE49-F238E27FC236}">
                <a16:creationId xmlns:a16="http://schemas.microsoft.com/office/drawing/2014/main" id="{FDC62C72-7482-4134-9320-B26A9D8D611E}"/>
              </a:ext>
            </a:extLst>
          </p:cNvPr>
          <p:cNvPicPr>
            <a:picLocks noChangeAspect="1"/>
          </p:cNvPicPr>
          <p:nvPr/>
        </p:nvPicPr>
        <p:blipFill>
          <a:blip r:embed="rId3"/>
          <a:stretch>
            <a:fillRect/>
          </a:stretch>
        </p:blipFill>
        <p:spPr>
          <a:xfrm>
            <a:off x="7465528" y="4783012"/>
            <a:ext cx="233028" cy="233028"/>
          </a:xfrm>
          <a:prstGeom prst="rect">
            <a:avLst/>
          </a:prstGeom>
        </p:spPr>
      </p:pic>
      <p:pic>
        <p:nvPicPr>
          <p:cNvPr id="131" name="Picture 130">
            <a:extLst>
              <a:ext uri="{FF2B5EF4-FFF2-40B4-BE49-F238E27FC236}">
                <a16:creationId xmlns:a16="http://schemas.microsoft.com/office/drawing/2014/main" id="{056F3B15-56AE-4A06-98E0-3B675A702F41}"/>
              </a:ext>
            </a:extLst>
          </p:cNvPr>
          <p:cNvPicPr>
            <a:picLocks noChangeAspect="1"/>
          </p:cNvPicPr>
          <p:nvPr/>
        </p:nvPicPr>
        <p:blipFill>
          <a:blip r:embed="rId3"/>
          <a:stretch>
            <a:fillRect/>
          </a:stretch>
        </p:blipFill>
        <p:spPr>
          <a:xfrm>
            <a:off x="7232501" y="4783012"/>
            <a:ext cx="233028" cy="233028"/>
          </a:xfrm>
          <a:prstGeom prst="rect">
            <a:avLst/>
          </a:prstGeom>
        </p:spPr>
      </p:pic>
      <p:pic>
        <p:nvPicPr>
          <p:cNvPr id="132" name="Picture 131">
            <a:extLst>
              <a:ext uri="{FF2B5EF4-FFF2-40B4-BE49-F238E27FC236}">
                <a16:creationId xmlns:a16="http://schemas.microsoft.com/office/drawing/2014/main" id="{A876EFE0-784F-4D83-BEF8-ECDCD4B9B5D1}"/>
              </a:ext>
            </a:extLst>
          </p:cNvPr>
          <p:cNvPicPr>
            <a:picLocks noChangeAspect="1"/>
          </p:cNvPicPr>
          <p:nvPr/>
        </p:nvPicPr>
        <p:blipFill>
          <a:blip r:embed="rId3"/>
          <a:stretch>
            <a:fillRect/>
          </a:stretch>
        </p:blipFill>
        <p:spPr>
          <a:xfrm>
            <a:off x="8154514" y="4088339"/>
            <a:ext cx="233028" cy="238670"/>
          </a:xfrm>
          <a:prstGeom prst="rect">
            <a:avLst/>
          </a:prstGeom>
        </p:spPr>
      </p:pic>
      <p:pic>
        <p:nvPicPr>
          <p:cNvPr id="133" name="Picture 132">
            <a:extLst>
              <a:ext uri="{FF2B5EF4-FFF2-40B4-BE49-F238E27FC236}">
                <a16:creationId xmlns:a16="http://schemas.microsoft.com/office/drawing/2014/main" id="{960E17E5-DC4D-4877-93F4-845A15D7C2B0}"/>
              </a:ext>
            </a:extLst>
          </p:cNvPr>
          <p:cNvPicPr>
            <a:picLocks noChangeAspect="1"/>
          </p:cNvPicPr>
          <p:nvPr/>
        </p:nvPicPr>
        <p:blipFill>
          <a:blip r:embed="rId3"/>
          <a:stretch>
            <a:fillRect/>
          </a:stretch>
        </p:blipFill>
        <p:spPr>
          <a:xfrm>
            <a:off x="8154514" y="4324244"/>
            <a:ext cx="233028" cy="233028"/>
          </a:xfrm>
          <a:prstGeom prst="rect">
            <a:avLst/>
          </a:prstGeom>
        </p:spPr>
      </p:pic>
      <p:pic>
        <p:nvPicPr>
          <p:cNvPr id="134" name="Picture 133">
            <a:extLst>
              <a:ext uri="{FF2B5EF4-FFF2-40B4-BE49-F238E27FC236}">
                <a16:creationId xmlns:a16="http://schemas.microsoft.com/office/drawing/2014/main" id="{BE581B6D-5260-4520-AAF9-CE8AB28637DB}"/>
              </a:ext>
            </a:extLst>
          </p:cNvPr>
          <p:cNvPicPr>
            <a:picLocks noChangeAspect="1"/>
          </p:cNvPicPr>
          <p:nvPr/>
        </p:nvPicPr>
        <p:blipFill>
          <a:blip r:embed="rId3"/>
          <a:stretch>
            <a:fillRect/>
          </a:stretch>
        </p:blipFill>
        <p:spPr>
          <a:xfrm>
            <a:off x="8154513" y="4554451"/>
            <a:ext cx="233028" cy="233028"/>
          </a:xfrm>
          <a:prstGeom prst="rect">
            <a:avLst/>
          </a:prstGeom>
        </p:spPr>
      </p:pic>
      <p:pic>
        <p:nvPicPr>
          <p:cNvPr id="135" name="Picture 134">
            <a:extLst>
              <a:ext uri="{FF2B5EF4-FFF2-40B4-BE49-F238E27FC236}">
                <a16:creationId xmlns:a16="http://schemas.microsoft.com/office/drawing/2014/main" id="{D126E3DB-B31A-4948-8C69-B4FC57EDD7DB}"/>
              </a:ext>
            </a:extLst>
          </p:cNvPr>
          <p:cNvPicPr>
            <a:picLocks noChangeAspect="1"/>
          </p:cNvPicPr>
          <p:nvPr/>
        </p:nvPicPr>
        <p:blipFill>
          <a:blip r:embed="rId3"/>
          <a:stretch>
            <a:fillRect/>
          </a:stretch>
        </p:blipFill>
        <p:spPr>
          <a:xfrm>
            <a:off x="8154513" y="4781893"/>
            <a:ext cx="233028" cy="233028"/>
          </a:xfrm>
          <a:prstGeom prst="rect">
            <a:avLst/>
          </a:prstGeom>
        </p:spPr>
      </p:pic>
      <p:pic>
        <p:nvPicPr>
          <p:cNvPr id="137" name="Picture 136">
            <a:extLst>
              <a:ext uri="{FF2B5EF4-FFF2-40B4-BE49-F238E27FC236}">
                <a16:creationId xmlns:a16="http://schemas.microsoft.com/office/drawing/2014/main" id="{873BDFAF-E691-4A52-838D-218A83FE0C7D}"/>
              </a:ext>
            </a:extLst>
          </p:cNvPr>
          <p:cNvPicPr>
            <a:picLocks noChangeAspect="1"/>
          </p:cNvPicPr>
          <p:nvPr/>
        </p:nvPicPr>
        <p:blipFill>
          <a:blip r:embed="rId4"/>
          <a:stretch>
            <a:fillRect/>
          </a:stretch>
        </p:blipFill>
        <p:spPr>
          <a:xfrm flipH="1">
            <a:off x="7002484" y="4542729"/>
            <a:ext cx="237754" cy="237754"/>
          </a:xfrm>
          <a:prstGeom prst="rect">
            <a:avLst/>
          </a:prstGeom>
        </p:spPr>
      </p:pic>
      <p:pic>
        <p:nvPicPr>
          <p:cNvPr id="138" name="Picture 137">
            <a:extLst>
              <a:ext uri="{FF2B5EF4-FFF2-40B4-BE49-F238E27FC236}">
                <a16:creationId xmlns:a16="http://schemas.microsoft.com/office/drawing/2014/main" id="{5CE47CC5-9238-49C8-A4C2-67EF546BB88E}"/>
              </a:ext>
            </a:extLst>
          </p:cNvPr>
          <p:cNvPicPr>
            <a:picLocks noChangeAspect="1"/>
          </p:cNvPicPr>
          <p:nvPr/>
        </p:nvPicPr>
        <p:blipFill>
          <a:blip r:embed="rId4"/>
          <a:stretch>
            <a:fillRect/>
          </a:stretch>
        </p:blipFill>
        <p:spPr>
          <a:xfrm flipH="1">
            <a:off x="6769449" y="4542729"/>
            <a:ext cx="237754" cy="237754"/>
          </a:xfrm>
          <a:prstGeom prst="rect">
            <a:avLst/>
          </a:prstGeom>
        </p:spPr>
      </p:pic>
      <p:pic>
        <p:nvPicPr>
          <p:cNvPr id="139" name="Picture 138">
            <a:extLst>
              <a:ext uri="{FF2B5EF4-FFF2-40B4-BE49-F238E27FC236}">
                <a16:creationId xmlns:a16="http://schemas.microsoft.com/office/drawing/2014/main" id="{293B435D-A435-4DDD-9A43-54604DA20849}"/>
              </a:ext>
            </a:extLst>
          </p:cNvPr>
          <p:cNvPicPr>
            <a:picLocks noChangeAspect="1"/>
          </p:cNvPicPr>
          <p:nvPr/>
        </p:nvPicPr>
        <p:blipFill>
          <a:blip r:embed="rId3"/>
          <a:stretch>
            <a:fillRect/>
          </a:stretch>
        </p:blipFill>
        <p:spPr>
          <a:xfrm>
            <a:off x="7472047" y="4318602"/>
            <a:ext cx="233028" cy="233028"/>
          </a:xfrm>
          <a:prstGeom prst="rect">
            <a:avLst/>
          </a:prstGeom>
        </p:spPr>
      </p:pic>
      <p:pic>
        <p:nvPicPr>
          <p:cNvPr id="136" name="Picture 135">
            <a:extLst>
              <a:ext uri="{FF2B5EF4-FFF2-40B4-BE49-F238E27FC236}">
                <a16:creationId xmlns:a16="http://schemas.microsoft.com/office/drawing/2014/main" id="{FBBA706F-282B-473D-B191-055C20468EE2}"/>
              </a:ext>
            </a:extLst>
          </p:cNvPr>
          <p:cNvPicPr>
            <a:picLocks noChangeAspect="1"/>
          </p:cNvPicPr>
          <p:nvPr/>
        </p:nvPicPr>
        <p:blipFill>
          <a:blip r:embed="rId6"/>
          <a:stretch>
            <a:fillRect/>
          </a:stretch>
        </p:blipFill>
        <p:spPr>
          <a:xfrm>
            <a:off x="7485978" y="4323180"/>
            <a:ext cx="233028" cy="233028"/>
          </a:xfrm>
          <a:prstGeom prst="rect">
            <a:avLst/>
          </a:prstGeom>
        </p:spPr>
      </p:pic>
      <p:sp>
        <p:nvSpPr>
          <p:cNvPr id="12" name="Arrow: Right 11">
            <a:extLst>
              <a:ext uri="{FF2B5EF4-FFF2-40B4-BE49-F238E27FC236}">
                <a16:creationId xmlns:a16="http://schemas.microsoft.com/office/drawing/2014/main" id="{922A2FE3-92CA-4270-9F77-4CC073A376BC}"/>
              </a:ext>
            </a:extLst>
          </p:cNvPr>
          <p:cNvSpPr/>
          <p:nvPr/>
        </p:nvSpPr>
        <p:spPr>
          <a:xfrm>
            <a:off x="7749901" y="4357085"/>
            <a:ext cx="202133" cy="152117"/>
          </a:xfrm>
          <a:prstGeom prst="rightArrow">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1" name="Arrow: Right 140">
            <a:extLst>
              <a:ext uri="{FF2B5EF4-FFF2-40B4-BE49-F238E27FC236}">
                <a16:creationId xmlns:a16="http://schemas.microsoft.com/office/drawing/2014/main" id="{5440D0CD-B162-4401-AF47-FA6D20ECBD09}"/>
              </a:ext>
            </a:extLst>
          </p:cNvPr>
          <p:cNvSpPr/>
          <p:nvPr/>
        </p:nvSpPr>
        <p:spPr>
          <a:xfrm rot="16200000">
            <a:off x="7494460" y="4115258"/>
            <a:ext cx="202133" cy="152117"/>
          </a:xfrm>
          <a:prstGeom prst="rightArrow">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3"/>
                                        </p:tgtEl>
                                        <p:attrNameLst>
                                          <p:attrName>style.visibility</p:attrName>
                                        </p:attrNameLst>
                                      </p:cBhvr>
                                      <p:to>
                                        <p:strVal val="visible"/>
                                      </p:to>
                                    </p:set>
                                    <p:animEffect transition="in" filter="fade">
                                      <p:cBhvr>
                                        <p:cTn id="7" dur="500"/>
                                        <p:tgtEl>
                                          <p:spTgt spid="50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10"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0" presetClass="entr" presetSubtype="0"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fade">
                                      <p:cBhvr>
                                        <p:cTn id="76" dur="500"/>
                                        <p:tgtEl>
                                          <p:spTgt spid="42"/>
                                        </p:tgtEl>
                                      </p:cBhvr>
                                    </p:animEffect>
                                  </p:childTnLst>
                                </p:cTn>
                              </p:par>
                              <p:par>
                                <p:cTn id="77" presetID="10" presetClass="entr" presetSubtype="0"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par>
                                <p:cTn id="83" presetID="10"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par>
                                <p:cTn id="86" presetID="10" presetClass="entr" presetSubtype="0" fill="hold"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fade">
                                      <p:cBhvr>
                                        <p:cTn id="88" dur="500"/>
                                        <p:tgtEl>
                                          <p:spTgt spid="46"/>
                                        </p:tgtEl>
                                      </p:cBhvr>
                                    </p:animEffect>
                                  </p:childTnLst>
                                </p:cTn>
                              </p:par>
                              <p:par>
                                <p:cTn id="89" presetID="10"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par>
                                <p:cTn id="92" presetID="10" presetClass="entr" presetSubtype="0" fill="hold"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500"/>
                                        <p:tgtEl>
                                          <p:spTgt spid="48"/>
                                        </p:tgtEl>
                                      </p:cBhvr>
                                    </p:animEffect>
                                  </p:childTnLst>
                                </p:cTn>
                              </p:par>
                              <p:par>
                                <p:cTn id="95" presetID="10" presetClass="entr" presetSubtype="0" fill="hold"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500"/>
                                        <p:tgtEl>
                                          <p:spTgt spid="49"/>
                                        </p:tgtEl>
                                      </p:cBhvr>
                                    </p:animEffect>
                                  </p:childTnLst>
                                </p:cTn>
                              </p:par>
                              <p:par>
                                <p:cTn id="98" presetID="10" presetClass="entr" presetSubtype="0" fill="hold"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par>
                                <p:cTn id="101" presetID="10"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fade">
                                      <p:cBhvr>
                                        <p:cTn id="103" dur="500"/>
                                        <p:tgtEl>
                                          <p:spTgt spid="51"/>
                                        </p:tgtEl>
                                      </p:cBhvr>
                                    </p:animEffect>
                                  </p:childTnLst>
                                </p:cTn>
                              </p:par>
                              <p:par>
                                <p:cTn id="104" presetID="10" presetClass="entr" presetSubtype="0" fill="hold"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par>
                                <p:cTn id="107" presetID="10" presetClass="entr" presetSubtype="0" fill="hold" nodeType="with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fade">
                                      <p:cBhvr>
                                        <p:cTn id="109" dur="500"/>
                                        <p:tgtEl>
                                          <p:spTgt spid="53"/>
                                        </p:tgtEl>
                                      </p:cBhvr>
                                    </p:animEffect>
                                  </p:childTnLst>
                                </p:cTn>
                              </p:par>
                              <p:par>
                                <p:cTn id="110" presetID="10" presetClass="entr" presetSubtype="0" fill="hold" nodeType="withEffect">
                                  <p:stCondLst>
                                    <p:cond delay="0"/>
                                  </p:stCondLst>
                                  <p:childTnLst>
                                    <p:set>
                                      <p:cBhvr>
                                        <p:cTn id="111" dur="1" fill="hold">
                                          <p:stCondLst>
                                            <p:cond delay="0"/>
                                          </p:stCondLst>
                                        </p:cTn>
                                        <p:tgtEl>
                                          <p:spTgt spid="54"/>
                                        </p:tgtEl>
                                        <p:attrNameLst>
                                          <p:attrName>style.visibility</p:attrName>
                                        </p:attrNameLst>
                                      </p:cBhvr>
                                      <p:to>
                                        <p:strVal val="visible"/>
                                      </p:to>
                                    </p:set>
                                    <p:animEffect transition="in" filter="fade">
                                      <p:cBhvr>
                                        <p:cTn id="112" dur="500"/>
                                        <p:tgtEl>
                                          <p:spTgt spid="54"/>
                                        </p:tgtEl>
                                      </p:cBhvr>
                                    </p:animEffect>
                                  </p:childTnLst>
                                </p:cTn>
                              </p:par>
                              <p:par>
                                <p:cTn id="113" presetID="10" presetClass="entr" presetSubtype="0" fill="hold" nodeType="withEffect">
                                  <p:stCondLst>
                                    <p:cond delay="0"/>
                                  </p:stCondLst>
                                  <p:childTnLst>
                                    <p:set>
                                      <p:cBhvr>
                                        <p:cTn id="114" dur="1" fill="hold">
                                          <p:stCondLst>
                                            <p:cond delay="0"/>
                                          </p:stCondLst>
                                        </p:cTn>
                                        <p:tgtEl>
                                          <p:spTgt spid="55"/>
                                        </p:tgtEl>
                                        <p:attrNameLst>
                                          <p:attrName>style.visibility</p:attrName>
                                        </p:attrNameLst>
                                      </p:cBhvr>
                                      <p:to>
                                        <p:strVal val="visible"/>
                                      </p:to>
                                    </p:set>
                                    <p:animEffect transition="in" filter="fade">
                                      <p:cBhvr>
                                        <p:cTn id="115" dur="500"/>
                                        <p:tgtEl>
                                          <p:spTgt spid="55"/>
                                        </p:tgtEl>
                                      </p:cBhvr>
                                    </p:animEffect>
                                  </p:childTnLst>
                                </p:cTn>
                              </p:par>
                              <p:par>
                                <p:cTn id="116" presetID="10" presetClass="entr" presetSubtype="0" fill="hold" nodeType="withEffect">
                                  <p:stCondLst>
                                    <p:cond delay="0"/>
                                  </p:stCondLst>
                                  <p:childTnLst>
                                    <p:set>
                                      <p:cBhvr>
                                        <p:cTn id="117" dur="1" fill="hold">
                                          <p:stCondLst>
                                            <p:cond delay="0"/>
                                          </p:stCondLst>
                                        </p:cTn>
                                        <p:tgtEl>
                                          <p:spTgt spid="11"/>
                                        </p:tgtEl>
                                        <p:attrNameLst>
                                          <p:attrName>style.visibility</p:attrName>
                                        </p:attrNameLst>
                                      </p:cBhvr>
                                      <p:to>
                                        <p:strVal val="visible"/>
                                      </p:to>
                                    </p:set>
                                    <p:animEffect transition="in" filter="fade">
                                      <p:cBhvr>
                                        <p:cTn id="118" dur="500"/>
                                        <p:tgtEl>
                                          <p:spTgt spid="1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00">
                                            <p:txEl>
                                              <p:pRg st="0" end="0"/>
                                            </p:txEl>
                                          </p:spTgt>
                                        </p:tgtEl>
                                        <p:attrNameLst>
                                          <p:attrName>style.visibility</p:attrName>
                                        </p:attrNameLst>
                                      </p:cBhvr>
                                      <p:to>
                                        <p:strVal val="visible"/>
                                      </p:to>
                                    </p:set>
                                    <p:animEffect transition="in" filter="fade">
                                      <p:cBhvr>
                                        <p:cTn id="121" dur="500"/>
                                        <p:tgtEl>
                                          <p:spTgt spid="500">
                                            <p:txEl>
                                              <p:pRg st="0" end="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97">
                                            <p:txEl>
                                              <p:pRg st="0" end="0"/>
                                            </p:txEl>
                                          </p:spTgt>
                                        </p:tgtEl>
                                        <p:attrNameLst>
                                          <p:attrName>style.visibility</p:attrName>
                                        </p:attrNameLst>
                                      </p:cBhvr>
                                      <p:to>
                                        <p:strVal val="visible"/>
                                      </p:to>
                                    </p:set>
                                    <p:animEffect transition="in" filter="fade">
                                      <p:cBhvr>
                                        <p:cTn id="124" dur="500"/>
                                        <p:tgtEl>
                                          <p:spTgt spid="497">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504"/>
                                        </p:tgtEl>
                                        <p:attrNameLst>
                                          <p:attrName>style.visibility</p:attrName>
                                        </p:attrNameLst>
                                      </p:cBhvr>
                                      <p:to>
                                        <p:strVal val="visible"/>
                                      </p:to>
                                    </p:set>
                                    <p:animEffect transition="in" filter="fade">
                                      <p:cBhvr>
                                        <p:cTn id="127" dur="500"/>
                                        <p:tgtEl>
                                          <p:spTgt spid="50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98">
                                            <p:txEl>
                                              <p:pRg st="0" end="0"/>
                                            </p:txEl>
                                          </p:spTgt>
                                        </p:tgtEl>
                                        <p:attrNameLst>
                                          <p:attrName>style.visibility</p:attrName>
                                        </p:attrNameLst>
                                      </p:cBhvr>
                                      <p:to>
                                        <p:strVal val="visible"/>
                                      </p:to>
                                    </p:set>
                                    <p:animEffect transition="in" filter="fade">
                                      <p:cBhvr>
                                        <p:cTn id="132" dur="500"/>
                                        <p:tgtEl>
                                          <p:spTgt spid="498">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99">
                                            <p:txEl>
                                              <p:pRg st="0" end="0"/>
                                            </p:txEl>
                                          </p:spTgt>
                                        </p:tgtEl>
                                        <p:attrNameLst>
                                          <p:attrName>style.visibility</p:attrName>
                                        </p:attrNameLst>
                                      </p:cBhvr>
                                      <p:to>
                                        <p:strVal val="visible"/>
                                      </p:to>
                                    </p:set>
                                    <p:animEffect transition="in" filter="fade">
                                      <p:cBhvr>
                                        <p:cTn id="135" dur="500"/>
                                        <p:tgtEl>
                                          <p:spTgt spid="499">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05"/>
                                        </p:tgtEl>
                                        <p:attrNameLst>
                                          <p:attrName>style.visibility</p:attrName>
                                        </p:attrNameLst>
                                      </p:cBhvr>
                                      <p:to>
                                        <p:strVal val="visible"/>
                                      </p:to>
                                    </p:set>
                                    <p:animEffect transition="in" filter="fade">
                                      <p:cBhvr>
                                        <p:cTn id="138" dur="500"/>
                                        <p:tgtEl>
                                          <p:spTgt spid="505"/>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06"/>
                                        </p:tgtEl>
                                        <p:attrNameLst>
                                          <p:attrName>style.visibility</p:attrName>
                                        </p:attrNameLst>
                                      </p:cBhvr>
                                      <p:to>
                                        <p:strVal val="visible"/>
                                      </p:to>
                                    </p:set>
                                    <p:animEffect transition="in" filter="fade">
                                      <p:cBhvr>
                                        <p:cTn id="141" dur="500"/>
                                        <p:tgtEl>
                                          <p:spTgt spid="506"/>
                                        </p:tgtEl>
                                      </p:cBhvr>
                                    </p:animEffect>
                                  </p:childTnLst>
                                </p:cTn>
                              </p:par>
                              <p:par>
                                <p:cTn id="142" presetID="10" presetClass="entr" presetSubtype="0" fill="hold" nodeType="with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500"/>
                                        <p:tgtEl>
                                          <p:spTgt spid="58"/>
                                        </p:tgtEl>
                                      </p:cBhvr>
                                    </p:animEffect>
                                  </p:childTnLst>
                                </p:cTn>
                              </p:par>
                              <p:par>
                                <p:cTn id="145" presetID="10" presetClass="entr" presetSubtype="0" fill="hold" nodeType="with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fade">
                                      <p:cBhvr>
                                        <p:cTn id="147" dur="500"/>
                                        <p:tgtEl>
                                          <p:spTgt spid="59"/>
                                        </p:tgtEl>
                                      </p:cBhvr>
                                    </p:animEffect>
                                  </p:childTnLst>
                                </p:cTn>
                              </p:par>
                              <p:par>
                                <p:cTn id="148" presetID="10" presetClass="entr" presetSubtype="0" fill="hold" nodeType="withEffect">
                                  <p:stCondLst>
                                    <p:cond delay="0"/>
                                  </p:stCondLst>
                                  <p:childTnLst>
                                    <p:set>
                                      <p:cBhvr>
                                        <p:cTn id="149" dur="1" fill="hold">
                                          <p:stCondLst>
                                            <p:cond delay="0"/>
                                          </p:stCondLst>
                                        </p:cTn>
                                        <p:tgtEl>
                                          <p:spTgt spid="60"/>
                                        </p:tgtEl>
                                        <p:attrNameLst>
                                          <p:attrName>style.visibility</p:attrName>
                                        </p:attrNameLst>
                                      </p:cBhvr>
                                      <p:to>
                                        <p:strVal val="visible"/>
                                      </p:to>
                                    </p:set>
                                    <p:animEffect transition="in" filter="fade">
                                      <p:cBhvr>
                                        <p:cTn id="150" dur="500"/>
                                        <p:tgtEl>
                                          <p:spTgt spid="60"/>
                                        </p:tgtEl>
                                      </p:cBhvr>
                                    </p:animEffect>
                                  </p:childTnLst>
                                </p:cTn>
                              </p:par>
                              <p:par>
                                <p:cTn id="151" presetID="10" presetClass="entr" presetSubtype="0"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Effect transition="in" filter="fade">
                                      <p:cBhvr>
                                        <p:cTn id="153" dur="500"/>
                                        <p:tgtEl>
                                          <p:spTgt spid="61"/>
                                        </p:tgtEl>
                                      </p:cBhvr>
                                    </p:animEffect>
                                  </p:childTnLst>
                                </p:cTn>
                              </p:par>
                              <p:par>
                                <p:cTn id="154" presetID="10" presetClass="entr" presetSubtype="0" fill="hold" nodeType="withEffect">
                                  <p:stCondLst>
                                    <p:cond delay="0"/>
                                  </p:stCondLst>
                                  <p:childTnLst>
                                    <p:set>
                                      <p:cBhvr>
                                        <p:cTn id="155" dur="1" fill="hold">
                                          <p:stCondLst>
                                            <p:cond delay="0"/>
                                          </p:stCondLst>
                                        </p:cTn>
                                        <p:tgtEl>
                                          <p:spTgt spid="62"/>
                                        </p:tgtEl>
                                        <p:attrNameLst>
                                          <p:attrName>style.visibility</p:attrName>
                                        </p:attrNameLst>
                                      </p:cBhvr>
                                      <p:to>
                                        <p:strVal val="visible"/>
                                      </p:to>
                                    </p:set>
                                    <p:animEffect transition="in" filter="fade">
                                      <p:cBhvr>
                                        <p:cTn id="156" dur="500"/>
                                        <p:tgtEl>
                                          <p:spTgt spid="62"/>
                                        </p:tgtEl>
                                      </p:cBhvr>
                                    </p:animEffect>
                                  </p:childTnLst>
                                </p:cTn>
                              </p:par>
                              <p:par>
                                <p:cTn id="157" presetID="10" presetClass="entr" presetSubtype="0" fill="hold" nodeType="withEffect">
                                  <p:stCondLst>
                                    <p:cond delay="0"/>
                                  </p:stCondLst>
                                  <p:childTnLst>
                                    <p:set>
                                      <p:cBhvr>
                                        <p:cTn id="158" dur="1" fill="hold">
                                          <p:stCondLst>
                                            <p:cond delay="0"/>
                                          </p:stCondLst>
                                        </p:cTn>
                                        <p:tgtEl>
                                          <p:spTgt spid="63"/>
                                        </p:tgtEl>
                                        <p:attrNameLst>
                                          <p:attrName>style.visibility</p:attrName>
                                        </p:attrNameLst>
                                      </p:cBhvr>
                                      <p:to>
                                        <p:strVal val="visible"/>
                                      </p:to>
                                    </p:set>
                                    <p:animEffect transition="in" filter="fade">
                                      <p:cBhvr>
                                        <p:cTn id="159" dur="500"/>
                                        <p:tgtEl>
                                          <p:spTgt spid="63"/>
                                        </p:tgtEl>
                                      </p:cBhvr>
                                    </p:animEffect>
                                  </p:childTnLst>
                                </p:cTn>
                              </p:par>
                              <p:par>
                                <p:cTn id="160" presetID="10" presetClass="entr" presetSubtype="0" fill="hold" nodeType="withEffect">
                                  <p:stCondLst>
                                    <p:cond delay="0"/>
                                  </p:stCondLst>
                                  <p:childTnLst>
                                    <p:set>
                                      <p:cBhvr>
                                        <p:cTn id="161" dur="1" fill="hold">
                                          <p:stCondLst>
                                            <p:cond delay="0"/>
                                          </p:stCondLst>
                                        </p:cTn>
                                        <p:tgtEl>
                                          <p:spTgt spid="64"/>
                                        </p:tgtEl>
                                        <p:attrNameLst>
                                          <p:attrName>style.visibility</p:attrName>
                                        </p:attrNameLst>
                                      </p:cBhvr>
                                      <p:to>
                                        <p:strVal val="visible"/>
                                      </p:to>
                                    </p:set>
                                    <p:animEffect transition="in" filter="fade">
                                      <p:cBhvr>
                                        <p:cTn id="162" dur="500"/>
                                        <p:tgtEl>
                                          <p:spTgt spid="64"/>
                                        </p:tgtEl>
                                      </p:cBhvr>
                                    </p:animEffect>
                                  </p:childTnLst>
                                </p:cTn>
                              </p:par>
                              <p:par>
                                <p:cTn id="163" presetID="10" presetClass="entr" presetSubtype="0" fill="hold" nodeType="withEffect">
                                  <p:stCondLst>
                                    <p:cond delay="0"/>
                                  </p:stCondLst>
                                  <p:childTnLst>
                                    <p:set>
                                      <p:cBhvr>
                                        <p:cTn id="164" dur="1" fill="hold">
                                          <p:stCondLst>
                                            <p:cond delay="0"/>
                                          </p:stCondLst>
                                        </p:cTn>
                                        <p:tgtEl>
                                          <p:spTgt spid="65"/>
                                        </p:tgtEl>
                                        <p:attrNameLst>
                                          <p:attrName>style.visibility</p:attrName>
                                        </p:attrNameLst>
                                      </p:cBhvr>
                                      <p:to>
                                        <p:strVal val="visible"/>
                                      </p:to>
                                    </p:set>
                                    <p:animEffect transition="in" filter="fade">
                                      <p:cBhvr>
                                        <p:cTn id="165" dur="500"/>
                                        <p:tgtEl>
                                          <p:spTgt spid="65"/>
                                        </p:tgtEl>
                                      </p:cBhvr>
                                    </p:animEffect>
                                  </p:childTnLst>
                                </p:cTn>
                              </p:par>
                              <p:par>
                                <p:cTn id="166" presetID="10" presetClass="entr" presetSubtype="0" fill="hold" nodeType="withEffect">
                                  <p:stCondLst>
                                    <p:cond delay="0"/>
                                  </p:stCondLst>
                                  <p:childTnLst>
                                    <p:set>
                                      <p:cBhvr>
                                        <p:cTn id="167" dur="1" fill="hold">
                                          <p:stCondLst>
                                            <p:cond delay="0"/>
                                          </p:stCondLst>
                                        </p:cTn>
                                        <p:tgtEl>
                                          <p:spTgt spid="66"/>
                                        </p:tgtEl>
                                        <p:attrNameLst>
                                          <p:attrName>style.visibility</p:attrName>
                                        </p:attrNameLst>
                                      </p:cBhvr>
                                      <p:to>
                                        <p:strVal val="visible"/>
                                      </p:to>
                                    </p:set>
                                    <p:animEffect transition="in" filter="fade">
                                      <p:cBhvr>
                                        <p:cTn id="168" dur="500"/>
                                        <p:tgtEl>
                                          <p:spTgt spid="66"/>
                                        </p:tgtEl>
                                      </p:cBhvr>
                                    </p:animEffect>
                                  </p:childTnLst>
                                </p:cTn>
                              </p:par>
                              <p:par>
                                <p:cTn id="169" presetID="10" presetClass="entr" presetSubtype="0" fill="hold" nodeType="with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fade">
                                      <p:cBhvr>
                                        <p:cTn id="171" dur="500"/>
                                        <p:tgtEl>
                                          <p:spTgt spid="67"/>
                                        </p:tgtEl>
                                      </p:cBhvr>
                                    </p:animEffect>
                                  </p:childTnLst>
                                </p:cTn>
                              </p:par>
                              <p:par>
                                <p:cTn id="172" presetID="10" presetClass="entr" presetSubtype="0" fill="hold" nodeType="withEffect">
                                  <p:stCondLst>
                                    <p:cond delay="0"/>
                                  </p:stCondLst>
                                  <p:childTnLst>
                                    <p:set>
                                      <p:cBhvr>
                                        <p:cTn id="173" dur="1" fill="hold">
                                          <p:stCondLst>
                                            <p:cond delay="0"/>
                                          </p:stCondLst>
                                        </p:cTn>
                                        <p:tgtEl>
                                          <p:spTgt spid="68"/>
                                        </p:tgtEl>
                                        <p:attrNameLst>
                                          <p:attrName>style.visibility</p:attrName>
                                        </p:attrNameLst>
                                      </p:cBhvr>
                                      <p:to>
                                        <p:strVal val="visible"/>
                                      </p:to>
                                    </p:set>
                                    <p:animEffect transition="in" filter="fade">
                                      <p:cBhvr>
                                        <p:cTn id="174" dur="500"/>
                                        <p:tgtEl>
                                          <p:spTgt spid="68"/>
                                        </p:tgtEl>
                                      </p:cBhvr>
                                    </p:animEffect>
                                  </p:childTnLst>
                                </p:cTn>
                              </p:par>
                              <p:par>
                                <p:cTn id="175" presetID="10" presetClass="entr" presetSubtype="0" fill="hold" nodeType="withEffect">
                                  <p:stCondLst>
                                    <p:cond delay="0"/>
                                  </p:stCondLst>
                                  <p:childTnLst>
                                    <p:set>
                                      <p:cBhvr>
                                        <p:cTn id="176" dur="1" fill="hold">
                                          <p:stCondLst>
                                            <p:cond delay="0"/>
                                          </p:stCondLst>
                                        </p:cTn>
                                        <p:tgtEl>
                                          <p:spTgt spid="69"/>
                                        </p:tgtEl>
                                        <p:attrNameLst>
                                          <p:attrName>style.visibility</p:attrName>
                                        </p:attrNameLst>
                                      </p:cBhvr>
                                      <p:to>
                                        <p:strVal val="visible"/>
                                      </p:to>
                                    </p:set>
                                    <p:animEffect transition="in" filter="fade">
                                      <p:cBhvr>
                                        <p:cTn id="177" dur="500"/>
                                        <p:tgtEl>
                                          <p:spTgt spid="69"/>
                                        </p:tgtEl>
                                      </p:cBhvr>
                                    </p:animEffect>
                                  </p:childTnLst>
                                </p:cTn>
                              </p:par>
                              <p:par>
                                <p:cTn id="178" presetID="10" presetClass="entr" presetSubtype="0" fill="hold" nodeType="withEffect">
                                  <p:stCondLst>
                                    <p:cond delay="0"/>
                                  </p:stCondLst>
                                  <p:childTnLst>
                                    <p:set>
                                      <p:cBhvr>
                                        <p:cTn id="179" dur="1" fill="hold">
                                          <p:stCondLst>
                                            <p:cond delay="0"/>
                                          </p:stCondLst>
                                        </p:cTn>
                                        <p:tgtEl>
                                          <p:spTgt spid="70"/>
                                        </p:tgtEl>
                                        <p:attrNameLst>
                                          <p:attrName>style.visibility</p:attrName>
                                        </p:attrNameLst>
                                      </p:cBhvr>
                                      <p:to>
                                        <p:strVal val="visible"/>
                                      </p:to>
                                    </p:set>
                                    <p:animEffect transition="in" filter="fade">
                                      <p:cBhvr>
                                        <p:cTn id="180" dur="500"/>
                                        <p:tgtEl>
                                          <p:spTgt spid="70"/>
                                        </p:tgtEl>
                                      </p:cBhvr>
                                    </p:animEffect>
                                  </p:childTnLst>
                                </p:cTn>
                              </p:par>
                              <p:par>
                                <p:cTn id="181" presetID="10" presetClass="entr" presetSubtype="0" fill="hold" nodeType="withEffect">
                                  <p:stCondLst>
                                    <p:cond delay="0"/>
                                  </p:stCondLst>
                                  <p:childTnLst>
                                    <p:set>
                                      <p:cBhvr>
                                        <p:cTn id="182" dur="1" fill="hold">
                                          <p:stCondLst>
                                            <p:cond delay="0"/>
                                          </p:stCondLst>
                                        </p:cTn>
                                        <p:tgtEl>
                                          <p:spTgt spid="71"/>
                                        </p:tgtEl>
                                        <p:attrNameLst>
                                          <p:attrName>style.visibility</p:attrName>
                                        </p:attrNameLst>
                                      </p:cBhvr>
                                      <p:to>
                                        <p:strVal val="visible"/>
                                      </p:to>
                                    </p:set>
                                    <p:animEffect transition="in" filter="fade">
                                      <p:cBhvr>
                                        <p:cTn id="183" dur="500"/>
                                        <p:tgtEl>
                                          <p:spTgt spid="71"/>
                                        </p:tgtEl>
                                      </p:cBhvr>
                                    </p:animEffect>
                                  </p:childTnLst>
                                </p:cTn>
                              </p:par>
                              <p:par>
                                <p:cTn id="184" presetID="10" presetClass="entr" presetSubtype="0" fill="hold" nodeType="withEffect">
                                  <p:stCondLst>
                                    <p:cond delay="0"/>
                                  </p:stCondLst>
                                  <p:childTnLst>
                                    <p:set>
                                      <p:cBhvr>
                                        <p:cTn id="185" dur="1" fill="hold">
                                          <p:stCondLst>
                                            <p:cond delay="0"/>
                                          </p:stCondLst>
                                        </p:cTn>
                                        <p:tgtEl>
                                          <p:spTgt spid="72"/>
                                        </p:tgtEl>
                                        <p:attrNameLst>
                                          <p:attrName>style.visibility</p:attrName>
                                        </p:attrNameLst>
                                      </p:cBhvr>
                                      <p:to>
                                        <p:strVal val="visible"/>
                                      </p:to>
                                    </p:set>
                                    <p:animEffect transition="in" filter="fade">
                                      <p:cBhvr>
                                        <p:cTn id="186" dur="500"/>
                                        <p:tgtEl>
                                          <p:spTgt spid="72"/>
                                        </p:tgtEl>
                                      </p:cBhvr>
                                    </p:animEffect>
                                  </p:childTnLst>
                                </p:cTn>
                              </p:par>
                              <p:par>
                                <p:cTn id="187" presetID="10" presetClass="entr" presetSubtype="0" fill="hold" nodeType="withEffect">
                                  <p:stCondLst>
                                    <p:cond delay="0"/>
                                  </p:stCondLst>
                                  <p:childTnLst>
                                    <p:set>
                                      <p:cBhvr>
                                        <p:cTn id="188" dur="1" fill="hold">
                                          <p:stCondLst>
                                            <p:cond delay="0"/>
                                          </p:stCondLst>
                                        </p:cTn>
                                        <p:tgtEl>
                                          <p:spTgt spid="73"/>
                                        </p:tgtEl>
                                        <p:attrNameLst>
                                          <p:attrName>style.visibility</p:attrName>
                                        </p:attrNameLst>
                                      </p:cBhvr>
                                      <p:to>
                                        <p:strVal val="visible"/>
                                      </p:to>
                                    </p:set>
                                    <p:animEffect transition="in" filter="fade">
                                      <p:cBhvr>
                                        <p:cTn id="189" dur="500"/>
                                        <p:tgtEl>
                                          <p:spTgt spid="73"/>
                                        </p:tgtEl>
                                      </p:cBhvr>
                                    </p:animEffect>
                                  </p:childTnLst>
                                </p:cTn>
                              </p:par>
                              <p:par>
                                <p:cTn id="190" presetID="10" presetClass="entr" presetSubtype="0" fill="hold" nodeType="withEffect">
                                  <p:stCondLst>
                                    <p:cond delay="0"/>
                                  </p:stCondLst>
                                  <p:childTnLst>
                                    <p:set>
                                      <p:cBhvr>
                                        <p:cTn id="191" dur="1" fill="hold">
                                          <p:stCondLst>
                                            <p:cond delay="0"/>
                                          </p:stCondLst>
                                        </p:cTn>
                                        <p:tgtEl>
                                          <p:spTgt spid="74"/>
                                        </p:tgtEl>
                                        <p:attrNameLst>
                                          <p:attrName>style.visibility</p:attrName>
                                        </p:attrNameLst>
                                      </p:cBhvr>
                                      <p:to>
                                        <p:strVal val="visible"/>
                                      </p:to>
                                    </p:set>
                                    <p:animEffect transition="in" filter="fade">
                                      <p:cBhvr>
                                        <p:cTn id="192" dur="500"/>
                                        <p:tgtEl>
                                          <p:spTgt spid="74"/>
                                        </p:tgtEl>
                                      </p:cBhvr>
                                    </p:animEffect>
                                  </p:childTnLst>
                                </p:cTn>
                              </p:par>
                              <p:par>
                                <p:cTn id="193" presetID="10" presetClass="entr" presetSubtype="0" fill="hold" nodeType="with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fade">
                                      <p:cBhvr>
                                        <p:cTn id="195" dur="500"/>
                                        <p:tgtEl>
                                          <p:spTgt spid="75"/>
                                        </p:tgtEl>
                                      </p:cBhvr>
                                    </p:animEffect>
                                  </p:childTnLst>
                                </p:cTn>
                              </p:par>
                              <p:par>
                                <p:cTn id="196" presetID="10" presetClass="entr" presetSubtype="0" fill="hold" nodeType="withEffect">
                                  <p:stCondLst>
                                    <p:cond delay="0"/>
                                  </p:stCondLst>
                                  <p:childTnLst>
                                    <p:set>
                                      <p:cBhvr>
                                        <p:cTn id="197" dur="1" fill="hold">
                                          <p:stCondLst>
                                            <p:cond delay="0"/>
                                          </p:stCondLst>
                                        </p:cTn>
                                        <p:tgtEl>
                                          <p:spTgt spid="76"/>
                                        </p:tgtEl>
                                        <p:attrNameLst>
                                          <p:attrName>style.visibility</p:attrName>
                                        </p:attrNameLst>
                                      </p:cBhvr>
                                      <p:to>
                                        <p:strVal val="visible"/>
                                      </p:to>
                                    </p:set>
                                    <p:animEffect transition="in" filter="fade">
                                      <p:cBhvr>
                                        <p:cTn id="198" dur="500"/>
                                        <p:tgtEl>
                                          <p:spTgt spid="76"/>
                                        </p:tgtEl>
                                      </p:cBhvr>
                                    </p:animEffect>
                                  </p:childTnLst>
                                </p:cTn>
                              </p:par>
                              <p:par>
                                <p:cTn id="199" presetID="10" presetClass="entr" presetSubtype="0" fill="hold" nodeType="withEffect">
                                  <p:stCondLst>
                                    <p:cond delay="0"/>
                                  </p:stCondLst>
                                  <p:childTnLst>
                                    <p:set>
                                      <p:cBhvr>
                                        <p:cTn id="200" dur="1" fill="hold">
                                          <p:stCondLst>
                                            <p:cond delay="0"/>
                                          </p:stCondLst>
                                        </p:cTn>
                                        <p:tgtEl>
                                          <p:spTgt spid="77"/>
                                        </p:tgtEl>
                                        <p:attrNameLst>
                                          <p:attrName>style.visibility</p:attrName>
                                        </p:attrNameLst>
                                      </p:cBhvr>
                                      <p:to>
                                        <p:strVal val="visible"/>
                                      </p:to>
                                    </p:set>
                                    <p:animEffect transition="in" filter="fade">
                                      <p:cBhvr>
                                        <p:cTn id="201" dur="500"/>
                                        <p:tgtEl>
                                          <p:spTgt spid="77"/>
                                        </p:tgtEl>
                                      </p:cBhvr>
                                    </p:animEffect>
                                  </p:childTnLst>
                                </p:cTn>
                              </p:par>
                              <p:par>
                                <p:cTn id="202" presetID="10" presetClass="entr" presetSubtype="0" fill="hold"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500"/>
                                        <p:tgtEl>
                                          <p:spTgt spid="78"/>
                                        </p:tgtEl>
                                      </p:cBhvr>
                                    </p:animEffect>
                                  </p:childTnLst>
                                </p:cTn>
                              </p:par>
                              <p:par>
                                <p:cTn id="205" presetID="10" presetClass="entr" presetSubtype="0" fill="hold" nodeType="withEffect">
                                  <p:stCondLst>
                                    <p:cond delay="0"/>
                                  </p:stCondLst>
                                  <p:childTnLst>
                                    <p:set>
                                      <p:cBhvr>
                                        <p:cTn id="206" dur="1" fill="hold">
                                          <p:stCondLst>
                                            <p:cond delay="0"/>
                                          </p:stCondLst>
                                        </p:cTn>
                                        <p:tgtEl>
                                          <p:spTgt spid="79"/>
                                        </p:tgtEl>
                                        <p:attrNameLst>
                                          <p:attrName>style.visibility</p:attrName>
                                        </p:attrNameLst>
                                      </p:cBhvr>
                                      <p:to>
                                        <p:strVal val="visible"/>
                                      </p:to>
                                    </p:set>
                                    <p:animEffect transition="in" filter="fade">
                                      <p:cBhvr>
                                        <p:cTn id="207" dur="500"/>
                                        <p:tgtEl>
                                          <p:spTgt spid="79"/>
                                        </p:tgtEl>
                                      </p:cBhvr>
                                    </p:animEffect>
                                  </p:childTnLst>
                                </p:cTn>
                              </p:par>
                              <p:par>
                                <p:cTn id="208" presetID="10" presetClass="entr" presetSubtype="0" fill="hold" nodeType="withEffect">
                                  <p:stCondLst>
                                    <p:cond delay="0"/>
                                  </p:stCondLst>
                                  <p:childTnLst>
                                    <p:set>
                                      <p:cBhvr>
                                        <p:cTn id="209" dur="1" fill="hold">
                                          <p:stCondLst>
                                            <p:cond delay="0"/>
                                          </p:stCondLst>
                                        </p:cTn>
                                        <p:tgtEl>
                                          <p:spTgt spid="80"/>
                                        </p:tgtEl>
                                        <p:attrNameLst>
                                          <p:attrName>style.visibility</p:attrName>
                                        </p:attrNameLst>
                                      </p:cBhvr>
                                      <p:to>
                                        <p:strVal val="visible"/>
                                      </p:to>
                                    </p:set>
                                    <p:animEffect transition="in" filter="fade">
                                      <p:cBhvr>
                                        <p:cTn id="210" dur="500"/>
                                        <p:tgtEl>
                                          <p:spTgt spid="80"/>
                                        </p:tgtEl>
                                      </p:cBhvr>
                                    </p:animEffect>
                                  </p:childTnLst>
                                </p:cTn>
                              </p:par>
                              <p:par>
                                <p:cTn id="211" presetID="10" presetClass="entr" presetSubtype="0" fill="hold" nodeType="withEffect">
                                  <p:stCondLst>
                                    <p:cond delay="0"/>
                                  </p:stCondLst>
                                  <p:childTnLst>
                                    <p:set>
                                      <p:cBhvr>
                                        <p:cTn id="212" dur="1" fill="hold">
                                          <p:stCondLst>
                                            <p:cond delay="0"/>
                                          </p:stCondLst>
                                        </p:cTn>
                                        <p:tgtEl>
                                          <p:spTgt spid="81"/>
                                        </p:tgtEl>
                                        <p:attrNameLst>
                                          <p:attrName>style.visibility</p:attrName>
                                        </p:attrNameLst>
                                      </p:cBhvr>
                                      <p:to>
                                        <p:strVal val="visible"/>
                                      </p:to>
                                    </p:set>
                                    <p:animEffect transition="in" filter="fade">
                                      <p:cBhvr>
                                        <p:cTn id="213" dur="500"/>
                                        <p:tgtEl>
                                          <p:spTgt spid="81"/>
                                        </p:tgtEl>
                                      </p:cBhvr>
                                    </p:animEffect>
                                  </p:childTnLst>
                                </p:cTn>
                              </p:par>
                              <p:par>
                                <p:cTn id="214" presetID="10" presetClass="entr" presetSubtype="0" fill="hold" nodeType="withEffect">
                                  <p:stCondLst>
                                    <p:cond delay="0"/>
                                  </p:stCondLst>
                                  <p:childTnLst>
                                    <p:set>
                                      <p:cBhvr>
                                        <p:cTn id="215" dur="1" fill="hold">
                                          <p:stCondLst>
                                            <p:cond delay="0"/>
                                          </p:stCondLst>
                                        </p:cTn>
                                        <p:tgtEl>
                                          <p:spTgt spid="82"/>
                                        </p:tgtEl>
                                        <p:attrNameLst>
                                          <p:attrName>style.visibility</p:attrName>
                                        </p:attrNameLst>
                                      </p:cBhvr>
                                      <p:to>
                                        <p:strVal val="visible"/>
                                      </p:to>
                                    </p:set>
                                    <p:animEffect transition="in" filter="fade">
                                      <p:cBhvr>
                                        <p:cTn id="216" dur="500"/>
                                        <p:tgtEl>
                                          <p:spTgt spid="82"/>
                                        </p:tgtEl>
                                      </p:cBhvr>
                                    </p:animEffect>
                                  </p:childTnLst>
                                </p:cTn>
                              </p:par>
                              <p:par>
                                <p:cTn id="217" presetID="10" presetClass="entr" presetSubtype="0" fill="hold" nodeType="withEffect">
                                  <p:stCondLst>
                                    <p:cond delay="0"/>
                                  </p:stCondLst>
                                  <p:childTnLst>
                                    <p:set>
                                      <p:cBhvr>
                                        <p:cTn id="218" dur="1" fill="hold">
                                          <p:stCondLst>
                                            <p:cond delay="0"/>
                                          </p:stCondLst>
                                        </p:cTn>
                                        <p:tgtEl>
                                          <p:spTgt spid="83"/>
                                        </p:tgtEl>
                                        <p:attrNameLst>
                                          <p:attrName>style.visibility</p:attrName>
                                        </p:attrNameLst>
                                      </p:cBhvr>
                                      <p:to>
                                        <p:strVal val="visible"/>
                                      </p:to>
                                    </p:set>
                                    <p:animEffect transition="in" filter="fade">
                                      <p:cBhvr>
                                        <p:cTn id="219" dur="500"/>
                                        <p:tgtEl>
                                          <p:spTgt spid="83"/>
                                        </p:tgtEl>
                                      </p:cBhvr>
                                    </p:animEffect>
                                  </p:childTnLst>
                                </p:cTn>
                              </p:par>
                              <p:par>
                                <p:cTn id="220" presetID="10" presetClass="entr" presetSubtype="0" fill="hold" nodeType="withEffect">
                                  <p:stCondLst>
                                    <p:cond delay="0"/>
                                  </p:stCondLst>
                                  <p:childTnLst>
                                    <p:set>
                                      <p:cBhvr>
                                        <p:cTn id="221" dur="1" fill="hold">
                                          <p:stCondLst>
                                            <p:cond delay="0"/>
                                          </p:stCondLst>
                                        </p:cTn>
                                        <p:tgtEl>
                                          <p:spTgt spid="84"/>
                                        </p:tgtEl>
                                        <p:attrNameLst>
                                          <p:attrName>style.visibility</p:attrName>
                                        </p:attrNameLst>
                                      </p:cBhvr>
                                      <p:to>
                                        <p:strVal val="visible"/>
                                      </p:to>
                                    </p:set>
                                    <p:animEffect transition="in" filter="fade">
                                      <p:cBhvr>
                                        <p:cTn id="222" dur="500"/>
                                        <p:tgtEl>
                                          <p:spTgt spid="84"/>
                                        </p:tgtEl>
                                      </p:cBhvr>
                                    </p:animEffect>
                                  </p:childTnLst>
                                </p:cTn>
                              </p:par>
                              <p:par>
                                <p:cTn id="223" presetID="10" presetClass="entr" presetSubtype="0" fill="hold" nodeType="withEffect">
                                  <p:stCondLst>
                                    <p:cond delay="0"/>
                                  </p:stCondLst>
                                  <p:childTnLst>
                                    <p:set>
                                      <p:cBhvr>
                                        <p:cTn id="224" dur="1" fill="hold">
                                          <p:stCondLst>
                                            <p:cond delay="0"/>
                                          </p:stCondLst>
                                        </p:cTn>
                                        <p:tgtEl>
                                          <p:spTgt spid="85"/>
                                        </p:tgtEl>
                                        <p:attrNameLst>
                                          <p:attrName>style.visibility</p:attrName>
                                        </p:attrNameLst>
                                      </p:cBhvr>
                                      <p:to>
                                        <p:strVal val="visible"/>
                                      </p:to>
                                    </p:set>
                                    <p:animEffect transition="in" filter="fade">
                                      <p:cBhvr>
                                        <p:cTn id="225" dur="500"/>
                                        <p:tgtEl>
                                          <p:spTgt spid="85"/>
                                        </p:tgtEl>
                                      </p:cBhvr>
                                    </p:animEffect>
                                  </p:childTnLst>
                                </p:cTn>
                              </p:par>
                              <p:par>
                                <p:cTn id="226" presetID="10" presetClass="entr" presetSubtype="0" fill="hold" nodeType="withEffect">
                                  <p:stCondLst>
                                    <p:cond delay="0"/>
                                  </p:stCondLst>
                                  <p:childTnLst>
                                    <p:set>
                                      <p:cBhvr>
                                        <p:cTn id="227" dur="1" fill="hold">
                                          <p:stCondLst>
                                            <p:cond delay="0"/>
                                          </p:stCondLst>
                                        </p:cTn>
                                        <p:tgtEl>
                                          <p:spTgt spid="86"/>
                                        </p:tgtEl>
                                        <p:attrNameLst>
                                          <p:attrName>style.visibility</p:attrName>
                                        </p:attrNameLst>
                                      </p:cBhvr>
                                      <p:to>
                                        <p:strVal val="visible"/>
                                      </p:to>
                                    </p:set>
                                    <p:animEffect transition="in" filter="fade">
                                      <p:cBhvr>
                                        <p:cTn id="228" dur="500"/>
                                        <p:tgtEl>
                                          <p:spTgt spid="86"/>
                                        </p:tgtEl>
                                      </p:cBhvr>
                                    </p:animEffect>
                                  </p:childTnLst>
                                </p:cTn>
                              </p:par>
                              <p:par>
                                <p:cTn id="229" presetID="10" presetClass="entr" presetSubtype="0" fill="hold" nodeType="withEffect">
                                  <p:stCondLst>
                                    <p:cond delay="0"/>
                                  </p:stCondLst>
                                  <p:childTnLst>
                                    <p:set>
                                      <p:cBhvr>
                                        <p:cTn id="230" dur="1" fill="hold">
                                          <p:stCondLst>
                                            <p:cond delay="0"/>
                                          </p:stCondLst>
                                        </p:cTn>
                                        <p:tgtEl>
                                          <p:spTgt spid="87"/>
                                        </p:tgtEl>
                                        <p:attrNameLst>
                                          <p:attrName>style.visibility</p:attrName>
                                        </p:attrNameLst>
                                      </p:cBhvr>
                                      <p:to>
                                        <p:strVal val="visible"/>
                                      </p:to>
                                    </p:set>
                                    <p:animEffect transition="in" filter="fade">
                                      <p:cBhvr>
                                        <p:cTn id="231" dur="500"/>
                                        <p:tgtEl>
                                          <p:spTgt spid="87"/>
                                        </p:tgtEl>
                                      </p:cBhvr>
                                    </p:animEffect>
                                  </p:childTnLst>
                                </p:cTn>
                              </p:par>
                              <p:par>
                                <p:cTn id="232" presetID="10" presetClass="entr" presetSubtype="0" fill="hold" nodeType="withEffect">
                                  <p:stCondLst>
                                    <p:cond delay="0"/>
                                  </p:stCondLst>
                                  <p:childTnLst>
                                    <p:set>
                                      <p:cBhvr>
                                        <p:cTn id="233" dur="1" fill="hold">
                                          <p:stCondLst>
                                            <p:cond delay="0"/>
                                          </p:stCondLst>
                                        </p:cTn>
                                        <p:tgtEl>
                                          <p:spTgt spid="88"/>
                                        </p:tgtEl>
                                        <p:attrNameLst>
                                          <p:attrName>style.visibility</p:attrName>
                                        </p:attrNameLst>
                                      </p:cBhvr>
                                      <p:to>
                                        <p:strVal val="visible"/>
                                      </p:to>
                                    </p:set>
                                    <p:animEffect transition="in" filter="fade">
                                      <p:cBhvr>
                                        <p:cTn id="234" dur="500"/>
                                        <p:tgtEl>
                                          <p:spTgt spid="88"/>
                                        </p:tgtEl>
                                      </p:cBhvr>
                                    </p:animEffect>
                                  </p:childTnLst>
                                </p:cTn>
                              </p:par>
                              <p:par>
                                <p:cTn id="235" presetID="10" presetClass="entr" presetSubtype="0" fill="hold" nodeType="withEffect">
                                  <p:stCondLst>
                                    <p:cond delay="0"/>
                                  </p:stCondLst>
                                  <p:childTnLst>
                                    <p:set>
                                      <p:cBhvr>
                                        <p:cTn id="236" dur="1" fill="hold">
                                          <p:stCondLst>
                                            <p:cond delay="0"/>
                                          </p:stCondLst>
                                        </p:cTn>
                                        <p:tgtEl>
                                          <p:spTgt spid="89"/>
                                        </p:tgtEl>
                                        <p:attrNameLst>
                                          <p:attrName>style.visibility</p:attrName>
                                        </p:attrNameLst>
                                      </p:cBhvr>
                                      <p:to>
                                        <p:strVal val="visible"/>
                                      </p:to>
                                    </p:set>
                                    <p:animEffect transition="in" filter="fade">
                                      <p:cBhvr>
                                        <p:cTn id="237" dur="500"/>
                                        <p:tgtEl>
                                          <p:spTgt spid="89"/>
                                        </p:tgtEl>
                                      </p:cBhvr>
                                    </p:animEffect>
                                  </p:childTnLst>
                                </p:cTn>
                              </p:par>
                              <p:par>
                                <p:cTn id="238" presetID="10" presetClass="entr" presetSubtype="0" fill="hold" nodeType="withEffect">
                                  <p:stCondLst>
                                    <p:cond delay="0"/>
                                  </p:stCondLst>
                                  <p:childTnLst>
                                    <p:set>
                                      <p:cBhvr>
                                        <p:cTn id="239" dur="1" fill="hold">
                                          <p:stCondLst>
                                            <p:cond delay="0"/>
                                          </p:stCondLst>
                                        </p:cTn>
                                        <p:tgtEl>
                                          <p:spTgt spid="90"/>
                                        </p:tgtEl>
                                        <p:attrNameLst>
                                          <p:attrName>style.visibility</p:attrName>
                                        </p:attrNameLst>
                                      </p:cBhvr>
                                      <p:to>
                                        <p:strVal val="visible"/>
                                      </p:to>
                                    </p:set>
                                    <p:animEffect transition="in" filter="fade">
                                      <p:cBhvr>
                                        <p:cTn id="240" dur="500"/>
                                        <p:tgtEl>
                                          <p:spTgt spid="90"/>
                                        </p:tgtEl>
                                      </p:cBhvr>
                                    </p:animEffect>
                                  </p:childTnLst>
                                </p:cTn>
                              </p:par>
                              <p:par>
                                <p:cTn id="241" presetID="10" presetClass="entr" presetSubtype="0" fill="hold" nodeType="withEffect">
                                  <p:stCondLst>
                                    <p:cond delay="0"/>
                                  </p:stCondLst>
                                  <p:childTnLst>
                                    <p:set>
                                      <p:cBhvr>
                                        <p:cTn id="242" dur="1" fill="hold">
                                          <p:stCondLst>
                                            <p:cond delay="0"/>
                                          </p:stCondLst>
                                        </p:cTn>
                                        <p:tgtEl>
                                          <p:spTgt spid="91"/>
                                        </p:tgtEl>
                                        <p:attrNameLst>
                                          <p:attrName>style.visibility</p:attrName>
                                        </p:attrNameLst>
                                      </p:cBhvr>
                                      <p:to>
                                        <p:strVal val="visible"/>
                                      </p:to>
                                    </p:set>
                                    <p:animEffect transition="in" filter="fade">
                                      <p:cBhvr>
                                        <p:cTn id="243" dur="500"/>
                                        <p:tgtEl>
                                          <p:spTgt spid="91"/>
                                        </p:tgtEl>
                                      </p:cBhvr>
                                    </p:animEffect>
                                  </p:childTnLst>
                                </p:cTn>
                              </p:par>
                              <p:par>
                                <p:cTn id="244" presetID="10" presetClass="entr" presetSubtype="0" fill="hold" nodeType="withEffect">
                                  <p:stCondLst>
                                    <p:cond delay="0"/>
                                  </p:stCondLst>
                                  <p:childTnLst>
                                    <p:set>
                                      <p:cBhvr>
                                        <p:cTn id="245" dur="1" fill="hold">
                                          <p:stCondLst>
                                            <p:cond delay="0"/>
                                          </p:stCondLst>
                                        </p:cTn>
                                        <p:tgtEl>
                                          <p:spTgt spid="92"/>
                                        </p:tgtEl>
                                        <p:attrNameLst>
                                          <p:attrName>style.visibility</p:attrName>
                                        </p:attrNameLst>
                                      </p:cBhvr>
                                      <p:to>
                                        <p:strVal val="visible"/>
                                      </p:to>
                                    </p:set>
                                    <p:animEffect transition="in" filter="fade">
                                      <p:cBhvr>
                                        <p:cTn id="246" dur="500"/>
                                        <p:tgtEl>
                                          <p:spTgt spid="92"/>
                                        </p:tgtEl>
                                      </p:cBhvr>
                                    </p:animEffect>
                                  </p:childTnLst>
                                </p:cTn>
                              </p:par>
                              <p:par>
                                <p:cTn id="247" presetID="10" presetClass="entr" presetSubtype="0" fill="hold" nodeType="withEffect">
                                  <p:stCondLst>
                                    <p:cond delay="0"/>
                                  </p:stCondLst>
                                  <p:childTnLst>
                                    <p:set>
                                      <p:cBhvr>
                                        <p:cTn id="248" dur="1" fill="hold">
                                          <p:stCondLst>
                                            <p:cond delay="0"/>
                                          </p:stCondLst>
                                        </p:cTn>
                                        <p:tgtEl>
                                          <p:spTgt spid="93"/>
                                        </p:tgtEl>
                                        <p:attrNameLst>
                                          <p:attrName>style.visibility</p:attrName>
                                        </p:attrNameLst>
                                      </p:cBhvr>
                                      <p:to>
                                        <p:strVal val="visible"/>
                                      </p:to>
                                    </p:set>
                                    <p:animEffect transition="in" filter="fade">
                                      <p:cBhvr>
                                        <p:cTn id="249" dur="500"/>
                                        <p:tgtEl>
                                          <p:spTgt spid="93"/>
                                        </p:tgtEl>
                                      </p:cBhvr>
                                    </p:animEffect>
                                  </p:childTnLst>
                                </p:cTn>
                              </p:par>
                              <p:par>
                                <p:cTn id="250" presetID="10" presetClass="entr" presetSubtype="0" fill="hold" nodeType="withEffect">
                                  <p:stCondLst>
                                    <p:cond delay="0"/>
                                  </p:stCondLst>
                                  <p:childTnLst>
                                    <p:set>
                                      <p:cBhvr>
                                        <p:cTn id="251" dur="1" fill="hold">
                                          <p:stCondLst>
                                            <p:cond delay="0"/>
                                          </p:stCondLst>
                                        </p:cTn>
                                        <p:tgtEl>
                                          <p:spTgt spid="94"/>
                                        </p:tgtEl>
                                        <p:attrNameLst>
                                          <p:attrName>style.visibility</p:attrName>
                                        </p:attrNameLst>
                                      </p:cBhvr>
                                      <p:to>
                                        <p:strVal val="visible"/>
                                      </p:to>
                                    </p:set>
                                    <p:animEffect transition="in" filter="fade">
                                      <p:cBhvr>
                                        <p:cTn id="252" dur="500"/>
                                        <p:tgtEl>
                                          <p:spTgt spid="94"/>
                                        </p:tgtEl>
                                      </p:cBhvr>
                                    </p:animEffect>
                                  </p:childTnLst>
                                </p:cTn>
                              </p:par>
                              <p:par>
                                <p:cTn id="253" presetID="10" presetClass="entr" presetSubtype="0" fill="hold" nodeType="withEffect">
                                  <p:stCondLst>
                                    <p:cond delay="0"/>
                                  </p:stCondLst>
                                  <p:childTnLst>
                                    <p:set>
                                      <p:cBhvr>
                                        <p:cTn id="254" dur="1" fill="hold">
                                          <p:stCondLst>
                                            <p:cond delay="0"/>
                                          </p:stCondLst>
                                        </p:cTn>
                                        <p:tgtEl>
                                          <p:spTgt spid="95"/>
                                        </p:tgtEl>
                                        <p:attrNameLst>
                                          <p:attrName>style.visibility</p:attrName>
                                        </p:attrNameLst>
                                      </p:cBhvr>
                                      <p:to>
                                        <p:strVal val="visible"/>
                                      </p:to>
                                    </p:set>
                                    <p:animEffect transition="in" filter="fade">
                                      <p:cBhvr>
                                        <p:cTn id="255" dur="500"/>
                                        <p:tgtEl>
                                          <p:spTgt spid="95"/>
                                        </p:tgtEl>
                                      </p:cBhvr>
                                    </p:animEffect>
                                  </p:childTnLst>
                                </p:cTn>
                              </p:par>
                              <p:par>
                                <p:cTn id="256" presetID="10" presetClass="entr" presetSubtype="0" fill="hold" nodeType="with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fade">
                                      <p:cBhvr>
                                        <p:cTn id="258" dur="500"/>
                                        <p:tgtEl>
                                          <p:spTgt spid="96"/>
                                        </p:tgtEl>
                                      </p:cBhvr>
                                    </p:animEffect>
                                  </p:childTnLst>
                                </p:cTn>
                              </p:par>
                              <p:par>
                                <p:cTn id="259" presetID="10" presetClass="entr" presetSubtype="0" fill="hold" nodeType="withEffect">
                                  <p:stCondLst>
                                    <p:cond delay="0"/>
                                  </p:stCondLst>
                                  <p:childTnLst>
                                    <p:set>
                                      <p:cBhvr>
                                        <p:cTn id="260" dur="1" fill="hold">
                                          <p:stCondLst>
                                            <p:cond delay="0"/>
                                          </p:stCondLst>
                                        </p:cTn>
                                        <p:tgtEl>
                                          <p:spTgt spid="97"/>
                                        </p:tgtEl>
                                        <p:attrNameLst>
                                          <p:attrName>style.visibility</p:attrName>
                                        </p:attrNameLst>
                                      </p:cBhvr>
                                      <p:to>
                                        <p:strVal val="visible"/>
                                      </p:to>
                                    </p:set>
                                    <p:animEffect transition="in" filter="fade">
                                      <p:cBhvr>
                                        <p:cTn id="261" dur="500"/>
                                        <p:tgtEl>
                                          <p:spTgt spid="97"/>
                                        </p:tgtEl>
                                      </p:cBhvr>
                                    </p:animEffect>
                                  </p:childTnLst>
                                </p:cTn>
                              </p:par>
                              <p:par>
                                <p:cTn id="262" presetID="10" presetClass="entr" presetSubtype="0" fill="hold" nodeType="withEffect">
                                  <p:stCondLst>
                                    <p:cond delay="0"/>
                                  </p:stCondLst>
                                  <p:childTnLst>
                                    <p:set>
                                      <p:cBhvr>
                                        <p:cTn id="263" dur="1" fill="hold">
                                          <p:stCondLst>
                                            <p:cond delay="0"/>
                                          </p:stCondLst>
                                        </p:cTn>
                                        <p:tgtEl>
                                          <p:spTgt spid="98"/>
                                        </p:tgtEl>
                                        <p:attrNameLst>
                                          <p:attrName>style.visibility</p:attrName>
                                        </p:attrNameLst>
                                      </p:cBhvr>
                                      <p:to>
                                        <p:strVal val="visible"/>
                                      </p:to>
                                    </p:set>
                                    <p:animEffect transition="in" filter="fade">
                                      <p:cBhvr>
                                        <p:cTn id="264" dur="500"/>
                                        <p:tgtEl>
                                          <p:spTgt spid="98"/>
                                        </p:tgtEl>
                                      </p:cBhvr>
                                    </p:animEffect>
                                  </p:childTnLst>
                                </p:cTn>
                              </p:par>
                              <p:par>
                                <p:cTn id="265" presetID="10" presetClass="entr" presetSubtype="0" fill="hold" nodeType="withEffect">
                                  <p:stCondLst>
                                    <p:cond delay="0"/>
                                  </p:stCondLst>
                                  <p:childTnLst>
                                    <p:set>
                                      <p:cBhvr>
                                        <p:cTn id="266" dur="1" fill="hold">
                                          <p:stCondLst>
                                            <p:cond delay="0"/>
                                          </p:stCondLst>
                                        </p:cTn>
                                        <p:tgtEl>
                                          <p:spTgt spid="99"/>
                                        </p:tgtEl>
                                        <p:attrNameLst>
                                          <p:attrName>style.visibility</p:attrName>
                                        </p:attrNameLst>
                                      </p:cBhvr>
                                      <p:to>
                                        <p:strVal val="visible"/>
                                      </p:to>
                                    </p:set>
                                    <p:animEffect transition="in" filter="fade">
                                      <p:cBhvr>
                                        <p:cTn id="267" dur="500"/>
                                        <p:tgtEl>
                                          <p:spTgt spid="99"/>
                                        </p:tgtEl>
                                      </p:cBhvr>
                                    </p:animEffect>
                                  </p:childTnLst>
                                </p:cTn>
                              </p:par>
                            </p:childTnLst>
                          </p:cTn>
                        </p:par>
                      </p:childTnLst>
                    </p:cTn>
                  </p:par>
                  <p:par>
                    <p:cTn id="268" fill="hold">
                      <p:stCondLst>
                        <p:cond delay="indefinite"/>
                      </p:stCondLst>
                      <p:childTnLst>
                        <p:par>
                          <p:cTn id="269" fill="hold">
                            <p:stCondLst>
                              <p:cond delay="0"/>
                            </p:stCondLst>
                            <p:childTnLst>
                              <p:par>
                                <p:cTn id="270" presetID="10" presetClass="entr" presetSubtype="0" fill="hold" grpId="0" nodeType="clickEffect">
                                  <p:stCondLst>
                                    <p:cond delay="0"/>
                                  </p:stCondLst>
                                  <p:childTnLst>
                                    <p:set>
                                      <p:cBhvr>
                                        <p:cTn id="271" dur="1" fill="hold">
                                          <p:stCondLst>
                                            <p:cond delay="0"/>
                                          </p:stCondLst>
                                        </p:cTn>
                                        <p:tgtEl>
                                          <p:spTgt spid="501">
                                            <p:txEl>
                                              <p:pRg st="0" end="0"/>
                                            </p:txEl>
                                          </p:spTgt>
                                        </p:tgtEl>
                                        <p:attrNameLst>
                                          <p:attrName>style.visibility</p:attrName>
                                        </p:attrNameLst>
                                      </p:cBhvr>
                                      <p:to>
                                        <p:strVal val="visible"/>
                                      </p:to>
                                    </p:set>
                                    <p:animEffect transition="in" filter="fade">
                                      <p:cBhvr>
                                        <p:cTn id="272" dur="500"/>
                                        <p:tgtEl>
                                          <p:spTgt spid="501">
                                            <p:txEl>
                                              <p:pRg st="0" end="0"/>
                                            </p:txEl>
                                          </p:spTgt>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502">
                                            <p:txEl>
                                              <p:pRg st="0" end="0"/>
                                            </p:txEl>
                                          </p:spTgt>
                                        </p:tgtEl>
                                        <p:attrNameLst>
                                          <p:attrName>style.visibility</p:attrName>
                                        </p:attrNameLst>
                                      </p:cBhvr>
                                      <p:to>
                                        <p:strVal val="visible"/>
                                      </p:to>
                                    </p:set>
                                    <p:animEffect transition="in" filter="fade">
                                      <p:cBhvr>
                                        <p:cTn id="275" dur="500"/>
                                        <p:tgtEl>
                                          <p:spTgt spid="502">
                                            <p:txEl>
                                              <p:pRg st="0" end="0"/>
                                            </p:txEl>
                                          </p:spTgt>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507"/>
                                        </p:tgtEl>
                                        <p:attrNameLst>
                                          <p:attrName>style.visibility</p:attrName>
                                        </p:attrNameLst>
                                      </p:cBhvr>
                                      <p:to>
                                        <p:strVal val="visible"/>
                                      </p:to>
                                    </p:set>
                                    <p:animEffect transition="in" filter="fade">
                                      <p:cBhvr>
                                        <p:cTn id="278" dur="500"/>
                                        <p:tgtEl>
                                          <p:spTgt spid="507"/>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508"/>
                                        </p:tgtEl>
                                        <p:attrNameLst>
                                          <p:attrName>style.visibility</p:attrName>
                                        </p:attrNameLst>
                                      </p:cBhvr>
                                      <p:to>
                                        <p:strVal val="visible"/>
                                      </p:to>
                                    </p:set>
                                    <p:animEffect transition="in" filter="fade">
                                      <p:cBhvr>
                                        <p:cTn id="281" dur="500"/>
                                        <p:tgtEl>
                                          <p:spTgt spid="508"/>
                                        </p:tgtEl>
                                      </p:cBhvr>
                                    </p:animEffect>
                                  </p:childTnLst>
                                </p:cTn>
                              </p:par>
                              <p:par>
                                <p:cTn id="282" presetID="10" presetClass="entr" presetSubtype="0" fill="hold" nodeType="withEffect">
                                  <p:stCondLst>
                                    <p:cond delay="0"/>
                                  </p:stCondLst>
                                  <p:childTnLst>
                                    <p:set>
                                      <p:cBhvr>
                                        <p:cTn id="283" dur="1" fill="hold">
                                          <p:stCondLst>
                                            <p:cond delay="0"/>
                                          </p:stCondLst>
                                        </p:cTn>
                                        <p:tgtEl>
                                          <p:spTgt spid="100"/>
                                        </p:tgtEl>
                                        <p:attrNameLst>
                                          <p:attrName>style.visibility</p:attrName>
                                        </p:attrNameLst>
                                      </p:cBhvr>
                                      <p:to>
                                        <p:strVal val="visible"/>
                                      </p:to>
                                    </p:set>
                                    <p:animEffect transition="in" filter="fade">
                                      <p:cBhvr>
                                        <p:cTn id="284" dur="500"/>
                                        <p:tgtEl>
                                          <p:spTgt spid="100"/>
                                        </p:tgtEl>
                                      </p:cBhvr>
                                    </p:animEffect>
                                  </p:childTnLst>
                                </p:cTn>
                              </p:par>
                              <p:par>
                                <p:cTn id="285" presetID="10" presetClass="entr" presetSubtype="0" fill="hold" nodeType="withEffect">
                                  <p:stCondLst>
                                    <p:cond delay="0"/>
                                  </p:stCondLst>
                                  <p:childTnLst>
                                    <p:set>
                                      <p:cBhvr>
                                        <p:cTn id="286" dur="1" fill="hold">
                                          <p:stCondLst>
                                            <p:cond delay="0"/>
                                          </p:stCondLst>
                                        </p:cTn>
                                        <p:tgtEl>
                                          <p:spTgt spid="101"/>
                                        </p:tgtEl>
                                        <p:attrNameLst>
                                          <p:attrName>style.visibility</p:attrName>
                                        </p:attrNameLst>
                                      </p:cBhvr>
                                      <p:to>
                                        <p:strVal val="visible"/>
                                      </p:to>
                                    </p:set>
                                    <p:animEffect transition="in" filter="fade">
                                      <p:cBhvr>
                                        <p:cTn id="287" dur="500"/>
                                        <p:tgtEl>
                                          <p:spTgt spid="101"/>
                                        </p:tgtEl>
                                      </p:cBhvr>
                                    </p:animEffect>
                                  </p:childTnLst>
                                </p:cTn>
                              </p:par>
                              <p:par>
                                <p:cTn id="288" presetID="10" presetClass="entr" presetSubtype="0" fill="hold" nodeType="withEffect">
                                  <p:stCondLst>
                                    <p:cond delay="0"/>
                                  </p:stCondLst>
                                  <p:childTnLst>
                                    <p:set>
                                      <p:cBhvr>
                                        <p:cTn id="289" dur="1" fill="hold">
                                          <p:stCondLst>
                                            <p:cond delay="0"/>
                                          </p:stCondLst>
                                        </p:cTn>
                                        <p:tgtEl>
                                          <p:spTgt spid="103"/>
                                        </p:tgtEl>
                                        <p:attrNameLst>
                                          <p:attrName>style.visibility</p:attrName>
                                        </p:attrNameLst>
                                      </p:cBhvr>
                                      <p:to>
                                        <p:strVal val="visible"/>
                                      </p:to>
                                    </p:set>
                                    <p:animEffect transition="in" filter="fade">
                                      <p:cBhvr>
                                        <p:cTn id="290" dur="500"/>
                                        <p:tgtEl>
                                          <p:spTgt spid="103"/>
                                        </p:tgtEl>
                                      </p:cBhvr>
                                    </p:animEffect>
                                  </p:childTnLst>
                                </p:cTn>
                              </p:par>
                              <p:par>
                                <p:cTn id="291" presetID="10" presetClass="entr" presetSubtype="0" fill="hold" nodeType="withEffect">
                                  <p:stCondLst>
                                    <p:cond delay="0"/>
                                  </p:stCondLst>
                                  <p:childTnLst>
                                    <p:set>
                                      <p:cBhvr>
                                        <p:cTn id="292" dur="1" fill="hold">
                                          <p:stCondLst>
                                            <p:cond delay="0"/>
                                          </p:stCondLst>
                                        </p:cTn>
                                        <p:tgtEl>
                                          <p:spTgt spid="104"/>
                                        </p:tgtEl>
                                        <p:attrNameLst>
                                          <p:attrName>style.visibility</p:attrName>
                                        </p:attrNameLst>
                                      </p:cBhvr>
                                      <p:to>
                                        <p:strVal val="visible"/>
                                      </p:to>
                                    </p:set>
                                    <p:animEffect transition="in" filter="fade">
                                      <p:cBhvr>
                                        <p:cTn id="293" dur="500"/>
                                        <p:tgtEl>
                                          <p:spTgt spid="104"/>
                                        </p:tgtEl>
                                      </p:cBhvr>
                                    </p:animEffect>
                                  </p:childTnLst>
                                </p:cTn>
                              </p:par>
                              <p:par>
                                <p:cTn id="294" presetID="10" presetClass="entr" presetSubtype="0" fill="hold" nodeType="withEffect">
                                  <p:stCondLst>
                                    <p:cond delay="0"/>
                                  </p:stCondLst>
                                  <p:childTnLst>
                                    <p:set>
                                      <p:cBhvr>
                                        <p:cTn id="295" dur="1" fill="hold">
                                          <p:stCondLst>
                                            <p:cond delay="0"/>
                                          </p:stCondLst>
                                        </p:cTn>
                                        <p:tgtEl>
                                          <p:spTgt spid="105"/>
                                        </p:tgtEl>
                                        <p:attrNameLst>
                                          <p:attrName>style.visibility</p:attrName>
                                        </p:attrNameLst>
                                      </p:cBhvr>
                                      <p:to>
                                        <p:strVal val="visible"/>
                                      </p:to>
                                    </p:set>
                                    <p:animEffect transition="in" filter="fade">
                                      <p:cBhvr>
                                        <p:cTn id="296" dur="500"/>
                                        <p:tgtEl>
                                          <p:spTgt spid="105"/>
                                        </p:tgtEl>
                                      </p:cBhvr>
                                    </p:animEffect>
                                  </p:childTnLst>
                                </p:cTn>
                              </p:par>
                              <p:par>
                                <p:cTn id="297" presetID="10" presetClass="entr" presetSubtype="0" fill="hold" nodeType="withEffect">
                                  <p:stCondLst>
                                    <p:cond delay="0"/>
                                  </p:stCondLst>
                                  <p:childTnLst>
                                    <p:set>
                                      <p:cBhvr>
                                        <p:cTn id="298" dur="1" fill="hold">
                                          <p:stCondLst>
                                            <p:cond delay="0"/>
                                          </p:stCondLst>
                                        </p:cTn>
                                        <p:tgtEl>
                                          <p:spTgt spid="106"/>
                                        </p:tgtEl>
                                        <p:attrNameLst>
                                          <p:attrName>style.visibility</p:attrName>
                                        </p:attrNameLst>
                                      </p:cBhvr>
                                      <p:to>
                                        <p:strVal val="visible"/>
                                      </p:to>
                                    </p:set>
                                    <p:animEffect transition="in" filter="fade">
                                      <p:cBhvr>
                                        <p:cTn id="299" dur="500"/>
                                        <p:tgtEl>
                                          <p:spTgt spid="106"/>
                                        </p:tgtEl>
                                      </p:cBhvr>
                                    </p:animEffect>
                                  </p:childTnLst>
                                </p:cTn>
                              </p:par>
                              <p:par>
                                <p:cTn id="300" presetID="10" presetClass="entr" presetSubtype="0" fill="hold" nodeType="withEffect">
                                  <p:stCondLst>
                                    <p:cond delay="0"/>
                                  </p:stCondLst>
                                  <p:childTnLst>
                                    <p:set>
                                      <p:cBhvr>
                                        <p:cTn id="301" dur="1" fill="hold">
                                          <p:stCondLst>
                                            <p:cond delay="0"/>
                                          </p:stCondLst>
                                        </p:cTn>
                                        <p:tgtEl>
                                          <p:spTgt spid="107"/>
                                        </p:tgtEl>
                                        <p:attrNameLst>
                                          <p:attrName>style.visibility</p:attrName>
                                        </p:attrNameLst>
                                      </p:cBhvr>
                                      <p:to>
                                        <p:strVal val="visible"/>
                                      </p:to>
                                    </p:set>
                                    <p:animEffect transition="in" filter="fade">
                                      <p:cBhvr>
                                        <p:cTn id="302" dur="500"/>
                                        <p:tgtEl>
                                          <p:spTgt spid="107"/>
                                        </p:tgtEl>
                                      </p:cBhvr>
                                    </p:animEffect>
                                  </p:childTnLst>
                                </p:cTn>
                              </p:par>
                              <p:par>
                                <p:cTn id="303" presetID="10" presetClass="entr" presetSubtype="0" fill="hold" nodeType="withEffect">
                                  <p:stCondLst>
                                    <p:cond delay="0"/>
                                  </p:stCondLst>
                                  <p:childTnLst>
                                    <p:set>
                                      <p:cBhvr>
                                        <p:cTn id="304" dur="1" fill="hold">
                                          <p:stCondLst>
                                            <p:cond delay="0"/>
                                          </p:stCondLst>
                                        </p:cTn>
                                        <p:tgtEl>
                                          <p:spTgt spid="108"/>
                                        </p:tgtEl>
                                        <p:attrNameLst>
                                          <p:attrName>style.visibility</p:attrName>
                                        </p:attrNameLst>
                                      </p:cBhvr>
                                      <p:to>
                                        <p:strVal val="visible"/>
                                      </p:to>
                                    </p:set>
                                    <p:animEffect transition="in" filter="fade">
                                      <p:cBhvr>
                                        <p:cTn id="305" dur="500"/>
                                        <p:tgtEl>
                                          <p:spTgt spid="108"/>
                                        </p:tgtEl>
                                      </p:cBhvr>
                                    </p:animEffect>
                                  </p:childTnLst>
                                </p:cTn>
                              </p:par>
                              <p:par>
                                <p:cTn id="306" presetID="10" presetClass="entr" presetSubtype="0" fill="hold" nodeType="withEffect">
                                  <p:stCondLst>
                                    <p:cond delay="0"/>
                                  </p:stCondLst>
                                  <p:childTnLst>
                                    <p:set>
                                      <p:cBhvr>
                                        <p:cTn id="307" dur="1" fill="hold">
                                          <p:stCondLst>
                                            <p:cond delay="0"/>
                                          </p:stCondLst>
                                        </p:cTn>
                                        <p:tgtEl>
                                          <p:spTgt spid="109"/>
                                        </p:tgtEl>
                                        <p:attrNameLst>
                                          <p:attrName>style.visibility</p:attrName>
                                        </p:attrNameLst>
                                      </p:cBhvr>
                                      <p:to>
                                        <p:strVal val="visible"/>
                                      </p:to>
                                    </p:set>
                                    <p:animEffect transition="in" filter="fade">
                                      <p:cBhvr>
                                        <p:cTn id="308" dur="500"/>
                                        <p:tgtEl>
                                          <p:spTgt spid="109"/>
                                        </p:tgtEl>
                                      </p:cBhvr>
                                    </p:animEffect>
                                  </p:childTnLst>
                                </p:cTn>
                              </p:par>
                              <p:par>
                                <p:cTn id="309" presetID="10" presetClass="entr" presetSubtype="0" fill="hold" nodeType="withEffect">
                                  <p:stCondLst>
                                    <p:cond delay="0"/>
                                  </p:stCondLst>
                                  <p:childTnLst>
                                    <p:set>
                                      <p:cBhvr>
                                        <p:cTn id="310" dur="1" fill="hold">
                                          <p:stCondLst>
                                            <p:cond delay="0"/>
                                          </p:stCondLst>
                                        </p:cTn>
                                        <p:tgtEl>
                                          <p:spTgt spid="110"/>
                                        </p:tgtEl>
                                        <p:attrNameLst>
                                          <p:attrName>style.visibility</p:attrName>
                                        </p:attrNameLst>
                                      </p:cBhvr>
                                      <p:to>
                                        <p:strVal val="visible"/>
                                      </p:to>
                                    </p:set>
                                    <p:animEffect transition="in" filter="fade">
                                      <p:cBhvr>
                                        <p:cTn id="311" dur="500"/>
                                        <p:tgtEl>
                                          <p:spTgt spid="110"/>
                                        </p:tgtEl>
                                      </p:cBhvr>
                                    </p:animEffect>
                                  </p:childTnLst>
                                </p:cTn>
                              </p:par>
                              <p:par>
                                <p:cTn id="312" presetID="10" presetClass="entr" presetSubtype="0" fill="hold" nodeType="withEffect">
                                  <p:stCondLst>
                                    <p:cond delay="0"/>
                                  </p:stCondLst>
                                  <p:childTnLst>
                                    <p:set>
                                      <p:cBhvr>
                                        <p:cTn id="313" dur="1" fill="hold">
                                          <p:stCondLst>
                                            <p:cond delay="0"/>
                                          </p:stCondLst>
                                        </p:cTn>
                                        <p:tgtEl>
                                          <p:spTgt spid="111"/>
                                        </p:tgtEl>
                                        <p:attrNameLst>
                                          <p:attrName>style.visibility</p:attrName>
                                        </p:attrNameLst>
                                      </p:cBhvr>
                                      <p:to>
                                        <p:strVal val="visible"/>
                                      </p:to>
                                    </p:set>
                                    <p:animEffect transition="in" filter="fade">
                                      <p:cBhvr>
                                        <p:cTn id="314" dur="500"/>
                                        <p:tgtEl>
                                          <p:spTgt spid="111"/>
                                        </p:tgtEl>
                                      </p:cBhvr>
                                    </p:animEffect>
                                  </p:childTnLst>
                                </p:cTn>
                              </p:par>
                              <p:par>
                                <p:cTn id="315" presetID="10" presetClass="entr" presetSubtype="0" fill="hold" nodeType="withEffect">
                                  <p:stCondLst>
                                    <p:cond delay="0"/>
                                  </p:stCondLst>
                                  <p:childTnLst>
                                    <p:set>
                                      <p:cBhvr>
                                        <p:cTn id="316" dur="1" fill="hold">
                                          <p:stCondLst>
                                            <p:cond delay="0"/>
                                          </p:stCondLst>
                                        </p:cTn>
                                        <p:tgtEl>
                                          <p:spTgt spid="112"/>
                                        </p:tgtEl>
                                        <p:attrNameLst>
                                          <p:attrName>style.visibility</p:attrName>
                                        </p:attrNameLst>
                                      </p:cBhvr>
                                      <p:to>
                                        <p:strVal val="visible"/>
                                      </p:to>
                                    </p:set>
                                    <p:animEffect transition="in" filter="fade">
                                      <p:cBhvr>
                                        <p:cTn id="317" dur="500"/>
                                        <p:tgtEl>
                                          <p:spTgt spid="112"/>
                                        </p:tgtEl>
                                      </p:cBhvr>
                                    </p:animEffect>
                                  </p:childTnLst>
                                </p:cTn>
                              </p:par>
                              <p:par>
                                <p:cTn id="318" presetID="10" presetClass="entr" presetSubtype="0" fill="hold" nodeType="withEffect">
                                  <p:stCondLst>
                                    <p:cond delay="0"/>
                                  </p:stCondLst>
                                  <p:childTnLst>
                                    <p:set>
                                      <p:cBhvr>
                                        <p:cTn id="319" dur="1" fill="hold">
                                          <p:stCondLst>
                                            <p:cond delay="0"/>
                                          </p:stCondLst>
                                        </p:cTn>
                                        <p:tgtEl>
                                          <p:spTgt spid="113"/>
                                        </p:tgtEl>
                                        <p:attrNameLst>
                                          <p:attrName>style.visibility</p:attrName>
                                        </p:attrNameLst>
                                      </p:cBhvr>
                                      <p:to>
                                        <p:strVal val="visible"/>
                                      </p:to>
                                    </p:set>
                                    <p:animEffect transition="in" filter="fade">
                                      <p:cBhvr>
                                        <p:cTn id="320" dur="500"/>
                                        <p:tgtEl>
                                          <p:spTgt spid="113"/>
                                        </p:tgtEl>
                                      </p:cBhvr>
                                    </p:animEffect>
                                  </p:childTnLst>
                                </p:cTn>
                              </p:par>
                              <p:par>
                                <p:cTn id="321" presetID="10" presetClass="entr" presetSubtype="0" fill="hold" nodeType="with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fade">
                                      <p:cBhvr>
                                        <p:cTn id="323" dur="500"/>
                                        <p:tgtEl>
                                          <p:spTgt spid="114"/>
                                        </p:tgtEl>
                                      </p:cBhvr>
                                    </p:animEffect>
                                  </p:childTnLst>
                                </p:cTn>
                              </p:par>
                              <p:par>
                                <p:cTn id="324" presetID="10" presetClass="entr" presetSubtype="0" fill="hold" nodeType="withEffect">
                                  <p:stCondLst>
                                    <p:cond delay="0"/>
                                  </p:stCondLst>
                                  <p:childTnLst>
                                    <p:set>
                                      <p:cBhvr>
                                        <p:cTn id="325" dur="1" fill="hold">
                                          <p:stCondLst>
                                            <p:cond delay="0"/>
                                          </p:stCondLst>
                                        </p:cTn>
                                        <p:tgtEl>
                                          <p:spTgt spid="115"/>
                                        </p:tgtEl>
                                        <p:attrNameLst>
                                          <p:attrName>style.visibility</p:attrName>
                                        </p:attrNameLst>
                                      </p:cBhvr>
                                      <p:to>
                                        <p:strVal val="visible"/>
                                      </p:to>
                                    </p:set>
                                    <p:animEffect transition="in" filter="fade">
                                      <p:cBhvr>
                                        <p:cTn id="326" dur="500"/>
                                        <p:tgtEl>
                                          <p:spTgt spid="115"/>
                                        </p:tgtEl>
                                      </p:cBhvr>
                                    </p:animEffect>
                                  </p:childTnLst>
                                </p:cTn>
                              </p:par>
                              <p:par>
                                <p:cTn id="327" presetID="10" presetClass="entr" presetSubtype="0" fill="hold" nodeType="withEffect">
                                  <p:stCondLst>
                                    <p:cond delay="0"/>
                                  </p:stCondLst>
                                  <p:childTnLst>
                                    <p:set>
                                      <p:cBhvr>
                                        <p:cTn id="328" dur="1" fill="hold">
                                          <p:stCondLst>
                                            <p:cond delay="0"/>
                                          </p:stCondLst>
                                        </p:cTn>
                                        <p:tgtEl>
                                          <p:spTgt spid="116"/>
                                        </p:tgtEl>
                                        <p:attrNameLst>
                                          <p:attrName>style.visibility</p:attrName>
                                        </p:attrNameLst>
                                      </p:cBhvr>
                                      <p:to>
                                        <p:strVal val="visible"/>
                                      </p:to>
                                    </p:set>
                                    <p:animEffect transition="in" filter="fade">
                                      <p:cBhvr>
                                        <p:cTn id="329" dur="500"/>
                                        <p:tgtEl>
                                          <p:spTgt spid="116"/>
                                        </p:tgtEl>
                                      </p:cBhvr>
                                    </p:animEffect>
                                  </p:childTnLst>
                                </p:cTn>
                              </p:par>
                              <p:par>
                                <p:cTn id="330" presetID="10" presetClass="entr" presetSubtype="0" fill="hold" nodeType="withEffect">
                                  <p:stCondLst>
                                    <p:cond delay="0"/>
                                  </p:stCondLst>
                                  <p:childTnLst>
                                    <p:set>
                                      <p:cBhvr>
                                        <p:cTn id="331" dur="1" fill="hold">
                                          <p:stCondLst>
                                            <p:cond delay="0"/>
                                          </p:stCondLst>
                                        </p:cTn>
                                        <p:tgtEl>
                                          <p:spTgt spid="117"/>
                                        </p:tgtEl>
                                        <p:attrNameLst>
                                          <p:attrName>style.visibility</p:attrName>
                                        </p:attrNameLst>
                                      </p:cBhvr>
                                      <p:to>
                                        <p:strVal val="visible"/>
                                      </p:to>
                                    </p:set>
                                    <p:animEffect transition="in" filter="fade">
                                      <p:cBhvr>
                                        <p:cTn id="332" dur="500"/>
                                        <p:tgtEl>
                                          <p:spTgt spid="117"/>
                                        </p:tgtEl>
                                      </p:cBhvr>
                                    </p:animEffect>
                                  </p:childTnLst>
                                </p:cTn>
                              </p:par>
                              <p:par>
                                <p:cTn id="333" presetID="10" presetClass="entr" presetSubtype="0" fill="hold" nodeType="withEffect">
                                  <p:stCondLst>
                                    <p:cond delay="0"/>
                                  </p:stCondLst>
                                  <p:childTnLst>
                                    <p:set>
                                      <p:cBhvr>
                                        <p:cTn id="334" dur="1" fill="hold">
                                          <p:stCondLst>
                                            <p:cond delay="0"/>
                                          </p:stCondLst>
                                        </p:cTn>
                                        <p:tgtEl>
                                          <p:spTgt spid="118"/>
                                        </p:tgtEl>
                                        <p:attrNameLst>
                                          <p:attrName>style.visibility</p:attrName>
                                        </p:attrNameLst>
                                      </p:cBhvr>
                                      <p:to>
                                        <p:strVal val="visible"/>
                                      </p:to>
                                    </p:set>
                                    <p:animEffect transition="in" filter="fade">
                                      <p:cBhvr>
                                        <p:cTn id="335" dur="500"/>
                                        <p:tgtEl>
                                          <p:spTgt spid="118"/>
                                        </p:tgtEl>
                                      </p:cBhvr>
                                    </p:animEffect>
                                  </p:childTnLst>
                                </p:cTn>
                              </p:par>
                              <p:par>
                                <p:cTn id="336" presetID="10" presetClass="entr" presetSubtype="0" fill="hold" nodeType="withEffect">
                                  <p:stCondLst>
                                    <p:cond delay="0"/>
                                  </p:stCondLst>
                                  <p:childTnLst>
                                    <p:set>
                                      <p:cBhvr>
                                        <p:cTn id="337" dur="1" fill="hold">
                                          <p:stCondLst>
                                            <p:cond delay="0"/>
                                          </p:stCondLst>
                                        </p:cTn>
                                        <p:tgtEl>
                                          <p:spTgt spid="119"/>
                                        </p:tgtEl>
                                        <p:attrNameLst>
                                          <p:attrName>style.visibility</p:attrName>
                                        </p:attrNameLst>
                                      </p:cBhvr>
                                      <p:to>
                                        <p:strVal val="visible"/>
                                      </p:to>
                                    </p:set>
                                    <p:animEffect transition="in" filter="fade">
                                      <p:cBhvr>
                                        <p:cTn id="338" dur="500"/>
                                        <p:tgtEl>
                                          <p:spTgt spid="119"/>
                                        </p:tgtEl>
                                      </p:cBhvr>
                                    </p:animEffect>
                                  </p:childTnLst>
                                </p:cTn>
                              </p:par>
                              <p:par>
                                <p:cTn id="339" presetID="10" presetClass="entr" presetSubtype="0" fill="hold" nodeType="withEffect">
                                  <p:stCondLst>
                                    <p:cond delay="0"/>
                                  </p:stCondLst>
                                  <p:childTnLst>
                                    <p:set>
                                      <p:cBhvr>
                                        <p:cTn id="340" dur="1" fill="hold">
                                          <p:stCondLst>
                                            <p:cond delay="0"/>
                                          </p:stCondLst>
                                        </p:cTn>
                                        <p:tgtEl>
                                          <p:spTgt spid="120"/>
                                        </p:tgtEl>
                                        <p:attrNameLst>
                                          <p:attrName>style.visibility</p:attrName>
                                        </p:attrNameLst>
                                      </p:cBhvr>
                                      <p:to>
                                        <p:strVal val="visible"/>
                                      </p:to>
                                    </p:set>
                                    <p:animEffect transition="in" filter="fade">
                                      <p:cBhvr>
                                        <p:cTn id="341" dur="500"/>
                                        <p:tgtEl>
                                          <p:spTgt spid="120"/>
                                        </p:tgtEl>
                                      </p:cBhvr>
                                    </p:animEffect>
                                  </p:childTnLst>
                                </p:cTn>
                              </p:par>
                              <p:par>
                                <p:cTn id="342" presetID="10" presetClass="entr" presetSubtype="0" fill="hold" nodeType="withEffect">
                                  <p:stCondLst>
                                    <p:cond delay="0"/>
                                  </p:stCondLst>
                                  <p:childTnLst>
                                    <p:set>
                                      <p:cBhvr>
                                        <p:cTn id="343" dur="1" fill="hold">
                                          <p:stCondLst>
                                            <p:cond delay="0"/>
                                          </p:stCondLst>
                                        </p:cTn>
                                        <p:tgtEl>
                                          <p:spTgt spid="121"/>
                                        </p:tgtEl>
                                        <p:attrNameLst>
                                          <p:attrName>style.visibility</p:attrName>
                                        </p:attrNameLst>
                                      </p:cBhvr>
                                      <p:to>
                                        <p:strVal val="visible"/>
                                      </p:to>
                                    </p:set>
                                    <p:animEffect transition="in" filter="fade">
                                      <p:cBhvr>
                                        <p:cTn id="344" dur="500"/>
                                        <p:tgtEl>
                                          <p:spTgt spid="121"/>
                                        </p:tgtEl>
                                      </p:cBhvr>
                                    </p:animEffect>
                                  </p:childTnLst>
                                </p:cTn>
                              </p:par>
                              <p:par>
                                <p:cTn id="345" presetID="10" presetClass="entr" presetSubtype="0" fill="hold" nodeType="withEffect">
                                  <p:stCondLst>
                                    <p:cond delay="0"/>
                                  </p:stCondLst>
                                  <p:childTnLst>
                                    <p:set>
                                      <p:cBhvr>
                                        <p:cTn id="346" dur="1" fill="hold">
                                          <p:stCondLst>
                                            <p:cond delay="0"/>
                                          </p:stCondLst>
                                        </p:cTn>
                                        <p:tgtEl>
                                          <p:spTgt spid="122"/>
                                        </p:tgtEl>
                                        <p:attrNameLst>
                                          <p:attrName>style.visibility</p:attrName>
                                        </p:attrNameLst>
                                      </p:cBhvr>
                                      <p:to>
                                        <p:strVal val="visible"/>
                                      </p:to>
                                    </p:set>
                                    <p:animEffect transition="in" filter="fade">
                                      <p:cBhvr>
                                        <p:cTn id="347" dur="500"/>
                                        <p:tgtEl>
                                          <p:spTgt spid="122"/>
                                        </p:tgtEl>
                                      </p:cBhvr>
                                    </p:animEffect>
                                  </p:childTnLst>
                                </p:cTn>
                              </p:par>
                              <p:par>
                                <p:cTn id="348" presetID="10" presetClass="entr" presetSubtype="0" fill="hold" nodeType="withEffect">
                                  <p:stCondLst>
                                    <p:cond delay="0"/>
                                  </p:stCondLst>
                                  <p:childTnLst>
                                    <p:set>
                                      <p:cBhvr>
                                        <p:cTn id="349" dur="1" fill="hold">
                                          <p:stCondLst>
                                            <p:cond delay="0"/>
                                          </p:stCondLst>
                                        </p:cTn>
                                        <p:tgtEl>
                                          <p:spTgt spid="123"/>
                                        </p:tgtEl>
                                        <p:attrNameLst>
                                          <p:attrName>style.visibility</p:attrName>
                                        </p:attrNameLst>
                                      </p:cBhvr>
                                      <p:to>
                                        <p:strVal val="visible"/>
                                      </p:to>
                                    </p:set>
                                    <p:animEffect transition="in" filter="fade">
                                      <p:cBhvr>
                                        <p:cTn id="350" dur="500"/>
                                        <p:tgtEl>
                                          <p:spTgt spid="123"/>
                                        </p:tgtEl>
                                      </p:cBhvr>
                                    </p:animEffect>
                                  </p:childTnLst>
                                </p:cTn>
                              </p:par>
                              <p:par>
                                <p:cTn id="351" presetID="10" presetClass="entr" presetSubtype="0" fill="hold" nodeType="withEffect">
                                  <p:stCondLst>
                                    <p:cond delay="0"/>
                                  </p:stCondLst>
                                  <p:childTnLst>
                                    <p:set>
                                      <p:cBhvr>
                                        <p:cTn id="352" dur="1" fill="hold">
                                          <p:stCondLst>
                                            <p:cond delay="0"/>
                                          </p:stCondLst>
                                        </p:cTn>
                                        <p:tgtEl>
                                          <p:spTgt spid="124"/>
                                        </p:tgtEl>
                                        <p:attrNameLst>
                                          <p:attrName>style.visibility</p:attrName>
                                        </p:attrNameLst>
                                      </p:cBhvr>
                                      <p:to>
                                        <p:strVal val="visible"/>
                                      </p:to>
                                    </p:set>
                                    <p:animEffect transition="in" filter="fade">
                                      <p:cBhvr>
                                        <p:cTn id="353" dur="500"/>
                                        <p:tgtEl>
                                          <p:spTgt spid="124"/>
                                        </p:tgtEl>
                                      </p:cBhvr>
                                    </p:animEffect>
                                  </p:childTnLst>
                                </p:cTn>
                              </p:par>
                              <p:par>
                                <p:cTn id="354" presetID="10" presetClass="entr" presetSubtype="0" fill="hold" nodeType="withEffect">
                                  <p:stCondLst>
                                    <p:cond delay="0"/>
                                  </p:stCondLst>
                                  <p:childTnLst>
                                    <p:set>
                                      <p:cBhvr>
                                        <p:cTn id="355" dur="1" fill="hold">
                                          <p:stCondLst>
                                            <p:cond delay="0"/>
                                          </p:stCondLst>
                                        </p:cTn>
                                        <p:tgtEl>
                                          <p:spTgt spid="125"/>
                                        </p:tgtEl>
                                        <p:attrNameLst>
                                          <p:attrName>style.visibility</p:attrName>
                                        </p:attrNameLst>
                                      </p:cBhvr>
                                      <p:to>
                                        <p:strVal val="visible"/>
                                      </p:to>
                                    </p:set>
                                    <p:animEffect transition="in" filter="fade">
                                      <p:cBhvr>
                                        <p:cTn id="356" dur="500"/>
                                        <p:tgtEl>
                                          <p:spTgt spid="125"/>
                                        </p:tgtEl>
                                      </p:cBhvr>
                                    </p:animEffect>
                                  </p:childTnLst>
                                </p:cTn>
                              </p:par>
                              <p:par>
                                <p:cTn id="357" presetID="10" presetClass="entr" presetSubtype="0" fill="hold"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fade">
                                      <p:cBhvr>
                                        <p:cTn id="359" dur="500"/>
                                        <p:tgtEl>
                                          <p:spTgt spid="126"/>
                                        </p:tgtEl>
                                      </p:cBhvr>
                                    </p:animEffect>
                                  </p:childTnLst>
                                </p:cTn>
                              </p:par>
                              <p:par>
                                <p:cTn id="360" presetID="10" presetClass="entr" presetSubtype="0" fill="hold" nodeType="withEffect">
                                  <p:stCondLst>
                                    <p:cond delay="0"/>
                                  </p:stCondLst>
                                  <p:childTnLst>
                                    <p:set>
                                      <p:cBhvr>
                                        <p:cTn id="361" dur="1" fill="hold">
                                          <p:stCondLst>
                                            <p:cond delay="0"/>
                                          </p:stCondLst>
                                        </p:cTn>
                                        <p:tgtEl>
                                          <p:spTgt spid="127"/>
                                        </p:tgtEl>
                                        <p:attrNameLst>
                                          <p:attrName>style.visibility</p:attrName>
                                        </p:attrNameLst>
                                      </p:cBhvr>
                                      <p:to>
                                        <p:strVal val="visible"/>
                                      </p:to>
                                    </p:set>
                                    <p:animEffect transition="in" filter="fade">
                                      <p:cBhvr>
                                        <p:cTn id="362" dur="500"/>
                                        <p:tgtEl>
                                          <p:spTgt spid="127"/>
                                        </p:tgtEl>
                                      </p:cBhvr>
                                    </p:animEffect>
                                  </p:childTnLst>
                                </p:cTn>
                              </p:par>
                              <p:par>
                                <p:cTn id="363" presetID="10" presetClass="entr" presetSubtype="0" fill="hold" nodeType="withEffect">
                                  <p:stCondLst>
                                    <p:cond delay="0"/>
                                  </p:stCondLst>
                                  <p:childTnLst>
                                    <p:set>
                                      <p:cBhvr>
                                        <p:cTn id="364" dur="1" fill="hold">
                                          <p:stCondLst>
                                            <p:cond delay="0"/>
                                          </p:stCondLst>
                                        </p:cTn>
                                        <p:tgtEl>
                                          <p:spTgt spid="128"/>
                                        </p:tgtEl>
                                        <p:attrNameLst>
                                          <p:attrName>style.visibility</p:attrName>
                                        </p:attrNameLst>
                                      </p:cBhvr>
                                      <p:to>
                                        <p:strVal val="visible"/>
                                      </p:to>
                                    </p:set>
                                    <p:animEffect transition="in" filter="fade">
                                      <p:cBhvr>
                                        <p:cTn id="365" dur="500"/>
                                        <p:tgtEl>
                                          <p:spTgt spid="128"/>
                                        </p:tgtEl>
                                      </p:cBhvr>
                                    </p:animEffect>
                                  </p:childTnLst>
                                </p:cTn>
                              </p:par>
                              <p:par>
                                <p:cTn id="366" presetID="10" presetClass="entr" presetSubtype="0" fill="hold" nodeType="withEffect">
                                  <p:stCondLst>
                                    <p:cond delay="0"/>
                                  </p:stCondLst>
                                  <p:childTnLst>
                                    <p:set>
                                      <p:cBhvr>
                                        <p:cTn id="367" dur="1" fill="hold">
                                          <p:stCondLst>
                                            <p:cond delay="0"/>
                                          </p:stCondLst>
                                        </p:cTn>
                                        <p:tgtEl>
                                          <p:spTgt spid="129"/>
                                        </p:tgtEl>
                                        <p:attrNameLst>
                                          <p:attrName>style.visibility</p:attrName>
                                        </p:attrNameLst>
                                      </p:cBhvr>
                                      <p:to>
                                        <p:strVal val="visible"/>
                                      </p:to>
                                    </p:set>
                                    <p:animEffect transition="in" filter="fade">
                                      <p:cBhvr>
                                        <p:cTn id="368" dur="500"/>
                                        <p:tgtEl>
                                          <p:spTgt spid="129"/>
                                        </p:tgtEl>
                                      </p:cBhvr>
                                    </p:animEffect>
                                  </p:childTnLst>
                                </p:cTn>
                              </p:par>
                              <p:par>
                                <p:cTn id="369" presetID="10" presetClass="entr" presetSubtype="0" fill="hold" nodeType="withEffect">
                                  <p:stCondLst>
                                    <p:cond delay="0"/>
                                  </p:stCondLst>
                                  <p:childTnLst>
                                    <p:set>
                                      <p:cBhvr>
                                        <p:cTn id="370" dur="1" fill="hold">
                                          <p:stCondLst>
                                            <p:cond delay="0"/>
                                          </p:stCondLst>
                                        </p:cTn>
                                        <p:tgtEl>
                                          <p:spTgt spid="130"/>
                                        </p:tgtEl>
                                        <p:attrNameLst>
                                          <p:attrName>style.visibility</p:attrName>
                                        </p:attrNameLst>
                                      </p:cBhvr>
                                      <p:to>
                                        <p:strVal val="visible"/>
                                      </p:to>
                                    </p:set>
                                    <p:animEffect transition="in" filter="fade">
                                      <p:cBhvr>
                                        <p:cTn id="371" dur="500"/>
                                        <p:tgtEl>
                                          <p:spTgt spid="130"/>
                                        </p:tgtEl>
                                      </p:cBhvr>
                                    </p:animEffect>
                                  </p:childTnLst>
                                </p:cTn>
                              </p:par>
                              <p:par>
                                <p:cTn id="372" presetID="10" presetClass="entr" presetSubtype="0" fill="hold" nodeType="withEffect">
                                  <p:stCondLst>
                                    <p:cond delay="0"/>
                                  </p:stCondLst>
                                  <p:childTnLst>
                                    <p:set>
                                      <p:cBhvr>
                                        <p:cTn id="373" dur="1" fill="hold">
                                          <p:stCondLst>
                                            <p:cond delay="0"/>
                                          </p:stCondLst>
                                        </p:cTn>
                                        <p:tgtEl>
                                          <p:spTgt spid="131"/>
                                        </p:tgtEl>
                                        <p:attrNameLst>
                                          <p:attrName>style.visibility</p:attrName>
                                        </p:attrNameLst>
                                      </p:cBhvr>
                                      <p:to>
                                        <p:strVal val="visible"/>
                                      </p:to>
                                    </p:set>
                                    <p:animEffect transition="in" filter="fade">
                                      <p:cBhvr>
                                        <p:cTn id="374" dur="500"/>
                                        <p:tgtEl>
                                          <p:spTgt spid="131"/>
                                        </p:tgtEl>
                                      </p:cBhvr>
                                    </p:animEffect>
                                  </p:childTnLst>
                                </p:cTn>
                              </p:par>
                              <p:par>
                                <p:cTn id="375" presetID="10" presetClass="entr" presetSubtype="0" fill="hold" nodeType="withEffect">
                                  <p:stCondLst>
                                    <p:cond delay="0"/>
                                  </p:stCondLst>
                                  <p:childTnLst>
                                    <p:set>
                                      <p:cBhvr>
                                        <p:cTn id="376" dur="1" fill="hold">
                                          <p:stCondLst>
                                            <p:cond delay="0"/>
                                          </p:stCondLst>
                                        </p:cTn>
                                        <p:tgtEl>
                                          <p:spTgt spid="132"/>
                                        </p:tgtEl>
                                        <p:attrNameLst>
                                          <p:attrName>style.visibility</p:attrName>
                                        </p:attrNameLst>
                                      </p:cBhvr>
                                      <p:to>
                                        <p:strVal val="visible"/>
                                      </p:to>
                                    </p:set>
                                    <p:animEffect transition="in" filter="fade">
                                      <p:cBhvr>
                                        <p:cTn id="377" dur="500"/>
                                        <p:tgtEl>
                                          <p:spTgt spid="132"/>
                                        </p:tgtEl>
                                      </p:cBhvr>
                                    </p:animEffect>
                                  </p:childTnLst>
                                </p:cTn>
                              </p:par>
                              <p:par>
                                <p:cTn id="378" presetID="10" presetClass="entr" presetSubtype="0" fill="hold" nodeType="withEffect">
                                  <p:stCondLst>
                                    <p:cond delay="0"/>
                                  </p:stCondLst>
                                  <p:childTnLst>
                                    <p:set>
                                      <p:cBhvr>
                                        <p:cTn id="379" dur="1" fill="hold">
                                          <p:stCondLst>
                                            <p:cond delay="0"/>
                                          </p:stCondLst>
                                        </p:cTn>
                                        <p:tgtEl>
                                          <p:spTgt spid="133"/>
                                        </p:tgtEl>
                                        <p:attrNameLst>
                                          <p:attrName>style.visibility</p:attrName>
                                        </p:attrNameLst>
                                      </p:cBhvr>
                                      <p:to>
                                        <p:strVal val="visible"/>
                                      </p:to>
                                    </p:set>
                                    <p:animEffect transition="in" filter="fade">
                                      <p:cBhvr>
                                        <p:cTn id="380" dur="500"/>
                                        <p:tgtEl>
                                          <p:spTgt spid="133"/>
                                        </p:tgtEl>
                                      </p:cBhvr>
                                    </p:animEffect>
                                  </p:childTnLst>
                                </p:cTn>
                              </p:par>
                              <p:par>
                                <p:cTn id="381" presetID="10" presetClass="entr" presetSubtype="0" fill="hold" nodeType="withEffect">
                                  <p:stCondLst>
                                    <p:cond delay="0"/>
                                  </p:stCondLst>
                                  <p:childTnLst>
                                    <p:set>
                                      <p:cBhvr>
                                        <p:cTn id="382" dur="1" fill="hold">
                                          <p:stCondLst>
                                            <p:cond delay="0"/>
                                          </p:stCondLst>
                                        </p:cTn>
                                        <p:tgtEl>
                                          <p:spTgt spid="134"/>
                                        </p:tgtEl>
                                        <p:attrNameLst>
                                          <p:attrName>style.visibility</p:attrName>
                                        </p:attrNameLst>
                                      </p:cBhvr>
                                      <p:to>
                                        <p:strVal val="visible"/>
                                      </p:to>
                                    </p:set>
                                    <p:animEffect transition="in" filter="fade">
                                      <p:cBhvr>
                                        <p:cTn id="383" dur="500"/>
                                        <p:tgtEl>
                                          <p:spTgt spid="134"/>
                                        </p:tgtEl>
                                      </p:cBhvr>
                                    </p:animEffect>
                                  </p:childTnLst>
                                </p:cTn>
                              </p:par>
                              <p:par>
                                <p:cTn id="384" presetID="10" presetClass="entr" presetSubtype="0" fill="hold" nodeType="withEffect">
                                  <p:stCondLst>
                                    <p:cond delay="0"/>
                                  </p:stCondLst>
                                  <p:childTnLst>
                                    <p:set>
                                      <p:cBhvr>
                                        <p:cTn id="385" dur="1" fill="hold">
                                          <p:stCondLst>
                                            <p:cond delay="0"/>
                                          </p:stCondLst>
                                        </p:cTn>
                                        <p:tgtEl>
                                          <p:spTgt spid="135"/>
                                        </p:tgtEl>
                                        <p:attrNameLst>
                                          <p:attrName>style.visibility</p:attrName>
                                        </p:attrNameLst>
                                      </p:cBhvr>
                                      <p:to>
                                        <p:strVal val="visible"/>
                                      </p:to>
                                    </p:set>
                                    <p:animEffect transition="in" filter="fade">
                                      <p:cBhvr>
                                        <p:cTn id="386" dur="500"/>
                                        <p:tgtEl>
                                          <p:spTgt spid="135"/>
                                        </p:tgtEl>
                                      </p:cBhvr>
                                    </p:animEffect>
                                  </p:childTnLst>
                                </p:cTn>
                              </p:par>
                              <p:par>
                                <p:cTn id="387" presetID="10" presetClass="entr" presetSubtype="0" fill="hold" nodeType="withEffect">
                                  <p:stCondLst>
                                    <p:cond delay="0"/>
                                  </p:stCondLst>
                                  <p:childTnLst>
                                    <p:set>
                                      <p:cBhvr>
                                        <p:cTn id="388" dur="1" fill="hold">
                                          <p:stCondLst>
                                            <p:cond delay="0"/>
                                          </p:stCondLst>
                                        </p:cTn>
                                        <p:tgtEl>
                                          <p:spTgt spid="137"/>
                                        </p:tgtEl>
                                        <p:attrNameLst>
                                          <p:attrName>style.visibility</p:attrName>
                                        </p:attrNameLst>
                                      </p:cBhvr>
                                      <p:to>
                                        <p:strVal val="visible"/>
                                      </p:to>
                                    </p:set>
                                    <p:animEffect transition="in" filter="fade">
                                      <p:cBhvr>
                                        <p:cTn id="389" dur="500"/>
                                        <p:tgtEl>
                                          <p:spTgt spid="137"/>
                                        </p:tgtEl>
                                      </p:cBhvr>
                                    </p:animEffect>
                                  </p:childTnLst>
                                </p:cTn>
                              </p:par>
                              <p:par>
                                <p:cTn id="390" presetID="10" presetClass="entr" presetSubtype="0" fill="hold" nodeType="withEffect">
                                  <p:stCondLst>
                                    <p:cond delay="0"/>
                                  </p:stCondLst>
                                  <p:childTnLst>
                                    <p:set>
                                      <p:cBhvr>
                                        <p:cTn id="391" dur="1" fill="hold">
                                          <p:stCondLst>
                                            <p:cond delay="0"/>
                                          </p:stCondLst>
                                        </p:cTn>
                                        <p:tgtEl>
                                          <p:spTgt spid="138"/>
                                        </p:tgtEl>
                                        <p:attrNameLst>
                                          <p:attrName>style.visibility</p:attrName>
                                        </p:attrNameLst>
                                      </p:cBhvr>
                                      <p:to>
                                        <p:strVal val="visible"/>
                                      </p:to>
                                    </p:set>
                                    <p:animEffect transition="in" filter="fade">
                                      <p:cBhvr>
                                        <p:cTn id="392" dur="500"/>
                                        <p:tgtEl>
                                          <p:spTgt spid="138"/>
                                        </p:tgtEl>
                                      </p:cBhvr>
                                    </p:animEffect>
                                  </p:childTnLst>
                                </p:cTn>
                              </p:par>
                              <p:par>
                                <p:cTn id="393" presetID="10" presetClass="entr" presetSubtype="0" fill="hold" nodeType="withEffect">
                                  <p:stCondLst>
                                    <p:cond delay="0"/>
                                  </p:stCondLst>
                                  <p:childTnLst>
                                    <p:set>
                                      <p:cBhvr>
                                        <p:cTn id="394" dur="1" fill="hold">
                                          <p:stCondLst>
                                            <p:cond delay="0"/>
                                          </p:stCondLst>
                                        </p:cTn>
                                        <p:tgtEl>
                                          <p:spTgt spid="139"/>
                                        </p:tgtEl>
                                        <p:attrNameLst>
                                          <p:attrName>style.visibility</p:attrName>
                                        </p:attrNameLst>
                                      </p:cBhvr>
                                      <p:to>
                                        <p:strVal val="visible"/>
                                      </p:to>
                                    </p:set>
                                    <p:animEffect transition="in" filter="fade">
                                      <p:cBhvr>
                                        <p:cTn id="395" dur="500"/>
                                        <p:tgtEl>
                                          <p:spTgt spid="139"/>
                                        </p:tgtEl>
                                      </p:cBhvr>
                                    </p:animEffect>
                                  </p:childTnLst>
                                </p:cTn>
                              </p:par>
                              <p:par>
                                <p:cTn id="396" presetID="10" presetClass="entr" presetSubtype="0" fill="hold" nodeType="withEffect">
                                  <p:stCondLst>
                                    <p:cond delay="0"/>
                                  </p:stCondLst>
                                  <p:childTnLst>
                                    <p:set>
                                      <p:cBhvr>
                                        <p:cTn id="397" dur="1" fill="hold">
                                          <p:stCondLst>
                                            <p:cond delay="0"/>
                                          </p:stCondLst>
                                        </p:cTn>
                                        <p:tgtEl>
                                          <p:spTgt spid="136"/>
                                        </p:tgtEl>
                                        <p:attrNameLst>
                                          <p:attrName>style.visibility</p:attrName>
                                        </p:attrNameLst>
                                      </p:cBhvr>
                                      <p:to>
                                        <p:strVal val="visible"/>
                                      </p:to>
                                    </p:set>
                                    <p:animEffect transition="in" filter="fade">
                                      <p:cBhvr>
                                        <p:cTn id="398" dur="500"/>
                                        <p:tgtEl>
                                          <p:spTgt spid="136"/>
                                        </p:tgtEl>
                                      </p:cBhvr>
                                    </p:animEffect>
                                  </p:childTnLst>
                                </p:cTn>
                              </p:par>
                              <p:par>
                                <p:cTn id="399" presetID="10" presetClass="entr" presetSubtype="0" fill="hold" grpId="0" nodeType="withEffect">
                                  <p:stCondLst>
                                    <p:cond delay="0"/>
                                  </p:stCondLst>
                                  <p:childTnLst>
                                    <p:set>
                                      <p:cBhvr>
                                        <p:cTn id="400" dur="1" fill="hold">
                                          <p:stCondLst>
                                            <p:cond delay="0"/>
                                          </p:stCondLst>
                                        </p:cTn>
                                        <p:tgtEl>
                                          <p:spTgt spid="12"/>
                                        </p:tgtEl>
                                        <p:attrNameLst>
                                          <p:attrName>style.visibility</p:attrName>
                                        </p:attrNameLst>
                                      </p:cBhvr>
                                      <p:to>
                                        <p:strVal val="visible"/>
                                      </p:to>
                                    </p:set>
                                    <p:animEffect transition="in" filter="fade">
                                      <p:cBhvr>
                                        <p:cTn id="401" dur="500"/>
                                        <p:tgtEl>
                                          <p:spTgt spid="12"/>
                                        </p:tgtEl>
                                      </p:cBhvr>
                                    </p:animEffect>
                                  </p:childTnLst>
                                </p:cTn>
                              </p:par>
                              <p:par>
                                <p:cTn id="402" presetID="10" presetClass="entr" presetSubtype="0" fill="hold" grpId="0" nodeType="withEffect">
                                  <p:stCondLst>
                                    <p:cond delay="0"/>
                                  </p:stCondLst>
                                  <p:childTnLst>
                                    <p:set>
                                      <p:cBhvr>
                                        <p:cTn id="403" dur="1" fill="hold">
                                          <p:stCondLst>
                                            <p:cond delay="0"/>
                                          </p:stCondLst>
                                        </p:cTn>
                                        <p:tgtEl>
                                          <p:spTgt spid="141"/>
                                        </p:tgtEl>
                                        <p:attrNameLst>
                                          <p:attrName>style.visibility</p:attrName>
                                        </p:attrNameLst>
                                      </p:cBhvr>
                                      <p:to>
                                        <p:strVal val="visible"/>
                                      </p:to>
                                    </p:set>
                                    <p:animEffect transition="in" filter="fade">
                                      <p:cBhvr>
                                        <p:cTn id="404"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 grpId="0" build="p"/>
      <p:bldP spid="498" grpId="0" build="p"/>
      <p:bldP spid="499" grpId="0" build="p"/>
      <p:bldP spid="500" grpId="0" build="p"/>
      <p:bldP spid="501" grpId="0" build="p"/>
      <p:bldP spid="502" grpId="0" build="p"/>
      <p:bldP spid="503" grpId="0" animBg="1"/>
      <p:bldP spid="504" grpId="0"/>
      <p:bldP spid="505" grpId="0" animBg="1"/>
      <p:bldP spid="506" grpId="0"/>
      <p:bldP spid="507" grpId="0" animBg="1"/>
      <p:bldP spid="508" grpId="0"/>
      <p:bldP spid="12" grpId="0" animBg="1"/>
      <p:bldP spid="1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BFS vs A Star ALGORITHM (Dung lượng)</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 sz="1600" b="1" dirty="0">
                <a:solidFill>
                  <a:schemeClr val="accent6"/>
                </a:solidFill>
                <a:highlight>
                  <a:schemeClr val="dk1"/>
                </a:highlight>
                <a:latin typeface="Roboto Mono"/>
                <a:ea typeface="Roboto Mono"/>
                <a:cs typeface="Roboto Mono"/>
                <a:sym typeface="Roboto Mono"/>
              </a:rPr>
              <a:t>Dung lượng</a:t>
            </a:r>
            <a:endParaRPr sz="1600" b="1" i="0" u="none" strike="noStrike" cap="none" dirty="0">
              <a:solidFill>
                <a:schemeClr val="accent6"/>
              </a:solidFill>
              <a:highlight>
                <a:schemeClr val="dk1"/>
              </a:highlight>
              <a:latin typeface="Roboto Mono"/>
              <a:ea typeface="Roboto Mono"/>
              <a:cs typeface="Roboto Mono"/>
              <a:sym typeface="Roboto Mono"/>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a:buNone/>
            </a:pPr>
            <a:r>
              <a:rPr lang="en" sz="1400" b="0" i="0" u="none" strike="noStrike" cap="none" dirty="0">
                <a:solidFill>
                  <a:schemeClr val="lt1"/>
                </a:solidFill>
                <a:highlight>
                  <a:schemeClr val="dk1"/>
                </a:highlight>
                <a:latin typeface="Roboto Mono"/>
                <a:ea typeface="Roboto Mono"/>
                <a:cs typeface="Roboto Mono"/>
                <a:sym typeface="Roboto Mono"/>
              </a:rPr>
              <a:t>Theo đồ thị, ta thấy 90% BFS chiếm nhiều dung lượng hơn A*</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US" sz="1600" b="1" i="0" u="none" strike="noStrike" cap="none" dirty="0">
                <a:solidFill>
                  <a:schemeClr val="accent2"/>
                </a:solidFill>
                <a:highlight>
                  <a:schemeClr val="dk1"/>
                </a:highlight>
                <a:latin typeface="Roboto Mono"/>
                <a:ea typeface="Roboto Mono"/>
                <a:cs typeface="Roboto Mono"/>
                <a:sym typeface="Roboto Mono"/>
              </a:rPr>
              <a:t>Timeout</a:t>
            </a:r>
            <a:endParaRPr sz="1600" b="1" i="0" u="none" strike="noStrike" cap="none" dirty="0">
              <a:solidFill>
                <a:schemeClr val="accent2"/>
              </a:solidFill>
              <a:highlight>
                <a:schemeClr val="dk1"/>
              </a:highlight>
              <a:latin typeface="Roboto Mono"/>
              <a:ea typeface="Roboto Mono"/>
              <a:cs typeface="Roboto Mono"/>
              <a:sym typeface="Roboto Mono"/>
            </a:endParaRPr>
          </a:p>
        </p:txBody>
      </p:sp>
      <p:sp>
        <p:nvSpPr>
          <p:cNvPr id="3701" name="Google Shape;3701;p29"/>
          <p:cNvSpPr txBox="1"/>
          <p:nvPr/>
        </p:nvSpPr>
        <p:spPr>
          <a:xfrm>
            <a:off x="569256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a:buNone/>
            </a:pPr>
            <a:r>
              <a:rPr lang="en" dirty="0">
                <a:solidFill>
                  <a:schemeClr val="lt1"/>
                </a:solidFill>
                <a:highlight>
                  <a:schemeClr val="dk1"/>
                </a:highlight>
                <a:latin typeface="Roboto Mono"/>
                <a:ea typeface="Roboto Mono"/>
                <a:cs typeface="Roboto Mono"/>
                <a:sym typeface="Roboto Mono"/>
              </a:rPr>
              <a:t>Đa phần cả hai giải thuật đều có những map không thể giải </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2" name="Google Shape;3702;p29"/>
          <p:cNvSpPr txBox="1"/>
          <p:nvPr/>
        </p:nvSpPr>
        <p:spPr>
          <a:xfrm>
            <a:off x="7668768" y="173042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dirty="0">
                <a:solidFill>
                  <a:schemeClr val="accent6"/>
                </a:solidFill>
                <a:highlight>
                  <a:schemeClr val="dk1"/>
                </a:highlight>
                <a:latin typeface="Amatic SC"/>
                <a:ea typeface="Amatic SC"/>
                <a:cs typeface="Amatic SC"/>
                <a:sym typeface="Amatic SC"/>
              </a:rPr>
              <a:t>90</a:t>
            </a:r>
            <a:r>
              <a:rPr lang="en" sz="5900" b="1" i="0" u="none" strike="noStrike" cap="none" dirty="0">
                <a:solidFill>
                  <a:schemeClr val="accent6"/>
                </a:solidFill>
                <a:highlight>
                  <a:schemeClr val="dk1"/>
                </a:highlight>
                <a:latin typeface="Amatic SC"/>
                <a:ea typeface="Amatic SC"/>
                <a:cs typeface="Amatic SC"/>
                <a:sym typeface="Amatic SC"/>
              </a:rPr>
              <a:t>%</a:t>
            </a:r>
            <a:endParaRPr sz="5900" b="1" i="0" u="none" strike="noStrike" cap="none" dirty="0">
              <a:solidFill>
                <a:schemeClr val="accent6"/>
              </a:solidFill>
              <a:highlight>
                <a:schemeClr val="dk1"/>
              </a:highlight>
              <a:latin typeface="Amatic SC"/>
              <a:ea typeface="Amatic SC"/>
              <a:cs typeface="Amatic SC"/>
              <a:sym typeface="Amatic SC"/>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dirty="0">
                <a:solidFill>
                  <a:schemeClr val="accent2"/>
                </a:solidFill>
                <a:highlight>
                  <a:schemeClr val="dk1"/>
                </a:highlight>
                <a:latin typeface="Amatic SC"/>
                <a:ea typeface="Amatic SC"/>
                <a:cs typeface="Amatic SC"/>
                <a:sym typeface="Amatic SC"/>
              </a:rPr>
              <a:t>30p</a:t>
            </a:r>
            <a:endParaRPr sz="5900" b="1" i="0" u="none" strike="noStrike" cap="none" dirty="0">
              <a:solidFill>
                <a:schemeClr val="accent2"/>
              </a:solidFill>
              <a:highlight>
                <a:schemeClr val="dk1"/>
              </a:highlight>
              <a:latin typeface="Amatic SC"/>
              <a:ea typeface="Amatic SC"/>
              <a:cs typeface="Amatic SC"/>
              <a:sym typeface="Amatic SC"/>
            </a:endParaRPr>
          </a:p>
        </p:txBody>
      </p:sp>
      <p:graphicFrame>
        <p:nvGraphicFramePr>
          <p:cNvPr id="11" name="Chart 10">
            <a:extLst>
              <a:ext uri="{FF2B5EF4-FFF2-40B4-BE49-F238E27FC236}">
                <a16:creationId xmlns:a16="http://schemas.microsoft.com/office/drawing/2014/main" id="{C4F83946-D61A-4363-BAE7-3F04D2F3BC78}"/>
              </a:ext>
            </a:extLst>
          </p:cNvPr>
          <p:cNvGraphicFramePr/>
          <p:nvPr>
            <p:extLst>
              <p:ext uri="{D42A27DB-BD31-4B8C-83A1-F6EECF244321}">
                <p14:modId xmlns:p14="http://schemas.microsoft.com/office/powerpoint/2010/main" val="2331724883"/>
              </p:ext>
            </p:extLst>
          </p:nvPr>
        </p:nvGraphicFramePr>
        <p:xfrm>
          <a:off x="61491" y="1207340"/>
          <a:ext cx="5417821" cy="32937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BFS vs A Star ALGORITHM (số lượng state)</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 sz="1600" b="1" dirty="0">
                <a:solidFill>
                  <a:schemeClr val="accent6"/>
                </a:solidFill>
                <a:highlight>
                  <a:schemeClr val="dk1"/>
                </a:highlight>
                <a:latin typeface="Roboto Mono"/>
                <a:ea typeface="Roboto Mono"/>
                <a:cs typeface="Roboto Mono"/>
                <a:sym typeface="Roboto Mono"/>
              </a:rPr>
              <a:t>Số lượng state</a:t>
            </a:r>
            <a:endParaRPr sz="1600" b="1" i="0" u="none" strike="noStrike" cap="none" dirty="0">
              <a:solidFill>
                <a:schemeClr val="accent6"/>
              </a:solidFill>
              <a:highlight>
                <a:schemeClr val="dk1"/>
              </a:highlight>
              <a:latin typeface="Roboto Mono"/>
              <a:ea typeface="Roboto Mono"/>
              <a:cs typeface="Roboto Mono"/>
              <a:sym typeface="Roboto Mono"/>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a:buNone/>
            </a:pPr>
            <a:r>
              <a:rPr lang="en" sz="1400" b="0" i="0" u="none" strike="noStrike" cap="none" dirty="0">
                <a:solidFill>
                  <a:schemeClr val="lt1"/>
                </a:solidFill>
                <a:highlight>
                  <a:schemeClr val="dk1"/>
                </a:highlight>
                <a:latin typeface="Roboto Mono"/>
                <a:ea typeface="Roboto Mono"/>
                <a:cs typeface="Roboto Mono"/>
                <a:sym typeface="Roboto Mono"/>
              </a:rPr>
              <a:t>Theo thống kê, A* luôn cho ra số state duyệt ít hơn BFS</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US" sz="1600" b="1" i="0" u="none" strike="noStrike" cap="none" dirty="0">
                <a:solidFill>
                  <a:schemeClr val="accent2"/>
                </a:solidFill>
                <a:highlight>
                  <a:schemeClr val="dk1"/>
                </a:highlight>
                <a:latin typeface="Roboto Mono"/>
                <a:ea typeface="Roboto Mono"/>
                <a:cs typeface="Roboto Mono"/>
                <a:sym typeface="Roboto Mono"/>
              </a:rPr>
              <a:t>Timeout</a:t>
            </a:r>
            <a:endParaRPr sz="1600" b="1" i="0" u="none" strike="noStrike" cap="none" dirty="0">
              <a:solidFill>
                <a:schemeClr val="accent2"/>
              </a:solidFill>
              <a:highlight>
                <a:schemeClr val="dk1"/>
              </a:highlight>
              <a:latin typeface="Roboto Mono"/>
              <a:ea typeface="Roboto Mono"/>
              <a:cs typeface="Roboto Mono"/>
              <a:sym typeface="Roboto Mono"/>
            </a:endParaRPr>
          </a:p>
        </p:txBody>
      </p:sp>
      <p:sp>
        <p:nvSpPr>
          <p:cNvPr id="3701" name="Google Shape;3701;p29"/>
          <p:cNvSpPr txBox="1"/>
          <p:nvPr/>
        </p:nvSpPr>
        <p:spPr>
          <a:xfrm>
            <a:off x="569256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a:buNone/>
            </a:pPr>
            <a:r>
              <a:rPr lang="en" dirty="0">
                <a:solidFill>
                  <a:schemeClr val="lt1"/>
                </a:solidFill>
                <a:highlight>
                  <a:schemeClr val="dk1"/>
                </a:highlight>
                <a:latin typeface="Roboto Mono"/>
                <a:ea typeface="Roboto Mono"/>
                <a:cs typeface="Roboto Mono"/>
                <a:sym typeface="Roboto Mono"/>
              </a:rPr>
              <a:t>Đa phần cả hai giải thuật đều có những map không thể giải </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2" name="Google Shape;3702;p29"/>
          <p:cNvSpPr txBox="1"/>
          <p:nvPr/>
        </p:nvSpPr>
        <p:spPr>
          <a:xfrm>
            <a:off x="7668768" y="1730425"/>
            <a:ext cx="1359118"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i="0" u="none" strike="noStrike" cap="none" dirty="0">
                <a:solidFill>
                  <a:schemeClr val="accent6"/>
                </a:solidFill>
                <a:highlight>
                  <a:schemeClr val="dk1"/>
                </a:highlight>
                <a:latin typeface="Amatic SC"/>
                <a:ea typeface="Amatic SC"/>
                <a:cs typeface="Amatic SC"/>
                <a:sym typeface="Amatic SC"/>
              </a:rPr>
              <a:t>100%</a:t>
            </a:r>
            <a:endParaRPr sz="5900" b="1" i="0" u="none" strike="noStrike" cap="none" dirty="0">
              <a:solidFill>
                <a:schemeClr val="accent6"/>
              </a:solidFill>
              <a:highlight>
                <a:schemeClr val="dk1"/>
              </a:highlight>
              <a:latin typeface="Amatic SC"/>
              <a:ea typeface="Amatic SC"/>
              <a:cs typeface="Amatic SC"/>
              <a:sym typeface="Amatic SC"/>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dirty="0">
                <a:solidFill>
                  <a:schemeClr val="accent2"/>
                </a:solidFill>
                <a:highlight>
                  <a:schemeClr val="dk1"/>
                </a:highlight>
                <a:latin typeface="Amatic SC"/>
                <a:ea typeface="Amatic SC"/>
                <a:cs typeface="Amatic SC"/>
                <a:sym typeface="Amatic SC"/>
              </a:rPr>
              <a:t>30p</a:t>
            </a:r>
            <a:endParaRPr sz="5900" b="1" i="0" u="none" strike="noStrike" cap="none" dirty="0">
              <a:solidFill>
                <a:schemeClr val="accent2"/>
              </a:solidFill>
              <a:highlight>
                <a:schemeClr val="dk1"/>
              </a:highlight>
              <a:latin typeface="Amatic SC"/>
              <a:ea typeface="Amatic SC"/>
              <a:cs typeface="Amatic SC"/>
              <a:sym typeface="Amatic SC"/>
            </a:endParaRPr>
          </a:p>
        </p:txBody>
      </p:sp>
      <p:graphicFrame>
        <p:nvGraphicFramePr>
          <p:cNvPr id="10" name="Chart 9">
            <a:extLst>
              <a:ext uri="{FF2B5EF4-FFF2-40B4-BE49-F238E27FC236}">
                <a16:creationId xmlns:a16="http://schemas.microsoft.com/office/drawing/2014/main" id="{61FA4A6C-0490-424C-AC69-A401BC2332E1}"/>
              </a:ext>
            </a:extLst>
          </p:cNvPr>
          <p:cNvGraphicFramePr/>
          <p:nvPr>
            <p:extLst>
              <p:ext uri="{D42A27DB-BD31-4B8C-83A1-F6EECF244321}">
                <p14:modId xmlns:p14="http://schemas.microsoft.com/office/powerpoint/2010/main" val="1398179566"/>
              </p:ext>
            </p:extLst>
          </p:nvPr>
        </p:nvGraphicFramePr>
        <p:xfrm>
          <a:off x="0" y="1178760"/>
          <a:ext cx="5692565" cy="35442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148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BFS vs A Star ALGORITHM (Thời gian)</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 sz="1600" b="1" i="0" u="none" strike="noStrike" cap="none" dirty="0">
                <a:solidFill>
                  <a:schemeClr val="accent6"/>
                </a:solidFill>
                <a:highlight>
                  <a:schemeClr val="dk1"/>
                </a:highlight>
                <a:latin typeface="Roboto Mono"/>
                <a:ea typeface="Roboto Mono"/>
                <a:cs typeface="Roboto Mono"/>
                <a:sym typeface="Roboto Mono"/>
              </a:rPr>
              <a:t>Thời gian</a:t>
            </a:r>
            <a:endParaRPr sz="1600" b="1" i="0" u="none" strike="noStrike" cap="none" dirty="0">
              <a:solidFill>
                <a:schemeClr val="accent6"/>
              </a:solidFill>
              <a:highlight>
                <a:schemeClr val="dk1"/>
              </a:highlight>
              <a:latin typeface="Roboto Mono"/>
              <a:ea typeface="Roboto Mono"/>
              <a:cs typeface="Roboto Mono"/>
              <a:sym typeface="Roboto Mono"/>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a:buNone/>
            </a:pPr>
            <a:r>
              <a:rPr lang="en" sz="1400" b="0" i="0" u="none" strike="noStrike" cap="none" dirty="0">
                <a:solidFill>
                  <a:schemeClr val="lt1"/>
                </a:solidFill>
                <a:highlight>
                  <a:schemeClr val="dk1"/>
                </a:highlight>
                <a:latin typeface="Roboto Mono"/>
                <a:ea typeface="Roboto Mono"/>
                <a:cs typeface="Roboto Mono"/>
                <a:sym typeface="Roboto Mono"/>
              </a:rPr>
              <a:t>Phần lớn A* tối ưu hơn BFS về mọi mặt, kể cả thời gian</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US" sz="1600" b="1" i="0" u="none" strike="noStrike" cap="none" dirty="0">
                <a:solidFill>
                  <a:schemeClr val="accent2"/>
                </a:solidFill>
                <a:highlight>
                  <a:schemeClr val="dk1"/>
                </a:highlight>
                <a:latin typeface="Roboto Mono"/>
                <a:ea typeface="Roboto Mono"/>
                <a:cs typeface="Roboto Mono"/>
                <a:sym typeface="Roboto Mono"/>
              </a:rPr>
              <a:t>Timeout</a:t>
            </a:r>
            <a:endParaRPr sz="1600" b="1" i="0" u="none" strike="noStrike" cap="none" dirty="0">
              <a:solidFill>
                <a:schemeClr val="accent2"/>
              </a:solidFill>
              <a:highlight>
                <a:schemeClr val="dk1"/>
              </a:highlight>
              <a:latin typeface="Roboto Mono"/>
              <a:ea typeface="Roboto Mono"/>
              <a:cs typeface="Roboto Mono"/>
              <a:sym typeface="Roboto Mono"/>
            </a:endParaRPr>
          </a:p>
        </p:txBody>
      </p:sp>
      <p:sp>
        <p:nvSpPr>
          <p:cNvPr id="3701" name="Google Shape;3701;p29"/>
          <p:cNvSpPr txBox="1"/>
          <p:nvPr/>
        </p:nvSpPr>
        <p:spPr>
          <a:xfrm>
            <a:off x="569256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a:buNone/>
            </a:pPr>
            <a:r>
              <a:rPr lang="en" dirty="0">
                <a:solidFill>
                  <a:schemeClr val="lt1"/>
                </a:solidFill>
                <a:highlight>
                  <a:schemeClr val="dk1"/>
                </a:highlight>
                <a:latin typeface="Roboto Mono"/>
                <a:ea typeface="Roboto Mono"/>
                <a:cs typeface="Roboto Mono"/>
                <a:sym typeface="Roboto Mono"/>
              </a:rPr>
              <a:t>Đa phần cả hai giải thuật đều có những map không thể giải </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2" name="Google Shape;3702;p29"/>
          <p:cNvSpPr txBox="1"/>
          <p:nvPr/>
        </p:nvSpPr>
        <p:spPr>
          <a:xfrm>
            <a:off x="7668768" y="1730425"/>
            <a:ext cx="1359118"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i="0" u="none" strike="noStrike" cap="none" dirty="0">
                <a:solidFill>
                  <a:schemeClr val="accent6"/>
                </a:solidFill>
                <a:highlight>
                  <a:schemeClr val="dk1"/>
                </a:highlight>
                <a:latin typeface="Amatic SC"/>
                <a:ea typeface="Amatic SC"/>
                <a:cs typeface="Amatic SC"/>
                <a:sym typeface="Amatic SC"/>
              </a:rPr>
              <a:t>&lt;10p</a:t>
            </a:r>
            <a:endParaRPr sz="5900" b="1" i="0" u="none" strike="noStrike" cap="none" dirty="0">
              <a:solidFill>
                <a:schemeClr val="accent6"/>
              </a:solidFill>
              <a:highlight>
                <a:schemeClr val="dk1"/>
              </a:highlight>
              <a:latin typeface="Amatic SC"/>
              <a:ea typeface="Amatic SC"/>
              <a:cs typeface="Amatic SC"/>
              <a:sym typeface="Amatic SC"/>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dirty="0">
                <a:solidFill>
                  <a:schemeClr val="accent2"/>
                </a:solidFill>
                <a:highlight>
                  <a:schemeClr val="dk1"/>
                </a:highlight>
                <a:latin typeface="Amatic SC"/>
                <a:ea typeface="Amatic SC"/>
                <a:cs typeface="Amatic SC"/>
                <a:sym typeface="Amatic SC"/>
              </a:rPr>
              <a:t>30p</a:t>
            </a:r>
            <a:endParaRPr sz="5900" b="1" i="0" u="none" strike="noStrike" cap="none" dirty="0">
              <a:solidFill>
                <a:schemeClr val="accent2"/>
              </a:solidFill>
              <a:highlight>
                <a:schemeClr val="dk1"/>
              </a:highlight>
              <a:latin typeface="Amatic SC"/>
              <a:ea typeface="Amatic SC"/>
              <a:cs typeface="Amatic SC"/>
              <a:sym typeface="Amatic SC"/>
            </a:endParaRPr>
          </a:p>
        </p:txBody>
      </p:sp>
      <p:graphicFrame>
        <p:nvGraphicFramePr>
          <p:cNvPr id="11" name="Chart 10">
            <a:extLst>
              <a:ext uri="{FF2B5EF4-FFF2-40B4-BE49-F238E27FC236}">
                <a16:creationId xmlns:a16="http://schemas.microsoft.com/office/drawing/2014/main" id="{879BF281-1569-4348-A284-FF353DBED45C}"/>
              </a:ext>
            </a:extLst>
          </p:cNvPr>
          <p:cNvGraphicFramePr/>
          <p:nvPr>
            <p:extLst>
              <p:ext uri="{D42A27DB-BD31-4B8C-83A1-F6EECF244321}">
                <p14:modId xmlns:p14="http://schemas.microsoft.com/office/powerpoint/2010/main" val="2935865500"/>
              </p:ext>
            </p:extLst>
          </p:nvPr>
        </p:nvGraphicFramePr>
        <p:xfrm>
          <a:off x="-104866" y="1408187"/>
          <a:ext cx="5797431" cy="3454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7945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5" name="Google Shape;755;p15"/>
          <p:cNvSpPr txBox="1">
            <a:spLocks noGrp="1"/>
          </p:cNvSpPr>
          <p:nvPr>
            <p:ph type="title"/>
          </p:nvPr>
        </p:nvSpPr>
        <p:spPr>
          <a:xfrm>
            <a:off x="2900513" y="748535"/>
            <a:ext cx="3342900" cy="21457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dirty="0"/>
              <a:t>THANKS FOR LISTENING</a:t>
            </a:r>
            <a:endParaRPr dirty="0"/>
          </a:p>
        </p:txBody>
      </p:sp>
      <p:sp>
        <p:nvSpPr>
          <p:cNvPr id="756" name="Google Shape;756;p15"/>
          <p:cNvSpPr txBox="1">
            <a:spLocks noGrp="1"/>
          </p:cNvSpPr>
          <p:nvPr>
            <p:ph type="subTitle" idx="1"/>
          </p:nvPr>
        </p:nvSpPr>
        <p:spPr>
          <a:xfrm>
            <a:off x="2900588" y="2992650"/>
            <a:ext cx="3342900" cy="76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 dirty="0"/>
              <a:t>Cảm ơn thầy và các bạn đã theo dõi buổi thuyết trình</a:t>
            </a:r>
            <a:endParaRPr dirty="0"/>
          </a:p>
        </p:txBody>
      </p:sp>
      <p:grpSp>
        <p:nvGrpSpPr>
          <p:cNvPr id="758" name="Google Shape;758;p15"/>
          <p:cNvGrpSpPr/>
          <p:nvPr/>
        </p:nvGrpSpPr>
        <p:grpSpPr>
          <a:xfrm>
            <a:off x="719998" y="3792485"/>
            <a:ext cx="521962" cy="758711"/>
            <a:chOff x="2446425" y="1033300"/>
            <a:chExt cx="1176650" cy="1710350"/>
          </a:xfrm>
        </p:grpSpPr>
        <p:sp>
          <p:nvSpPr>
            <p:cNvPr id="759" name="Google Shape;759;p15"/>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5"/>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5"/>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5"/>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5"/>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5"/>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5" name="Google Shape;765;p15"/>
          <p:cNvGrpSpPr/>
          <p:nvPr/>
        </p:nvGrpSpPr>
        <p:grpSpPr>
          <a:xfrm>
            <a:off x="4108634" y="4268950"/>
            <a:ext cx="926731" cy="1011249"/>
            <a:chOff x="5316699" y="4268950"/>
            <a:chExt cx="926731" cy="1011249"/>
          </a:xfrm>
        </p:grpSpPr>
        <p:sp>
          <p:nvSpPr>
            <p:cNvPr id="766" name="Google Shape;766;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2" name="Google Shape;772;p15"/>
          <p:cNvGrpSpPr/>
          <p:nvPr/>
        </p:nvGrpSpPr>
        <p:grpSpPr>
          <a:xfrm>
            <a:off x="1267887" y="2165355"/>
            <a:ext cx="719514" cy="785033"/>
            <a:chOff x="5316699" y="4268950"/>
            <a:chExt cx="926731" cy="1011249"/>
          </a:xfrm>
        </p:grpSpPr>
        <p:sp>
          <p:nvSpPr>
            <p:cNvPr id="773" name="Google Shape;773;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9" name="Google Shape;779;p15"/>
          <p:cNvGrpSpPr/>
          <p:nvPr/>
        </p:nvGrpSpPr>
        <p:grpSpPr>
          <a:xfrm flipH="1">
            <a:off x="7083296" y="2009402"/>
            <a:ext cx="876317" cy="956035"/>
            <a:chOff x="5316699" y="4268950"/>
            <a:chExt cx="926731" cy="1011249"/>
          </a:xfrm>
        </p:grpSpPr>
        <p:sp>
          <p:nvSpPr>
            <p:cNvPr id="780" name="Google Shape;780;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6" name="Google Shape;786;p15"/>
          <p:cNvGrpSpPr/>
          <p:nvPr/>
        </p:nvGrpSpPr>
        <p:grpSpPr>
          <a:xfrm flipH="1">
            <a:off x="300272" y="304248"/>
            <a:ext cx="1001333" cy="1092352"/>
            <a:chOff x="5316699" y="4268950"/>
            <a:chExt cx="926731" cy="1011249"/>
          </a:xfrm>
        </p:grpSpPr>
        <p:sp>
          <p:nvSpPr>
            <p:cNvPr id="787" name="Google Shape;787;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3" name="Google Shape;793;p15"/>
          <p:cNvGrpSpPr/>
          <p:nvPr/>
        </p:nvGrpSpPr>
        <p:grpSpPr>
          <a:xfrm>
            <a:off x="8063662" y="429030"/>
            <a:ext cx="719514" cy="785033"/>
            <a:chOff x="5316699" y="4268950"/>
            <a:chExt cx="926731" cy="1011249"/>
          </a:xfrm>
        </p:grpSpPr>
        <p:sp>
          <p:nvSpPr>
            <p:cNvPr id="794" name="Google Shape;794;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0" name="Google Shape;800;p15"/>
          <p:cNvGrpSpPr/>
          <p:nvPr/>
        </p:nvGrpSpPr>
        <p:grpSpPr>
          <a:xfrm flipH="1">
            <a:off x="7902048" y="3792485"/>
            <a:ext cx="521962" cy="758711"/>
            <a:chOff x="2446425" y="1033300"/>
            <a:chExt cx="1176650" cy="1710350"/>
          </a:xfrm>
        </p:grpSpPr>
        <p:sp>
          <p:nvSpPr>
            <p:cNvPr id="801" name="Google Shape;801;p15"/>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5"/>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5"/>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5"/>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5"/>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5"/>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58"/>
                                        </p:tgtEl>
                                        <p:attrNameLst>
                                          <p:attrName>style.visibility</p:attrName>
                                        </p:attrNameLst>
                                      </p:cBhvr>
                                      <p:to>
                                        <p:strVal val="visible"/>
                                      </p:to>
                                    </p:set>
                                    <p:anim calcmode="lin" valueType="num">
                                      <p:cBhvr additive="base">
                                        <p:cTn id="7" dur="4400"/>
                                        <p:tgtEl>
                                          <p:spTgt spid="75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765"/>
                                        </p:tgtEl>
                                        <p:attrNameLst>
                                          <p:attrName>style.visibility</p:attrName>
                                        </p:attrNameLst>
                                      </p:cBhvr>
                                      <p:to>
                                        <p:strVal val="visible"/>
                                      </p:to>
                                    </p:set>
                                    <p:anim calcmode="lin" valueType="num">
                                      <p:cBhvr additive="base">
                                        <p:cTn id="10" dur="4300"/>
                                        <p:tgtEl>
                                          <p:spTgt spid="765"/>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772"/>
                                        </p:tgtEl>
                                        <p:attrNameLst>
                                          <p:attrName>style.visibility</p:attrName>
                                        </p:attrNameLst>
                                      </p:cBhvr>
                                      <p:to>
                                        <p:strVal val="visible"/>
                                      </p:to>
                                    </p:set>
                                    <p:anim calcmode="lin" valueType="num">
                                      <p:cBhvr additive="base">
                                        <p:cTn id="13" dur="4500"/>
                                        <p:tgtEl>
                                          <p:spTgt spid="772"/>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79"/>
                                        </p:tgtEl>
                                        <p:attrNameLst>
                                          <p:attrName>style.visibility</p:attrName>
                                        </p:attrNameLst>
                                      </p:cBhvr>
                                      <p:to>
                                        <p:strVal val="visible"/>
                                      </p:to>
                                    </p:set>
                                    <p:anim calcmode="lin" valueType="num">
                                      <p:cBhvr additive="base">
                                        <p:cTn id="16" dur="4300"/>
                                        <p:tgtEl>
                                          <p:spTgt spid="779"/>
                                        </p:tgtEl>
                                        <p:attrNameLst>
                                          <p:attrName>ppt_y</p:attrName>
                                        </p:attrNameLst>
                                      </p:cBhvr>
                                      <p:tavLst>
                                        <p:tav tm="0">
                                          <p:val>
                                            <p:strVal val="#ppt_y+1"/>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86"/>
                                        </p:tgtEl>
                                        <p:attrNameLst>
                                          <p:attrName>style.visibility</p:attrName>
                                        </p:attrNameLst>
                                      </p:cBhvr>
                                      <p:to>
                                        <p:strVal val="visible"/>
                                      </p:to>
                                    </p:set>
                                    <p:anim calcmode="lin" valueType="num">
                                      <p:cBhvr additive="base">
                                        <p:cTn id="19" dur="3900"/>
                                        <p:tgtEl>
                                          <p:spTgt spid="786"/>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793"/>
                                        </p:tgtEl>
                                        <p:attrNameLst>
                                          <p:attrName>style.visibility</p:attrName>
                                        </p:attrNameLst>
                                      </p:cBhvr>
                                      <p:to>
                                        <p:strVal val="visible"/>
                                      </p:to>
                                    </p:set>
                                    <p:anim calcmode="lin" valueType="num">
                                      <p:cBhvr additive="base">
                                        <p:cTn id="22" dur="4200"/>
                                        <p:tgtEl>
                                          <p:spTgt spid="793"/>
                                        </p:tgtEl>
                                        <p:attrNameLst>
                                          <p:attrName>ppt_x</p:attrName>
                                        </p:attrNameLst>
                                      </p:cBhvr>
                                      <p:tavLst>
                                        <p:tav tm="0">
                                          <p:val>
                                            <p:strVal val="#ppt_x+1"/>
                                          </p:val>
                                        </p:tav>
                                        <p:tav tm="100000">
                                          <p:val>
                                            <p:strVal val="#ppt_x"/>
                                          </p:val>
                                        </p:tav>
                                      </p:tavLst>
                                    </p:anim>
                                  </p:childTnLst>
                                </p:cTn>
                              </p:par>
                              <p:par>
                                <p:cTn id="23" presetID="2" presetClass="entr" presetSubtype="4" fill="hold" nodeType="withEffect">
                                  <p:stCondLst>
                                    <p:cond delay="0"/>
                                  </p:stCondLst>
                                  <p:childTnLst>
                                    <p:set>
                                      <p:cBhvr>
                                        <p:cTn id="24" dur="1" fill="hold">
                                          <p:stCondLst>
                                            <p:cond delay="0"/>
                                          </p:stCondLst>
                                        </p:cTn>
                                        <p:tgtEl>
                                          <p:spTgt spid="800"/>
                                        </p:tgtEl>
                                        <p:attrNameLst>
                                          <p:attrName>style.visibility</p:attrName>
                                        </p:attrNameLst>
                                      </p:cBhvr>
                                      <p:to>
                                        <p:strVal val="visible"/>
                                      </p:to>
                                    </p:set>
                                    <p:anim calcmode="lin" valueType="num">
                                      <p:cBhvr additive="base">
                                        <p:cTn id="25" dur="4000"/>
                                        <p:tgtEl>
                                          <p:spTgt spid="8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
          <p:cNvSpPr txBox="1">
            <a:spLocks noGrp="1"/>
          </p:cNvSpPr>
          <p:nvPr>
            <p:ph type="title"/>
          </p:nvPr>
        </p:nvSpPr>
        <p:spPr>
          <a:xfrm>
            <a:off x="720000" y="1196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
              <a:t>Sokoban là gì ?</a:t>
            </a:r>
            <a:endParaRPr/>
          </a:p>
        </p:txBody>
      </p:sp>
      <p:sp>
        <p:nvSpPr>
          <p:cNvPr id="224" name="Google Shape;224;p2"/>
          <p:cNvSpPr txBox="1">
            <a:spLocks noGrp="1"/>
          </p:cNvSpPr>
          <p:nvPr>
            <p:ph type="body" idx="1"/>
          </p:nvPr>
        </p:nvSpPr>
        <p:spPr>
          <a:xfrm>
            <a:off x="602250" y="840000"/>
            <a:ext cx="7939500" cy="3463500"/>
          </a:xfrm>
          <a:prstGeom prst="rect">
            <a:avLst/>
          </a:prstGeom>
          <a:noFill/>
          <a:ln>
            <a:noFill/>
          </a:ln>
        </p:spPr>
        <p:txBody>
          <a:bodyPr spcFirstLastPara="1" wrap="square" lIns="0" tIns="91425" rIns="0" bIns="91425" anchor="t" anchorCtr="0">
            <a:noAutofit/>
          </a:bodyPr>
          <a:lstStyle/>
          <a:p>
            <a:pPr marL="0" lvl="0" indent="0" algn="l" rtl="0">
              <a:lnSpc>
                <a:spcPct val="100000"/>
              </a:lnSpc>
              <a:spcBef>
                <a:spcPts val="0"/>
              </a:spcBef>
              <a:spcAft>
                <a:spcPts val="0"/>
              </a:spcAft>
              <a:buSzPts val="1200"/>
              <a:buNone/>
            </a:pPr>
            <a:r>
              <a:rPr lang="en" sz="1500" dirty="0">
                <a:highlight>
                  <a:schemeClr val="dk1"/>
                </a:highlight>
              </a:rPr>
              <a:t>Sokoban là một trò chơi thuộc thể loại giải đ</a:t>
            </a:r>
            <a:r>
              <a:rPr lang="en" sz="1500" dirty="0"/>
              <a:t>ố</a:t>
            </a:r>
            <a:r>
              <a:rPr lang="en" sz="1500" dirty="0">
                <a:highlight>
                  <a:schemeClr val="dk1"/>
                </a:highlight>
              </a:rPr>
              <a:t>, trong đó người chơi phải đẩy một số thùng hàng (khối vuông) vượt qua chướng ngại vật để đến được các đích cho sẵn). </a:t>
            </a:r>
            <a:r>
              <a:rPr lang="en" sz="1500" dirty="0"/>
              <a:t>Ngoài ra:</a:t>
            </a:r>
            <a:endParaRPr sz="1500" dirty="0"/>
          </a:p>
          <a:p>
            <a:pPr marL="457200" lvl="0" indent="-323850" algn="l" rtl="0">
              <a:lnSpc>
                <a:spcPct val="100000"/>
              </a:lnSpc>
              <a:spcBef>
                <a:spcPts val="0"/>
              </a:spcBef>
              <a:spcAft>
                <a:spcPts val="0"/>
              </a:spcAft>
              <a:buSzPts val="1500"/>
              <a:buAutoNum type="arabicPeriod"/>
            </a:pPr>
            <a:r>
              <a:rPr lang="en" sz="1500" dirty="0"/>
              <a:t>Gameplay là một bảng dạng hình vuông (map)</a:t>
            </a:r>
            <a:endParaRPr sz="1500" dirty="0"/>
          </a:p>
          <a:p>
            <a:pPr marL="457200" lvl="0" indent="-323850" algn="l" rtl="0">
              <a:lnSpc>
                <a:spcPct val="100000"/>
              </a:lnSpc>
              <a:spcBef>
                <a:spcPts val="0"/>
              </a:spcBef>
              <a:spcAft>
                <a:spcPts val="0"/>
              </a:spcAft>
              <a:buSzPts val="1500"/>
              <a:buAutoNum type="arabicPeriod"/>
            </a:pPr>
            <a:r>
              <a:rPr lang="en" sz="1500" dirty="0">
                <a:highlight>
                  <a:schemeClr val="dk1"/>
                </a:highlight>
              </a:rPr>
              <a:t>Người chơi chỉ được đẩy một ô vuông một lần, không được kéo chúng</a:t>
            </a:r>
            <a:endParaRPr sz="1500" dirty="0">
              <a:highlight>
                <a:schemeClr val="dk1"/>
              </a:highlight>
            </a:endParaRPr>
          </a:p>
        </p:txBody>
      </p:sp>
      <p:pic>
        <p:nvPicPr>
          <p:cNvPr id="225" name="Google Shape;225;p2"/>
          <p:cNvPicPr preferRelativeResize="0"/>
          <p:nvPr/>
        </p:nvPicPr>
        <p:blipFill>
          <a:blip r:embed="rId3">
            <a:alphaModFix/>
          </a:blip>
          <a:stretch>
            <a:fillRect/>
          </a:stretch>
        </p:blipFill>
        <p:spPr>
          <a:xfrm>
            <a:off x="2846075" y="2407400"/>
            <a:ext cx="2890660" cy="2248300"/>
          </a:xfrm>
          <a:prstGeom prst="rect">
            <a:avLst/>
          </a:prstGeom>
          <a:noFill/>
          <a:ln>
            <a:noFill/>
          </a:ln>
        </p:spPr>
      </p:pic>
      <p:pic>
        <p:nvPicPr>
          <p:cNvPr id="226" name="Google Shape;226;p2"/>
          <p:cNvPicPr preferRelativeResize="0"/>
          <p:nvPr/>
        </p:nvPicPr>
        <p:blipFill>
          <a:blip r:embed="rId4">
            <a:alphaModFix/>
          </a:blip>
          <a:stretch>
            <a:fillRect/>
          </a:stretch>
        </p:blipFill>
        <p:spPr>
          <a:xfrm>
            <a:off x="545600" y="2407400"/>
            <a:ext cx="2023475" cy="2248300"/>
          </a:xfrm>
          <a:prstGeom prst="rect">
            <a:avLst/>
          </a:prstGeom>
          <a:noFill/>
          <a:ln>
            <a:noFill/>
          </a:ln>
        </p:spPr>
      </p:pic>
      <p:pic>
        <p:nvPicPr>
          <p:cNvPr id="227" name="Google Shape;227;p2"/>
          <p:cNvPicPr preferRelativeResize="0"/>
          <p:nvPr/>
        </p:nvPicPr>
        <p:blipFill>
          <a:blip r:embed="rId5">
            <a:alphaModFix/>
          </a:blip>
          <a:stretch>
            <a:fillRect/>
          </a:stretch>
        </p:blipFill>
        <p:spPr>
          <a:xfrm>
            <a:off x="6013725" y="2388550"/>
            <a:ext cx="2667000" cy="228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
          <p:cNvSpPr txBox="1">
            <a:spLocks noGrp="1"/>
          </p:cNvSpPr>
          <p:nvPr>
            <p:ph type="title"/>
          </p:nvPr>
        </p:nvSpPr>
        <p:spPr>
          <a:xfrm>
            <a:off x="719999" y="187196"/>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dirty="0"/>
              <a:t>H</a:t>
            </a:r>
            <a:r>
              <a:rPr lang="en" dirty="0"/>
              <a:t>ướng dẫn sử dụng phần mềm sokoban AI</a:t>
            </a:r>
            <a:endParaRPr dirty="0"/>
          </a:p>
        </p:txBody>
      </p:sp>
      <p:pic>
        <p:nvPicPr>
          <p:cNvPr id="4" name="Picture 3">
            <a:extLst>
              <a:ext uri="{FF2B5EF4-FFF2-40B4-BE49-F238E27FC236}">
                <a16:creationId xmlns:a16="http://schemas.microsoft.com/office/drawing/2014/main" id="{3CA8A812-09ED-4BBE-A426-AB47916C1EE4}"/>
              </a:ext>
            </a:extLst>
          </p:cNvPr>
          <p:cNvPicPr>
            <a:picLocks noChangeAspect="1"/>
          </p:cNvPicPr>
          <p:nvPr/>
        </p:nvPicPr>
        <p:blipFill>
          <a:blip r:embed="rId3"/>
          <a:stretch>
            <a:fillRect/>
          </a:stretch>
        </p:blipFill>
        <p:spPr>
          <a:xfrm>
            <a:off x="138212" y="887126"/>
            <a:ext cx="1633708" cy="1628772"/>
          </a:xfrm>
          <a:prstGeom prst="rect">
            <a:avLst/>
          </a:prstGeom>
        </p:spPr>
      </p:pic>
      <p:pic>
        <p:nvPicPr>
          <p:cNvPr id="6" name="Picture 5">
            <a:extLst>
              <a:ext uri="{FF2B5EF4-FFF2-40B4-BE49-F238E27FC236}">
                <a16:creationId xmlns:a16="http://schemas.microsoft.com/office/drawing/2014/main" id="{3E216FAB-0CEA-4000-8334-33AA7B89629C}"/>
              </a:ext>
            </a:extLst>
          </p:cNvPr>
          <p:cNvPicPr>
            <a:picLocks noChangeAspect="1"/>
          </p:cNvPicPr>
          <p:nvPr/>
        </p:nvPicPr>
        <p:blipFill>
          <a:blip r:embed="rId4"/>
          <a:stretch>
            <a:fillRect/>
          </a:stretch>
        </p:blipFill>
        <p:spPr>
          <a:xfrm>
            <a:off x="1554459" y="2102731"/>
            <a:ext cx="1451010" cy="1629596"/>
          </a:xfrm>
          <a:prstGeom prst="rect">
            <a:avLst/>
          </a:prstGeom>
        </p:spPr>
      </p:pic>
      <p:cxnSp>
        <p:nvCxnSpPr>
          <p:cNvPr id="8" name="Connector: Elbow 7">
            <a:extLst>
              <a:ext uri="{FF2B5EF4-FFF2-40B4-BE49-F238E27FC236}">
                <a16:creationId xmlns:a16="http://schemas.microsoft.com/office/drawing/2014/main" id="{90E64466-3D76-4211-9D22-934DF879EFAD}"/>
              </a:ext>
            </a:extLst>
          </p:cNvPr>
          <p:cNvCxnSpPr>
            <a:cxnSpLocks/>
            <a:stCxn id="4" idx="3"/>
            <a:endCxn id="6" idx="0"/>
          </p:cNvCxnSpPr>
          <p:nvPr/>
        </p:nvCxnSpPr>
        <p:spPr>
          <a:xfrm>
            <a:off x="1771920" y="1701512"/>
            <a:ext cx="508044" cy="401219"/>
          </a:xfrm>
          <a:prstGeom prst="bentConnector2">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 name="Connector: Elbow 13">
            <a:extLst>
              <a:ext uri="{FF2B5EF4-FFF2-40B4-BE49-F238E27FC236}">
                <a16:creationId xmlns:a16="http://schemas.microsoft.com/office/drawing/2014/main" id="{A599744C-92AB-45C0-93D3-10A19AAF5B35}"/>
              </a:ext>
            </a:extLst>
          </p:cNvPr>
          <p:cNvCxnSpPr>
            <a:cxnSpLocks/>
            <a:stCxn id="6" idx="1"/>
            <a:endCxn id="4" idx="2"/>
          </p:cNvCxnSpPr>
          <p:nvPr/>
        </p:nvCxnSpPr>
        <p:spPr>
          <a:xfrm rot="10800000">
            <a:off x="955067" y="2515899"/>
            <a:ext cx="599393" cy="401631"/>
          </a:xfrm>
          <a:prstGeom prst="bentConnector2">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grpSp>
        <p:nvGrpSpPr>
          <p:cNvPr id="27" name="Group 26">
            <a:extLst>
              <a:ext uri="{FF2B5EF4-FFF2-40B4-BE49-F238E27FC236}">
                <a16:creationId xmlns:a16="http://schemas.microsoft.com/office/drawing/2014/main" id="{EF6B0AEC-6AC4-474A-926D-8AD93E195ABF}"/>
              </a:ext>
            </a:extLst>
          </p:cNvPr>
          <p:cNvGrpSpPr/>
          <p:nvPr/>
        </p:nvGrpSpPr>
        <p:grpSpPr>
          <a:xfrm>
            <a:off x="2107217" y="3837224"/>
            <a:ext cx="483584" cy="483584"/>
            <a:chOff x="1843972" y="3931008"/>
            <a:chExt cx="703458" cy="703458"/>
          </a:xfrm>
        </p:grpSpPr>
        <p:sp>
          <p:nvSpPr>
            <p:cNvPr id="24" name="Rectangle: Rounded Corners 23">
              <a:extLst>
                <a:ext uri="{FF2B5EF4-FFF2-40B4-BE49-F238E27FC236}">
                  <a16:creationId xmlns:a16="http://schemas.microsoft.com/office/drawing/2014/main" id="{6EE7C6D3-6F2D-4E97-9A1B-E127A7A82437}"/>
                </a:ext>
              </a:extLst>
            </p:cNvPr>
            <p:cNvSpPr/>
            <p:nvPr/>
          </p:nvSpPr>
          <p:spPr>
            <a:xfrm>
              <a:off x="1843972" y="3931008"/>
              <a:ext cx="703458" cy="703458"/>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Keyboard Right Arrow Button Svg Png Icon Free Download (#72510) -  OnlineWebFonts.COM">
              <a:extLst>
                <a:ext uri="{FF2B5EF4-FFF2-40B4-BE49-F238E27FC236}">
                  <a16:creationId xmlns:a16="http://schemas.microsoft.com/office/drawing/2014/main" id="{4646241C-B611-4E32-9469-37D982C67E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5740" y="4017754"/>
              <a:ext cx="327793" cy="5299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a:extLst>
              <a:ext uri="{FF2B5EF4-FFF2-40B4-BE49-F238E27FC236}">
                <a16:creationId xmlns:a16="http://schemas.microsoft.com/office/drawing/2014/main" id="{C5CAE2B9-4168-42CA-B739-37F5443E6E2D}"/>
              </a:ext>
            </a:extLst>
          </p:cNvPr>
          <p:cNvGrpSpPr/>
          <p:nvPr/>
        </p:nvGrpSpPr>
        <p:grpSpPr>
          <a:xfrm rot="10800000">
            <a:off x="606332" y="3837224"/>
            <a:ext cx="483584" cy="483584"/>
            <a:chOff x="1843972" y="3931008"/>
            <a:chExt cx="703458" cy="703458"/>
          </a:xfrm>
        </p:grpSpPr>
        <p:sp>
          <p:nvSpPr>
            <p:cNvPr id="35" name="Rectangle: Rounded Corners 34">
              <a:extLst>
                <a:ext uri="{FF2B5EF4-FFF2-40B4-BE49-F238E27FC236}">
                  <a16:creationId xmlns:a16="http://schemas.microsoft.com/office/drawing/2014/main" id="{E4D27F88-D70D-4220-BD52-6B1A2A8CCC4D}"/>
                </a:ext>
              </a:extLst>
            </p:cNvPr>
            <p:cNvSpPr/>
            <p:nvPr/>
          </p:nvSpPr>
          <p:spPr>
            <a:xfrm>
              <a:off x="1843972" y="3931008"/>
              <a:ext cx="703458" cy="703458"/>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6" descr="Keyboard Right Arrow Button Svg Png Icon Free Download (#72510) -  OnlineWebFonts.COM">
              <a:extLst>
                <a:ext uri="{FF2B5EF4-FFF2-40B4-BE49-F238E27FC236}">
                  <a16:creationId xmlns:a16="http://schemas.microsoft.com/office/drawing/2014/main" id="{D823776F-89C3-4082-962A-E417679C8C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5740" y="4017754"/>
              <a:ext cx="327793" cy="529965"/>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27">
            <a:extLst>
              <a:ext uri="{FF2B5EF4-FFF2-40B4-BE49-F238E27FC236}">
                <a16:creationId xmlns:a16="http://schemas.microsoft.com/office/drawing/2014/main" id="{905D40F7-E2B4-4F9F-9A59-7920F3F34973}"/>
              </a:ext>
            </a:extLst>
          </p:cNvPr>
          <p:cNvSpPr txBox="1"/>
          <p:nvPr/>
        </p:nvSpPr>
        <p:spPr>
          <a:xfrm>
            <a:off x="1164974" y="3785782"/>
            <a:ext cx="867185" cy="707886"/>
          </a:xfrm>
          <a:prstGeom prst="rect">
            <a:avLst/>
          </a:prstGeom>
          <a:noFill/>
        </p:spPr>
        <p:txBody>
          <a:bodyPr wrap="square" rtlCol="0">
            <a:spAutoFit/>
          </a:bodyPr>
          <a:lstStyle/>
          <a:p>
            <a:pPr algn="ctr"/>
            <a:r>
              <a:rPr lang="en-US" sz="2000" b="1" dirty="0">
                <a:solidFill>
                  <a:schemeClr val="bg1"/>
                </a:solidFill>
                <a:latin typeface="Roboto Mono" panose="020B0604020202020204" charset="0"/>
                <a:ea typeface="Roboto Mono" panose="020B0604020202020204" charset="0"/>
              </a:rPr>
              <a:t>Chọn</a:t>
            </a:r>
          </a:p>
          <a:p>
            <a:pPr algn="ctr"/>
            <a:r>
              <a:rPr lang="en-US" sz="2000" b="1" dirty="0">
                <a:solidFill>
                  <a:schemeClr val="bg1"/>
                </a:solidFill>
                <a:latin typeface="Roboto Mono" panose="020B0604020202020204" charset="0"/>
                <a:ea typeface="Roboto Mono" panose="020B0604020202020204" charset="0"/>
              </a:rPr>
              <a:t>map</a:t>
            </a:r>
          </a:p>
        </p:txBody>
      </p:sp>
      <p:pic>
        <p:nvPicPr>
          <p:cNvPr id="41" name="Picture 40">
            <a:extLst>
              <a:ext uri="{FF2B5EF4-FFF2-40B4-BE49-F238E27FC236}">
                <a16:creationId xmlns:a16="http://schemas.microsoft.com/office/drawing/2014/main" id="{E328547E-DB34-4F40-95FA-3F0B8759C69C}"/>
              </a:ext>
            </a:extLst>
          </p:cNvPr>
          <p:cNvPicPr>
            <a:picLocks noChangeAspect="1"/>
          </p:cNvPicPr>
          <p:nvPr/>
        </p:nvPicPr>
        <p:blipFill>
          <a:blip r:embed="rId6"/>
          <a:stretch>
            <a:fillRect/>
          </a:stretch>
        </p:blipFill>
        <p:spPr>
          <a:xfrm>
            <a:off x="3352363" y="1340678"/>
            <a:ext cx="2109665" cy="561443"/>
          </a:xfrm>
          <a:prstGeom prst="rect">
            <a:avLst/>
          </a:prstGeom>
        </p:spPr>
      </p:pic>
      <p:pic>
        <p:nvPicPr>
          <p:cNvPr id="43" name="Picture 42">
            <a:extLst>
              <a:ext uri="{FF2B5EF4-FFF2-40B4-BE49-F238E27FC236}">
                <a16:creationId xmlns:a16="http://schemas.microsoft.com/office/drawing/2014/main" id="{64438A56-AF91-43A2-A190-158558FB8DFD}"/>
              </a:ext>
            </a:extLst>
          </p:cNvPr>
          <p:cNvPicPr>
            <a:picLocks noChangeAspect="1"/>
          </p:cNvPicPr>
          <p:nvPr/>
        </p:nvPicPr>
        <p:blipFill>
          <a:blip r:embed="rId7"/>
          <a:stretch>
            <a:fillRect/>
          </a:stretch>
        </p:blipFill>
        <p:spPr>
          <a:xfrm>
            <a:off x="3288728" y="3060739"/>
            <a:ext cx="2236933" cy="561443"/>
          </a:xfrm>
          <a:prstGeom prst="rect">
            <a:avLst/>
          </a:prstGeom>
        </p:spPr>
      </p:pic>
      <p:cxnSp>
        <p:nvCxnSpPr>
          <p:cNvPr id="50" name="Connector: Elbow 49">
            <a:extLst>
              <a:ext uri="{FF2B5EF4-FFF2-40B4-BE49-F238E27FC236}">
                <a16:creationId xmlns:a16="http://schemas.microsoft.com/office/drawing/2014/main" id="{BF103831-8832-4D3C-A515-F5322450FC68}"/>
              </a:ext>
            </a:extLst>
          </p:cNvPr>
          <p:cNvCxnSpPr>
            <a:cxnSpLocks/>
          </p:cNvCxnSpPr>
          <p:nvPr/>
        </p:nvCxnSpPr>
        <p:spPr>
          <a:xfrm rot="5400000">
            <a:off x="3340062" y="2521711"/>
            <a:ext cx="1147224" cy="1"/>
          </a:xfrm>
          <a:prstGeom prst="bentConnector3">
            <a:avLst>
              <a:gd name="adj1" fmla="val 50000"/>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3" name="Connector: Elbow 52">
            <a:extLst>
              <a:ext uri="{FF2B5EF4-FFF2-40B4-BE49-F238E27FC236}">
                <a16:creationId xmlns:a16="http://schemas.microsoft.com/office/drawing/2014/main" id="{A86FEE69-6B52-4FA2-B670-7D03E8D6322B}"/>
              </a:ext>
            </a:extLst>
          </p:cNvPr>
          <p:cNvCxnSpPr>
            <a:cxnSpLocks/>
          </p:cNvCxnSpPr>
          <p:nvPr/>
        </p:nvCxnSpPr>
        <p:spPr>
          <a:xfrm rot="16200000" flipV="1">
            <a:off x="4345620" y="2465466"/>
            <a:ext cx="1173160" cy="2"/>
          </a:xfrm>
          <a:prstGeom prst="bentConnector3">
            <a:avLst>
              <a:gd name="adj1" fmla="val 50000"/>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48" name="Rectangle: Rounded Corners 47">
            <a:extLst>
              <a:ext uri="{FF2B5EF4-FFF2-40B4-BE49-F238E27FC236}">
                <a16:creationId xmlns:a16="http://schemas.microsoft.com/office/drawing/2014/main" id="{B1CA7862-1512-45F3-80AA-969631B433FA}"/>
              </a:ext>
            </a:extLst>
          </p:cNvPr>
          <p:cNvSpPr/>
          <p:nvPr/>
        </p:nvSpPr>
        <p:spPr>
          <a:xfrm>
            <a:off x="3343564" y="3827345"/>
            <a:ext cx="2146735" cy="48358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Roboto Mono" panose="020B0604020202020204" charset="0"/>
                <a:ea typeface="Roboto Mono" panose="020B0604020202020204" charset="0"/>
              </a:rPr>
              <a:t>SPACE</a:t>
            </a:r>
          </a:p>
        </p:txBody>
      </p:sp>
      <p:sp>
        <p:nvSpPr>
          <p:cNvPr id="59" name="TextBox 58">
            <a:extLst>
              <a:ext uri="{FF2B5EF4-FFF2-40B4-BE49-F238E27FC236}">
                <a16:creationId xmlns:a16="http://schemas.microsoft.com/office/drawing/2014/main" id="{AE3BC082-2B06-4DA1-8D71-32A80405F798}"/>
              </a:ext>
            </a:extLst>
          </p:cNvPr>
          <p:cNvSpPr txBox="1"/>
          <p:nvPr/>
        </p:nvSpPr>
        <p:spPr>
          <a:xfrm>
            <a:off x="3029435" y="4319621"/>
            <a:ext cx="2774992" cy="400110"/>
          </a:xfrm>
          <a:prstGeom prst="rect">
            <a:avLst/>
          </a:prstGeom>
          <a:noFill/>
        </p:spPr>
        <p:txBody>
          <a:bodyPr wrap="square" rtlCol="0">
            <a:spAutoFit/>
          </a:bodyPr>
          <a:lstStyle/>
          <a:p>
            <a:pPr algn="ctr"/>
            <a:r>
              <a:rPr lang="en-US" sz="2000" b="1" dirty="0">
                <a:solidFill>
                  <a:schemeClr val="bg1"/>
                </a:solidFill>
                <a:latin typeface="Roboto Mono" panose="020B0604020202020204" charset="0"/>
                <a:ea typeface="Roboto Mono" panose="020B0604020202020204" charset="0"/>
              </a:rPr>
              <a:t>Chọn giải thuật</a:t>
            </a:r>
          </a:p>
        </p:txBody>
      </p:sp>
      <p:pic>
        <p:nvPicPr>
          <p:cNvPr id="60" name="Picture 59">
            <a:extLst>
              <a:ext uri="{FF2B5EF4-FFF2-40B4-BE49-F238E27FC236}">
                <a16:creationId xmlns:a16="http://schemas.microsoft.com/office/drawing/2014/main" id="{9B7E861F-48D2-4CF8-B7FB-699728F9528B}"/>
              </a:ext>
            </a:extLst>
          </p:cNvPr>
          <p:cNvPicPr>
            <a:picLocks noChangeAspect="1"/>
          </p:cNvPicPr>
          <p:nvPr/>
        </p:nvPicPr>
        <p:blipFill>
          <a:blip r:embed="rId8"/>
          <a:stretch>
            <a:fillRect/>
          </a:stretch>
        </p:blipFill>
        <p:spPr>
          <a:xfrm>
            <a:off x="5844631" y="982741"/>
            <a:ext cx="2834853" cy="2803041"/>
          </a:xfrm>
          <a:prstGeom prst="rect">
            <a:avLst/>
          </a:prstGeom>
        </p:spPr>
      </p:pic>
      <p:grpSp>
        <p:nvGrpSpPr>
          <p:cNvPr id="297" name="Group 296">
            <a:extLst>
              <a:ext uri="{FF2B5EF4-FFF2-40B4-BE49-F238E27FC236}">
                <a16:creationId xmlns:a16="http://schemas.microsoft.com/office/drawing/2014/main" id="{392C5FC4-66AD-4CE3-8F66-C58B25C3B8F0}"/>
              </a:ext>
            </a:extLst>
          </p:cNvPr>
          <p:cNvGrpSpPr/>
          <p:nvPr/>
        </p:nvGrpSpPr>
        <p:grpSpPr>
          <a:xfrm>
            <a:off x="6246275" y="3849204"/>
            <a:ext cx="2146735" cy="483584"/>
            <a:chOff x="6188689" y="3853924"/>
            <a:chExt cx="2146735" cy="483584"/>
          </a:xfrm>
        </p:grpSpPr>
        <p:sp>
          <p:nvSpPr>
            <p:cNvPr id="65" name="Rectangle: Rounded Corners 64">
              <a:extLst>
                <a:ext uri="{FF2B5EF4-FFF2-40B4-BE49-F238E27FC236}">
                  <a16:creationId xmlns:a16="http://schemas.microsoft.com/office/drawing/2014/main" id="{70BE6B75-DC32-4ECF-88FE-B122B3DF97B3}"/>
                </a:ext>
              </a:extLst>
            </p:cNvPr>
            <p:cNvSpPr/>
            <p:nvPr/>
          </p:nvSpPr>
          <p:spPr>
            <a:xfrm>
              <a:off x="6188689" y="3853924"/>
              <a:ext cx="2146735" cy="48358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Roboto Mono" panose="020B0604020202020204" charset="0"/>
                  <a:ea typeface="Roboto Mono" panose="020B0604020202020204" charset="0"/>
                </a:rPr>
                <a:t>     ENTER</a:t>
              </a:r>
            </a:p>
          </p:txBody>
        </p:sp>
        <p:cxnSp>
          <p:nvCxnSpPr>
            <p:cNvPr id="66" name="Connector: Elbow 65">
              <a:extLst>
                <a:ext uri="{FF2B5EF4-FFF2-40B4-BE49-F238E27FC236}">
                  <a16:creationId xmlns:a16="http://schemas.microsoft.com/office/drawing/2014/main" id="{B4B5EF49-900F-42EC-8286-B1247118EDE2}"/>
                </a:ext>
              </a:extLst>
            </p:cNvPr>
            <p:cNvCxnSpPr>
              <a:cxnSpLocks/>
            </p:cNvCxnSpPr>
            <p:nvPr/>
          </p:nvCxnSpPr>
          <p:spPr>
            <a:xfrm rot="10800000" flipV="1">
              <a:off x="6697527" y="4037654"/>
              <a:ext cx="467179" cy="98421"/>
            </a:xfrm>
            <a:prstGeom prst="bentConnector3">
              <a:avLst>
                <a:gd name="adj1" fmla="val 5961"/>
              </a:avLst>
            </a:prstGeom>
            <a:ln w="57150">
              <a:tailEnd type="triangle"/>
            </a:ln>
          </p:spPr>
          <p:style>
            <a:lnRef idx="1">
              <a:schemeClr val="dk1"/>
            </a:lnRef>
            <a:fillRef idx="0">
              <a:schemeClr val="dk1"/>
            </a:fillRef>
            <a:effectRef idx="0">
              <a:schemeClr val="dk1"/>
            </a:effectRef>
            <a:fontRef idx="minor">
              <a:schemeClr val="tx1"/>
            </a:fontRef>
          </p:style>
        </p:cxnSp>
      </p:grpSp>
      <p:sp>
        <p:nvSpPr>
          <p:cNvPr id="79" name="TextBox 78">
            <a:extLst>
              <a:ext uri="{FF2B5EF4-FFF2-40B4-BE49-F238E27FC236}">
                <a16:creationId xmlns:a16="http://schemas.microsoft.com/office/drawing/2014/main" id="{EF5CC017-22E8-4F74-A5DE-EDEB9AD2A110}"/>
              </a:ext>
            </a:extLst>
          </p:cNvPr>
          <p:cNvSpPr txBox="1"/>
          <p:nvPr/>
        </p:nvSpPr>
        <p:spPr>
          <a:xfrm>
            <a:off x="6661017" y="4316463"/>
            <a:ext cx="1451364" cy="400110"/>
          </a:xfrm>
          <a:prstGeom prst="rect">
            <a:avLst/>
          </a:prstGeom>
          <a:noFill/>
        </p:spPr>
        <p:txBody>
          <a:bodyPr wrap="square" rtlCol="0">
            <a:spAutoFit/>
          </a:bodyPr>
          <a:lstStyle/>
          <a:p>
            <a:pPr algn="ctr"/>
            <a:r>
              <a:rPr lang="en-US" sz="2000" b="1" dirty="0">
                <a:solidFill>
                  <a:schemeClr val="bg1"/>
                </a:solidFill>
                <a:latin typeface="Roboto Mono" panose="020B0604020202020204" charset="0"/>
                <a:ea typeface="Roboto Mono" panose="020B0604020202020204" charset="0"/>
              </a:rPr>
              <a:t>Giải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
          <p:cNvSpPr/>
          <p:nvPr/>
        </p:nvSpPr>
        <p:spPr>
          <a:xfrm>
            <a:off x="1072450" y="178024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
          <p:cNvSpPr/>
          <p:nvPr/>
        </p:nvSpPr>
        <p:spPr>
          <a:xfrm>
            <a:off x="4678513" y="178024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
          <p:cNvSpPr/>
          <p:nvPr/>
        </p:nvSpPr>
        <p:spPr>
          <a:xfrm>
            <a:off x="4678513" y="318639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
          <p:cNvSpPr/>
          <p:nvPr/>
        </p:nvSpPr>
        <p:spPr>
          <a:xfrm>
            <a:off x="1072438" y="318639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a:t>Nội dung</a:t>
            </a:r>
            <a:endParaRPr/>
          </a:p>
        </p:txBody>
      </p:sp>
      <p:sp>
        <p:nvSpPr>
          <p:cNvPr id="237" name="Google Shape;237;p3"/>
          <p:cNvSpPr txBox="1">
            <a:spLocks noGrp="1"/>
          </p:cNvSpPr>
          <p:nvPr>
            <p:ph type="subTitle" idx="1"/>
          </p:nvPr>
        </p:nvSpPr>
        <p:spPr>
          <a:xfrm>
            <a:off x="1979025" y="1685925"/>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
              <a:t>Lên ý tưởng</a:t>
            </a:r>
            <a:endParaRPr>
              <a:highlight>
                <a:schemeClr val="dk1"/>
              </a:highlight>
            </a:endParaRPr>
          </a:p>
        </p:txBody>
      </p:sp>
      <p:sp>
        <p:nvSpPr>
          <p:cNvPr id="238" name="Google Shape;238;p3"/>
          <p:cNvSpPr txBox="1">
            <a:spLocks noGrp="1"/>
          </p:cNvSpPr>
          <p:nvPr>
            <p:ph type="subTitle" idx="2"/>
          </p:nvPr>
        </p:nvSpPr>
        <p:spPr>
          <a:xfrm>
            <a:off x="5536900" y="1685925"/>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
              <a:t>Họp và phân công</a:t>
            </a:r>
            <a:endParaRPr>
              <a:highlight>
                <a:schemeClr val="dk1"/>
              </a:highlight>
            </a:endParaRPr>
          </a:p>
        </p:txBody>
      </p:sp>
      <p:sp>
        <p:nvSpPr>
          <p:cNvPr id="239" name="Google Shape;239;p3"/>
          <p:cNvSpPr txBox="1">
            <a:spLocks noGrp="1"/>
          </p:cNvSpPr>
          <p:nvPr>
            <p:ph type="subTitle" idx="3"/>
          </p:nvPr>
        </p:nvSpPr>
        <p:spPr>
          <a:xfrm>
            <a:off x="5536900" y="1912550"/>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
                <a:highlight>
                  <a:schemeClr val="dk1"/>
                </a:highlight>
              </a:rPr>
              <a:t>Họp nhóm và phân chia công việc để thực hiện giải thuật</a:t>
            </a:r>
            <a:endParaRPr>
              <a:highlight>
                <a:schemeClr val="dk1"/>
              </a:highlight>
            </a:endParaRPr>
          </a:p>
        </p:txBody>
      </p:sp>
      <p:sp>
        <p:nvSpPr>
          <p:cNvPr id="240" name="Google Shape;240;p3"/>
          <p:cNvSpPr txBox="1">
            <a:spLocks noGrp="1"/>
          </p:cNvSpPr>
          <p:nvPr>
            <p:ph type="subTitle" idx="4"/>
          </p:nvPr>
        </p:nvSpPr>
        <p:spPr>
          <a:xfrm>
            <a:off x="1979025" y="1912550"/>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
                <a:highlight>
                  <a:schemeClr val="dk1"/>
                </a:highlight>
              </a:rPr>
              <a:t>Lựa chọn giải thuật tìm kiếm để giải bài toán SOKOBAN</a:t>
            </a:r>
            <a:endParaRPr>
              <a:highlight>
                <a:schemeClr val="dk1"/>
              </a:highlight>
            </a:endParaRPr>
          </a:p>
        </p:txBody>
      </p:sp>
      <p:sp>
        <p:nvSpPr>
          <p:cNvPr id="241" name="Google Shape;241;p3"/>
          <p:cNvSpPr txBox="1">
            <a:spLocks noGrp="1"/>
          </p:cNvSpPr>
          <p:nvPr>
            <p:ph type="subTitle" idx="5"/>
          </p:nvPr>
        </p:nvSpPr>
        <p:spPr>
          <a:xfrm>
            <a:off x="1979025" y="3098600"/>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
                <a:highlight>
                  <a:schemeClr val="dk1"/>
                </a:highlight>
              </a:rPr>
              <a:t>Thực thi giải thuật</a:t>
            </a:r>
            <a:endParaRPr>
              <a:highlight>
                <a:schemeClr val="dk1"/>
              </a:highlight>
            </a:endParaRPr>
          </a:p>
        </p:txBody>
      </p:sp>
      <p:sp>
        <p:nvSpPr>
          <p:cNvPr id="242" name="Google Shape;242;p3"/>
          <p:cNvSpPr txBox="1">
            <a:spLocks noGrp="1"/>
          </p:cNvSpPr>
          <p:nvPr>
            <p:ph type="subTitle" idx="6"/>
          </p:nvPr>
        </p:nvSpPr>
        <p:spPr>
          <a:xfrm>
            <a:off x="5536900" y="3098600"/>
            <a:ext cx="28871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
                <a:highlight>
                  <a:schemeClr val="dk1"/>
                </a:highlight>
              </a:rPr>
              <a:t>Kiểm thử và hoàn thành</a:t>
            </a:r>
            <a:endParaRPr>
              <a:highlight>
                <a:schemeClr val="dk1"/>
              </a:highlight>
            </a:endParaRPr>
          </a:p>
        </p:txBody>
      </p:sp>
      <p:sp>
        <p:nvSpPr>
          <p:cNvPr id="243" name="Google Shape;243;p3"/>
          <p:cNvSpPr txBox="1">
            <a:spLocks noGrp="1"/>
          </p:cNvSpPr>
          <p:nvPr>
            <p:ph type="subTitle" idx="7"/>
          </p:nvPr>
        </p:nvSpPr>
        <p:spPr>
          <a:xfrm>
            <a:off x="5536900" y="3325175"/>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
                <a:highlight>
                  <a:schemeClr val="dk1"/>
                </a:highlight>
              </a:rPr>
              <a:t>Kiểm thử và thống kê số liệu rút ra từ các giải thuật</a:t>
            </a:r>
            <a:endParaRPr>
              <a:highlight>
                <a:schemeClr val="dk1"/>
              </a:highlight>
            </a:endParaRPr>
          </a:p>
        </p:txBody>
      </p:sp>
      <p:sp>
        <p:nvSpPr>
          <p:cNvPr id="244" name="Google Shape;244;p3"/>
          <p:cNvSpPr txBox="1">
            <a:spLocks noGrp="1"/>
          </p:cNvSpPr>
          <p:nvPr>
            <p:ph type="subTitle" idx="8"/>
          </p:nvPr>
        </p:nvSpPr>
        <p:spPr>
          <a:xfrm>
            <a:off x="1979025" y="3325175"/>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
                <a:highlight>
                  <a:schemeClr val="dk1"/>
                </a:highlight>
              </a:rPr>
              <a:t>Tiến hành thực thi giải thuật bằng python</a:t>
            </a:r>
            <a:endParaRPr>
              <a:highlight>
                <a:schemeClr val="dk1"/>
              </a:highlight>
            </a:endParaRPr>
          </a:p>
        </p:txBody>
      </p:sp>
      <p:pic>
        <p:nvPicPr>
          <p:cNvPr id="245" name="Google Shape;245;p3"/>
          <p:cNvPicPr preferRelativeResize="0"/>
          <p:nvPr/>
        </p:nvPicPr>
        <p:blipFill rotWithShape="1">
          <a:blip r:embed="rId3">
            <a:alphaModFix/>
          </a:blip>
          <a:srcRect/>
          <a:stretch/>
        </p:blipFill>
        <p:spPr>
          <a:xfrm>
            <a:off x="1138288" y="1863374"/>
            <a:ext cx="685800" cy="685800"/>
          </a:xfrm>
          <a:prstGeom prst="rect">
            <a:avLst/>
          </a:prstGeom>
          <a:noFill/>
          <a:ln>
            <a:noFill/>
          </a:ln>
        </p:spPr>
      </p:pic>
      <p:pic>
        <p:nvPicPr>
          <p:cNvPr id="246" name="Google Shape;246;p3"/>
          <p:cNvPicPr preferRelativeResize="0"/>
          <p:nvPr/>
        </p:nvPicPr>
        <p:blipFill rotWithShape="1">
          <a:blip r:embed="rId4">
            <a:alphaModFix/>
          </a:blip>
          <a:srcRect/>
          <a:stretch/>
        </p:blipFill>
        <p:spPr>
          <a:xfrm>
            <a:off x="1131200" y="3252249"/>
            <a:ext cx="685800" cy="685800"/>
          </a:xfrm>
          <a:prstGeom prst="rect">
            <a:avLst/>
          </a:prstGeom>
          <a:noFill/>
          <a:ln>
            <a:noFill/>
          </a:ln>
        </p:spPr>
      </p:pic>
      <p:pic>
        <p:nvPicPr>
          <p:cNvPr id="247" name="Google Shape;247;p3"/>
          <p:cNvPicPr preferRelativeResize="0"/>
          <p:nvPr/>
        </p:nvPicPr>
        <p:blipFill rotWithShape="1">
          <a:blip r:embed="rId5">
            <a:alphaModFix/>
          </a:blip>
          <a:srcRect/>
          <a:stretch/>
        </p:blipFill>
        <p:spPr>
          <a:xfrm>
            <a:off x="4744548" y="1846099"/>
            <a:ext cx="685800" cy="685800"/>
          </a:xfrm>
          <a:prstGeom prst="rect">
            <a:avLst/>
          </a:prstGeom>
          <a:noFill/>
          <a:ln>
            <a:noFill/>
          </a:ln>
        </p:spPr>
      </p:pic>
      <p:pic>
        <p:nvPicPr>
          <p:cNvPr id="248" name="Google Shape;248;p3"/>
          <p:cNvPicPr preferRelativeResize="0"/>
          <p:nvPr/>
        </p:nvPicPr>
        <p:blipFill rotWithShape="1">
          <a:blip r:embed="rId6">
            <a:alphaModFix/>
          </a:blip>
          <a:srcRect/>
          <a:stretch/>
        </p:blipFill>
        <p:spPr>
          <a:xfrm>
            <a:off x="4744362" y="3252249"/>
            <a:ext cx="685800" cy="685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3"/>
                                        </p:tgtEl>
                                        <p:attrNameLst>
                                          <p:attrName>style.visibility</p:attrName>
                                        </p:attrNameLst>
                                      </p:cBhvr>
                                      <p:to>
                                        <p:strVal val="visible"/>
                                      </p:to>
                                    </p:set>
                                    <p:animEffect transition="in" filter="fade">
                                      <p:cBhvr>
                                        <p:cTn id="11" dur="1000"/>
                                        <p:tgtEl>
                                          <p:spTgt spid="23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fade">
                                      <p:cBhvr>
                                        <p:cTn id="15" dur="1000"/>
                                        <p:tgtEl>
                                          <p:spTgt spid="23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34"/>
                                        </p:tgtEl>
                                        <p:attrNameLst>
                                          <p:attrName>style.visibility</p:attrName>
                                        </p:attrNameLst>
                                      </p:cBhvr>
                                      <p:to>
                                        <p:strVal val="visible"/>
                                      </p:to>
                                    </p:set>
                                    <p:animEffect transition="in" filter="fade">
                                      <p:cBhvr>
                                        <p:cTn id="19"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
          <p:cNvSpPr txBox="1">
            <a:spLocks noGrp="1"/>
          </p:cNvSpPr>
          <p:nvPr>
            <p:ph type="title"/>
          </p:nvPr>
        </p:nvSpPr>
        <p:spPr>
          <a:xfrm>
            <a:off x="400245" y="305932"/>
            <a:ext cx="3223500" cy="783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dirty="0"/>
              <a:t>Lên ý tưởng</a:t>
            </a:r>
            <a:endParaRPr dirty="0"/>
          </a:p>
        </p:txBody>
      </p:sp>
      <p:sp>
        <p:nvSpPr>
          <p:cNvPr id="254" name="Google Shape;254;p4"/>
          <p:cNvSpPr txBox="1">
            <a:spLocks noGrp="1"/>
          </p:cNvSpPr>
          <p:nvPr>
            <p:ph type="subTitle" idx="1"/>
          </p:nvPr>
        </p:nvSpPr>
        <p:spPr>
          <a:xfrm>
            <a:off x="485093" y="1287160"/>
            <a:ext cx="4956524" cy="33356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b="1" dirty="0"/>
              <a:t>Giải thuật sử dụng :</a:t>
            </a:r>
            <a:endParaRPr dirty="0"/>
          </a:p>
          <a:p>
            <a:pPr marL="0" lvl="0" indent="0" algn="l" rtl="0">
              <a:lnSpc>
                <a:spcPct val="100000"/>
              </a:lnSpc>
              <a:spcBef>
                <a:spcPts val="0"/>
              </a:spcBef>
              <a:spcAft>
                <a:spcPts val="0"/>
              </a:spcAft>
              <a:buSzPts val="2100"/>
              <a:buNone/>
            </a:pPr>
            <a:endParaRPr dirty="0"/>
          </a:p>
          <a:p>
            <a:pPr marL="0" lvl="0" indent="0" algn="l" rtl="0">
              <a:lnSpc>
                <a:spcPct val="100000"/>
              </a:lnSpc>
              <a:spcBef>
                <a:spcPts val="0"/>
              </a:spcBef>
              <a:spcAft>
                <a:spcPts val="0"/>
              </a:spcAft>
              <a:buSzPts val="2100"/>
              <a:buNone/>
            </a:pPr>
            <a:r>
              <a:rPr lang="en" dirty="0"/>
              <a:t>+ Breadth First Search (BFS), là một giải thuật vét cạn, dùng để duyệt qua tất cả các trạng thái di chuyển có thể xảy ra khi áp dụng vào sokoban để tìm tới trạng thái mục tiêu</a:t>
            </a:r>
            <a:endParaRPr dirty="0"/>
          </a:p>
          <a:p>
            <a:pPr marL="0" lvl="0" indent="0" algn="l" rtl="0">
              <a:lnSpc>
                <a:spcPct val="100000"/>
              </a:lnSpc>
              <a:spcBef>
                <a:spcPts val="0"/>
              </a:spcBef>
              <a:spcAft>
                <a:spcPts val="0"/>
              </a:spcAft>
              <a:buSzPts val="2100"/>
              <a:buNone/>
            </a:pPr>
            <a:endParaRPr dirty="0"/>
          </a:p>
          <a:p>
            <a:pPr marL="0" lvl="0" indent="0" algn="l" rtl="0">
              <a:lnSpc>
                <a:spcPct val="100000"/>
              </a:lnSpc>
              <a:spcBef>
                <a:spcPts val="0"/>
              </a:spcBef>
              <a:spcAft>
                <a:spcPts val="0"/>
              </a:spcAft>
              <a:buSzPts val="2100"/>
              <a:buNone/>
            </a:pPr>
            <a:r>
              <a:rPr lang="en" dirty="0"/>
              <a:t>+ A*, là một giải thuật heuristic sử dụng một hàm lượng giá và một hàng đợi ưu tiên để tính toán các nước đi ngắn nhất dẫn đến trạng thái mục tiêu</a:t>
            </a:r>
            <a:endParaRPr dirty="0"/>
          </a:p>
        </p:txBody>
      </p:sp>
      <p:grpSp>
        <p:nvGrpSpPr>
          <p:cNvPr id="255" name="Google Shape;255;p4"/>
          <p:cNvGrpSpPr/>
          <p:nvPr/>
        </p:nvGrpSpPr>
        <p:grpSpPr>
          <a:xfrm>
            <a:off x="5686721" y="1540347"/>
            <a:ext cx="2062831" cy="2062796"/>
            <a:chOff x="5686721" y="1540347"/>
            <a:chExt cx="2062831" cy="2062796"/>
          </a:xfrm>
        </p:grpSpPr>
        <p:sp>
          <p:nvSpPr>
            <p:cNvPr id="256" name="Google Shape;256;p4"/>
            <p:cNvSpPr/>
            <p:nvPr/>
          </p:nvSpPr>
          <p:spPr>
            <a:xfrm>
              <a:off x="5686721" y="1540347"/>
              <a:ext cx="2062831" cy="2062796"/>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w="223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4"/>
            <p:cNvSpPr/>
            <p:nvPr/>
          </p:nvSpPr>
          <p:spPr>
            <a:xfrm>
              <a:off x="6419478" y="1588953"/>
              <a:ext cx="441605" cy="765726"/>
            </a:xfrm>
            <a:custGeom>
              <a:avLst/>
              <a:gdLst/>
              <a:ahLst/>
              <a:cxnLst/>
              <a:rect l="l" t="t" r="r" b="b"/>
              <a:pathLst>
                <a:path w="12765" h="22134" extrusionOk="0">
                  <a:moveTo>
                    <a:pt x="8526" y="0"/>
                  </a:moveTo>
                  <a:cubicBezTo>
                    <a:pt x="5633" y="0"/>
                    <a:pt x="2763" y="441"/>
                    <a:pt x="1" y="1310"/>
                  </a:cubicBezTo>
                  <a:lnTo>
                    <a:pt x="3763" y="16978"/>
                  </a:lnTo>
                  <a:lnTo>
                    <a:pt x="7931" y="22134"/>
                  </a:lnTo>
                  <a:lnTo>
                    <a:pt x="10990" y="17145"/>
                  </a:lnTo>
                  <a:lnTo>
                    <a:pt x="12764" y="310"/>
                  </a:lnTo>
                  <a:cubicBezTo>
                    <a:pt x="11360" y="107"/>
                    <a:pt x="9943" y="0"/>
                    <a:pt x="8526" y="0"/>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4"/>
            <p:cNvSpPr/>
            <p:nvPr/>
          </p:nvSpPr>
          <p:spPr>
            <a:xfrm>
              <a:off x="6517105" y="2597674"/>
              <a:ext cx="494743" cy="950152"/>
            </a:xfrm>
            <a:custGeom>
              <a:avLst/>
              <a:gdLst/>
              <a:ahLst/>
              <a:cxnLst/>
              <a:rect l="l" t="t" r="r" b="b"/>
              <a:pathLst>
                <a:path w="14301" h="27465" extrusionOk="0">
                  <a:moveTo>
                    <a:pt x="5585" y="1"/>
                  </a:moveTo>
                  <a:lnTo>
                    <a:pt x="2263" y="5418"/>
                  </a:lnTo>
                  <a:lnTo>
                    <a:pt x="1" y="26885"/>
                  </a:lnTo>
                  <a:cubicBezTo>
                    <a:pt x="1884" y="27272"/>
                    <a:pt x="3794" y="27464"/>
                    <a:pt x="5702" y="27464"/>
                  </a:cubicBezTo>
                  <a:cubicBezTo>
                    <a:pt x="8606" y="27464"/>
                    <a:pt x="11505" y="27018"/>
                    <a:pt x="14300" y="26135"/>
                  </a:cubicBezTo>
                  <a:lnTo>
                    <a:pt x="9073" y="4322"/>
                  </a:lnTo>
                  <a:lnTo>
                    <a:pt x="5585"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4"/>
            <p:cNvSpPr/>
            <p:nvPr/>
          </p:nvSpPr>
          <p:spPr>
            <a:xfrm>
              <a:off x="5724638" y="2320049"/>
              <a:ext cx="881065" cy="468797"/>
            </a:xfrm>
            <a:custGeom>
              <a:avLst/>
              <a:gdLst/>
              <a:ahLst/>
              <a:cxnLst/>
              <a:rect l="l" t="t" r="r" b="b"/>
              <a:pathLst>
                <a:path w="25468" h="13551" extrusionOk="0">
                  <a:moveTo>
                    <a:pt x="1226" y="1"/>
                  </a:moveTo>
                  <a:cubicBezTo>
                    <a:pt x="72" y="4442"/>
                    <a:pt x="0" y="9085"/>
                    <a:pt x="1024" y="13550"/>
                  </a:cubicBezTo>
                  <a:lnTo>
                    <a:pt x="20324" y="8918"/>
                  </a:lnTo>
                  <a:lnTo>
                    <a:pt x="25468" y="4751"/>
                  </a:lnTo>
                  <a:lnTo>
                    <a:pt x="21146" y="2108"/>
                  </a:lnTo>
                  <a:lnTo>
                    <a:pt x="1226"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4"/>
            <p:cNvSpPr/>
            <p:nvPr/>
          </p:nvSpPr>
          <p:spPr>
            <a:xfrm>
              <a:off x="6848283" y="2197721"/>
              <a:ext cx="845640" cy="465891"/>
            </a:xfrm>
            <a:custGeom>
              <a:avLst/>
              <a:gdLst/>
              <a:ahLst/>
              <a:cxnLst/>
              <a:rect l="l" t="t" r="r" b="b"/>
              <a:pathLst>
                <a:path w="24444" h="13467" extrusionOk="0">
                  <a:moveTo>
                    <a:pt x="22336" y="1"/>
                  </a:moveTo>
                  <a:lnTo>
                    <a:pt x="4334" y="4323"/>
                  </a:lnTo>
                  <a:lnTo>
                    <a:pt x="0" y="7811"/>
                  </a:lnTo>
                  <a:lnTo>
                    <a:pt x="6084" y="11538"/>
                  </a:lnTo>
                  <a:lnTo>
                    <a:pt x="24313" y="13467"/>
                  </a:lnTo>
                  <a:cubicBezTo>
                    <a:pt x="24396" y="12562"/>
                    <a:pt x="24444" y="11645"/>
                    <a:pt x="24444" y="10716"/>
                  </a:cubicBezTo>
                  <a:cubicBezTo>
                    <a:pt x="24444" y="7037"/>
                    <a:pt x="23730" y="3406"/>
                    <a:pt x="22336" y="1"/>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4"/>
            <p:cNvSpPr/>
            <p:nvPr/>
          </p:nvSpPr>
          <p:spPr>
            <a:xfrm>
              <a:off x="5876198" y="2583248"/>
              <a:ext cx="740644" cy="826302"/>
            </a:xfrm>
            <a:custGeom>
              <a:avLst/>
              <a:gdLst/>
              <a:ahLst/>
              <a:cxnLst/>
              <a:rect l="l" t="t" r="r" b="b"/>
              <a:pathLst>
                <a:path w="21409" h="23885" extrusionOk="0">
                  <a:moveTo>
                    <a:pt x="21408" y="1"/>
                  </a:moveTo>
                  <a:lnTo>
                    <a:pt x="15943" y="1310"/>
                  </a:lnTo>
                  <a:lnTo>
                    <a:pt x="1" y="14217"/>
                  </a:lnTo>
                  <a:cubicBezTo>
                    <a:pt x="2406" y="18182"/>
                    <a:pt x="5739" y="21503"/>
                    <a:pt x="9716" y="23885"/>
                  </a:cubicBezTo>
                  <a:lnTo>
                    <a:pt x="20789" y="5835"/>
                  </a:lnTo>
                  <a:lnTo>
                    <a:pt x="21408"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4"/>
            <p:cNvSpPr/>
            <p:nvPr/>
          </p:nvSpPr>
          <p:spPr>
            <a:xfrm>
              <a:off x="6776602" y="1672984"/>
              <a:ext cx="703143" cy="727014"/>
            </a:xfrm>
            <a:custGeom>
              <a:avLst/>
              <a:gdLst/>
              <a:ahLst/>
              <a:cxnLst/>
              <a:rect l="l" t="t" r="r" b="b"/>
              <a:pathLst>
                <a:path w="20325" h="21015" extrusionOk="0">
                  <a:moveTo>
                    <a:pt x="9692" y="0"/>
                  </a:moveTo>
                  <a:lnTo>
                    <a:pt x="667" y="14728"/>
                  </a:lnTo>
                  <a:lnTo>
                    <a:pt x="1" y="21015"/>
                  </a:lnTo>
                  <a:lnTo>
                    <a:pt x="6406" y="19479"/>
                  </a:lnTo>
                  <a:lnTo>
                    <a:pt x="20325" y="8215"/>
                  </a:lnTo>
                  <a:cubicBezTo>
                    <a:pt x="17491" y="4667"/>
                    <a:pt x="13848" y="1857"/>
                    <a:pt x="9692" y="0"/>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4"/>
            <p:cNvSpPr/>
            <p:nvPr/>
          </p:nvSpPr>
          <p:spPr>
            <a:xfrm>
              <a:off x="5887338" y="1738473"/>
              <a:ext cx="717950" cy="670174"/>
            </a:xfrm>
            <a:custGeom>
              <a:avLst/>
              <a:gdLst/>
              <a:ahLst/>
              <a:cxnLst/>
              <a:rect l="l" t="t" r="r" b="b"/>
              <a:pathLst>
                <a:path w="20753" h="19372" extrusionOk="0">
                  <a:moveTo>
                    <a:pt x="8894" y="0"/>
                  </a:moveTo>
                  <a:cubicBezTo>
                    <a:pt x="5310" y="2239"/>
                    <a:pt x="2274" y="5263"/>
                    <a:pt x="0" y="8835"/>
                  </a:cubicBezTo>
                  <a:lnTo>
                    <a:pt x="16443" y="18919"/>
                  </a:lnTo>
                  <a:lnTo>
                    <a:pt x="20753" y="19372"/>
                  </a:lnTo>
                  <a:lnTo>
                    <a:pt x="19145" y="12656"/>
                  </a:lnTo>
                  <a:lnTo>
                    <a:pt x="8894" y="0"/>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4"/>
            <p:cNvSpPr/>
            <p:nvPr/>
          </p:nvSpPr>
          <p:spPr>
            <a:xfrm>
              <a:off x="6788538" y="2568856"/>
              <a:ext cx="831664" cy="774374"/>
            </a:xfrm>
            <a:custGeom>
              <a:avLst/>
              <a:gdLst/>
              <a:ahLst/>
              <a:cxnLst/>
              <a:rect l="l" t="t" r="r" b="b"/>
              <a:pathLst>
                <a:path w="24040" h="22384" extrusionOk="0">
                  <a:moveTo>
                    <a:pt x="1" y="0"/>
                  </a:moveTo>
                  <a:lnTo>
                    <a:pt x="1227" y="5155"/>
                  </a:lnTo>
                  <a:lnTo>
                    <a:pt x="15181" y="22384"/>
                  </a:lnTo>
                  <a:cubicBezTo>
                    <a:pt x="19099" y="19348"/>
                    <a:pt x="22147" y="15347"/>
                    <a:pt x="24040" y="10775"/>
                  </a:cubicBezTo>
                  <a:lnTo>
                    <a:pt x="7811" y="822"/>
                  </a:lnTo>
                  <a:lnTo>
                    <a:pt x="1" y="0"/>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5" name="Google Shape;265;p4"/>
          <p:cNvGrpSpPr/>
          <p:nvPr/>
        </p:nvGrpSpPr>
        <p:grpSpPr>
          <a:xfrm>
            <a:off x="5931412" y="1785003"/>
            <a:ext cx="1573035" cy="1573484"/>
            <a:chOff x="5931412" y="1785003"/>
            <a:chExt cx="1573035" cy="1573484"/>
          </a:xfrm>
        </p:grpSpPr>
        <p:sp>
          <p:nvSpPr>
            <p:cNvPr id="266" name="Google Shape;266;p4"/>
            <p:cNvSpPr/>
            <p:nvPr/>
          </p:nvSpPr>
          <p:spPr>
            <a:xfrm>
              <a:off x="5931412" y="1785003"/>
              <a:ext cx="1573035" cy="1573484"/>
            </a:xfrm>
            <a:custGeom>
              <a:avLst/>
              <a:gdLst/>
              <a:ahLst/>
              <a:cxnLst/>
              <a:rect l="l" t="t" r="r" b="b"/>
              <a:pathLst>
                <a:path w="45470" h="45483" extrusionOk="0">
                  <a:moveTo>
                    <a:pt x="22741" y="1"/>
                  </a:moveTo>
                  <a:cubicBezTo>
                    <a:pt x="10180" y="1"/>
                    <a:pt x="0" y="10180"/>
                    <a:pt x="0" y="22741"/>
                  </a:cubicBezTo>
                  <a:cubicBezTo>
                    <a:pt x="0" y="35303"/>
                    <a:pt x="10180" y="45482"/>
                    <a:pt x="22741" y="45482"/>
                  </a:cubicBezTo>
                  <a:cubicBezTo>
                    <a:pt x="35290" y="45482"/>
                    <a:pt x="45470" y="35303"/>
                    <a:pt x="45470" y="22741"/>
                  </a:cubicBezTo>
                  <a:cubicBezTo>
                    <a:pt x="45470" y="10180"/>
                    <a:pt x="35290" y="1"/>
                    <a:pt x="22741" y="1"/>
                  </a:cubicBezTo>
                  <a:close/>
                </a:path>
              </a:pathLst>
            </a:custGeom>
            <a:solidFill>
              <a:srgbClr val="C62A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4"/>
            <p:cNvSpPr/>
            <p:nvPr/>
          </p:nvSpPr>
          <p:spPr>
            <a:xfrm>
              <a:off x="6213949" y="2148700"/>
              <a:ext cx="1007960" cy="558571"/>
            </a:xfrm>
            <a:custGeom>
              <a:avLst/>
              <a:gdLst/>
              <a:ahLst/>
              <a:cxnLst/>
              <a:rect l="l" t="t" r="r" b="b"/>
              <a:pathLst>
                <a:path w="29136" h="16146" extrusionOk="0">
                  <a:moveTo>
                    <a:pt x="7787" y="1"/>
                  </a:moveTo>
                  <a:cubicBezTo>
                    <a:pt x="3477" y="1"/>
                    <a:pt x="1" y="3477"/>
                    <a:pt x="1" y="7787"/>
                  </a:cubicBezTo>
                  <a:lnTo>
                    <a:pt x="1" y="8371"/>
                  </a:lnTo>
                  <a:cubicBezTo>
                    <a:pt x="1" y="12681"/>
                    <a:pt x="3477" y="16146"/>
                    <a:pt x="7787" y="16146"/>
                  </a:cubicBezTo>
                  <a:lnTo>
                    <a:pt x="21361" y="16146"/>
                  </a:lnTo>
                  <a:cubicBezTo>
                    <a:pt x="25671" y="16146"/>
                    <a:pt x="29135" y="12681"/>
                    <a:pt x="29135" y="8371"/>
                  </a:cubicBezTo>
                  <a:lnTo>
                    <a:pt x="29135" y="7787"/>
                  </a:lnTo>
                  <a:cubicBezTo>
                    <a:pt x="29135" y="3477"/>
                    <a:pt x="25671" y="1"/>
                    <a:pt x="21361" y="1"/>
                  </a:cubicBezTo>
                  <a:close/>
                </a:path>
              </a:pathLst>
            </a:custGeom>
            <a:solidFill>
              <a:srgbClr val="B4DEFF"/>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4"/>
            <p:cNvSpPr/>
            <p:nvPr/>
          </p:nvSpPr>
          <p:spPr>
            <a:xfrm>
              <a:off x="6466458" y="2524367"/>
              <a:ext cx="159033" cy="434582"/>
            </a:xfrm>
            <a:custGeom>
              <a:avLst/>
              <a:gdLst/>
              <a:ahLst/>
              <a:cxnLst/>
              <a:rect l="l" t="t" r="r" b="b"/>
              <a:pathLst>
                <a:path w="4597" h="12562" extrusionOk="0">
                  <a:moveTo>
                    <a:pt x="2298" y="0"/>
                  </a:moveTo>
                  <a:cubicBezTo>
                    <a:pt x="1024" y="0"/>
                    <a:pt x="0" y="1024"/>
                    <a:pt x="0" y="2298"/>
                  </a:cubicBezTo>
                  <a:lnTo>
                    <a:pt x="0" y="10263"/>
                  </a:lnTo>
                  <a:cubicBezTo>
                    <a:pt x="0" y="11537"/>
                    <a:pt x="1024" y="12561"/>
                    <a:pt x="2298" y="12561"/>
                  </a:cubicBezTo>
                  <a:cubicBezTo>
                    <a:pt x="3572" y="12561"/>
                    <a:pt x="4596" y="11537"/>
                    <a:pt x="4596" y="10263"/>
                  </a:cubicBezTo>
                  <a:lnTo>
                    <a:pt x="4596" y="2298"/>
                  </a:lnTo>
                  <a:cubicBezTo>
                    <a:pt x="4596" y="1024"/>
                    <a:pt x="3572" y="0"/>
                    <a:pt x="2298" y="0"/>
                  </a:cubicBezTo>
                  <a:close/>
                </a:path>
              </a:pathLst>
            </a:custGeom>
            <a:solidFill>
              <a:srgbClr val="C017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4"/>
            <p:cNvSpPr/>
            <p:nvPr/>
          </p:nvSpPr>
          <p:spPr>
            <a:xfrm>
              <a:off x="6431863" y="2807562"/>
              <a:ext cx="388018" cy="378954"/>
            </a:xfrm>
            <a:custGeom>
              <a:avLst/>
              <a:gdLst/>
              <a:ahLst/>
              <a:cxnLst/>
              <a:rect l="l" t="t" r="r" b="b"/>
              <a:pathLst>
                <a:path w="11216" h="10954" extrusionOk="0">
                  <a:moveTo>
                    <a:pt x="5616" y="0"/>
                  </a:moveTo>
                  <a:cubicBezTo>
                    <a:pt x="2698" y="0"/>
                    <a:pt x="270" y="2289"/>
                    <a:pt x="131" y="5233"/>
                  </a:cubicBezTo>
                  <a:cubicBezTo>
                    <a:pt x="0" y="8257"/>
                    <a:pt x="2334" y="10817"/>
                    <a:pt x="5358" y="10948"/>
                  </a:cubicBezTo>
                  <a:cubicBezTo>
                    <a:pt x="5446" y="10952"/>
                    <a:pt x="5533" y="10954"/>
                    <a:pt x="5620" y="10954"/>
                  </a:cubicBezTo>
                  <a:cubicBezTo>
                    <a:pt x="8529" y="10954"/>
                    <a:pt x="10946" y="8657"/>
                    <a:pt x="11085" y="5733"/>
                  </a:cubicBezTo>
                  <a:cubicBezTo>
                    <a:pt x="11216" y="2708"/>
                    <a:pt x="8882" y="149"/>
                    <a:pt x="5858" y="6"/>
                  </a:cubicBezTo>
                  <a:cubicBezTo>
                    <a:pt x="5777" y="2"/>
                    <a:pt x="5696" y="0"/>
                    <a:pt x="5616" y="0"/>
                  </a:cubicBezTo>
                  <a:close/>
                </a:path>
              </a:pathLst>
            </a:custGeom>
            <a:solidFill>
              <a:srgbClr val="C017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0" name="Google Shape;270;p4"/>
          <p:cNvGrpSpPr/>
          <p:nvPr/>
        </p:nvGrpSpPr>
        <p:grpSpPr>
          <a:xfrm flipH="1">
            <a:off x="4261658" y="384950"/>
            <a:ext cx="620683" cy="902210"/>
            <a:chOff x="2446425" y="1033300"/>
            <a:chExt cx="1176650" cy="1710350"/>
          </a:xfrm>
        </p:grpSpPr>
        <p:sp>
          <p:nvSpPr>
            <p:cNvPr id="271" name="Google Shape;271;p4"/>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4"/>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4"/>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4"/>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4"/>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4"/>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55"/>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2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Giới thiệu sơ lược giải thuật đối với sokoban</a:t>
            </a:r>
            <a:endParaRPr dirty="0"/>
          </a:p>
        </p:txBody>
      </p:sp>
      <p:sp>
        <p:nvSpPr>
          <p:cNvPr id="288" name="Google Shape;288;p6"/>
          <p:cNvSpPr txBox="1">
            <a:spLocks noGrp="1"/>
          </p:cNvSpPr>
          <p:nvPr>
            <p:ph type="subTitle" idx="1"/>
          </p:nvPr>
        </p:nvSpPr>
        <p:spPr>
          <a:xfrm>
            <a:off x="1114525" y="2428950"/>
            <a:ext cx="30078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 dirty="0"/>
              <a:t>Breadth First Search</a:t>
            </a:r>
            <a:endParaRPr dirty="0"/>
          </a:p>
        </p:txBody>
      </p:sp>
      <p:sp>
        <p:nvSpPr>
          <p:cNvPr id="289" name="Google Shape;289;p6"/>
          <p:cNvSpPr txBox="1">
            <a:spLocks noGrp="1"/>
          </p:cNvSpPr>
          <p:nvPr>
            <p:ph type="subTitle" idx="2"/>
          </p:nvPr>
        </p:nvSpPr>
        <p:spPr>
          <a:xfrm>
            <a:off x="5021652" y="2428950"/>
            <a:ext cx="30078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 dirty="0"/>
              <a:t>A*</a:t>
            </a:r>
            <a:endParaRPr dirty="0"/>
          </a:p>
        </p:txBody>
      </p:sp>
      <p:sp>
        <p:nvSpPr>
          <p:cNvPr id="290" name="Google Shape;290;p6"/>
          <p:cNvSpPr txBox="1">
            <a:spLocks noGrp="1"/>
          </p:cNvSpPr>
          <p:nvPr>
            <p:ph type="subTitle" idx="3"/>
          </p:nvPr>
        </p:nvSpPr>
        <p:spPr>
          <a:xfrm>
            <a:off x="5021676" y="2703200"/>
            <a:ext cx="3007800" cy="126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 dirty="0"/>
              <a:t>Cách làm tương tự với BFS, tuy nhiên các trạng thái sinh ra sẽ có giá trị lượng giá riêng và được sắp xếp vào một hàng đợi ưu tiên để từ đó giải thuật có thể lấy từ hàng đợi ra duyệt để đi đến trạng thái mục tiêu nhanh</a:t>
            </a:r>
            <a:endParaRPr dirty="0"/>
          </a:p>
        </p:txBody>
      </p:sp>
      <p:sp>
        <p:nvSpPr>
          <p:cNvPr id="291" name="Google Shape;291;p6"/>
          <p:cNvSpPr txBox="1">
            <a:spLocks noGrp="1"/>
          </p:cNvSpPr>
          <p:nvPr>
            <p:ph type="subTitle" idx="4"/>
          </p:nvPr>
        </p:nvSpPr>
        <p:spPr>
          <a:xfrm>
            <a:off x="1114550" y="2703200"/>
            <a:ext cx="3007800" cy="126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US" dirty="0"/>
              <a:t>Chúng ta sẽ từ trạng thái ban đầu, sinh ra tối đa 4 trạng thái với các nước đi của người chơi tiếp theo có thể đi. Từ đó tạo thành một cấu trúc cây. Cuối cùng dùng BFS để vét cạn cây chắc chắn sẽ tìm được trạng thái mục tiêu</a:t>
            </a:r>
            <a:endParaRPr dirty="0"/>
          </a:p>
        </p:txBody>
      </p:sp>
      <p:grpSp>
        <p:nvGrpSpPr>
          <p:cNvPr id="292" name="Google Shape;292;p6"/>
          <p:cNvGrpSpPr/>
          <p:nvPr/>
        </p:nvGrpSpPr>
        <p:grpSpPr>
          <a:xfrm>
            <a:off x="2026484" y="1216430"/>
            <a:ext cx="1183922" cy="1183942"/>
            <a:chOff x="2026384" y="1549730"/>
            <a:chExt cx="1183922" cy="1183942"/>
          </a:xfrm>
        </p:grpSpPr>
        <p:sp>
          <p:nvSpPr>
            <p:cNvPr id="293" name="Google Shape;293;p6"/>
            <p:cNvSpPr/>
            <p:nvPr/>
          </p:nvSpPr>
          <p:spPr>
            <a:xfrm>
              <a:off x="2035227" y="1558357"/>
              <a:ext cx="1166473" cy="1166453"/>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6"/>
            <p:cNvSpPr/>
            <p:nvPr/>
          </p:nvSpPr>
          <p:spPr>
            <a:xfrm>
              <a:off x="2026384" y="1549730"/>
              <a:ext cx="1183922" cy="1183942"/>
            </a:xfrm>
            <a:custGeom>
              <a:avLst/>
              <a:gdLst/>
              <a:ahLst/>
              <a:cxnLst/>
              <a:rect l="l" t="t" r="r" b="b"/>
              <a:pathLst>
                <a:path w="60520" h="60521" extrusionOk="0">
                  <a:moveTo>
                    <a:pt x="30254" y="894"/>
                  </a:moveTo>
                  <a:cubicBezTo>
                    <a:pt x="46458" y="894"/>
                    <a:pt x="59627" y="14062"/>
                    <a:pt x="59627" y="30254"/>
                  </a:cubicBezTo>
                  <a:cubicBezTo>
                    <a:pt x="59627" y="46459"/>
                    <a:pt x="46447" y="59627"/>
                    <a:pt x="30254" y="59627"/>
                  </a:cubicBezTo>
                  <a:cubicBezTo>
                    <a:pt x="14073" y="59627"/>
                    <a:pt x="893" y="46447"/>
                    <a:pt x="893" y="30254"/>
                  </a:cubicBezTo>
                  <a:cubicBezTo>
                    <a:pt x="893" y="14062"/>
                    <a:pt x="14062" y="894"/>
                    <a:pt x="30254" y="894"/>
                  </a:cubicBezTo>
                  <a:close/>
                  <a:moveTo>
                    <a:pt x="30254" y="1"/>
                  </a:moveTo>
                  <a:cubicBezTo>
                    <a:pt x="13573" y="1"/>
                    <a:pt x="0" y="13574"/>
                    <a:pt x="0" y="30254"/>
                  </a:cubicBezTo>
                  <a:cubicBezTo>
                    <a:pt x="0" y="46947"/>
                    <a:pt x="13573" y="60520"/>
                    <a:pt x="30254" y="60520"/>
                  </a:cubicBezTo>
                  <a:cubicBezTo>
                    <a:pt x="46947" y="60520"/>
                    <a:pt x="60520" y="46947"/>
                    <a:pt x="60520" y="30254"/>
                  </a:cubicBezTo>
                  <a:cubicBezTo>
                    <a:pt x="60520" y="13574"/>
                    <a:pt x="46935" y="1"/>
                    <a:pt x="3025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5" name="Google Shape;295;p6"/>
            <p:cNvGrpSpPr/>
            <p:nvPr/>
          </p:nvGrpSpPr>
          <p:grpSpPr>
            <a:xfrm>
              <a:off x="2121980" y="1659782"/>
              <a:ext cx="992740" cy="963358"/>
              <a:chOff x="2446425" y="1033300"/>
              <a:chExt cx="1176650" cy="1141825"/>
            </a:xfrm>
          </p:grpSpPr>
          <p:sp>
            <p:nvSpPr>
              <p:cNvPr id="296" name="Google Shape;296;p6"/>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6"/>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6"/>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6"/>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00" name="Google Shape;300;p6"/>
          <p:cNvGrpSpPr/>
          <p:nvPr/>
        </p:nvGrpSpPr>
        <p:grpSpPr>
          <a:xfrm>
            <a:off x="5933622" y="1216430"/>
            <a:ext cx="1183922" cy="1183942"/>
            <a:chOff x="5933622" y="1549730"/>
            <a:chExt cx="1183922" cy="1183942"/>
          </a:xfrm>
        </p:grpSpPr>
        <p:sp>
          <p:nvSpPr>
            <p:cNvPr id="301" name="Google Shape;301;p6"/>
            <p:cNvSpPr/>
            <p:nvPr/>
          </p:nvSpPr>
          <p:spPr>
            <a:xfrm flipH="1">
              <a:off x="5942229" y="1558357"/>
              <a:ext cx="1166473" cy="1166453"/>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6"/>
            <p:cNvSpPr/>
            <p:nvPr/>
          </p:nvSpPr>
          <p:spPr>
            <a:xfrm flipH="1">
              <a:off x="5933622" y="1549730"/>
              <a:ext cx="1183922" cy="1183942"/>
            </a:xfrm>
            <a:custGeom>
              <a:avLst/>
              <a:gdLst/>
              <a:ahLst/>
              <a:cxnLst/>
              <a:rect l="l" t="t" r="r" b="b"/>
              <a:pathLst>
                <a:path w="60520" h="60521" extrusionOk="0">
                  <a:moveTo>
                    <a:pt x="30254" y="894"/>
                  </a:moveTo>
                  <a:cubicBezTo>
                    <a:pt x="46458" y="894"/>
                    <a:pt x="59627" y="14062"/>
                    <a:pt x="59627" y="30254"/>
                  </a:cubicBezTo>
                  <a:cubicBezTo>
                    <a:pt x="59627" y="46459"/>
                    <a:pt x="46447" y="59627"/>
                    <a:pt x="30254" y="59627"/>
                  </a:cubicBezTo>
                  <a:cubicBezTo>
                    <a:pt x="14073" y="59627"/>
                    <a:pt x="893" y="46447"/>
                    <a:pt x="893" y="30254"/>
                  </a:cubicBezTo>
                  <a:cubicBezTo>
                    <a:pt x="893" y="14062"/>
                    <a:pt x="14062" y="894"/>
                    <a:pt x="30254" y="894"/>
                  </a:cubicBezTo>
                  <a:close/>
                  <a:moveTo>
                    <a:pt x="30254" y="1"/>
                  </a:moveTo>
                  <a:cubicBezTo>
                    <a:pt x="13573" y="1"/>
                    <a:pt x="0" y="13574"/>
                    <a:pt x="0" y="30254"/>
                  </a:cubicBezTo>
                  <a:cubicBezTo>
                    <a:pt x="0" y="46947"/>
                    <a:pt x="13573" y="60520"/>
                    <a:pt x="30254" y="60520"/>
                  </a:cubicBezTo>
                  <a:cubicBezTo>
                    <a:pt x="46947" y="60520"/>
                    <a:pt x="60520" y="46947"/>
                    <a:pt x="60520" y="30254"/>
                  </a:cubicBezTo>
                  <a:cubicBezTo>
                    <a:pt x="60520" y="13574"/>
                    <a:pt x="46935" y="1"/>
                    <a:pt x="3025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3" name="Google Shape;303;p6"/>
            <p:cNvGrpSpPr/>
            <p:nvPr/>
          </p:nvGrpSpPr>
          <p:grpSpPr>
            <a:xfrm flipH="1">
              <a:off x="6029209" y="1659782"/>
              <a:ext cx="992740" cy="963358"/>
              <a:chOff x="2446425" y="1033300"/>
              <a:chExt cx="1176650" cy="1141825"/>
            </a:xfrm>
          </p:grpSpPr>
          <p:sp>
            <p:nvSpPr>
              <p:cNvPr id="304" name="Google Shape;304;p6"/>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6"/>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6"/>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6"/>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08" name="Google Shape;308;p6"/>
          <p:cNvSpPr/>
          <p:nvPr/>
        </p:nvSpPr>
        <p:spPr>
          <a:xfrm>
            <a:off x="6505575" y="1438350"/>
            <a:ext cx="276300" cy="6573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fade">
                                      <p:cBhvr>
                                        <p:cTn id="7" dur="1000"/>
                                        <p:tgtEl>
                                          <p:spTgt spid="29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00"/>
                                        </p:tgtEl>
                                        <p:attrNameLst>
                                          <p:attrName>style.visibility</p:attrName>
                                        </p:attrNameLst>
                                      </p:cBhvr>
                                      <p:to>
                                        <p:strVal val="visible"/>
                                      </p:to>
                                    </p:set>
                                    <p:animEffect transition="in" filter="fade">
                                      <p:cBhvr>
                                        <p:cTn id="11" dur="1000"/>
                                        <p:tgtEl>
                                          <p:spTgt spid="300"/>
                                        </p:tgtEl>
                                      </p:cBhvr>
                                    </p:animEffect>
                                  </p:childTnLst>
                                </p:cTn>
                              </p:par>
                            </p:childTnLst>
                          </p:cTn>
                        </p:par>
                        <p:par>
                          <p:cTn id="12" fill="hold">
                            <p:stCondLst>
                              <p:cond delay="2000"/>
                            </p:stCondLst>
                            <p:childTnLst>
                              <p:par>
                                <p:cTn id="13" presetID="23" presetClass="entr" presetSubtype="16" fill="hold" nodeType="afterEffect">
                                  <p:stCondLst>
                                    <p:cond delay="0"/>
                                  </p:stCondLst>
                                  <p:childTnLst>
                                    <p:set>
                                      <p:cBhvr>
                                        <p:cTn id="14" dur="1" fill="hold">
                                          <p:stCondLst>
                                            <p:cond delay="0"/>
                                          </p:stCondLst>
                                        </p:cTn>
                                        <p:tgtEl>
                                          <p:spTgt spid="308"/>
                                        </p:tgtEl>
                                        <p:attrNameLst>
                                          <p:attrName>style.visibility</p:attrName>
                                        </p:attrNameLst>
                                      </p:cBhvr>
                                      <p:to>
                                        <p:strVal val="visible"/>
                                      </p:to>
                                    </p:set>
                                    <p:anim calcmode="lin" valueType="num">
                                      <p:cBhvr additive="base">
                                        <p:cTn id="15" dur="1000"/>
                                        <p:tgtEl>
                                          <p:spTgt spid="308"/>
                                        </p:tgtEl>
                                        <p:attrNameLst>
                                          <p:attrName>ppt_w</p:attrName>
                                        </p:attrNameLst>
                                      </p:cBhvr>
                                      <p:tavLst>
                                        <p:tav tm="0">
                                          <p:val>
                                            <p:strVal val="0"/>
                                          </p:val>
                                        </p:tav>
                                        <p:tav tm="100000">
                                          <p:val>
                                            <p:strVal val="#ppt_w"/>
                                          </p:val>
                                        </p:tav>
                                      </p:tavLst>
                                    </p:anim>
                                    <p:anim calcmode="lin" valueType="num">
                                      <p:cBhvr additive="base">
                                        <p:cTn id="16" dur="1000"/>
                                        <p:tgtEl>
                                          <p:spTgt spid="30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6"/>
          <p:cNvSpPr txBox="1">
            <a:spLocks noGrp="1"/>
          </p:cNvSpPr>
          <p:nvPr>
            <p:ph type="title"/>
          </p:nvPr>
        </p:nvSpPr>
        <p:spPr>
          <a:xfrm>
            <a:off x="719999" y="1397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dirty="0"/>
              <a:t>CẤU TRÚC DỮ LIỆU CHÍNH</a:t>
            </a:r>
            <a:endParaRPr dirty="0"/>
          </a:p>
        </p:txBody>
      </p:sp>
      <p:graphicFrame>
        <p:nvGraphicFramePr>
          <p:cNvPr id="812" name="Google Shape;812;p16"/>
          <p:cNvGraphicFramePr/>
          <p:nvPr>
            <p:extLst>
              <p:ext uri="{D42A27DB-BD31-4B8C-83A1-F6EECF244321}">
                <p14:modId xmlns:p14="http://schemas.microsoft.com/office/powerpoint/2010/main" val="2691541294"/>
              </p:ext>
            </p:extLst>
          </p:nvPr>
        </p:nvGraphicFramePr>
        <p:xfrm>
          <a:off x="276446" y="1068265"/>
          <a:ext cx="8591107" cy="3519329"/>
        </p:xfrm>
        <a:graphic>
          <a:graphicData uri="http://schemas.openxmlformats.org/drawingml/2006/table">
            <a:tbl>
              <a:tblPr>
                <a:noFill/>
                <a:tableStyleId>{3084569E-331A-466B-A78B-78AA3851C530}</a:tableStyleId>
              </a:tblPr>
              <a:tblGrid>
                <a:gridCol w="2537638">
                  <a:extLst>
                    <a:ext uri="{9D8B030D-6E8A-4147-A177-3AD203B41FA5}">
                      <a16:colId xmlns:a16="http://schemas.microsoft.com/office/drawing/2014/main" val="20000"/>
                    </a:ext>
                  </a:extLst>
                </a:gridCol>
                <a:gridCol w="1297171">
                  <a:extLst>
                    <a:ext uri="{9D8B030D-6E8A-4147-A177-3AD203B41FA5}">
                      <a16:colId xmlns:a16="http://schemas.microsoft.com/office/drawing/2014/main" val="165749950"/>
                    </a:ext>
                  </a:extLst>
                </a:gridCol>
                <a:gridCol w="4756298">
                  <a:extLst>
                    <a:ext uri="{9D8B030D-6E8A-4147-A177-3AD203B41FA5}">
                      <a16:colId xmlns:a16="http://schemas.microsoft.com/office/drawing/2014/main" val="20001"/>
                    </a:ext>
                  </a:extLst>
                </a:gridCol>
              </a:tblGrid>
              <a:tr h="261550">
                <a:tc gridSpan="3">
                  <a:txBody>
                    <a:bodyPr/>
                    <a:lstStyle/>
                    <a:p>
                      <a:pPr marL="0" marR="0" lvl="0" indent="0" algn="ctr" rtl="0">
                        <a:lnSpc>
                          <a:spcPct val="100000"/>
                        </a:lnSpc>
                        <a:spcBef>
                          <a:spcPts val="0"/>
                        </a:spcBef>
                        <a:spcAft>
                          <a:spcPts val="0"/>
                        </a:spcAft>
                        <a:buClr>
                          <a:srgbClr val="000000"/>
                        </a:buClr>
                        <a:buSzPts val="2200"/>
                        <a:buFont typeface="Arial"/>
                        <a:buNone/>
                      </a:pPr>
                      <a:r>
                        <a:rPr lang="en-US" sz="3000" b="1" u="sng" strike="noStrike" cap="none" dirty="0">
                          <a:solidFill>
                            <a:schemeClr val="dk1"/>
                          </a:solidFill>
                          <a:latin typeface="Amatic SC"/>
                          <a:ea typeface="Amatic SC"/>
                          <a:cs typeface="Amatic SC"/>
                          <a:sym typeface="Amatic SC"/>
                        </a:rPr>
                        <a:t>Class state</a:t>
                      </a:r>
                      <a:endParaRPr sz="3000" b="1" u="sng"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endParaRPr lang="en-US"/>
                    </a:p>
                  </a:txBody>
                  <a:tcPr/>
                </a:tc>
                <a:tc hMerge="1">
                  <a:txBody>
                    <a:bodyPr/>
                    <a:lstStyle/>
                    <a:p>
                      <a:pPr marL="0" marR="0" lvl="0" indent="0" algn="l" rtl="0">
                        <a:lnSpc>
                          <a:spcPct val="100000"/>
                        </a:lnSpc>
                        <a:spcBef>
                          <a:spcPts val="0"/>
                        </a:spcBef>
                        <a:spcAft>
                          <a:spcPts val="0"/>
                        </a:spcAft>
                        <a:buClr>
                          <a:srgbClr val="000000"/>
                        </a:buClr>
                        <a:buSzPts val="2200"/>
                        <a:buFont typeface="Arial"/>
                        <a:buNone/>
                      </a:pPr>
                      <a:endParaRPr sz="2200" b="1" u="none" strike="noStrike" cap="none" dirty="0">
                        <a:solidFill>
                          <a:schemeClr val="dk1"/>
                        </a:solidFill>
                        <a:latin typeface="Amatic SC"/>
                        <a:ea typeface="Amatic SC"/>
                        <a:cs typeface="Amatic SC"/>
                        <a:sym typeface="Amatic SC"/>
                      </a:endParaRPr>
                    </a:p>
                  </a:txBody>
                  <a:tcPr marL="90000" marR="0" marT="0" marB="0" anchor="ctr">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2325037637"/>
                  </a:ext>
                </a:extLst>
              </a:tr>
              <a:tr h="261550">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T</a:t>
                      </a:r>
                      <a:r>
                        <a:rPr lang="en" sz="2200" b="1" u="none" strike="noStrike" cap="none" dirty="0">
                          <a:solidFill>
                            <a:schemeClr val="dk1"/>
                          </a:solidFill>
                          <a:latin typeface="Amatic SC"/>
                          <a:ea typeface="Amatic SC"/>
                          <a:cs typeface="Amatic SC"/>
                          <a:sym typeface="Amatic SC"/>
                        </a:rPr>
                        <a:t>huộc tính</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Kiểu</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C</a:t>
                      </a:r>
                      <a:r>
                        <a:rPr lang="en" sz="2200" b="1" u="none" strike="noStrike" cap="none" dirty="0">
                          <a:solidFill>
                            <a:schemeClr val="dk1"/>
                          </a:solidFill>
                          <a:latin typeface="Amatic SC"/>
                          <a:ea typeface="Amatic SC"/>
                          <a:cs typeface="Amatic SC"/>
                          <a:sym typeface="Amatic SC"/>
                        </a:rPr>
                        <a:t>hức năng</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0"/>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1"/>
                          </a:solidFill>
                          <a:highlight>
                            <a:schemeClr val="dk1"/>
                          </a:highlight>
                          <a:latin typeface="Roboto Mono"/>
                          <a:ea typeface="Roboto Mono"/>
                          <a:cs typeface="Roboto Mono"/>
                          <a:sym typeface="Roboto Mono"/>
                        </a:rPr>
                        <a:t>Board</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String[,]</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Ma trận lưu map của trạng thái hiện tại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1"/>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err="1">
                          <a:solidFill>
                            <a:schemeClr val="bg1"/>
                          </a:solidFill>
                          <a:highlight>
                            <a:schemeClr val="dk1"/>
                          </a:highlight>
                          <a:latin typeface="Roboto Mono"/>
                          <a:ea typeface="Roboto Mono"/>
                          <a:cs typeface="Roboto Mono"/>
                          <a:sym typeface="Roboto Mono"/>
                        </a:rPr>
                        <a:t>State_parent</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State</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Trạng thái cha của trạng thái hiện tại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2"/>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1"/>
                          </a:solidFill>
                          <a:highlight>
                            <a:schemeClr val="dk1"/>
                          </a:highlight>
                          <a:latin typeface="Roboto Mono"/>
                          <a:ea typeface="Roboto Mono"/>
                          <a:cs typeface="Roboto Mono"/>
                          <a:sym typeface="Roboto Mono"/>
                        </a:rPr>
                        <a:t>C</a:t>
                      </a:r>
                      <a:r>
                        <a:rPr lang="en" sz="1300" u="none" strike="noStrike" cap="none" dirty="0">
                          <a:solidFill>
                            <a:schemeClr val="bg1"/>
                          </a:solidFill>
                          <a:highlight>
                            <a:schemeClr val="dk1"/>
                          </a:highlight>
                          <a:latin typeface="Roboto Mono"/>
                          <a:ea typeface="Roboto Mono"/>
                          <a:cs typeface="Roboto Mono"/>
                          <a:sym typeface="Roboto Mono"/>
                        </a:rPr>
                        <a:t>ost</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Int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Giá trị phụ dùng để tính hàm lượng giá</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3"/>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1"/>
                          </a:solidFill>
                          <a:highlight>
                            <a:schemeClr val="dk1"/>
                          </a:highlight>
                          <a:latin typeface="Roboto Mono"/>
                          <a:ea typeface="Roboto Mono"/>
                          <a:cs typeface="Roboto Mono"/>
                          <a:sym typeface="Roboto Mono"/>
                        </a:rPr>
                        <a:t>Heuristic</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Float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Giá trị lượng giá của trạng thái hiện tại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4"/>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err="1">
                          <a:solidFill>
                            <a:schemeClr val="bg1"/>
                          </a:solidFill>
                          <a:highlight>
                            <a:schemeClr val="dk1"/>
                          </a:highlight>
                          <a:latin typeface="Roboto Mono"/>
                          <a:ea typeface="Roboto Mono"/>
                          <a:cs typeface="Roboto Mono"/>
                          <a:sym typeface="Roboto Mono"/>
                        </a:rPr>
                        <a:t>Check_points</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Int[(,)]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Danh sách vị trí các điểm đến</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5"/>
                  </a:ext>
                </a:extLst>
              </a:tr>
              <a:tr h="261550">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Phương thức</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Kiểu</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C</a:t>
                      </a:r>
                      <a:r>
                        <a:rPr lang="en" sz="2200" b="1" u="none" strike="noStrike" cap="none" dirty="0">
                          <a:solidFill>
                            <a:schemeClr val="dk1"/>
                          </a:solidFill>
                          <a:latin typeface="Amatic SC"/>
                          <a:ea typeface="Amatic SC"/>
                          <a:cs typeface="Amatic SC"/>
                          <a:sym typeface="Amatic SC"/>
                        </a:rPr>
                        <a:t>hức năng</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6"/>
                  </a:ext>
                </a:extLst>
              </a:tr>
              <a:tr h="54510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solidFill>
                            <a:schemeClr val="bg1"/>
                          </a:solidFill>
                          <a:highlight>
                            <a:schemeClr val="dk1"/>
                          </a:highlight>
                          <a:latin typeface="Roboto Mono"/>
                          <a:ea typeface="Roboto Mono"/>
                          <a:cs typeface="Roboto Mono"/>
                          <a:sym typeface="Roboto Mono"/>
                        </a:rPr>
                        <a:t>Get_line(self)</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String[,,]</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Hàm quay lui từ trạng thái mục tiếu tìm được đến trạng thái đầu tiên để sinh ra đường đi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7"/>
                  </a:ext>
                </a:extLst>
              </a:tr>
              <a:tr h="538714">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err="1">
                          <a:solidFill>
                            <a:schemeClr val="bg1"/>
                          </a:solidFill>
                          <a:highlight>
                            <a:schemeClr val="dk1"/>
                          </a:highlight>
                          <a:latin typeface="Roboto Mono"/>
                          <a:ea typeface="Roboto Mono"/>
                          <a:cs typeface="Roboto Mono"/>
                          <a:sym typeface="Roboto Mono"/>
                        </a:rPr>
                        <a:t>Compute_heuristic</a:t>
                      </a:r>
                      <a:r>
                        <a:rPr lang="en-US" sz="1300" u="none" strike="noStrike" cap="none" dirty="0">
                          <a:solidFill>
                            <a:schemeClr val="bg1"/>
                          </a:solidFill>
                          <a:highlight>
                            <a:schemeClr val="dk1"/>
                          </a:highlight>
                          <a:latin typeface="Roboto Mono"/>
                          <a:ea typeface="Roboto Mono"/>
                          <a:cs typeface="Roboto Mono"/>
                          <a:sym typeface="Roboto Mono"/>
                        </a:rPr>
                        <a:t>(self)</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float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Hàm tính toán khoảng cách từ tất cả box hiện tại đến tất cả checkpoint trên map</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4" name="Picture 3">
            <a:extLst>
              <a:ext uri="{FF2B5EF4-FFF2-40B4-BE49-F238E27FC236}">
                <a16:creationId xmlns:a16="http://schemas.microsoft.com/office/drawing/2014/main" id="{753ECF7E-22E5-4831-AE7E-51513F74B918}"/>
              </a:ext>
            </a:extLst>
          </p:cNvPr>
          <p:cNvPicPr>
            <a:picLocks noChangeAspect="1"/>
          </p:cNvPicPr>
          <p:nvPr/>
        </p:nvPicPr>
        <p:blipFill>
          <a:blip r:embed="rId3"/>
          <a:stretch>
            <a:fillRect/>
          </a:stretch>
        </p:blipFill>
        <p:spPr>
          <a:xfrm>
            <a:off x="5575315" y="1418258"/>
            <a:ext cx="2094289" cy="2347160"/>
          </a:xfrm>
          <a:prstGeom prst="rect">
            <a:avLst/>
          </a:prstGeom>
        </p:spPr>
      </p:pic>
      <p:pic>
        <p:nvPicPr>
          <p:cNvPr id="6" name="Picture 5">
            <a:extLst>
              <a:ext uri="{FF2B5EF4-FFF2-40B4-BE49-F238E27FC236}">
                <a16:creationId xmlns:a16="http://schemas.microsoft.com/office/drawing/2014/main" id="{D3CB82AF-16BD-4988-9E91-1ADCE897CB32}"/>
              </a:ext>
            </a:extLst>
          </p:cNvPr>
          <p:cNvPicPr>
            <a:picLocks noChangeAspect="1"/>
          </p:cNvPicPr>
          <p:nvPr/>
        </p:nvPicPr>
        <p:blipFill>
          <a:blip r:embed="rId4"/>
          <a:stretch>
            <a:fillRect/>
          </a:stretch>
        </p:blipFill>
        <p:spPr>
          <a:xfrm>
            <a:off x="1209872" y="1398170"/>
            <a:ext cx="2087806" cy="2347160"/>
          </a:xfrm>
          <a:prstGeom prst="rect">
            <a:avLst/>
          </a:prstGeom>
        </p:spPr>
      </p:pic>
      <p:sp>
        <p:nvSpPr>
          <p:cNvPr id="377" name="Google Shape;377;p9"/>
          <p:cNvSpPr txBox="1">
            <a:spLocks noGrp="1"/>
          </p:cNvSpPr>
          <p:nvPr>
            <p:ph type="title"/>
          </p:nvPr>
        </p:nvSpPr>
        <p:spPr>
          <a:xfrm>
            <a:off x="670530" y="21702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Định nghĩa bài toán</a:t>
            </a:r>
            <a:endParaRPr dirty="0"/>
          </a:p>
        </p:txBody>
      </p:sp>
      <p:sp>
        <p:nvSpPr>
          <p:cNvPr id="3" name="Subtitle 2">
            <a:extLst>
              <a:ext uri="{FF2B5EF4-FFF2-40B4-BE49-F238E27FC236}">
                <a16:creationId xmlns:a16="http://schemas.microsoft.com/office/drawing/2014/main" id="{4B3E3A6E-F22C-4944-AFF2-C6D472E40C49}"/>
              </a:ext>
            </a:extLst>
          </p:cNvPr>
          <p:cNvSpPr>
            <a:spLocks noGrp="1"/>
          </p:cNvSpPr>
          <p:nvPr>
            <p:ph type="subTitle" idx="1"/>
          </p:nvPr>
        </p:nvSpPr>
        <p:spPr>
          <a:xfrm>
            <a:off x="1399278" y="1091879"/>
            <a:ext cx="1656000" cy="405796"/>
          </a:xfrm>
        </p:spPr>
        <p:txBody>
          <a:bodyPr/>
          <a:lstStyle/>
          <a:p>
            <a:r>
              <a:rPr lang="en-US" b="1" dirty="0"/>
              <a:t>START STATE</a:t>
            </a:r>
          </a:p>
        </p:txBody>
      </p:sp>
      <p:grpSp>
        <p:nvGrpSpPr>
          <p:cNvPr id="399" name="Google Shape;399;p9"/>
          <p:cNvGrpSpPr/>
          <p:nvPr/>
        </p:nvGrpSpPr>
        <p:grpSpPr>
          <a:xfrm>
            <a:off x="473287" y="3366708"/>
            <a:ext cx="998976" cy="1452087"/>
            <a:chOff x="2446425" y="1033300"/>
            <a:chExt cx="1176650" cy="1710350"/>
          </a:xfrm>
        </p:grpSpPr>
        <p:sp>
          <p:nvSpPr>
            <p:cNvPr id="400" name="Google Shape;400;p9"/>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9"/>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9"/>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9"/>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9"/>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9"/>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 name="Subtitle 2">
            <a:extLst>
              <a:ext uri="{FF2B5EF4-FFF2-40B4-BE49-F238E27FC236}">
                <a16:creationId xmlns:a16="http://schemas.microsoft.com/office/drawing/2014/main" id="{0A853CA3-0ECE-4449-AA91-517A70EDB3BE}"/>
              </a:ext>
            </a:extLst>
          </p:cNvPr>
          <p:cNvSpPr txBox="1">
            <a:spLocks/>
          </p:cNvSpPr>
          <p:nvPr/>
        </p:nvSpPr>
        <p:spPr>
          <a:xfrm>
            <a:off x="5711425" y="1070884"/>
            <a:ext cx="1656000" cy="405796"/>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1pPr>
            <a:lvl2pPr marL="914400" marR="0" lvl="1"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2pPr>
            <a:lvl3pPr marL="1371600" marR="0" lvl="2"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3pPr>
            <a:lvl4pPr marL="1828800" marR="0" lvl="3"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4pPr>
            <a:lvl5pPr marL="2286000" marR="0" lvl="4"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5pPr>
            <a:lvl6pPr marL="2743200" marR="0" lvl="5"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6pPr>
            <a:lvl7pPr marL="3200400" marR="0" lvl="6"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7pPr>
            <a:lvl8pPr marL="3657600" marR="0" lvl="7"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8pPr>
            <a:lvl9pPr marL="4114800" marR="0" lvl="8" indent="-317500" algn="ctr" rtl="0">
              <a:lnSpc>
                <a:spcPct val="100000"/>
              </a:lnSpc>
              <a:spcBef>
                <a:spcPts val="1600"/>
              </a:spcBef>
              <a:spcAft>
                <a:spcPts val="160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9pPr>
          </a:lstStyle>
          <a:p>
            <a:r>
              <a:rPr lang="en-US" b="1" dirty="0"/>
              <a:t>GOAL STATE</a:t>
            </a:r>
          </a:p>
        </p:txBody>
      </p:sp>
      <p:grpSp>
        <p:nvGrpSpPr>
          <p:cNvPr id="56" name="Google Shape;3862;p37">
            <a:extLst>
              <a:ext uri="{FF2B5EF4-FFF2-40B4-BE49-F238E27FC236}">
                <a16:creationId xmlns:a16="http://schemas.microsoft.com/office/drawing/2014/main" id="{486B57E0-B87F-42F9-B245-C2FD17919BB5}"/>
              </a:ext>
            </a:extLst>
          </p:cNvPr>
          <p:cNvGrpSpPr/>
          <p:nvPr/>
        </p:nvGrpSpPr>
        <p:grpSpPr>
          <a:xfrm>
            <a:off x="3900280" y="3851412"/>
            <a:ext cx="1246300" cy="1045075"/>
            <a:chOff x="5882575" y="2372750"/>
            <a:chExt cx="1246300" cy="1045075"/>
          </a:xfrm>
        </p:grpSpPr>
        <p:sp>
          <p:nvSpPr>
            <p:cNvPr id="57" name="Google Shape;3863;p37">
              <a:extLst>
                <a:ext uri="{FF2B5EF4-FFF2-40B4-BE49-F238E27FC236}">
                  <a16:creationId xmlns:a16="http://schemas.microsoft.com/office/drawing/2014/main" id="{A5C08060-531A-4FE7-9D57-B8B678D5DFED}"/>
                </a:ext>
              </a:extLst>
            </p:cNvPr>
            <p:cNvSpPr/>
            <p:nvPr/>
          </p:nvSpPr>
          <p:spPr>
            <a:xfrm>
              <a:off x="6308525" y="2778025"/>
              <a:ext cx="777500" cy="557475"/>
            </a:xfrm>
            <a:custGeom>
              <a:avLst/>
              <a:gdLst/>
              <a:ahLst/>
              <a:cxnLst/>
              <a:rect l="l" t="t" r="r" b="b"/>
              <a:pathLst>
                <a:path w="31100" h="22299" extrusionOk="0">
                  <a:moveTo>
                    <a:pt x="22424" y="1"/>
                  </a:moveTo>
                  <a:cubicBezTo>
                    <a:pt x="21252" y="1"/>
                    <a:pt x="20061" y="274"/>
                    <a:pt x="18943" y="851"/>
                  </a:cubicBezTo>
                  <a:lnTo>
                    <a:pt x="5191" y="7947"/>
                  </a:lnTo>
                  <a:cubicBezTo>
                    <a:pt x="1453" y="9876"/>
                    <a:pt x="0" y="14436"/>
                    <a:pt x="1929" y="18174"/>
                  </a:cubicBezTo>
                  <a:cubicBezTo>
                    <a:pt x="3281" y="20795"/>
                    <a:pt x="5926" y="22298"/>
                    <a:pt x="8675" y="22298"/>
                  </a:cubicBezTo>
                  <a:cubicBezTo>
                    <a:pt x="9848" y="22298"/>
                    <a:pt x="11039" y="22025"/>
                    <a:pt x="12156" y="21449"/>
                  </a:cubicBezTo>
                  <a:lnTo>
                    <a:pt x="25908" y="14352"/>
                  </a:lnTo>
                  <a:cubicBezTo>
                    <a:pt x="29647" y="12424"/>
                    <a:pt x="31099" y="7864"/>
                    <a:pt x="29170" y="4125"/>
                  </a:cubicBezTo>
                  <a:cubicBezTo>
                    <a:pt x="27818" y="1504"/>
                    <a:pt x="25173" y="1"/>
                    <a:pt x="22424" y="1"/>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3864;p37">
              <a:extLst>
                <a:ext uri="{FF2B5EF4-FFF2-40B4-BE49-F238E27FC236}">
                  <a16:creationId xmlns:a16="http://schemas.microsoft.com/office/drawing/2014/main" id="{63FCC204-26F4-42E6-9BFD-8794A28D8DC0}"/>
                </a:ext>
              </a:extLst>
            </p:cNvPr>
            <p:cNvSpPr/>
            <p:nvPr/>
          </p:nvSpPr>
          <p:spPr>
            <a:xfrm>
              <a:off x="6279950" y="2741075"/>
              <a:ext cx="848925" cy="631525"/>
            </a:xfrm>
            <a:custGeom>
              <a:avLst/>
              <a:gdLst/>
              <a:ahLst/>
              <a:cxnLst/>
              <a:rect l="l" t="t" r="r" b="b"/>
              <a:pathLst>
                <a:path w="33957" h="25261" extrusionOk="0">
                  <a:moveTo>
                    <a:pt x="23563" y="2984"/>
                  </a:moveTo>
                  <a:cubicBezTo>
                    <a:pt x="24194" y="2984"/>
                    <a:pt x="24825" y="3079"/>
                    <a:pt x="25432" y="3281"/>
                  </a:cubicBezTo>
                  <a:cubicBezTo>
                    <a:pt x="27789" y="4031"/>
                    <a:pt x="29456" y="6115"/>
                    <a:pt x="29659" y="8580"/>
                  </a:cubicBezTo>
                  <a:cubicBezTo>
                    <a:pt x="29873" y="11032"/>
                    <a:pt x="28575" y="13378"/>
                    <a:pt x="26384" y="14509"/>
                  </a:cubicBezTo>
                  <a:lnTo>
                    <a:pt x="12633" y="21605"/>
                  </a:lnTo>
                  <a:cubicBezTo>
                    <a:pt x="11737" y="22067"/>
                    <a:pt x="10780" y="22286"/>
                    <a:pt x="9838" y="22286"/>
                  </a:cubicBezTo>
                  <a:cubicBezTo>
                    <a:pt x="7625" y="22286"/>
                    <a:pt x="5491" y="21078"/>
                    <a:pt x="4405" y="18974"/>
                  </a:cubicBezTo>
                  <a:cubicBezTo>
                    <a:pt x="2858" y="15973"/>
                    <a:pt x="4036" y="12294"/>
                    <a:pt x="7037" y="10746"/>
                  </a:cubicBezTo>
                  <a:lnTo>
                    <a:pt x="20788" y="3662"/>
                  </a:lnTo>
                  <a:cubicBezTo>
                    <a:pt x="21646" y="3210"/>
                    <a:pt x="22598" y="2984"/>
                    <a:pt x="23563" y="2984"/>
                  </a:cubicBezTo>
                  <a:close/>
                  <a:moveTo>
                    <a:pt x="23583" y="0"/>
                  </a:moveTo>
                  <a:cubicBezTo>
                    <a:pt x="22177" y="0"/>
                    <a:pt x="20752" y="328"/>
                    <a:pt x="19419" y="1019"/>
                  </a:cubicBezTo>
                  <a:lnTo>
                    <a:pt x="5667" y="8103"/>
                  </a:lnTo>
                  <a:cubicBezTo>
                    <a:pt x="1929" y="10020"/>
                    <a:pt x="0" y="14247"/>
                    <a:pt x="1000" y="18331"/>
                  </a:cubicBezTo>
                  <a:cubicBezTo>
                    <a:pt x="1986" y="22394"/>
                    <a:pt x="5629" y="25260"/>
                    <a:pt x="9820" y="25260"/>
                  </a:cubicBezTo>
                  <a:cubicBezTo>
                    <a:pt x="9829" y="25260"/>
                    <a:pt x="9838" y="25260"/>
                    <a:pt x="9847" y="25260"/>
                  </a:cubicBezTo>
                  <a:cubicBezTo>
                    <a:pt x="11287" y="25260"/>
                    <a:pt x="12716" y="24915"/>
                    <a:pt x="14002" y="24248"/>
                  </a:cubicBezTo>
                  <a:lnTo>
                    <a:pt x="27754" y="17164"/>
                  </a:lnTo>
                  <a:cubicBezTo>
                    <a:pt x="32206" y="14854"/>
                    <a:pt x="33957" y="9377"/>
                    <a:pt x="31659" y="4924"/>
                  </a:cubicBezTo>
                  <a:cubicBezTo>
                    <a:pt x="30049" y="1796"/>
                    <a:pt x="26872" y="0"/>
                    <a:pt x="2358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3865;p37">
              <a:extLst>
                <a:ext uri="{FF2B5EF4-FFF2-40B4-BE49-F238E27FC236}">
                  <a16:creationId xmlns:a16="http://schemas.microsoft.com/office/drawing/2014/main" id="{1EB9F190-C4B9-445C-9B19-473B6082DA1E}"/>
                </a:ext>
              </a:extLst>
            </p:cNvPr>
            <p:cNvSpPr/>
            <p:nvPr/>
          </p:nvSpPr>
          <p:spPr>
            <a:xfrm>
              <a:off x="6074850" y="2409825"/>
              <a:ext cx="859950" cy="599800"/>
            </a:xfrm>
            <a:custGeom>
              <a:avLst/>
              <a:gdLst/>
              <a:ahLst/>
              <a:cxnLst/>
              <a:rect l="l" t="t" r="r" b="b"/>
              <a:pathLst>
                <a:path w="34398" h="23992" extrusionOk="0">
                  <a:moveTo>
                    <a:pt x="25722" y="1"/>
                  </a:moveTo>
                  <a:cubicBezTo>
                    <a:pt x="24550" y="1"/>
                    <a:pt x="23359" y="274"/>
                    <a:pt x="22242" y="851"/>
                  </a:cubicBezTo>
                  <a:lnTo>
                    <a:pt x="5192" y="9649"/>
                  </a:lnTo>
                  <a:cubicBezTo>
                    <a:pt x="1453" y="11578"/>
                    <a:pt x="1" y="16138"/>
                    <a:pt x="1929" y="19877"/>
                  </a:cubicBezTo>
                  <a:cubicBezTo>
                    <a:pt x="3280" y="22495"/>
                    <a:pt x="5921" y="23992"/>
                    <a:pt x="8666" y="23992"/>
                  </a:cubicBezTo>
                  <a:cubicBezTo>
                    <a:pt x="9842" y="23992"/>
                    <a:pt x="11036" y="23717"/>
                    <a:pt x="12157" y="23139"/>
                  </a:cubicBezTo>
                  <a:lnTo>
                    <a:pt x="29207" y="14352"/>
                  </a:lnTo>
                  <a:cubicBezTo>
                    <a:pt x="32945" y="12424"/>
                    <a:pt x="34398" y="7864"/>
                    <a:pt x="32469" y="4125"/>
                  </a:cubicBezTo>
                  <a:cubicBezTo>
                    <a:pt x="31117" y="1504"/>
                    <a:pt x="28471" y="1"/>
                    <a:pt x="25722" y="1"/>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3866;p37">
              <a:extLst>
                <a:ext uri="{FF2B5EF4-FFF2-40B4-BE49-F238E27FC236}">
                  <a16:creationId xmlns:a16="http://schemas.microsoft.com/office/drawing/2014/main" id="{FBF1A122-704C-41A9-941F-CEC9C3F9AC99}"/>
                </a:ext>
              </a:extLst>
            </p:cNvPr>
            <p:cNvSpPr/>
            <p:nvPr/>
          </p:nvSpPr>
          <p:spPr>
            <a:xfrm>
              <a:off x="6058175" y="2372750"/>
              <a:ext cx="919500" cy="674200"/>
            </a:xfrm>
            <a:custGeom>
              <a:avLst/>
              <a:gdLst/>
              <a:ahLst/>
              <a:cxnLst/>
              <a:rect l="l" t="t" r="r" b="b"/>
              <a:pathLst>
                <a:path w="36780" h="26968" extrusionOk="0">
                  <a:moveTo>
                    <a:pt x="26373" y="2989"/>
                  </a:moveTo>
                  <a:cubicBezTo>
                    <a:pt x="29183" y="2989"/>
                    <a:pt x="31648" y="4905"/>
                    <a:pt x="32314" y="7644"/>
                  </a:cubicBezTo>
                  <a:cubicBezTo>
                    <a:pt x="32981" y="10382"/>
                    <a:pt x="31695" y="13216"/>
                    <a:pt x="29195" y="14526"/>
                  </a:cubicBezTo>
                  <a:lnTo>
                    <a:pt x="12157" y="23313"/>
                  </a:lnTo>
                  <a:cubicBezTo>
                    <a:pt x="11262" y="23771"/>
                    <a:pt x="10306" y="23989"/>
                    <a:pt x="9364" y="23989"/>
                  </a:cubicBezTo>
                  <a:cubicBezTo>
                    <a:pt x="7151" y="23989"/>
                    <a:pt x="5016" y="22786"/>
                    <a:pt x="3930" y="20681"/>
                  </a:cubicBezTo>
                  <a:cubicBezTo>
                    <a:pt x="2382" y="17681"/>
                    <a:pt x="3561" y="14002"/>
                    <a:pt x="6561" y="12454"/>
                  </a:cubicBezTo>
                  <a:lnTo>
                    <a:pt x="23599" y="3667"/>
                  </a:lnTo>
                  <a:cubicBezTo>
                    <a:pt x="24456" y="3215"/>
                    <a:pt x="25409" y="2989"/>
                    <a:pt x="26373" y="2989"/>
                  </a:cubicBezTo>
                  <a:close/>
                  <a:moveTo>
                    <a:pt x="26394" y="1"/>
                  </a:moveTo>
                  <a:cubicBezTo>
                    <a:pt x="24993" y="1"/>
                    <a:pt x="23572" y="326"/>
                    <a:pt x="22242" y="1012"/>
                  </a:cubicBezTo>
                  <a:lnTo>
                    <a:pt x="5192" y="9811"/>
                  </a:lnTo>
                  <a:cubicBezTo>
                    <a:pt x="1930" y="11490"/>
                    <a:pt x="1" y="14978"/>
                    <a:pt x="310" y="18633"/>
                  </a:cubicBezTo>
                  <a:cubicBezTo>
                    <a:pt x="620" y="22300"/>
                    <a:pt x="3097" y="25408"/>
                    <a:pt x="6597" y="26527"/>
                  </a:cubicBezTo>
                  <a:cubicBezTo>
                    <a:pt x="7502" y="26813"/>
                    <a:pt x="8431" y="26956"/>
                    <a:pt x="9383" y="26968"/>
                  </a:cubicBezTo>
                  <a:cubicBezTo>
                    <a:pt x="10824" y="26968"/>
                    <a:pt x="12241" y="26611"/>
                    <a:pt x="13515" y="25956"/>
                  </a:cubicBezTo>
                  <a:lnTo>
                    <a:pt x="30576" y="17157"/>
                  </a:lnTo>
                  <a:cubicBezTo>
                    <a:pt x="35029" y="14859"/>
                    <a:pt x="36779" y="9382"/>
                    <a:pt x="34481" y="4917"/>
                  </a:cubicBezTo>
                  <a:cubicBezTo>
                    <a:pt x="32861" y="1794"/>
                    <a:pt x="29684" y="1"/>
                    <a:pt x="263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3867;p37">
              <a:extLst>
                <a:ext uri="{FF2B5EF4-FFF2-40B4-BE49-F238E27FC236}">
                  <a16:creationId xmlns:a16="http://schemas.microsoft.com/office/drawing/2014/main" id="{FF44CA76-4E60-47DF-B5D9-814E1D561202}"/>
                </a:ext>
              </a:extLst>
            </p:cNvPr>
            <p:cNvSpPr/>
            <p:nvPr/>
          </p:nvSpPr>
          <p:spPr>
            <a:xfrm>
              <a:off x="5915300" y="2633575"/>
              <a:ext cx="883175" cy="747250"/>
            </a:xfrm>
            <a:custGeom>
              <a:avLst/>
              <a:gdLst/>
              <a:ahLst/>
              <a:cxnLst/>
              <a:rect l="l" t="t" r="r" b="b"/>
              <a:pathLst>
                <a:path w="35327" h="29890" extrusionOk="0">
                  <a:moveTo>
                    <a:pt x="17906" y="0"/>
                  </a:moveTo>
                  <a:cubicBezTo>
                    <a:pt x="17603" y="0"/>
                    <a:pt x="17298" y="7"/>
                    <a:pt x="16991" y="21"/>
                  </a:cubicBezTo>
                  <a:cubicBezTo>
                    <a:pt x="7442" y="449"/>
                    <a:pt x="1" y="7474"/>
                    <a:pt x="370" y="15713"/>
                  </a:cubicBezTo>
                  <a:cubicBezTo>
                    <a:pt x="716" y="23695"/>
                    <a:pt x="8281" y="29889"/>
                    <a:pt x="17435" y="29889"/>
                  </a:cubicBezTo>
                  <a:cubicBezTo>
                    <a:pt x="17730" y="29889"/>
                    <a:pt x="18027" y="29883"/>
                    <a:pt x="18325" y="29870"/>
                  </a:cubicBezTo>
                  <a:cubicBezTo>
                    <a:pt x="27873" y="29441"/>
                    <a:pt x="35327" y="22416"/>
                    <a:pt x="34958" y="14177"/>
                  </a:cubicBezTo>
                  <a:cubicBezTo>
                    <a:pt x="34600" y="6191"/>
                    <a:pt x="27059" y="0"/>
                    <a:pt x="17906"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3868;p37">
              <a:extLst>
                <a:ext uri="{FF2B5EF4-FFF2-40B4-BE49-F238E27FC236}">
                  <a16:creationId xmlns:a16="http://schemas.microsoft.com/office/drawing/2014/main" id="{FEF7BD9F-A89F-4422-8117-9572AC26AEBE}"/>
                </a:ext>
              </a:extLst>
            </p:cNvPr>
            <p:cNvSpPr/>
            <p:nvPr/>
          </p:nvSpPr>
          <p:spPr>
            <a:xfrm>
              <a:off x="5882575" y="2596325"/>
              <a:ext cx="948950" cy="821500"/>
            </a:xfrm>
            <a:custGeom>
              <a:avLst/>
              <a:gdLst/>
              <a:ahLst/>
              <a:cxnLst/>
              <a:rect l="l" t="t" r="r" b="b"/>
              <a:pathLst>
                <a:path w="37958" h="32860" extrusionOk="0">
                  <a:moveTo>
                    <a:pt x="19217" y="2975"/>
                  </a:moveTo>
                  <a:cubicBezTo>
                    <a:pt x="27563" y="2975"/>
                    <a:pt x="34469" y="8559"/>
                    <a:pt x="34790" y="15727"/>
                  </a:cubicBezTo>
                  <a:cubicBezTo>
                    <a:pt x="34945" y="19275"/>
                    <a:pt x="33481" y="22692"/>
                    <a:pt x="30659" y="25359"/>
                  </a:cubicBezTo>
                  <a:cubicBezTo>
                    <a:pt x="27778" y="28074"/>
                    <a:pt x="23837" y="29681"/>
                    <a:pt x="19574" y="29871"/>
                  </a:cubicBezTo>
                  <a:cubicBezTo>
                    <a:pt x="19300" y="29883"/>
                    <a:pt x="19015" y="29883"/>
                    <a:pt x="18741" y="29883"/>
                  </a:cubicBezTo>
                  <a:cubicBezTo>
                    <a:pt x="10394" y="29883"/>
                    <a:pt x="3489" y="24299"/>
                    <a:pt x="3167" y="17132"/>
                  </a:cubicBezTo>
                  <a:cubicBezTo>
                    <a:pt x="3013" y="13584"/>
                    <a:pt x="4465" y="10167"/>
                    <a:pt x="7299" y="7500"/>
                  </a:cubicBezTo>
                  <a:cubicBezTo>
                    <a:pt x="10180" y="4773"/>
                    <a:pt x="14109" y="3178"/>
                    <a:pt x="18383" y="2987"/>
                  </a:cubicBezTo>
                  <a:cubicBezTo>
                    <a:pt x="18657" y="2975"/>
                    <a:pt x="18943" y="2975"/>
                    <a:pt x="19217" y="2975"/>
                  </a:cubicBezTo>
                  <a:close/>
                  <a:moveTo>
                    <a:pt x="19215" y="1"/>
                  </a:moveTo>
                  <a:cubicBezTo>
                    <a:pt x="18892" y="1"/>
                    <a:pt x="18567" y="8"/>
                    <a:pt x="18241" y="23"/>
                  </a:cubicBezTo>
                  <a:cubicBezTo>
                    <a:pt x="13264" y="237"/>
                    <a:pt x="8656" y="2130"/>
                    <a:pt x="5251" y="5345"/>
                  </a:cubicBezTo>
                  <a:cubicBezTo>
                    <a:pt x="1798" y="8607"/>
                    <a:pt x="0" y="12846"/>
                    <a:pt x="191" y="17263"/>
                  </a:cubicBezTo>
                  <a:cubicBezTo>
                    <a:pt x="584" y="26038"/>
                    <a:pt x="8811" y="32860"/>
                    <a:pt x="18741" y="32860"/>
                  </a:cubicBezTo>
                  <a:cubicBezTo>
                    <a:pt x="19062" y="32860"/>
                    <a:pt x="19384" y="32848"/>
                    <a:pt x="19705" y="32836"/>
                  </a:cubicBezTo>
                  <a:cubicBezTo>
                    <a:pt x="24682" y="32622"/>
                    <a:pt x="29302" y="30729"/>
                    <a:pt x="32695" y="27514"/>
                  </a:cubicBezTo>
                  <a:cubicBezTo>
                    <a:pt x="36160" y="24252"/>
                    <a:pt x="37957" y="20013"/>
                    <a:pt x="37755" y="15596"/>
                  </a:cubicBezTo>
                  <a:cubicBezTo>
                    <a:pt x="37363" y="6832"/>
                    <a:pt x="29142" y="1"/>
                    <a:pt x="192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3869;p37">
              <a:extLst>
                <a:ext uri="{FF2B5EF4-FFF2-40B4-BE49-F238E27FC236}">
                  <a16:creationId xmlns:a16="http://schemas.microsoft.com/office/drawing/2014/main" id="{62F3C769-CADA-4B8E-ABEE-05462FE21171}"/>
                </a:ext>
              </a:extLst>
            </p:cNvPr>
            <p:cNvSpPr/>
            <p:nvPr/>
          </p:nvSpPr>
          <p:spPr>
            <a:xfrm>
              <a:off x="6102825" y="2792425"/>
              <a:ext cx="507825" cy="429550"/>
            </a:xfrm>
            <a:custGeom>
              <a:avLst/>
              <a:gdLst/>
              <a:ahLst/>
              <a:cxnLst/>
              <a:rect l="l" t="t" r="r" b="b"/>
              <a:pathLst>
                <a:path w="20313" h="17182" extrusionOk="0">
                  <a:moveTo>
                    <a:pt x="10308" y="1"/>
                  </a:moveTo>
                  <a:cubicBezTo>
                    <a:pt x="10132" y="1"/>
                    <a:pt x="9954" y="5"/>
                    <a:pt x="9776" y="13"/>
                  </a:cubicBezTo>
                  <a:cubicBezTo>
                    <a:pt x="4287" y="251"/>
                    <a:pt x="1" y="4299"/>
                    <a:pt x="215" y="9038"/>
                  </a:cubicBezTo>
                  <a:cubicBezTo>
                    <a:pt x="423" y="13622"/>
                    <a:pt x="4754" y="17182"/>
                    <a:pt x="10006" y="17182"/>
                  </a:cubicBezTo>
                  <a:cubicBezTo>
                    <a:pt x="10182" y="17182"/>
                    <a:pt x="10360" y="17178"/>
                    <a:pt x="10538" y="17170"/>
                  </a:cubicBezTo>
                  <a:cubicBezTo>
                    <a:pt x="16039" y="16920"/>
                    <a:pt x="20313" y="12883"/>
                    <a:pt x="20099" y="8145"/>
                  </a:cubicBezTo>
                  <a:cubicBezTo>
                    <a:pt x="19903" y="3560"/>
                    <a:pt x="15561" y="1"/>
                    <a:pt x="10308" y="1"/>
                  </a:cubicBezTo>
                  <a:close/>
                </a:path>
              </a:pathLst>
            </a:custGeom>
            <a:solidFill>
              <a:srgbClr val="8428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3870;p37">
              <a:extLst>
                <a:ext uri="{FF2B5EF4-FFF2-40B4-BE49-F238E27FC236}">
                  <a16:creationId xmlns:a16="http://schemas.microsoft.com/office/drawing/2014/main" id="{53ECF7D8-65E0-4693-9C77-61B2F678FDF9}"/>
                </a:ext>
              </a:extLst>
            </p:cNvPr>
            <p:cNvSpPr/>
            <p:nvPr/>
          </p:nvSpPr>
          <p:spPr>
            <a:xfrm>
              <a:off x="6068300" y="2754925"/>
              <a:ext cx="577475" cy="504250"/>
            </a:xfrm>
            <a:custGeom>
              <a:avLst/>
              <a:gdLst/>
              <a:ahLst/>
              <a:cxnLst/>
              <a:rect l="l" t="t" r="r" b="b"/>
              <a:pathLst>
                <a:path w="23099" h="20170" extrusionOk="0">
                  <a:moveTo>
                    <a:pt x="11693" y="2977"/>
                  </a:moveTo>
                  <a:cubicBezTo>
                    <a:pt x="16146" y="2977"/>
                    <a:pt x="19837" y="5930"/>
                    <a:pt x="20015" y="9704"/>
                  </a:cubicBezTo>
                  <a:cubicBezTo>
                    <a:pt x="20098" y="11562"/>
                    <a:pt x="19325" y="13348"/>
                    <a:pt x="17836" y="14753"/>
                  </a:cubicBezTo>
                  <a:cubicBezTo>
                    <a:pt x="16288" y="16217"/>
                    <a:pt x="14169" y="17074"/>
                    <a:pt x="11871" y="17181"/>
                  </a:cubicBezTo>
                  <a:cubicBezTo>
                    <a:pt x="11723" y="17188"/>
                    <a:pt x="11575" y="17191"/>
                    <a:pt x="11428" y="17191"/>
                  </a:cubicBezTo>
                  <a:cubicBezTo>
                    <a:pt x="6957" y="17191"/>
                    <a:pt x="3258" y="14247"/>
                    <a:pt x="3096" y="10466"/>
                  </a:cubicBezTo>
                  <a:cubicBezTo>
                    <a:pt x="3013" y="8609"/>
                    <a:pt x="3775" y="6811"/>
                    <a:pt x="5263" y="5418"/>
                  </a:cubicBezTo>
                  <a:cubicBezTo>
                    <a:pt x="6811" y="3954"/>
                    <a:pt x="8930" y="3096"/>
                    <a:pt x="11228" y="2989"/>
                  </a:cubicBezTo>
                  <a:cubicBezTo>
                    <a:pt x="11395" y="2977"/>
                    <a:pt x="11538" y="2977"/>
                    <a:pt x="11693" y="2977"/>
                  </a:cubicBezTo>
                  <a:close/>
                  <a:moveTo>
                    <a:pt x="11669" y="0"/>
                  </a:moveTo>
                  <a:cubicBezTo>
                    <a:pt x="11480" y="0"/>
                    <a:pt x="11289" y="4"/>
                    <a:pt x="11097" y="13"/>
                  </a:cubicBezTo>
                  <a:cubicBezTo>
                    <a:pt x="8085" y="156"/>
                    <a:pt x="5287" y="1298"/>
                    <a:pt x="3227" y="3251"/>
                  </a:cubicBezTo>
                  <a:cubicBezTo>
                    <a:pt x="1096" y="5251"/>
                    <a:pt x="1" y="7859"/>
                    <a:pt x="120" y="10597"/>
                  </a:cubicBezTo>
                  <a:cubicBezTo>
                    <a:pt x="358" y="15979"/>
                    <a:pt x="5370" y="20170"/>
                    <a:pt x="11407" y="20170"/>
                  </a:cubicBezTo>
                  <a:cubicBezTo>
                    <a:pt x="11609" y="20170"/>
                    <a:pt x="11800" y="20158"/>
                    <a:pt x="12002" y="20158"/>
                  </a:cubicBezTo>
                  <a:cubicBezTo>
                    <a:pt x="15015" y="20015"/>
                    <a:pt x="17801" y="18872"/>
                    <a:pt x="19872" y="16919"/>
                  </a:cubicBezTo>
                  <a:cubicBezTo>
                    <a:pt x="22003" y="14919"/>
                    <a:pt x="23099" y="12312"/>
                    <a:pt x="22980" y="9573"/>
                  </a:cubicBezTo>
                  <a:cubicBezTo>
                    <a:pt x="22737" y="4193"/>
                    <a:pt x="17726" y="0"/>
                    <a:pt x="1166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3871;p37">
              <a:extLst>
                <a:ext uri="{FF2B5EF4-FFF2-40B4-BE49-F238E27FC236}">
                  <a16:creationId xmlns:a16="http://schemas.microsoft.com/office/drawing/2014/main" id="{7F20B18F-8451-4E86-8119-1715BEA32344}"/>
                </a:ext>
              </a:extLst>
            </p:cNvPr>
            <p:cNvSpPr/>
            <p:nvPr/>
          </p:nvSpPr>
          <p:spPr>
            <a:xfrm>
              <a:off x="5964725" y="2982275"/>
              <a:ext cx="420325" cy="357275"/>
            </a:xfrm>
            <a:custGeom>
              <a:avLst/>
              <a:gdLst/>
              <a:ahLst/>
              <a:cxnLst/>
              <a:rect l="l" t="t" r="r" b="b"/>
              <a:pathLst>
                <a:path w="16813" h="14291" extrusionOk="0">
                  <a:moveTo>
                    <a:pt x="12761" y="1"/>
                  </a:moveTo>
                  <a:cubicBezTo>
                    <a:pt x="12718" y="1"/>
                    <a:pt x="12676" y="2"/>
                    <a:pt x="12633" y="3"/>
                  </a:cubicBezTo>
                  <a:cubicBezTo>
                    <a:pt x="11740" y="3"/>
                    <a:pt x="10871" y="277"/>
                    <a:pt x="10144" y="801"/>
                  </a:cubicBezTo>
                  <a:lnTo>
                    <a:pt x="8049" y="2253"/>
                  </a:lnTo>
                  <a:cubicBezTo>
                    <a:pt x="7326" y="1740"/>
                    <a:pt x="6465" y="1455"/>
                    <a:pt x="5590" y="1455"/>
                  </a:cubicBezTo>
                  <a:cubicBezTo>
                    <a:pt x="5573" y="1455"/>
                    <a:pt x="5555" y="1455"/>
                    <a:pt x="5537" y="1456"/>
                  </a:cubicBezTo>
                  <a:cubicBezTo>
                    <a:pt x="4525" y="1468"/>
                    <a:pt x="3548" y="1777"/>
                    <a:pt x="2727" y="2349"/>
                  </a:cubicBezTo>
                  <a:cubicBezTo>
                    <a:pt x="631" y="3813"/>
                    <a:pt x="0" y="6552"/>
                    <a:pt x="1322" y="8456"/>
                  </a:cubicBezTo>
                  <a:cubicBezTo>
                    <a:pt x="1846" y="9207"/>
                    <a:pt x="2608" y="9754"/>
                    <a:pt x="3489" y="9992"/>
                  </a:cubicBezTo>
                  <a:cubicBezTo>
                    <a:pt x="3417" y="10909"/>
                    <a:pt x="3656" y="11814"/>
                    <a:pt x="4168" y="12564"/>
                  </a:cubicBezTo>
                  <a:cubicBezTo>
                    <a:pt x="4930" y="13660"/>
                    <a:pt x="6168" y="14279"/>
                    <a:pt x="7573" y="14279"/>
                  </a:cubicBezTo>
                  <a:lnTo>
                    <a:pt x="7573" y="14291"/>
                  </a:lnTo>
                  <a:cubicBezTo>
                    <a:pt x="9799" y="14255"/>
                    <a:pt x="11752" y="12767"/>
                    <a:pt x="12347" y="10612"/>
                  </a:cubicBezTo>
                  <a:cubicBezTo>
                    <a:pt x="12526" y="9897"/>
                    <a:pt x="12526" y="9159"/>
                    <a:pt x="12323" y="8445"/>
                  </a:cubicBezTo>
                  <a:lnTo>
                    <a:pt x="14443" y="6980"/>
                  </a:lnTo>
                  <a:cubicBezTo>
                    <a:pt x="15288" y="6385"/>
                    <a:pt x="15907" y="5516"/>
                    <a:pt x="16181" y="4516"/>
                  </a:cubicBezTo>
                  <a:cubicBezTo>
                    <a:pt x="16812" y="2235"/>
                    <a:pt x="15101" y="1"/>
                    <a:pt x="12761" y="1"/>
                  </a:cubicBezTo>
                  <a:close/>
                </a:path>
              </a:pathLst>
            </a:custGeom>
            <a:solidFill>
              <a:srgbClr val="F4F4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3872;p37">
              <a:extLst>
                <a:ext uri="{FF2B5EF4-FFF2-40B4-BE49-F238E27FC236}">
                  <a16:creationId xmlns:a16="http://schemas.microsoft.com/office/drawing/2014/main" id="{EF8F5DF7-97E4-4B94-8BA5-697792EBA276}"/>
                </a:ext>
              </a:extLst>
            </p:cNvPr>
            <p:cNvSpPr/>
            <p:nvPr/>
          </p:nvSpPr>
          <p:spPr>
            <a:xfrm>
              <a:off x="5937325" y="2945125"/>
              <a:ext cx="477475" cy="431350"/>
            </a:xfrm>
            <a:custGeom>
              <a:avLst/>
              <a:gdLst/>
              <a:ahLst/>
              <a:cxnLst/>
              <a:rect l="l" t="t" r="r" b="b"/>
              <a:pathLst>
                <a:path w="19099" h="17254" extrusionOk="0">
                  <a:moveTo>
                    <a:pt x="13801" y="2976"/>
                  </a:moveTo>
                  <a:cubicBezTo>
                    <a:pt x="14488" y="2976"/>
                    <a:pt x="15136" y="3306"/>
                    <a:pt x="15551" y="3870"/>
                  </a:cubicBezTo>
                  <a:cubicBezTo>
                    <a:pt x="16265" y="4894"/>
                    <a:pt x="15872" y="6418"/>
                    <a:pt x="14681" y="7240"/>
                  </a:cubicBezTo>
                  <a:lnTo>
                    <a:pt x="11514" y="9431"/>
                  </a:lnTo>
                  <a:cubicBezTo>
                    <a:pt x="11562" y="9490"/>
                    <a:pt x="11610" y="9550"/>
                    <a:pt x="11657" y="9621"/>
                  </a:cubicBezTo>
                  <a:cubicBezTo>
                    <a:pt x="12514" y="10847"/>
                    <a:pt x="12050" y="12657"/>
                    <a:pt x="10621" y="13645"/>
                  </a:cubicBezTo>
                  <a:cubicBezTo>
                    <a:pt x="10050" y="14050"/>
                    <a:pt x="9371" y="14264"/>
                    <a:pt x="8669" y="14276"/>
                  </a:cubicBezTo>
                  <a:cubicBezTo>
                    <a:pt x="8645" y="14277"/>
                    <a:pt x="8621" y="14277"/>
                    <a:pt x="8597" y="14277"/>
                  </a:cubicBezTo>
                  <a:cubicBezTo>
                    <a:pt x="7766" y="14277"/>
                    <a:pt x="6976" y="13876"/>
                    <a:pt x="6490" y="13205"/>
                  </a:cubicBezTo>
                  <a:cubicBezTo>
                    <a:pt x="5847" y="12288"/>
                    <a:pt x="5942" y="11038"/>
                    <a:pt x="6645" y="10062"/>
                  </a:cubicBezTo>
                  <a:lnTo>
                    <a:pt x="6645" y="10062"/>
                  </a:lnTo>
                  <a:cubicBezTo>
                    <a:pt x="6371" y="10133"/>
                    <a:pt x="6097" y="10169"/>
                    <a:pt x="5811" y="10169"/>
                  </a:cubicBezTo>
                  <a:cubicBezTo>
                    <a:pt x="5787" y="10169"/>
                    <a:pt x="5763" y="10170"/>
                    <a:pt x="5740" y="10170"/>
                  </a:cubicBezTo>
                  <a:cubicBezTo>
                    <a:pt x="4909" y="10170"/>
                    <a:pt x="4130" y="9768"/>
                    <a:pt x="3644" y="9097"/>
                  </a:cubicBezTo>
                  <a:cubicBezTo>
                    <a:pt x="2787" y="7859"/>
                    <a:pt x="3251" y="6061"/>
                    <a:pt x="4680" y="5073"/>
                  </a:cubicBezTo>
                  <a:cubicBezTo>
                    <a:pt x="5252" y="4656"/>
                    <a:pt x="5930" y="4442"/>
                    <a:pt x="6633" y="4442"/>
                  </a:cubicBezTo>
                  <a:cubicBezTo>
                    <a:pt x="6668" y="4440"/>
                    <a:pt x="6703" y="4440"/>
                    <a:pt x="6738" y="4440"/>
                  </a:cubicBezTo>
                  <a:cubicBezTo>
                    <a:pt x="7557" y="4440"/>
                    <a:pt x="8332" y="4839"/>
                    <a:pt x="8812" y="5501"/>
                  </a:cubicBezTo>
                  <a:cubicBezTo>
                    <a:pt x="8859" y="5573"/>
                    <a:pt x="8895" y="5632"/>
                    <a:pt x="8931" y="5704"/>
                  </a:cubicBezTo>
                  <a:lnTo>
                    <a:pt x="12098" y="3501"/>
                  </a:lnTo>
                  <a:cubicBezTo>
                    <a:pt x="12574" y="3168"/>
                    <a:pt x="13145" y="2989"/>
                    <a:pt x="13741" y="2977"/>
                  </a:cubicBezTo>
                  <a:lnTo>
                    <a:pt x="13729" y="2977"/>
                  </a:lnTo>
                  <a:cubicBezTo>
                    <a:pt x="13753" y="2977"/>
                    <a:pt x="13777" y="2976"/>
                    <a:pt x="13801" y="2976"/>
                  </a:cubicBezTo>
                  <a:close/>
                  <a:moveTo>
                    <a:pt x="13800" y="0"/>
                  </a:moveTo>
                  <a:cubicBezTo>
                    <a:pt x="13777" y="0"/>
                    <a:pt x="13753" y="0"/>
                    <a:pt x="13729" y="1"/>
                  </a:cubicBezTo>
                  <a:lnTo>
                    <a:pt x="13741" y="1"/>
                  </a:lnTo>
                  <a:cubicBezTo>
                    <a:pt x="12538" y="1"/>
                    <a:pt x="11383" y="370"/>
                    <a:pt x="10407" y="1060"/>
                  </a:cubicBezTo>
                  <a:lnTo>
                    <a:pt x="9062" y="1989"/>
                  </a:lnTo>
                  <a:cubicBezTo>
                    <a:pt x="8323" y="1643"/>
                    <a:pt x="7529" y="1465"/>
                    <a:pt x="6712" y="1465"/>
                  </a:cubicBezTo>
                  <a:cubicBezTo>
                    <a:pt x="6686" y="1465"/>
                    <a:pt x="6659" y="1465"/>
                    <a:pt x="6633" y="1465"/>
                  </a:cubicBezTo>
                  <a:cubicBezTo>
                    <a:pt x="3728" y="1477"/>
                    <a:pt x="1180" y="3442"/>
                    <a:pt x="418" y="6252"/>
                  </a:cubicBezTo>
                  <a:cubicBezTo>
                    <a:pt x="1" y="7799"/>
                    <a:pt x="287" y="9466"/>
                    <a:pt x="1192" y="10788"/>
                  </a:cubicBezTo>
                  <a:cubicBezTo>
                    <a:pt x="1692" y="11502"/>
                    <a:pt x="2358" y="12086"/>
                    <a:pt x="3132" y="12490"/>
                  </a:cubicBezTo>
                  <a:cubicBezTo>
                    <a:pt x="3239" y="13348"/>
                    <a:pt x="3549" y="14181"/>
                    <a:pt x="4049" y="14907"/>
                  </a:cubicBezTo>
                  <a:cubicBezTo>
                    <a:pt x="5107" y="16376"/>
                    <a:pt x="6802" y="17253"/>
                    <a:pt x="8608" y="17253"/>
                  </a:cubicBezTo>
                  <a:cubicBezTo>
                    <a:pt x="8632" y="17253"/>
                    <a:pt x="8656" y="17253"/>
                    <a:pt x="8681" y="17253"/>
                  </a:cubicBezTo>
                  <a:cubicBezTo>
                    <a:pt x="9978" y="17241"/>
                    <a:pt x="11252" y="16836"/>
                    <a:pt x="12324" y="16086"/>
                  </a:cubicBezTo>
                  <a:cubicBezTo>
                    <a:pt x="14217" y="14776"/>
                    <a:pt x="15193" y="12645"/>
                    <a:pt x="15050" y="10609"/>
                  </a:cubicBezTo>
                  <a:lnTo>
                    <a:pt x="16384" y="9681"/>
                  </a:lnTo>
                  <a:cubicBezTo>
                    <a:pt x="17539" y="8895"/>
                    <a:pt x="18360" y="7716"/>
                    <a:pt x="18718" y="6371"/>
                  </a:cubicBezTo>
                  <a:cubicBezTo>
                    <a:pt x="19099" y="4930"/>
                    <a:pt x="18837" y="3406"/>
                    <a:pt x="18003" y="2168"/>
                  </a:cubicBezTo>
                  <a:cubicBezTo>
                    <a:pt x="17029" y="818"/>
                    <a:pt x="15464" y="0"/>
                    <a:pt x="1380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 name="Google Shape;202;p1">
            <a:extLst>
              <a:ext uri="{FF2B5EF4-FFF2-40B4-BE49-F238E27FC236}">
                <a16:creationId xmlns:a16="http://schemas.microsoft.com/office/drawing/2014/main" id="{8EC0A50C-2BB2-494D-86B5-E4907F8647B1}"/>
              </a:ext>
            </a:extLst>
          </p:cNvPr>
          <p:cNvGrpSpPr/>
          <p:nvPr/>
        </p:nvGrpSpPr>
        <p:grpSpPr>
          <a:xfrm flipH="1">
            <a:off x="7780934" y="3456022"/>
            <a:ext cx="742584" cy="1079402"/>
            <a:chOff x="2446425" y="1033300"/>
            <a:chExt cx="1176650" cy="1710350"/>
          </a:xfrm>
        </p:grpSpPr>
        <p:sp>
          <p:nvSpPr>
            <p:cNvPr id="68" name="Google Shape;203;p1">
              <a:extLst>
                <a:ext uri="{FF2B5EF4-FFF2-40B4-BE49-F238E27FC236}">
                  <a16:creationId xmlns:a16="http://schemas.microsoft.com/office/drawing/2014/main" id="{76C93AD3-642E-4063-A2A7-6F9016924487}"/>
                </a:ext>
              </a:extLst>
            </p:cNvPr>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204;p1">
              <a:extLst>
                <a:ext uri="{FF2B5EF4-FFF2-40B4-BE49-F238E27FC236}">
                  <a16:creationId xmlns:a16="http://schemas.microsoft.com/office/drawing/2014/main" id="{B5A0D96D-CE76-4C6A-8ADA-EC5E6B0D5F5B}"/>
                </a:ext>
              </a:extLst>
            </p:cNvPr>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205;p1">
              <a:extLst>
                <a:ext uri="{FF2B5EF4-FFF2-40B4-BE49-F238E27FC236}">
                  <a16:creationId xmlns:a16="http://schemas.microsoft.com/office/drawing/2014/main" id="{4FC22116-3D20-4BF7-9139-C9F4003C50EF}"/>
                </a:ext>
              </a:extLst>
            </p:cNvPr>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206;p1">
              <a:extLst>
                <a:ext uri="{FF2B5EF4-FFF2-40B4-BE49-F238E27FC236}">
                  <a16:creationId xmlns:a16="http://schemas.microsoft.com/office/drawing/2014/main" id="{2466FC12-E217-4C38-933B-03050CC05270}"/>
                </a:ext>
              </a:extLst>
            </p:cNvPr>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207;p1">
              <a:extLst>
                <a:ext uri="{FF2B5EF4-FFF2-40B4-BE49-F238E27FC236}">
                  <a16:creationId xmlns:a16="http://schemas.microsoft.com/office/drawing/2014/main" id="{30506561-2708-4A02-8BA2-F52376CD5E64}"/>
                </a:ext>
              </a:extLst>
            </p:cNvPr>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208;p1">
              <a:extLst>
                <a:ext uri="{FF2B5EF4-FFF2-40B4-BE49-F238E27FC236}">
                  <a16:creationId xmlns:a16="http://schemas.microsoft.com/office/drawing/2014/main" id="{6D906944-19C2-492B-8978-A83CB429FE3F}"/>
                </a:ext>
              </a:extLst>
            </p:cNvPr>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 name="Arrow: Right 9">
            <a:extLst>
              <a:ext uri="{FF2B5EF4-FFF2-40B4-BE49-F238E27FC236}">
                <a16:creationId xmlns:a16="http://schemas.microsoft.com/office/drawing/2014/main" id="{1BB1D6CD-C6E6-42C7-A081-D0F779DFB2A0}"/>
              </a:ext>
            </a:extLst>
          </p:cNvPr>
          <p:cNvSpPr/>
          <p:nvPr/>
        </p:nvSpPr>
        <p:spPr>
          <a:xfrm>
            <a:off x="3751747" y="1971106"/>
            <a:ext cx="1431953" cy="821500"/>
          </a:xfrm>
          <a:prstGeom prst="rightArrow">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68E2508-7BBC-447B-B070-8B07B4C3F969}"/>
              </a:ext>
            </a:extLst>
          </p:cNvPr>
          <p:cNvPicPr>
            <a:picLocks noChangeAspect="1"/>
          </p:cNvPicPr>
          <p:nvPr/>
        </p:nvPicPr>
        <p:blipFill>
          <a:blip r:embed="rId5"/>
          <a:stretch>
            <a:fillRect/>
          </a:stretch>
        </p:blipFill>
        <p:spPr>
          <a:xfrm>
            <a:off x="1501662" y="3484096"/>
            <a:ext cx="670561" cy="829058"/>
          </a:xfrm>
          <a:prstGeom prst="rect">
            <a:avLst/>
          </a:prstGeom>
        </p:spPr>
      </p:pic>
      <p:pic>
        <p:nvPicPr>
          <p:cNvPr id="18" name="Picture 17">
            <a:extLst>
              <a:ext uri="{FF2B5EF4-FFF2-40B4-BE49-F238E27FC236}">
                <a16:creationId xmlns:a16="http://schemas.microsoft.com/office/drawing/2014/main" id="{8A4A6FD6-14A3-4667-80A8-9292E6B2BED7}"/>
              </a:ext>
            </a:extLst>
          </p:cNvPr>
          <p:cNvPicPr>
            <a:picLocks noChangeAspect="1"/>
          </p:cNvPicPr>
          <p:nvPr/>
        </p:nvPicPr>
        <p:blipFill>
          <a:blip r:embed="rId6"/>
          <a:stretch>
            <a:fillRect/>
          </a:stretch>
        </p:blipFill>
        <p:spPr>
          <a:xfrm rot="2238865">
            <a:off x="7471226" y="2835160"/>
            <a:ext cx="611966" cy="674200"/>
          </a:xfrm>
          <a:prstGeom prst="rect">
            <a:avLst/>
          </a:prstGeom>
        </p:spPr>
      </p:pic>
      <p:pic>
        <p:nvPicPr>
          <p:cNvPr id="20" name="Picture 19">
            <a:extLst>
              <a:ext uri="{FF2B5EF4-FFF2-40B4-BE49-F238E27FC236}">
                <a16:creationId xmlns:a16="http://schemas.microsoft.com/office/drawing/2014/main" id="{0C00C450-21A0-4B10-B99A-29D4F45CDC2E}"/>
              </a:ext>
            </a:extLst>
          </p:cNvPr>
          <p:cNvPicPr>
            <a:picLocks noChangeAspect="1"/>
          </p:cNvPicPr>
          <p:nvPr/>
        </p:nvPicPr>
        <p:blipFill>
          <a:blip r:embed="rId7"/>
          <a:stretch>
            <a:fillRect/>
          </a:stretch>
        </p:blipFill>
        <p:spPr>
          <a:xfrm rot="13659563">
            <a:off x="7059133" y="3595777"/>
            <a:ext cx="604805" cy="6663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8" name="Google Shape;428;p10"/>
          <p:cNvSpPr txBox="1">
            <a:spLocks noGrp="1"/>
          </p:cNvSpPr>
          <p:nvPr>
            <p:ph type="title"/>
          </p:nvPr>
        </p:nvSpPr>
        <p:spPr>
          <a:xfrm>
            <a:off x="720000" y="17699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BREADTH FIRST SEARCH ALGORITHM</a:t>
            </a:r>
            <a:endParaRPr dirty="0"/>
          </a:p>
        </p:txBody>
      </p:sp>
      <p:pic>
        <p:nvPicPr>
          <p:cNvPr id="23" name="Picture 22">
            <a:extLst>
              <a:ext uri="{FF2B5EF4-FFF2-40B4-BE49-F238E27FC236}">
                <a16:creationId xmlns:a16="http://schemas.microsoft.com/office/drawing/2014/main" id="{B32C86A2-8E17-4D6F-9085-21161AEC474C}"/>
              </a:ext>
            </a:extLst>
          </p:cNvPr>
          <p:cNvPicPr>
            <a:picLocks noChangeAspect="1"/>
          </p:cNvPicPr>
          <p:nvPr/>
        </p:nvPicPr>
        <p:blipFill>
          <a:blip r:embed="rId3"/>
          <a:stretch>
            <a:fillRect/>
          </a:stretch>
        </p:blipFill>
        <p:spPr>
          <a:xfrm>
            <a:off x="515443" y="2290301"/>
            <a:ext cx="1124354" cy="1294178"/>
          </a:xfrm>
          <a:prstGeom prst="rect">
            <a:avLst/>
          </a:prstGeom>
        </p:spPr>
      </p:pic>
      <p:pic>
        <p:nvPicPr>
          <p:cNvPr id="25" name="Picture 24">
            <a:extLst>
              <a:ext uri="{FF2B5EF4-FFF2-40B4-BE49-F238E27FC236}">
                <a16:creationId xmlns:a16="http://schemas.microsoft.com/office/drawing/2014/main" id="{415B53EC-4F76-4B38-B09E-392029D6FDDC}"/>
              </a:ext>
            </a:extLst>
          </p:cNvPr>
          <p:cNvPicPr>
            <a:picLocks noChangeAspect="1"/>
          </p:cNvPicPr>
          <p:nvPr/>
        </p:nvPicPr>
        <p:blipFill>
          <a:blip r:embed="rId4"/>
          <a:stretch>
            <a:fillRect/>
          </a:stretch>
        </p:blipFill>
        <p:spPr>
          <a:xfrm>
            <a:off x="507457" y="2296157"/>
            <a:ext cx="1118498" cy="1288322"/>
          </a:xfrm>
          <a:prstGeom prst="rect">
            <a:avLst/>
          </a:prstGeom>
        </p:spPr>
      </p:pic>
      <p:pic>
        <p:nvPicPr>
          <p:cNvPr id="21" name="Picture 20">
            <a:extLst>
              <a:ext uri="{FF2B5EF4-FFF2-40B4-BE49-F238E27FC236}">
                <a16:creationId xmlns:a16="http://schemas.microsoft.com/office/drawing/2014/main" id="{DE68A779-1A43-4242-8F1A-88B28A32329B}"/>
              </a:ext>
            </a:extLst>
          </p:cNvPr>
          <p:cNvPicPr>
            <a:picLocks noChangeAspect="1"/>
          </p:cNvPicPr>
          <p:nvPr/>
        </p:nvPicPr>
        <p:blipFill>
          <a:blip r:embed="rId5"/>
          <a:stretch>
            <a:fillRect/>
          </a:stretch>
        </p:blipFill>
        <p:spPr>
          <a:xfrm>
            <a:off x="521299" y="2298047"/>
            <a:ext cx="1118498" cy="1294178"/>
          </a:xfrm>
          <a:prstGeom prst="rect">
            <a:avLst/>
          </a:prstGeom>
        </p:spPr>
      </p:pic>
      <p:pic>
        <p:nvPicPr>
          <p:cNvPr id="17" name="Picture 16">
            <a:extLst>
              <a:ext uri="{FF2B5EF4-FFF2-40B4-BE49-F238E27FC236}">
                <a16:creationId xmlns:a16="http://schemas.microsoft.com/office/drawing/2014/main" id="{A8EBA658-EAED-4D56-8FB9-53CFD6FC022F}"/>
              </a:ext>
            </a:extLst>
          </p:cNvPr>
          <p:cNvPicPr>
            <a:picLocks noChangeAspect="1"/>
          </p:cNvPicPr>
          <p:nvPr/>
        </p:nvPicPr>
        <p:blipFill>
          <a:blip r:embed="rId6"/>
          <a:stretch>
            <a:fillRect/>
          </a:stretch>
        </p:blipFill>
        <p:spPr>
          <a:xfrm>
            <a:off x="487759" y="2303903"/>
            <a:ext cx="1124354" cy="1288322"/>
          </a:xfrm>
          <a:prstGeom prst="rect">
            <a:avLst/>
          </a:prstGeom>
        </p:spPr>
      </p:pic>
      <p:pic>
        <p:nvPicPr>
          <p:cNvPr id="65" name="Init">
            <a:extLst>
              <a:ext uri="{FF2B5EF4-FFF2-40B4-BE49-F238E27FC236}">
                <a16:creationId xmlns:a16="http://schemas.microsoft.com/office/drawing/2014/main" id="{3AB7B451-AF70-41D4-AB9E-78AF4A17A07A}"/>
              </a:ext>
            </a:extLst>
          </p:cNvPr>
          <p:cNvPicPr>
            <a:picLocks noChangeAspect="1"/>
          </p:cNvPicPr>
          <p:nvPr/>
        </p:nvPicPr>
        <p:blipFill>
          <a:blip r:embed="rId7"/>
          <a:stretch>
            <a:fillRect/>
          </a:stretch>
        </p:blipFill>
        <p:spPr>
          <a:xfrm>
            <a:off x="487759" y="2303903"/>
            <a:ext cx="1124354" cy="1288322"/>
          </a:xfrm>
          <a:prstGeom prst="rect">
            <a:avLst/>
          </a:prstGeom>
        </p:spPr>
      </p:pic>
      <p:pic>
        <p:nvPicPr>
          <p:cNvPr id="29" name="Picture 28">
            <a:extLst>
              <a:ext uri="{FF2B5EF4-FFF2-40B4-BE49-F238E27FC236}">
                <a16:creationId xmlns:a16="http://schemas.microsoft.com/office/drawing/2014/main" id="{4ED3173F-7FB0-4C36-BEBB-B7862F3564D6}"/>
              </a:ext>
            </a:extLst>
          </p:cNvPr>
          <p:cNvPicPr>
            <a:picLocks noChangeAspect="1"/>
          </p:cNvPicPr>
          <p:nvPr/>
        </p:nvPicPr>
        <p:blipFill>
          <a:blip r:embed="rId8"/>
          <a:stretch>
            <a:fillRect/>
          </a:stretch>
        </p:blipFill>
        <p:spPr>
          <a:xfrm>
            <a:off x="1067387" y="1202468"/>
            <a:ext cx="3187356" cy="3572207"/>
          </a:xfrm>
          <a:prstGeom prst="rect">
            <a:avLst/>
          </a:prstGeom>
        </p:spPr>
      </p:pic>
      <p:sp>
        <p:nvSpPr>
          <p:cNvPr id="71" name="Google Shape;466;p11">
            <a:extLst>
              <a:ext uri="{FF2B5EF4-FFF2-40B4-BE49-F238E27FC236}">
                <a16:creationId xmlns:a16="http://schemas.microsoft.com/office/drawing/2014/main" id="{89C30F63-CDD0-4DB9-8D21-7A7C7CBDD07F}"/>
              </a:ext>
            </a:extLst>
          </p:cNvPr>
          <p:cNvSpPr txBox="1">
            <a:spLocks/>
          </p:cNvSpPr>
          <p:nvPr/>
        </p:nvSpPr>
        <p:spPr>
          <a:xfrm>
            <a:off x="5476567" y="1523358"/>
            <a:ext cx="3333135" cy="3156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1pPr>
            <a:lvl2pPr marL="914400" marR="0" lvl="1"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2pPr>
            <a:lvl3pPr marL="1371600" marR="0" lvl="2"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3pPr>
            <a:lvl4pPr marL="1828800" marR="0" lvl="3"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4pPr>
            <a:lvl5pPr marL="2286000" marR="0" lvl="4"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5pPr>
            <a:lvl6pPr marL="2743200" marR="0" lvl="5"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6pPr>
            <a:lvl7pPr marL="3200400" marR="0" lvl="6"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7pPr>
            <a:lvl8pPr marL="3657600" marR="0" lvl="7"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8pPr>
            <a:lvl9pPr marL="4114800" marR="0" lvl="8" indent="-317500" algn="ctr" rtl="0">
              <a:lnSpc>
                <a:spcPct val="100000"/>
              </a:lnSpc>
              <a:spcBef>
                <a:spcPts val="1600"/>
              </a:spcBef>
              <a:spcAft>
                <a:spcPts val="160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9pPr>
          </a:lstStyle>
          <a:p>
            <a:pPr marL="0" indent="0" algn="just">
              <a:spcAft>
                <a:spcPts val="1600"/>
              </a:spcAft>
            </a:pPr>
            <a:r>
              <a:rPr lang="en-US" sz="1800" dirty="0"/>
              <a:t>Giải thuật này sẽ sinh ra những bước đi hợp lệ từ một trạng thái cho trước. Sau đó sinh ra một cấu trúc cây. Đến khi trạng thái đạt trạng thái mục tiêu thì dừng lại và từ đó quay lui về trạng thái ban đầu để tìm ra đường đi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05556E-6 1.85185E-6 L 0.16944 -0.12932 " pathEditMode="relative" rAng="0" ptsTypes="AA">
                                      <p:cBhvr>
                                        <p:cTn id="6" dur="1000" fill="hold"/>
                                        <p:tgtEl>
                                          <p:spTgt spid="17"/>
                                        </p:tgtEl>
                                        <p:attrNameLst>
                                          <p:attrName>ppt_x</p:attrName>
                                          <p:attrName>ppt_y</p:attrName>
                                        </p:attrNameLst>
                                      </p:cBhvr>
                                      <p:rCtr x="8472" y="-6481"/>
                                    </p:animMotion>
                                  </p:childTnLst>
                                </p:cTn>
                              </p:par>
                              <p:par>
                                <p:cTn id="7" presetID="42" presetClass="path" presetSubtype="0" accel="50000" decel="50000" fill="hold" nodeType="withEffect">
                                  <p:stCondLst>
                                    <p:cond delay="0"/>
                                  </p:stCondLst>
                                  <p:childTnLst>
                                    <p:animMotion origin="layout" path="M 4.44444E-6 -8.64198E-7 L 0.16527 0.175 " pathEditMode="relative" rAng="0" ptsTypes="AA">
                                      <p:cBhvr>
                                        <p:cTn id="8" dur="1000" fill="hold"/>
                                        <p:tgtEl>
                                          <p:spTgt spid="21"/>
                                        </p:tgtEl>
                                        <p:attrNameLst>
                                          <p:attrName>ppt_x</p:attrName>
                                          <p:attrName>ppt_y</p:attrName>
                                        </p:attrNameLst>
                                      </p:cBhvr>
                                      <p:rCtr x="8264" y="8735"/>
                                    </p:animMotion>
                                  </p:childTnLst>
                                </p:cTn>
                              </p:par>
                              <p:par>
                                <p:cTn id="9" presetID="42" presetClass="path" presetSubtype="0" accel="50000" decel="50000" fill="hold" nodeType="withEffect">
                                  <p:stCondLst>
                                    <p:cond delay="0"/>
                                  </p:stCondLst>
                                  <p:childTnLst>
                                    <p:animMotion origin="layout" path="M 3.33333E-6 -4.93827E-6 L 0.32916 -0.12469 " pathEditMode="relative" rAng="0" ptsTypes="AA">
                                      <p:cBhvr>
                                        <p:cTn id="10" dur="1000" fill="hold"/>
                                        <p:tgtEl>
                                          <p:spTgt spid="25"/>
                                        </p:tgtEl>
                                        <p:attrNameLst>
                                          <p:attrName>ppt_x</p:attrName>
                                          <p:attrName>ppt_y</p:attrName>
                                        </p:attrNameLst>
                                      </p:cBhvr>
                                      <p:rCtr x="16458" y="-6235"/>
                                    </p:animMotion>
                                  </p:childTnLst>
                                </p:cTn>
                              </p:par>
                              <p:par>
                                <p:cTn id="11" presetID="42" presetClass="path" presetSubtype="0" accel="50000" decel="50000" fill="hold" nodeType="withEffect">
                                  <p:stCondLst>
                                    <p:cond delay="0"/>
                                  </p:stCondLst>
                                  <p:childTnLst>
                                    <p:animMotion origin="layout" path="M -1.94444E-6 2.34568E-6 L 0.32882 0.17654 " pathEditMode="relative" rAng="0" ptsTypes="AA">
                                      <p:cBhvr>
                                        <p:cTn id="12" dur="1000" fill="hold"/>
                                        <p:tgtEl>
                                          <p:spTgt spid="23"/>
                                        </p:tgtEl>
                                        <p:attrNameLst>
                                          <p:attrName>ppt_x</p:attrName>
                                          <p:attrName>ppt_y</p:attrName>
                                        </p:attrNameLst>
                                      </p:cBhvr>
                                      <p:rCtr x="16441" y="8827"/>
                                    </p:animMotion>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down)">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5"/>
                                        </p:tgtEl>
                                      </p:cBhvr>
                                    </p:animEffect>
                                    <p:set>
                                      <p:cBhvr>
                                        <p:cTn id="21" dur="1" fill="hold">
                                          <p:stCondLst>
                                            <p:cond delay="499"/>
                                          </p:stCondLst>
                                        </p:cTn>
                                        <p:tgtEl>
                                          <p:spTgt spid="6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1"/>
                                        </p:tgtEl>
                                      </p:cBhvr>
                                    </p:animEffect>
                                    <p:set>
                                      <p:cBhvr>
                                        <p:cTn id="27" dur="1" fill="hold">
                                          <p:stCondLst>
                                            <p:cond delay="499"/>
                                          </p:stCondLst>
                                        </p:cTn>
                                        <p:tgtEl>
                                          <p:spTgt spid="21"/>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theme/theme1.xml><?xml version="1.0" encoding="utf-8"?>
<a:theme xmlns:a="http://schemas.openxmlformats.org/drawingml/2006/main" name="Simple Light">
  <a:themeElements>
    <a:clrScheme name="Simple Light">
      <a:dk1>
        <a:srgbClr val="081D32"/>
      </a:dk1>
      <a:lt1>
        <a:srgbClr val="FFFFFF"/>
      </a:lt1>
      <a:dk2>
        <a:srgbClr val="B4DEFF"/>
      </a:dk2>
      <a:lt2>
        <a:srgbClr val="53FDD8"/>
      </a:lt2>
      <a:accent1>
        <a:srgbClr val="F7F169"/>
      </a:accent1>
      <a:accent2>
        <a:srgbClr val="60EF01"/>
      </a:accent2>
      <a:accent3>
        <a:srgbClr val="6A79FF"/>
      </a:accent3>
      <a:accent4>
        <a:srgbClr val="E852BE"/>
      </a:accent4>
      <a:accent5>
        <a:srgbClr val="EB8000"/>
      </a:accent5>
      <a:accent6>
        <a:srgbClr val="C62A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TotalTime>
  <Words>870</Words>
  <Application>Microsoft Office PowerPoint</Application>
  <PresentationFormat>Trình chiếu Trên màn hình (16:9)</PresentationFormat>
  <Paragraphs>113</Paragraphs>
  <Slides>15</Slides>
  <Notes>15</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15</vt:i4>
      </vt:variant>
    </vt:vector>
  </HeadingPairs>
  <TitlesOfParts>
    <vt:vector size="19" baseType="lpstr">
      <vt:lpstr>Amatic SC</vt:lpstr>
      <vt:lpstr>Arial</vt:lpstr>
      <vt:lpstr>Roboto Mono</vt:lpstr>
      <vt:lpstr>Simple Light</vt:lpstr>
      <vt:lpstr>ARTIFICIAL INTELlIGENCE  SOKOBAN</vt:lpstr>
      <vt:lpstr>Sokoban là gì ?</vt:lpstr>
      <vt:lpstr>Hướng dẫn sử dụng phần mềm sokoban AI</vt:lpstr>
      <vt:lpstr>Nội dung</vt:lpstr>
      <vt:lpstr>Lên ý tưởng</vt:lpstr>
      <vt:lpstr>Giới thiệu sơ lược giải thuật đối với sokoban</vt:lpstr>
      <vt:lpstr>CẤU TRÚC DỮ LIỆU CHÍNH</vt:lpstr>
      <vt:lpstr>Định nghĩa bài toán</vt:lpstr>
      <vt:lpstr>BREADTH FIRST SEARCH ALGORITHM</vt:lpstr>
      <vt:lpstr>A STAR ALGORITHM</vt:lpstr>
      <vt:lpstr>CẢI TIẾN THUẬT TOÁN</vt:lpstr>
      <vt:lpstr>BFS vs A Star ALGORITHM (Dung lượng)</vt:lpstr>
      <vt:lpstr>BFS vs A Star ALGORITHM (số lượng state)</vt:lpstr>
      <vt:lpstr>BFS vs A Star ALGORITHM (Thời gian)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SOKOBAN</dc:title>
  <dc:creator>ASUS</dc:creator>
  <cp:lastModifiedBy>Sơn Công</cp:lastModifiedBy>
  <cp:revision>37</cp:revision>
  <dcterms:modified xsi:type="dcterms:W3CDTF">2022-05-24T12:00:59Z</dcterms:modified>
</cp:coreProperties>
</file>