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7" r:id="rId4"/>
  </p:sldMasterIdLst>
  <p:notesMasterIdLst>
    <p:notesMasterId r:id="rId19"/>
  </p:notesMasterIdLst>
  <p:handoutMasterIdLst>
    <p:handoutMasterId r:id="rId20"/>
  </p:handoutMasterIdLst>
  <p:sldIdLst>
    <p:sldId id="259" r:id="rId5"/>
    <p:sldId id="260" r:id="rId6"/>
    <p:sldId id="261" r:id="rId7"/>
    <p:sldId id="264" r:id="rId8"/>
    <p:sldId id="265" r:id="rId9"/>
    <p:sldId id="275" r:id="rId10"/>
    <p:sldId id="276" r:id="rId11"/>
    <p:sldId id="277" r:id="rId12"/>
    <p:sldId id="278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72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ABAFA-9D90-4B6C-95A1-503043E46FAB}" type="datetimeFigureOut">
              <a:rPr lang="en-US" smtClean="0"/>
              <a:t>07/02/2020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C7757-6264-420F-9201-02E9A21CB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9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5EB1F-8DE4-48C3-A804-A05846A4049F}" type="datetimeFigureOut">
              <a:rPr lang="en-US" smtClean="0"/>
              <a:t>07/02/2020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115C9-E24C-4512-AA8B-319BB49F7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2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115C9-E24C-4512-AA8B-319BB49F77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18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0A0C-FFF2-4105-9F07-796FCC3D8DE3}" type="datetime1">
              <a:rPr lang="en-US" smtClean="0"/>
              <a:t>07/02/2020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11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4F2F0-E062-4E41-9176-AEE9734E64AC}" type="datetime1">
              <a:rPr lang="en-US" smtClean="0"/>
              <a:pPr/>
              <a:t>07/02/2020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601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4F2F0-E062-4E41-9176-AEE9734E64AC}" type="datetime1">
              <a:rPr lang="en-US" smtClean="0"/>
              <a:pPr/>
              <a:t>07/02/2020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028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4F2F0-E062-4E41-9176-AEE9734E64AC}" type="datetime1">
              <a:rPr lang="en-US" smtClean="0"/>
              <a:pPr/>
              <a:t>07/02/2020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6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4F2F0-E062-4E41-9176-AEE9734E64AC}" type="datetime1">
              <a:rPr lang="en-US" smtClean="0"/>
              <a:pPr/>
              <a:t>07/02/2020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315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4F2F0-E062-4E41-9176-AEE9734E64AC}" type="datetime1">
              <a:rPr lang="en-US" smtClean="0"/>
              <a:pPr/>
              <a:t>07/02/2020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14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68D4-D432-4190-8060-492B59F98A87}" type="datetime1">
              <a:rPr lang="en-US" smtClean="0"/>
              <a:t>07/02/2020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95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EF83-7D73-495D-9915-41737B990DFC}" type="datetime1">
              <a:rPr lang="en-US" smtClean="0"/>
              <a:t>07/02/2020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16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2905-D7E2-4171-961B-8EB802C66F9A}" type="datetime1">
              <a:rPr lang="en-US" smtClean="0"/>
              <a:t>07/02/2020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64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B47C-16BC-4A9F-9E6E-9D1F33DC8ABD}" type="datetime1">
              <a:rPr lang="en-US" smtClean="0"/>
              <a:t>07/02/2020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630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3DF2-DD31-447B-89F4-CEF82A94D7A7}" type="datetime1">
              <a:rPr lang="en-US" smtClean="0"/>
              <a:t>07/02/2020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15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BB0C-CFA8-4A1F-9AAE-D6B32E8256E7}" type="datetime1">
              <a:rPr lang="en-US" smtClean="0"/>
              <a:t>07/02/2020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6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2348D-B72F-4FC3-A127-851C5E7B3A9E}" type="datetime1">
              <a:rPr lang="en-US" smtClean="0"/>
              <a:t>07/02/2020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0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EB1B-704A-4D5E-8D5F-456104532486}" type="datetime1">
              <a:rPr lang="en-US" smtClean="0"/>
              <a:t>07/02/2020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3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AFBEB-CD4D-45C5-9851-D1FF1EB5AB85}" type="datetime1">
              <a:rPr lang="en-US" smtClean="0"/>
              <a:t>07/02/2020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B7EB-0ACD-4247-AA3F-1B0B49109B84}" type="datetime1">
              <a:rPr lang="en-US" smtClean="0"/>
              <a:t>07/02/2020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4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4F2F0-E062-4E41-9176-AEE9734E64AC}" type="datetime1">
              <a:rPr lang="en-US" smtClean="0"/>
              <a:pPr/>
              <a:t>07/02/2020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182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  <p:sldLayoutId id="2147483899" r:id="rId12"/>
    <p:sldLayoutId id="2147483900" r:id="rId13"/>
    <p:sldLayoutId id="2147483901" r:id="rId14"/>
    <p:sldLayoutId id="2147483902" r:id="rId15"/>
    <p:sldLayoutId id="2147483903" r:id="rId16"/>
  </p:sldLayoutIdLst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4143" y="592746"/>
            <a:ext cx="10363200" cy="1470025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ĐỒ ÁN 2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62943" y="2857994"/>
            <a:ext cx="8534400" cy="3918857"/>
          </a:xfrm>
        </p:spPr>
        <p:txBody>
          <a:bodyPr/>
          <a:lstStyle/>
          <a:p>
            <a:pPr algn="ctr"/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ẩm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Tràng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 –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endParaRPr lang="en-US" sz="3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Đông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Cư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Sơn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44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5811" y="1567542"/>
            <a:ext cx="10038217" cy="520337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sz="3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5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Z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Z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Z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Z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ZA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ẩm</a:t>
            </a:r>
            <a:r>
              <a:rPr lang="en-Z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Z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Tràng</a:t>
            </a:r>
            <a:r>
              <a:rPr lang="en-Z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 – </a:t>
            </a:r>
            <a:r>
              <a:rPr lang="en-ZA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</a:t>
            </a:r>
            <a:r>
              <a:rPr lang="en-Z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Z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Z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Z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Z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Z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Z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Z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Z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lang="en-ZA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ZA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ZA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Z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Z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Z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Z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ZA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bố</a:t>
            </a:r>
            <a:r>
              <a:rPr lang="en-Z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cục</a:t>
            </a:r>
            <a:r>
              <a:rPr lang="en-Z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Z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website </a:t>
            </a:r>
            <a:r>
              <a:rPr lang="en-ZA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Z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endParaRPr lang="en-ZA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ZA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ZA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Z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Z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Z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Z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Z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Z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Z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ZA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rèn</a:t>
            </a:r>
            <a:r>
              <a:rPr lang="en-Z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Z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Z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Z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Z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Z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Z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Z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ZA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Z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Z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Website </a:t>
            </a:r>
            <a:r>
              <a:rPr lang="en-ZA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Z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Z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đẩy</a:t>
            </a:r>
            <a:r>
              <a:rPr lang="en-Z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Z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Z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Z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Z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Z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Z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Z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Z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ZA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Z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miền</a:t>
            </a:r>
            <a:r>
              <a:rPr lang="en-Z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161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0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endParaRPr lang="en-US" sz="3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500" b="1" dirty="0"/>
          </a:p>
          <a:p>
            <a:r>
              <a:rPr lang="en-US" sz="2500" b="1" dirty="0" smtClean="0"/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Website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cho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món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sắc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thẩm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mỹ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en-US" sz="2800" b="1" dirty="0" smtClean="0"/>
          </a:p>
          <a:p>
            <a:pPr marL="0" indent="0">
              <a:buNone/>
            </a:pPr>
            <a:endParaRPr lang="en-US" sz="2800" b="1" dirty="0" smtClean="0"/>
          </a:p>
          <a:p>
            <a:pPr marL="0" indent="0">
              <a:buNone/>
            </a:pP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8678150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87286"/>
            <a:ext cx="8915400" cy="4953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website</a:t>
            </a:r>
          </a:p>
          <a:p>
            <a:pPr marL="0" indent="0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website</a:t>
            </a:r>
          </a:p>
          <a:p>
            <a:pPr marL="0" indent="0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SEO</a:t>
            </a:r>
          </a:p>
          <a:p>
            <a:pPr marL="0" indent="0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UI/UX</a:t>
            </a: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localhost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hosting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996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Demo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7868" y="1404257"/>
            <a:ext cx="8434303" cy="46808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2171" y="2295069"/>
            <a:ext cx="3635198" cy="205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5320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86838" y="2148110"/>
            <a:ext cx="8911687" cy="1901376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</a:t>
            </a:r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lắng</a:t>
            </a:r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!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32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90880" y="589335"/>
            <a:ext cx="10566400" cy="1143000"/>
          </a:xfrm>
        </p:spPr>
        <p:txBody>
          <a:bodyPr/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457200">
              <a:buAutoNum type="arabicPeriod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AutoNum type="arabicPeriod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AutoNum type="arabicPeriod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website</a:t>
            </a:r>
          </a:p>
          <a:p>
            <a:pPr marL="457200" lvl="0" indent="-457200">
              <a:buAutoNum type="arabicPeriod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AutoNum type="arabicPeriod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website</a:t>
            </a:r>
          </a:p>
          <a:p>
            <a:pPr marL="457200" lvl="0" indent="-457200"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 website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5070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9024" y="600359"/>
            <a:ext cx="8911687" cy="86030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                     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4400" b="1" dirty="0" smtClean="0"/>
              <a:t/>
            </a:r>
            <a:br>
              <a:rPr lang="en-US" sz="4400" b="1" dirty="0" smtClean="0"/>
            </a:br>
            <a:r>
              <a:rPr lang="en-US" b="1" dirty="0"/>
              <a:t> 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698750" y="1627188"/>
            <a:ext cx="9493250" cy="498633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7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7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7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thưởng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món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món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40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             </a:t>
            </a:r>
            <a:r>
              <a:rPr lang="en-US" b="1" dirty="0" err="1" smtClean="0"/>
              <a:t>Tổng</a:t>
            </a:r>
            <a:r>
              <a:rPr lang="en-US" b="1" dirty="0" smtClean="0"/>
              <a:t> </a:t>
            </a:r>
            <a:r>
              <a:rPr lang="en-US" b="1" dirty="0" err="1" smtClean="0"/>
              <a:t>quan</a:t>
            </a:r>
            <a:r>
              <a:rPr lang="en-US" b="1" dirty="0" smtClean="0"/>
              <a:t> </a:t>
            </a:r>
            <a:r>
              <a:rPr lang="en-US" b="1" dirty="0" err="1" smtClean="0"/>
              <a:t>về</a:t>
            </a:r>
            <a:r>
              <a:rPr lang="en-US" b="1" dirty="0" smtClean="0"/>
              <a:t> </a:t>
            </a:r>
            <a:r>
              <a:rPr lang="en-US" b="1" dirty="0" err="1" smtClean="0"/>
              <a:t>đề</a:t>
            </a:r>
            <a:r>
              <a:rPr lang="en-US" b="1" dirty="0" smtClean="0"/>
              <a:t> </a:t>
            </a:r>
            <a:r>
              <a:rPr lang="en-US" b="1" dirty="0" err="1" smtClean="0"/>
              <a:t>tài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72539"/>
            <a:ext cx="8915400" cy="5265717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5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416817"/>
              </p:ext>
            </p:extLst>
          </p:nvPr>
        </p:nvGraphicFramePr>
        <p:xfrm>
          <a:off x="3117170" y="2286000"/>
          <a:ext cx="3374508" cy="2029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4508"/>
              </a:tblGrid>
              <a:tr h="350485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</a:t>
                      </a:r>
                      <a:r>
                        <a:rPr lang="en-US" dirty="0" err="1" smtClean="0"/>
                        <a:t>Mục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tiêu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</a:tr>
              <a:tr h="1663372">
                <a:tc>
                  <a:txBody>
                    <a:bodyPr/>
                    <a:lstStyle/>
                    <a:p>
                      <a:pPr algn="l"/>
                      <a:r>
                        <a:rPr lang="en-US" sz="2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Giới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thiệu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quảng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bá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món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ăn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dân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dã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đại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phổ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biến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nay</a:t>
                      </a:r>
                      <a:endParaRPr lang="en-US" sz="2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002881"/>
              </p:ext>
            </p:extLst>
          </p:nvPr>
        </p:nvGraphicFramePr>
        <p:xfrm>
          <a:off x="7493226" y="2286000"/>
          <a:ext cx="3604822" cy="2029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4822"/>
              </a:tblGrid>
              <a:tr h="405827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Mục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tiêu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  <a:tr h="1623305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Thiết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website </a:t>
                      </a:r>
                      <a:r>
                        <a:rPr lang="en-US" sz="2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ẩm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nhà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hàng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Tràng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 – </a:t>
                      </a:r>
                    </a:p>
                    <a:p>
                      <a:r>
                        <a:rPr lang="en-US" sz="2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Nội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863298"/>
              </p:ext>
            </p:extLst>
          </p:nvPr>
        </p:nvGraphicFramePr>
        <p:xfrm>
          <a:off x="4830050" y="4696132"/>
          <a:ext cx="4118007" cy="1884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8007"/>
              </a:tblGrid>
              <a:tr h="421328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Mục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tiêu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</a:tr>
              <a:tr h="110534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Nắm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vững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kiến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thức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cơ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bản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HTML, CSS </a:t>
                      </a:r>
                      <a:r>
                        <a:rPr lang="en-US" sz="2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Javascript</a:t>
                      </a:r>
                      <a:endParaRPr lang="en-US" sz="2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6845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89212" y="1698171"/>
            <a:ext cx="8915400" cy="4213051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v"/>
            </a:pP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Ý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cường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nắm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vững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3633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 </a:t>
            </a:r>
            <a:r>
              <a:rPr lang="en-US" sz="4000" dirty="0" smtClean="0"/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3574" y="1308098"/>
            <a:ext cx="9781340" cy="554990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Usecase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878" y="1793720"/>
            <a:ext cx="9250732" cy="506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842378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00" y="1458687"/>
            <a:ext cx="9590314" cy="5214256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199" y="1905000"/>
            <a:ext cx="8466413" cy="476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4035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00199"/>
            <a:ext cx="8915400" cy="5083629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858" y="2192385"/>
            <a:ext cx="8347754" cy="4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8227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67233"/>
          </a:xfrm>
        </p:spPr>
        <p:txBody>
          <a:bodyPr/>
          <a:lstStyle/>
          <a:p>
            <a:pPr algn="ctr"/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website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491343"/>
            <a:ext cx="4053840" cy="28575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0305" y="3212246"/>
            <a:ext cx="4076700" cy="2085975"/>
          </a:xfrm>
          <a:prstGeom prst="rect">
            <a:avLst/>
          </a:prstGeom>
        </p:spPr>
      </p:pic>
      <p:sp>
        <p:nvSpPr>
          <p:cNvPr id="6" name="Arrow: Curved Down 12">
            <a:extLst>
              <a:ext uri="{FF2B5EF4-FFF2-40B4-BE49-F238E27FC236}">
                <a16:creationId xmlns="" xmlns:a16="http://schemas.microsoft.com/office/drawing/2014/main" xmlns:lc="http://schemas.openxmlformats.org/drawingml/2006/lockedCanvas" id="{C8C44FE7-59B3-4640-8DFF-C794972D40DB}"/>
              </a:ext>
            </a:extLst>
          </p:cNvPr>
          <p:cNvSpPr/>
          <p:nvPr/>
        </p:nvSpPr>
        <p:spPr>
          <a:xfrm>
            <a:off x="6738351" y="3020325"/>
            <a:ext cx="1070368" cy="38384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65329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8DC6412-8CE7-4C8A-96E9-2669F16D17E8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ED6C63E-22D9-40FD-AF90-6F5632A430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F195433-C13C-4992-BB9A-17B0DB253F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3213</TotalTime>
  <Words>436</Words>
  <Application>Microsoft Office PowerPoint</Application>
  <PresentationFormat>Widescreen</PresentationFormat>
  <Paragraphs>78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Century Gothic</vt:lpstr>
      <vt:lpstr>Times New Roman</vt:lpstr>
      <vt:lpstr>Wingdings</vt:lpstr>
      <vt:lpstr>Wingdings 3</vt:lpstr>
      <vt:lpstr>Wisp</vt:lpstr>
      <vt:lpstr>                           ĐỒ ÁN 2</vt:lpstr>
      <vt:lpstr>                      Nội Dung Trình Bày </vt:lpstr>
      <vt:lpstr>                      Tổng quan về đề tài  </vt:lpstr>
      <vt:lpstr>                Tổng quan về đề tài</vt:lpstr>
      <vt:lpstr>                Tổng quan về đề tài</vt:lpstr>
      <vt:lpstr>  Phân tích thiết kế hệ thống</vt:lpstr>
      <vt:lpstr>Phân tích thiết kế hệ thống</vt:lpstr>
      <vt:lpstr>Phân tích thiết kế hệ thống</vt:lpstr>
      <vt:lpstr>Triển khai website</vt:lpstr>
      <vt:lpstr>                       Kết Luận</vt:lpstr>
      <vt:lpstr>                        Kết Luận </vt:lpstr>
      <vt:lpstr>   Kết Luận</vt:lpstr>
      <vt:lpstr>                 Demo Website</vt:lpstr>
      <vt:lpstr>Cảm ơn thầy cô và   các bạn đã lắng nghe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 án 1</dc:title>
  <dc:creator>Nguyen Cu Son</dc:creator>
  <cp:lastModifiedBy>Nguyen Cu Son</cp:lastModifiedBy>
  <cp:revision>71</cp:revision>
  <dcterms:created xsi:type="dcterms:W3CDTF">2019-12-17T06:18:25Z</dcterms:created>
  <dcterms:modified xsi:type="dcterms:W3CDTF">2020-07-02T14:49:45Z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74065000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