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258" r:id="rId3"/>
    <p:sldId id="312" r:id="rId4"/>
    <p:sldId id="260" r:id="rId5"/>
    <p:sldId id="270" r:id="rId6"/>
    <p:sldId id="315" r:id="rId7"/>
    <p:sldId id="314" r:id="rId8"/>
    <p:sldId id="317" r:id="rId9"/>
    <p:sldId id="267" r:id="rId10"/>
    <p:sldId id="313" r:id="rId11"/>
    <p:sldId id="316" r:id="rId12"/>
    <p:sldId id="320" r:id="rId13"/>
    <p:sldId id="321" r:id="rId14"/>
    <p:sldId id="318" r:id="rId15"/>
    <p:sldId id="323" r:id="rId16"/>
    <p:sldId id="324" r:id="rId17"/>
    <p:sldId id="325" r:id="rId18"/>
    <p:sldId id="326" r:id="rId19"/>
    <p:sldId id="329" r:id="rId20"/>
    <p:sldId id="330" r:id="rId21"/>
    <p:sldId id="331" r:id="rId22"/>
    <p:sldId id="332" r:id="rId23"/>
    <p:sldId id="333" r:id="rId24"/>
    <p:sldId id="327" r:id="rId25"/>
    <p:sldId id="328" r:id="rId26"/>
    <p:sldId id="290" r:id="rId27"/>
  </p:sldIdLst>
  <p:sldSz cx="9144000" cy="5143500" type="screen16x9"/>
  <p:notesSz cx="6858000" cy="9144000"/>
  <p:embeddedFontLst>
    <p:embeddedFont>
      <p:font typeface="Arimo" panose="020B0604020202020204" charset="0"/>
      <p:regular r:id="rId29"/>
      <p:bold r:id="rId30"/>
      <p:italic r:id="rId31"/>
      <p:boldItalic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Varela Round" panose="00000500000000000000" pitchFamily="2" charset="-79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LC_2021" initials="H" lastIdx="1" clrIdx="0">
    <p:extLst>
      <p:ext uri="{19B8F6BF-5375-455C-9EA6-DF929625EA0E}">
        <p15:presenceInfo xmlns:p15="http://schemas.microsoft.com/office/powerpoint/2012/main" userId="b364c68f12bba5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AFE"/>
    <a:srgbClr val="5FA8A8"/>
    <a:srgbClr val="43E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A15AC-64A2-4C72-B628-BBF81A7D028B}">
  <a:tblStyle styleId="{8CCA15AC-64A2-4C72-B628-BBF81A7D0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9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6T07:24:13.77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27d7dea7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27d7dea7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30ffa05e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30ffa05e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6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9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9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34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30ffa05e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30ffa05e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36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11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a30ffa05e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a30ffa05e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8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30ffa05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30ffa05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30ffa05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30ffa05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30ffa05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30ffa05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17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30ffa05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30ffa05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07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30ffa05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30ffa05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59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30ffa05e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30ffa05e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67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30ffa05e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30ffa05e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44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30ffa05e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a30ffa05e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74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a27d7dea73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a27d7dea73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30ffa05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30ffa05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2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30ffa05e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30ffa05e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a30ffa05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a30ffa05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7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a30ffa05e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a30ffa05e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55200"/>
            <a:ext cx="5535300" cy="26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72300"/>
            <a:ext cx="23730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06800" y="-152175"/>
            <a:ext cx="7200766" cy="5666200"/>
            <a:chOff x="-306800" y="-152175"/>
            <a:chExt cx="7200766" cy="56662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306800" y="539496"/>
              <a:ext cx="825266" cy="2296604"/>
              <a:chOff x="-306800" y="539496"/>
              <a:chExt cx="825266" cy="2296604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157175" y="539496"/>
                <a:ext cx="361291" cy="545243"/>
                <a:chOff x="8643576" y="2336720"/>
                <a:chExt cx="445433" cy="672226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" name="Google Shape;16;p2"/>
              <p:cNvCxnSpPr/>
              <p:nvPr/>
            </p:nvCxnSpPr>
            <p:spPr>
              <a:xfrm rot="5400000">
                <a:off x="-809450" y="170915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4180575" y="4412563"/>
              <a:ext cx="1661416" cy="1101462"/>
              <a:chOff x="4180575" y="4412563"/>
              <a:chExt cx="1661416" cy="1101462"/>
            </a:xfrm>
          </p:grpSpPr>
          <p:grpSp>
            <p:nvGrpSpPr>
              <p:cNvPr id="18" name="Google Shape;18;p2"/>
              <p:cNvGrpSpPr/>
              <p:nvPr/>
            </p:nvGrpSpPr>
            <p:grpSpPr>
              <a:xfrm>
                <a:off x="5480700" y="4412563"/>
                <a:ext cx="361291" cy="545243"/>
                <a:chOff x="8643576" y="2336720"/>
                <a:chExt cx="445433" cy="672226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" name="Google Shape;21;p2"/>
              <p:cNvCxnSpPr/>
              <p:nvPr/>
            </p:nvCxnSpPr>
            <p:spPr>
              <a:xfrm flipH="1">
                <a:off x="4180575" y="4995325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22;p2"/>
            <p:cNvCxnSpPr/>
            <p:nvPr/>
          </p:nvCxnSpPr>
          <p:spPr>
            <a:xfrm rot="10800000">
              <a:off x="-306675" y="4032275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3" name="Google Shape;23;p2"/>
            <p:cNvGrpSpPr/>
            <p:nvPr/>
          </p:nvGrpSpPr>
          <p:grpSpPr>
            <a:xfrm>
              <a:off x="2899925" y="-152175"/>
              <a:ext cx="3994041" cy="713100"/>
              <a:chOff x="2899925" y="-152175"/>
              <a:chExt cx="3994041" cy="713100"/>
            </a:xfrm>
          </p:grpSpPr>
          <p:grpSp>
            <p:nvGrpSpPr>
              <p:cNvPr id="24" name="Google Shape;24;p2"/>
              <p:cNvGrpSpPr/>
              <p:nvPr/>
            </p:nvGrpSpPr>
            <p:grpSpPr>
              <a:xfrm>
                <a:off x="6532675" y="-81049"/>
                <a:ext cx="361291" cy="545243"/>
                <a:chOff x="8643576" y="2336720"/>
                <a:chExt cx="445433" cy="672226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" name="Google Shape;27;p2"/>
              <p:cNvCxnSpPr/>
              <p:nvPr/>
            </p:nvCxnSpPr>
            <p:spPr>
              <a:xfrm rot="10800000">
                <a:off x="2899925" y="-152175"/>
                <a:ext cx="3820500" cy="713100"/>
              </a:xfrm>
              <a:prstGeom prst="curvedConnector3">
                <a:avLst>
                  <a:gd name="adj1" fmla="val 57619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ctrTitle"/>
          </p:nvPr>
        </p:nvSpPr>
        <p:spPr>
          <a:xfrm>
            <a:off x="3924300" y="510125"/>
            <a:ext cx="35676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subTitle" idx="1"/>
          </p:nvPr>
        </p:nvSpPr>
        <p:spPr>
          <a:xfrm>
            <a:off x="3924300" y="1632925"/>
            <a:ext cx="35676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3924300" y="3225050"/>
            <a:ext cx="3567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-571400" y="-239775"/>
            <a:ext cx="10064675" cy="5664525"/>
            <a:chOff x="-571400" y="-239775"/>
            <a:chExt cx="10064675" cy="5664525"/>
          </a:xfrm>
        </p:grpSpPr>
        <p:grpSp>
          <p:nvGrpSpPr>
            <p:cNvPr id="414" name="Google Shape;414;p25"/>
            <p:cNvGrpSpPr/>
            <p:nvPr/>
          </p:nvGrpSpPr>
          <p:grpSpPr>
            <a:xfrm>
              <a:off x="292275" y="4186113"/>
              <a:ext cx="1661416" cy="1101462"/>
              <a:chOff x="292275" y="4186113"/>
              <a:chExt cx="1661416" cy="1101462"/>
            </a:xfrm>
          </p:grpSpPr>
          <p:grpSp>
            <p:nvGrpSpPr>
              <p:cNvPr id="415" name="Google Shape;415;p25"/>
              <p:cNvGrpSpPr/>
              <p:nvPr/>
            </p:nvGrpSpPr>
            <p:grpSpPr>
              <a:xfrm flipH="1">
                <a:off x="292275" y="4186113"/>
                <a:ext cx="361291" cy="545243"/>
                <a:chOff x="8643576" y="2336720"/>
                <a:chExt cx="445433" cy="672226"/>
              </a:xfrm>
            </p:grpSpPr>
            <p:sp>
              <p:nvSpPr>
                <p:cNvPr id="416" name="Google Shape;416;p25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25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18" name="Google Shape;418;p25"/>
              <p:cNvCxnSpPr/>
              <p:nvPr/>
            </p:nvCxnSpPr>
            <p:spPr>
              <a:xfrm>
                <a:off x="525091" y="4768875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9" name="Google Shape;419;p25"/>
            <p:cNvCxnSpPr/>
            <p:nvPr/>
          </p:nvCxnSpPr>
          <p:spPr>
            <a:xfrm rot="10800000" flipH="1">
              <a:off x="7101675" y="4048950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420" name="Google Shape;420;p25"/>
            <p:cNvGrpSpPr/>
            <p:nvPr/>
          </p:nvGrpSpPr>
          <p:grpSpPr>
            <a:xfrm>
              <a:off x="-571400" y="-239775"/>
              <a:ext cx="3994041" cy="713100"/>
              <a:chOff x="-571400" y="-239775"/>
              <a:chExt cx="3994041" cy="713100"/>
            </a:xfrm>
          </p:grpSpPr>
          <p:grpSp>
            <p:nvGrpSpPr>
              <p:cNvPr id="421" name="Google Shape;421;p25"/>
              <p:cNvGrpSpPr/>
              <p:nvPr/>
            </p:nvGrpSpPr>
            <p:grpSpPr>
              <a:xfrm>
                <a:off x="3061350" y="-168649"/>
                <a:ext cx="361291" cy="545243"/>
                <a:chOff x="8643576" y="2336720"/>
                <a:chExt cx="445433" cy="672226"/>
              </a:xfrm>
            </p:grpSpPr>
            <p:sp>
              <p:nvSpPr>
                <p:cNvPr id="422" name="Google Shape;422;p25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25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24" name="Google Shape;424;p25"/>
              <p:cNvCxnSpPr/>
              <p:nvPr/>
            </p:nvCxnSpPr>
            <p:spPr>
              <a:xfrm rot="10800000">
                <a:off x="-571400" y="-239775"/>
                <a:ext cx="3820500" cy="713100"/>
              </a:xfrm>
              <a:prstGeom prst="curvedConnector3">
                <a:avLst>
                  <a:gd name="adj1" fmla="val 57619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>
            <a:off x="-306675" y="-323700"/>
            <a:ext cx="10098375" cy="5695800"/>
            <a:chOff x="-306675" y="-323700"/>
            <a:chExt cx="10098375" cy="5695800"/>
          </a:xfrm>
        </p:grpSpPr>
        <p:cxnSp>
          <p:nvCxnSpPr>
            <p:cNvPr id="427" name="Google Shape;427;p26"/>
            <p:cNvCxnSpPr/>
            <p:nvPr/>
          </p:nvCxnSpPr>
          <p:spPr>
            <a:xfrm rot="10800000" flipH="1">
              <a:off x="6610350" y="4095900"/>
              <a:ext cx="2743200" cy="1276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428" name="Google Shape;428;p26"/>
            <p:cNvGrpSpPr/>
            <p:nvPr/>
          </p:nvGrpSpPr>
          <p:grpSpPr>
            <a:xfrm>
              <a:off x="-306675" y="1131947"/>
              <a:ext cx="913384" cy="1971828"/>
              <a:chOff x="-306675" y="122297"/>
              <a:chExt cx="913384" cy="1971828"/>
            </a:xfrm>
          </p:grpSpPr>
          <p:cxnSp>
            <p:nvCxnSpPr>
              <p:cNvPr id="429" name="Google Shape;429;p26"/>
              <p:cNvCxnSpPr/>
              <p:nvPr/>
            </p:nvCxnSpPr>
            <p:spPr>
              <a:xfrm rot="5400000">
                <a:off x="-582975" y="1093925"/>
                <a:ext cx="1276500" cy="7239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30" name="Google Shape;430;p26"/>
              <p:cNvGrpSpPr/>
              <p:nvPr/>
            </p:nvGrpSpPr>
            <p:grpSpPr>
              <a:xfrm flipH="1">
                <a:off x="209919" y="122297"/>
                <a:ext cx="396790" cy="556269"/>
                <a:chOff x="3840316" y="4056697"/>
                <a:chExt cx="396790" cy="556269"/>
              </a:xfrm>
            </p:grpSpPr>
            <p:grpSp>
              <p:nvGrpSpPr>
                <p:cNvPr id="431" name="Google Shape;431;p26"/>
                <p:cNvGrpSpPr/>
                <p:nvPr/>
              </p:nvGrpSpPr>
              <p:grpSpPr>
                <a:xfrm>
                  <a:off x="3848194" y="4066222"/>
                  <a:ext cx="380661" cy="538162"/>
                  <a:chOff x="3848194" y="4066222"/>
                  <a:chExt cx="380661" cy="538162"/>
                </a:xfrm>
              </p:grpSpPr>
              <p:sp>
                <p:nvSpPr>
                  <p:cNvPr id="432" name="Google Shape;432;p26"/>
                  <p:cNvSpPr/>
                  <p:nvPr/>
                </p:nvSpPr>
                <p:spPr>
                  <a:xfrm>
                    <a:off x="3848194" y="4066222"/>
                    <a:ext cx="380661" cy="538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53816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295275"/>
                          <a:pt x="190331" y="538163"/>
                          <a:pt x="190331" y="538163"/>
                        </a:cubicBezTo>
                        <a:cubicBezTo>
                          <a:pt x="190331" y="538163"/>
                          <a:pt x="380661" y="29622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  <a:moveTo>
                          <a:pt x="190331" y="275272"/>
                        </a:moveTo>
                        <a:cubicBezTo>
                          <a:pt x="143700" y="275272"/>
                          <a:pt x="105633" y="237172"/>
                          <a:pt x="105633" y="190500"/>
                        </a:cubicBezTo>
                        <a:cubicBezTo>
                          <a:pt x="105633" y="143828"/>
                          <a:pt x="143700" y="105728"/>
                          <a:pt x="190331" y="105728"/>
                        </a:cubicBezTo>
                        <a:cubicBezTo>
                          <a:pt x="236962" y="105728"/>
                          <a:pt x="275028" y="143828"/>
                          <a:pt x="275028" y="190500"/>
                        </a:cubicBezTo>
                        <a:cubicBezTo>
                          <a:pt x="275028" y="237172"/>
                          <a:pt x="236962" y="275272"/>
                          <a:pt x="190331" y="2752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26"/>
                  <p:cNvSpPr/>
                  <p:nvPr/>
                </p:nvSpPr>
                <p:spPr>
                  <a:xfrm>
                    <a:off x="3852001" y="4284344"/>
                    <a:ext cx="373999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99" h="320040" extrusionOk="0">
                        <a:moveTo>
                          <a:pt x="151313" y="200025"/>
                        </a:moveTo>
                        <a:cubicBezTo>
                          <a:pt x="110392" y="153353"/>
                          <a:pt x="42824" y="72390"/>
                          <a:pt x="0" y="0"/>
                        </a:cubicBezTo>
                        <a:cubicBezTo>
                          <a:pt x="25695" y="114300"/>
                          <a:pt x="187476" y="320040"/>
                          <a:pt x="187476" y="320040"/>
                        </a:cubicBezTo>
                        <a:cubicBezTo>
                          <a:pt x="187476" y="320040"/>
                          <a:pt x="349257" y="114300"/>
                          <a:pt x="374000" y="0"/>
                        </a:cubicBezTo>
                        <a:cubicBezTo>
                          <a:pt x="331175" y="73343"/>
                          <a:pt x="263608" y="153353"/>
                          <a:pt x="222687" y="200025"/>
                        </a:cubicBezTo>
                        <a:cubicBezTo>
                          <a:pt x="202702" y="220980"/>
                          <a:pt x="170346" y="220980"/>
                          <a:pt x="151313" y="200025"/>
                        </a:cubicBezTo>
                        <a:close/>
                      </a:path>
                    </a:pathLst>
                  </a:custGeom>
                  <a:solidFill>
                    <a:srgbClr val="2E2E2E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26"/>
                  <p:cNvSpPr/>
                  <p:nvPr/>
                </p:nvSpPr>
                <p:spPr>
                  <a:xfrm>
                    <a:off x="3848194" y="4066222"/>
                    <a:ext cx="380661" cy="210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21050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196215"/>
                          <a:pt x="952" y="202883"/>
                          <a:pt x="1903" y="210503"/>
                        </a:cubicBezTo>
                        <a:cubicBezTo>
                          <a:pt x="14275" y="118110"/>
                          <a:pt x="94214" y="46672"/>
                          <a:pt x="190331" y="46672"/>
                        </a:cubicBezTo>
                        <a:cubicBezTo>
                          <a:pt x="286448" y="46672"/>
                          <a:pt x="366387" y="118110"/>
                          <a:pt x="378758" y="210503"/>
                        </a:cubicBezTo>
                        <a:cubicBezTo>
                          <a:pt x="379710" y="203835"/>
                          <a:pt x="380661" y="19716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49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26"/>
                  <p:cNvSpPr/>
                  <p:nvPr/>
                </p:nvSpPr>
                <p:spPr>
                  <a:xfrm>
                    <a:off x="3894773" y="4105418"/>
                    <a:ext cx="99204" cy="118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04" h="118185" extrusionOk="0">
                        <a:moveTo>
                          <a:pt x="43828" y="10334"/>
                        </a:moveTo>
                        <a:cubicBezTo>
                          <a:pt x="35263" y="14144"/>
                          <a:pt x="28602" y="24621"/>
                          <a:pt x="23843" y="31289"/>
                        </a:cubicBezTo>
                        <a:cubicBezTo>
                          <a:pt x="17182" y="40814"/>
                          <a:pt x="10520" y="50339"/>
                          <a:pt x="5762" y="60816"/>
                        </a:cubicBezTo>
                        <a:cubicBezTo>
                          <a:pt x="-900" y="76056"/>
                          <a:pt x="-5658" y="107489"/>
                          <a:pt x="14327" y="116061"/>
                        </a:cubicBezTo>
                        <a:cubicBezTo>
                          <a:pt x="36215" y="125586"/>
                          <a:pt x="62861" y="100821"/>
                          <a:pt x="76184" y="86534"/>
                        </a:cubicBezTo>
                        <a:cubicBezTo>
                          <a:pt x="91411" y="69389"/>
                          <a:pt x="106637" y="37956"/>
                          <a:pt x="95217" y="14144"/>
                        </a:cubicBezTo>
                        <a:cubicBezTo>
                          <a:pt x="86653" y="-3001"/>
                          <a:pt x="62861" y="-4906"/>
                          <a:pt x="43828" y="10334"/>
                        </a:cubicBezTo>
                        <a:close/>
                      </a:path>
                    </a:pathLst>
                  </a:custGeom>
                  <a:solidFill>
                    <a:srgbClr val="FFFDF8">
                      <a:alpha val="259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6" name="Google Shape;436;p26"/>
                <p:cNvGrpSpPr/>
                <p:nvPr/>
              </p:nvGrpSpPr>
              <p:grpSpPr>
                <a:xfrm>
                  <a:off x="3840316" y="4056697"/>
                  <a:ext cx="396790" cy="556269"/>
                  <a:chOff x="3840316" y="4056697"/>
                  <a:chExt cx="396790" cy="556269"/>
                </a:xfrm>
              </p:grpSpPr>
              <p:sp>
                <p:nvSpPr>
                  <p:cNvPr id="437" name="Google Shape;437;p26"/>
                  <p:cNvSpPr/>
                  <p:nvPr/>
                </p:nvSpPr>
                <p:spPr>
                  <a:xfrm>
                    <a:off x="3947880" y="4163377"/>
                    <a:ext cx="181289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289" h="187642" extrusionOk="0">
                        <a:moveTo>
                          <a:pt x="90645" y="0"/>
                        </a:moveTo>
                        <a:cubicBezTo>
                          <a:pt x="-30215" y="0"/>
                          <a:pt x="-30215" y="187642"/>
                          <a:pt x="90645" y="187642"/>
                        </a:cubicBezTo>
                        <a:cubicBezTo>
                          <a:pt x="211505" y="187642"/>
                          <a:pt x="211505" y="0"/>
                          <a:pt x="90645" y="0"/>
                        </a:cubicBezTo>
                        <a:close/>
                        <a:moveTo>
                          <a:pt x="90645" y="168592"/>
                        </a:moveTo>
                        <a:cubicBezTo>
                          <a:pt x="-6424" y="168592"/>
                          <a:pt x="-4520" y="19050"/>
                          <a:pt x="90645" y="19050"/>
                        </a:cubicBezTo>
                        <a:cubicBezTo>
                          <a:pt x="185810" y="19050"/>
                          <a:pt x="188665" y="168592"/>
                          <a:pt x="90645" y="16859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26"/>
                  <p:cNvSpPr/>
                  <p:nvPr/>
                </p:nvSpPr>
                <p:spPr>
                  <a:xfrm>
                    <a:off x="3840316" y="4056697"/>
                    <a:ext cx="396790" cy="55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790" h="556269" extrusionOk="0">
                        <a:moveTo>
                          <a:pt x="198209" y="0"/>
                        </a:moveTo>
                        <a:cubicBezTo>
                          <a:pt x="118270" y="0"/>
                          <a:pt x="44993" y="48578"/>
                          <a:pt x="14540" y="121920"/>
                        </a:cubicBezTo>
                        <a:cubicBezTo>
                          <a:pt x="-13058" y="186690"/>
                          <a:pt x="2169" y="244793"/>
                          <a:pt x="30718" y="304800"/>
                        </a:cubicBezTo>
                        <a:cubicBezTo>
                          <a:pt x="58316" y="363855"/>
                          <a:pt x="95431" y="419100"/>
                          <a:pt x="132545" y="473393"/>
                        </a:cubicBezTo>
                        <a:cubicBezTo>
                          <a:pt x="141110" y="484822"/>
                          <a:pt x="179176" y="557213"/>
                          <a:pt x="198209" y="556260"/>
                        </a:cubicBezTo>
                        <a:cubicBezTo>
                          <a:pt x="219146" y="555308"/>
                          <a:pt x="253405" y="487680"/>
                          <a:pt x="263873" y="473393"/>
                        </a:cubicBezTo>
                        <a:cubicBezTo>
                          <a:pt x="300988" y="420053"/>
                          <a:pt x="338102" y="364808"/>
                          <a:pt x="365700" y="304800"/>
                        </a:cubicBezTo>
                        <a:cubicBezTo>
                          <a:pt x="393298" y="247650"/>
                          <a:pt x="408525" y="192405"/>
                          <a:pt x="385685" y="129540"/>
                        </a:cubicBezTo>
                        <a:cubicBezTo>
                          <a:pt x="357135" y="53340"/>
                          <a:pt x="281003" y="0"/>
                          <a:pt x="198209" y="0"/>
                        </a:cubicBezTo>
                        <a:close/>
                        <a:moveTo>
                          <a:pt x="198209" y="532447"/>
                        </a:moveTo>
                        <a:cubicBezTo>
                          <a:pt x="137303" y="451485"/>
                          <a:pt x="72591" y="364808"/>
                          <a:pt x="34525" y="270510"/>
                        </a:cubicBezTo>
                        <a:cubicBezTo>
                          <a:pt x="-12106" y="153353"/>
                          <a:pt x="64978" y="20003"/>
                          <a:pt x="198209" y="20003"/>
                        </a:cubicBezTo>
                        <a:cubicBezTo>
                          <a:pt x="330489" y="20003"/>
                          <a:pt x="408525" y="153353"/>
                          <a:pt x="361894" y="270510"/>
                        </a:cubicBezTo>
                        <a:cubicBezTo>
                          <a:pt x="323827" y="364808"/>
                          <a:pt x="260067" y="451485"/>
                          <a:pt x="198209" y="5324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cxnSp>
          <p:nvCxnSpPr>
            <p:cNvPr id="439" name="Google Shape;439;p26"/>
            <p:cNvCxnSpPr/>
            <p:nvPr/>
          </p:nvCxnSpPr>
          <p:spPr>
            <a:xfrm rot="10800000" flipH="1">
              <a:off x="8229600" y="-323700"/>
              <a:ext cx="1562100" cy="1085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26"/>
            <p:cNvGrpSpPr/>
            <p:nvPr/>
          </p:nvGrpSpPr>
          <p:grpSpPr>
            <a:xfrm flipH="1">
              <a:off x="8034119" y="122310"/>
              <a:ext cx="396790" cy="556269"/>
              <a:chOff x="3840316" y="4056697"/>
              <a:chExt cx="396790" cy="556269"/>
            </a:xfrm>
          </p:grpSpPr>
          <p:grpSp>
            <p:nvGrpSpPr>
              <p:cNvPr id="441" name="Google Shape;441;p2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442" name="Google Shape;442;p2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6" name="Google Shape;446;p2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447" name="Google Shape;447;p2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7"/>
          <p:cNvGrpSpPr/>
          <p:nvPr/>
        </p:nvGrpSpPr>
        <p:grpSpPr>
          <a:xfrm flipH="1">
            <a:off x="-230600" y="-173600"/>
            <a:ext cx="9646600" cy="5581675"/>
            <a:chOff x="-306800" y="-173600"/>
            <a:chExt cx="9646600" cy="5581675"/>
          </a:xfrm>
        </p:grpSpPr>
        <p:grpSp>
          <p:nvGrpSpPr>
            <p:cNvPr id="451" name="Google Shape;451;p27"/>
            <p:cNvGrpSpPr/>
            <p:nvPr/>
          </p:nvGrpSpPr>
          <p:grpSpPr>
            <a:xfrm>
              <a:off x="-306800" y="539496"/>
              <a:ext cx="825266" cy="2296604"/>
              <a:chOff x="-306800" y="539496"/>
              <a:chExt cx="825266" cy="2296604"/>
            </a:xfrm>
          </p:grpSpPr>
          <p:grpSp>
            <p:nvGrpSpPr>
              <p:cNvPr id="452" name="Google Shape;452;p27"/>
              <p:cNvGrpSpPr/>
              <p:nvPr/>
            </p:nvGrpSpPr>
            <p:grpSpPr>
              <a:xfrm>
                <a:off x="157175" y="539496"/>
                <a:ext cx="361291" cy="545243"/>
                <a:chOff x="8643576" y="2336720"/>
                <a:chExt cx="445433" cy="672226"/>
              </a:xfrm>
            </p:grpSpPr>
            <p:sp>
              <p:nvSpPr>
                <p:cNvPr id="453" name="Google Shape;453;p27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55" name="Google Shape;455;p27"/>
              <p:cNvCxnSpPr/>
              <p:nvPr/>
            </p:nvCxnSpPr>
            <p:spPr>
              <a:xfrm rot="5400000">
                <a:off x="-809450" y="170915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6" name="Google Shape;456;p27"/>
            <p:cNvCxnSpPr/>
            <p:nvPr/>
          </p:nvCxnSpPr>
          <p:spPr>
            <a:xfrm rot="10800000">
              <a:off x="-306675" y="4032275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7"/>
            <p:cNvCxnSpPr/>
            <p:nvPr/>
          </p:nvCxnSpPr>
          <p:spPr>
            <a:xfrm rot="10800000">
              <a:off x="5519300" y="-173600"/>
              <a:ext cx="3820500" cy="71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458" name="Google Shape;458;p27"/>
            <p:cNvGrpSpPr/>
            <p:nvPr/>
          </p:nvGrpSpPr>
          <p:grpSpPr>
            <a:xfrm>
              <a:off x="7323750" y="3646910"/>
              <a:ext cx="1707818" cy="1666990"/>
              <a:chOff x="7323750" y="3646910"/>
              <a:chExt cx="1707818" cy="1666990"/>
            </a:xfrm>
          </p:grpSpPr>
          <p:cxnSp>
            <p:nvCxnSpPr>
              <p:cNvPr id="459" name="Google Shape;459;p27"/>
              <p:cNvCxnSpPr/>
              <p:nvPr/>
            </p:nvCxnSpPr>
            <p:spPr>
              <a:xfrm flipH="1">
                <a:off x="7323750" y="4305300"/>
                <a:ext cx="1496400" cy="10086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60" name="Google Shape;460;p27"/>
              <p:cNvGrpSpPr/>
              <p:nvPr/>
            </p:nvGrpSpPr>
            <p:grpSpPr>
              <a:xfrm>
                <a:off x="8634779" y="3646910"/>
                <a:ext cx="396790" cy="556269"/>
                <a:chOff x="3840316" y="4056697"/>
                <a:chExt cx="396790" cy="556269"/>
              </a:xfrm>
            </p:grpSpPr>
            <p:grpSp>
              <p:nvGrpSpPr>
                <p:cNvPr id="461" name="Google Shape;461;p27"/>
                <p:cNvGrpSpPr/>
                <p:nvPr/>
              </p:nvGrpSpPr>
              <p:grpSpPr>
                <a:xfrm>
                  <a:off x="3848194" y="4066222"/>
                  <a:ext cx="380661" cy="538162"/>
                  <a:chOff x="3848194" y="4066222"/>
                  <a:chExt cx="380661" cy="538162"/>
                </a:xfrm>
              </p:grpSpPr>
              <p:sp>
                <p:nvSpPr>
                  <p:cNvPr id="462" name="Google Shape;462;p27"/>
                  <p:cNvSpPr/>
                  <p:nvPr/>
                </p:nvSpPr>
                <p:spPr>
                  <a:xfrm>
                    <a:off x="3848194" y="4066222"/>
                    <a:ext cx="380661" cy="538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53816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295275"/>
                          <a:pt x="190331" y="538163"/>
                          <a:pt x="190331" y="538163"/>
                        </a:cubicBezTo>
                        <a:cubicBezTo>
                          <a:pt x="190331" y="538163"/>
                          <a:pt x="380661" y="29622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  <a:moveTo>
                          <a:pt x="190331" y="275272"/>
                        </a:moveTo>
                        <a:cubicBezTo>
                          <a:pt x="143700" y="275272"/>
                          <a:pt x="105633" y="237172"/>
                          <a:pt x="105633" y="190500"/>
                        </a:cubicBezTo>
                        <a:cubicBezTo>
                          <a:pt x="105633" y="143828"/>
                          <a:pt x="143700" y="105728"/>
                          <a:pt x="190331" y="105728"/>
                        </a:cubicBezTo>
                        <a:cubicBezTo>
                          <a:pt x="236962" y="105728"/>
                          <a:pt x="275028" y="143828"/>
                          <a:pt x="275028" y="190500"/>
                        </a:cubicBezTo>
                        <a:cubicBezTo>
                          <a:pt x="275028" y="237172"/>
                          <a:pt x="236962" y="275272"/>
                          <a:pt x="190331" y="2752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27"/>
                  <p:cNvSpPr/>
                  <p:nvPr/>
                </p:nvSpPr>
                <p:spPr>
                  <a:xfrm>
                    <a:off x="3852001" y="4284344"/>
                    <a:ext cx="373999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99" h="320040" extrusionOk="0">
                        <a:moveTo>
                          <a:pt x="151313" y="200025"/>
                        </a:moveTo>
                        <a:cubicBezTo>
                          <a:pt x="110392" y="153353"/>
                          <a:pt x="42824" y="72390"/>
                          <a:pt x="0" y="0"/>
                        </a:cubicBezTo>
                        <a:cubicBezTo>
                          <a:pt x="25695" y="114300"/>
                          <a:pt x="187476" y="320040"/>
                          <a:pt x="187476" y="320040"/>
                        </a:cubicBezTo>
                        <a:cubicBezTo>
                          <a:pt x="187476" y="320040"/>
                          <a:pt x="349257" y="114300"/>
                          <a:pt x="374000" y="0"/>
                        </a:cubicBezTo>
                        <a:cubicBezTo>
                          <a:pt x="331175" y="73343"/>
                          <a:pt x="263608" y="153353"/>
                          <a:pt x="222687" y="200025"/>
                        </a:cubicBezTo>
                        <a:cubicBezTo>
                          <a:pt x="202702" y="220980"/>
                          <a:pt x="170346" y="220980"/>
                          <a:pt x="151313" y="200025"/>
                        </a:cubicBezTo>
                        <a:close/>
                      </a:path>
                    </a:pathLst>
                  </a:custGeom>
                  <a:solidFill>
                    <a:srgbClr val="2E2E2E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27"/>
                  <p:cNvSpPr/>
                  <p:nvPr/>
                </p:nvSpPr>
                <p:spPr>
                  <a:xfrm>
                    <a:off x="3848194" y="4066222"/>
                    <a:ext cx="380661" cy="210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21050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196215"/>
                          <a:pt x="952" y="202883"/>
                          <a:pt x="1903" y="210503"/>
                        </a:cubicBezTo>
                        <a:cubicBezTo>
                          <a:pt x="14275" y="118110"/>
                          <a:pt x="94214" y="46672"/>
                          <a:pt x="190331" y="46672"/>
                        </a:cubicBezTo>
                        <a:cubicBezTo>
                          <a:pt x="286448" y="46672"/>
                          <a:pt x="366387" y="118110"/>
                          <a:pt x="378758" y="210503"/>
                        </a:cubicBezTo>
                        <a:cubicBezTo>
                          <a:pt x="379710" y="203835"/>
                          <a:pt x="380661" y="19716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49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27"/>
                  <p:cNvSpPr/>
                  <p:nvPr/>
                </p:nvSpPr>
                <p:spPr>
                  <a:xfrm>
                    <a:off x="3894773" y="4105418"/>
                    <a:ext cx="99204" cy="118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04" h="118185" extrusionOk="0">
                        <a:moveTo>
                          <a:pt x="43828" y="10334"/>
                        </a:moveTo>
                        <a:cubicBezTo>
                          <a:pt x="35263" y="14144"/>
                          <a:pt x="28602" y="24621"/>
                          <a:pt x="23843" y="31289"/>
                        </a:cubicBezTo>
                        <a:cubicBezTo>
                          <a:pt x="17182" y="40814"/>
                          <a:pt x="10520" y="50339"/>
                          <a:pt x="5762" y="60816"/>
                        </a:cubicBezTo>
                        <a:cubicBezTo>
                          <a:pt x="-900" y="76056"/>
                          <a:pt x="-5658" y="107489"/>
                          <a:pt x="14327" y="116061"/>
                        </a:cubicBezTo>
                        <a:cubicBezTo>
                          <a:pt x="36215" y="125586"/>
                          <a:pt x="62861" y="100821"/>
                          <a:pt x="76184" y="86534"/>
                        </a:cubicBezTo>
                        <a:cubicBezTo>
                          <a:pt x="91411" y="69389"/>
                          <a:pt x="106637" y="37956"/>
                          <a:pt x="95217" y="14144"/>
                        </a:cubicBezTo>
                        <a:cubicBezTo>
                          <a:pt x="86653" y="-3001"/>
                          <a:pt x="62861" y="-4906"/>
                          <a:pt x="43828" y="10334"/>
                        </a:cubicBezTo>
                        <a:close/>
                      </a:path>
                    </a:pathLst>
                  </a:custGeom>
                  <a:solidFill>
                    <a:srgbClr val="FFFDF8">
                      <a:alpha val="259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6" name="Google Shape;466;p27"/>
                <p:cNvGrpSpPr/>
                <p:nvPr/>
              </p:nvGrpSpPr>
              <p:grpSpPr>
                <a:xfrm>
                  <a:off x="3840316" y="4056697"/>
                  <a:ext cx="396790" cy="556269"/>
                  <a:chOff x="3840316" y="4056697"/>
                  <a:chExt cx="396790" cy="556269"/>
                </a:xfrm>
              </p:grpSpPr>
              <p:sp>
                <p:nvSpPr>
                  <p:cNvPr id="467" name="Google Shape;467;p27"/>
                  <p:cNvSpPr/>
                  <p:nvPr/>
                </p:nvSpPr>
                <p:spPr>
                  <a:xfrm>
                    <a:off x="3947880" y="4163377"/>
                    <a:ext cx="181289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289" h="187642" extrusionOk="0">
                        <a:moveTo>
                          <a:pt x="90645" y="0"/>
                        </a:moveTo>
                        <a:cubicBezTo>
                          <a:pt x="-30215" y="0"/>
                          <a:pt x="-30215" y="187642"/>
                          <a:pt x="90645" y="187642"/>
                        </a:cubicBezTo>
                        <a:cubicBezTo>
                          <a:pt x="211505" y="187642"/>
                          <a:pt x="211505" y="0"/>
                          <a:pt x="90645" y="0"/>
                        </a:cubicBezTo>
                        <a:close/>
                        <a:moveTo>
                          <a:pt x="90645" y="168592"/>
                        </a:moveTo>
                        <a:cubicBezTo>
                          <a:pt x="-6424" y="168592"/>
                          <a:pt x="-4520" y="19050"/>
                          <a:pt x="90645" y="19050"/>
                        </a:cubicBezTo>
                        <a:cubicBezTo>
                          <a:pt x="185810" y="19050"/>
                          <a:pt x="188665" y="168592"/>
                          <a:pt x="90645" y="16859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27"/>
                  <p:cNvSpPr/>
                  <p:nvPr/>
                </p:nvSpPr>
                <p:spPr>
                  <a:xfrm>
                    <a:off x="3840316" y="4056697"/>
                    <a:ext cx="396790" cy="55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790" h="556269" extrusionOk="0">
                        <a:moveTo>
                          <a:pt x="198209" y="0"/>
                        </a:moveTo>
                        <a:cubicBezTo>
                          <a:pt x="118270" y="0"/>
                          <a:pt x="44993" y="48578"/>
                          <a:pt x="14540" y="121920"/>
                        </a:cubicBezTo>
                        <a:cubicBezTo>
                          <a:pt x="-13058" y="186690"/>
                          <a:pt x="2169" y="244793"/>
                          <a:pt x="30718" y="304800"/>
                        </a:cubicBezTo>
                        <a:cubicBezTo>
                          <a:pt x="58316" y="363855"/>
                          <a:pt x="95431" y="419100"/>
                          <a:pt x="132545" y="473393"/>
                        </a:cubicBezTo>
                        <a:cubicBezTo>
                          <a:pt x="141110" y="484822"/>
                          <a:pt x="179176" y="557213"/>
                          <a:pt x="198209" y="556260"/>
                        </a:cubicBezTo>
                        <a:cubicBezTo>
                          <a:pt x="219146" y="555308"/>
                          <a:pt x="253405" y="487680"/>
                          <a:pt x="263873" y="473393"/>
                        </a:cubicBezTo>
                        <a:cubicBezTo>
                          <a:pt x="300988" y="420053"/>
                          <a:pt x="338102" y="364808"/>
                          <a:pt x="365700" y="304800"/>
                        </a:cubicBezTo>
                        <a:cubicBezTo>
                          <a:pt x="393298" y="247650"/>
                          <a:pt x="408525" y="192405"/>
                          <a:pt x="385685" y="129540"/>
                        </a:cubicBezTo>
                        <a:cubicBezTo>
                          <a:pt x="357135" y="53340"/>
                          <a:pt x="281003" y="0"/>
                          <a:pt x="198209" y="0"/>
                        </a:cubicBezTo>
                        <a:close/>
                        <a:moveTo>
                          <a:pt x="198209" y="532447"/>
                        </a:moveTo>
                        <a:cubicBezTo>
                          <a:pt x="137303" y="451485"/>
                          <a:pt x="72591" y="364808"/>
                          <a:pt x="34525" y="270510"/>
                        </a:cubicBezTo>
                        <a:cubicBezTo>
                          <a:pt x="-12106" y="153353"/>
                          <a:pt x="64978" y="20003"/>
                          <a:pt x="198209" y="20003"/>
                        </a:cubicBezTo>
                        <a:cubicBezTo>
                          <a:pt x="330489" y="20003"/>
                          <a:pt x="408525" y="153353"/>
                          <a:pt x="361894" y="270510"/>
                        </a:cubicBezTo>
                        <a:cubicBezTo>
                          <a:pt x="323827" y="364808"/>
                          <a:pt x="260067" y="451485"/>
                          <a:pt x="198209" y="5324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8"/>
          <p:cNvGrpSpPr/>
          <p:nvPr/>
        </p:nvGrpSpPr>
        <p:grpSpPr>
          <a:xfrm>
            <a:off x="-222150" y="-171450"/>
            <a:ext cx="9242175" cy="5677050"/>
            <a:chOff x="-222150" y="-171450"/>
            <a:chExt cx="9242175" cy="5677050"/>
          </a:xfrm>
        </p:grpSpPr>
        <p:grpSp>
          <p:nvGrpSpPr>
            <p:cNvPr id="471" name="Google Shape;471;p28"/>
            <p:cNvGrpSpPr/>
            <p:nvPr/>
          </p:nvGrpSpPr>
          <p:grpSpPr>
            <a:xfrm flipH="1">
              <a:off x="131198" y="2383472"/>
              <a:ext cx="1236968" cy="2988928"/>
              <a:chOff x="7753275" y="2383472"/>
              <a:chExt cx="1236968" cy="2988928"/>
            </a:xfrm>
          </p:grpSpPr>
          <p:cxnSp>
            <p:nvCxnSpPr>
              <p:cNvPr id="472" name="Google Shape;472;p28"/>
              <p:cNvCxnSpPr/>
              <p:nvPr/>
            </p:nvCxnSpPr>
            <p:spPr>
              <a:xfrm rot="5400000">
                <a:off x="7129275" y="3710100"/>
                <a:ext cx="2286300" cy="1038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73" name="Google Shape;473;p28"/>
              <p:cNvGrpSpPr/>
              <p:nvPr/>
            </p:nvGrpSpPr>
            <p:grpSpPr>
              <a:xfrm>
                <a:off x="8593454" y="2383472"/>
                <a:ext cx="396790" cy="556269"/>
                <a:chOff x="3840316" y="4056697"/>
                <a:chExt cx="396790" cy="556269"/>
              </a:xfrm>
            </p:grpSpPr>
            <p:grpSp>
              <p:nvGrpSpPr>
                <p:cNvPr id="474" name="Google Shape;474;p28"/>
                <p:cNvGrpSpPr/>
                <p:nvPr/>
              </p:nvGrpSpPr>
              <p:grpSpPr>
                <a:xfrm>
                  <a:off x="3848194" y="4066222"/>
                  <a:ext cx="380661" cy="538162"/>
                  <a:chOff x="3848194" y="4066222"/>
                  <a:chExt cx="380661" cy="538162"/>
                </a:xfrm>
              </p:grpSpPr>
              <p:sp>
                <p:nvSpPr>
                  <p:cNvPr id="475" name="Google Shape;475;p28"/>
                  <p:cNvSpPr/>
                  <p:nvPr/>
                </p:nvSpPr>
                <p:spPr>
                  <a:xfrm>
                    <a:off x="3848194" y="4066222"/>
                    <a:ext cx="380661" cy="538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53816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295275"/>
                          <a:pt x="190331" y="538163"/>
                          <a:pt x="190331" y="538163"/>
                        </a:cubicBezTo>
                        <a:cubicBezTo>
                          <a:pt x="190331" y="538163"/>
                          <a:pt x="380661" y="29622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  <a:moveTo>
                          <a:pt x="190331" y="275272"/>
                        </a:moveTo>
                        <a:cubicBezTo>
                          <a:pt x="143700" y="275272"/>
                          <a:pt x="105633" y="237172"/>
                          <a:pt x="105633" y="190500"/>
                        </a:cubicBezTo>
                        <a:cubicBezTo>
                          <a:pt x="105633" y="143828"/>
                          <a:pt x="143700" y="105728"/>
                          <a:pt x="190331" y="105728"/>
                        </a:cubicBezTo>
                        <a:cubicBezTo>
                          <a:pt x="236962" y="105728"/>
                          <a:pt x="275028" y="143828"/>
                          <a:pt x="275028" y="190500"/>
                        </a:cubicBezTo>
                        <a:cubicBezTo>
                          <a:pt x="275028" y="237172"/>
                          <a:pt x="236962" y="275272"/>
                          <a:pt x="190331" y="2752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28"/>
                  <p:cNvSpPr/>
                  <p:nvPr/>
                </p:nvSpPr>
                <p:spPr>
                  <a:xfrm>
                    <a:off x="3852001" y="4284344"/>
                    <a:ext cx="373999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99" h="320040" extrusionOk="0">
                        <a:moveTo>
                          <a:pt x="151313" y="200025"/>
                        </a:moveTo>
                        <a:cubicBezTo>
                          <a:pt x="110392" y="153353"/>
                          <a:pt x="42824" y="72390"/>
                          <a:pt x="0" y="0"/>
                        </a:cubicBezTo>
                        <a:cubicBezTo>
                          <a:pt x="25695" y="114300"/>
                          <a:pt x="187476" y="320040"/>
                          <a:pt x="187476" y="320040"/>
                        </a:cubicBezTo>
                        <a:cubicBezTo>
                          <a:pt x="187476" y="320040"/>
                          <a:pt x="349257" y="114300"/>
                          <a:pt x="374000" y="0"/>
                        </a:cubicBezTo>
                        <a:cubicBezTo>
                          <a:pt x="331175" y="73343"/>
                          <a:pt x="263608" y="153353"/>
                          <a:pt x="222687" y="200025"/>
                        </a:cubicBezTo>
                        <a:cubicBezTo>
                          <a:pt x="202702" y="220980"/>
                          <a:pt x="170346" y="220980"/>
                          <a:pt x="151313" y="200025"/>
                        </a:cubicBezTo>
                        <a:close/>
                      </a:path>
                    </a:pathLst>
                  </a:custGeom>
                  <a:solidFill>
                    <a:srgbClr val="2E2E2E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28"/>
                  <p:cNvSpPr/>
                  <p:nvPr/>
                </p:nvSpPr>
                <p:spPr>
                  <a:xfrm>
                    <a:off x="3848194" y="4066222"/>
                    <a:ext cx="380661" cy="210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21050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196215"/>
                          <a:pt x="952" y="202883"/>
                          <a:pt x="1903" y="210503"/>
                        </a:cubicBezTo>
                        <a:cubicBezTo>
                          <a:pt x="14275" y="118110"/>
                          <a:pt x="94214" y="46672"/>
                          <a:pt x="190331" y="46672"/>
                        </a:cubicBezTo>
                        <a:cubicBezTo>
                          <a:pt x="286448" y="46672"/>
                          <a:pt x="366387" y="118110"/>
                          <a:pt x="378758" y="210503"/>
                        </a:cubicBezTo>
                        <a:cubicBezTo>
                          <a:pt x="379710" y="203835"/>
                          <a:pt x="380661" y="19716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49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28"/>
                  <p:cNvSpPr/>
                  <p:nvPr/>
                </p:nvSpPr>
                <p:spPr>
                  <a:xfrm>
                    <a:off x="3894773" y="4105418"/>
                    <a:ext cx="99204" cy="118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04" h="118185" extrusionOk="0">
                        <a:moveTo>
                          <a:pt x="43828" y="10334"/>
                        </a:moveTo>
                        <a:cubicBezTo>
                          <a:pt x="35263" y="14144"/>
                          <a:pt x="28602" y="24621"/>
                          <a:pt x="23843" y="31289"/>
                        </a:cubicBezTo>
                        <a:cubicBezTo>
                          <a:pt x="17182" y="40814"/>
                          <a:pt x="10520" y="50339"/>
                          <a:pt x="5762" y="60816"/>
                        </a:cubicBezTo>
                        <a:cubicBezTo>
                          <a:pt x="-900" y="76056"/>
                          <a:pt x="-5658" y="107489"/>
                          <a:pt x="14327" y="116061"/>
                        </a:cubicBezTo>
                        <a:cubicBezTo>
                          <a:pt x="36215" y="125586"/>
                          <a:pt x="62861" y="100821"/>
                          <a:pt x="76184" y="86534"/>
                        </a:cubicBezTo>
                        <a:cubicBezTo>
                          <a:pt x="91411" y="69389"/>
                          <a:pt x="106637" y="37956"/>
                          <a:pt x="95217" y="14144"/>
                        </a:cubicBezTo>
                        <a:cubicBezTo>
                          <a:pt x="86653" y="-3001"/>
                          <a:pt x="62861" y="-4906"/>
                          <a:pt x="43828" y="10334"/>
                        </a:cubicBezTo>
                        <a:close/>
                      </a:path>
                    </a:pathLst>
                  </a:custGeom>
                  <a:solidFill>
                    <a:srgbClr val="FFFDF8">
                      <a:alpha val="259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9" name="Google Shape;479;p28"/>
                <p:cNvGrpSpPr/>
                <p:nvPr/>
              </p:nvGrpSpPr>
              <p:grpSpPr>
                <a:xfrm>
                  <a:off x="3840316" y="4056697"/>
                  <a:ext cx="396790" cy="556269"/>
                  <a:chOff x="3840316" y="4056697"/>
                  <a:chExt cx="396790" cy="556269"/>
                </a:xfrm>
              </p:grpSpPr>
              <p:sp>
                <p:nvSpPr>
                  <p:cNvPr id="480" name="Google Shape;480;p28"/>
                  <p:cNvSpPr/>
                  <p:nvPr/>
                </p:nvSpPr>
                <p:spPr>
                  <a:xfrm>
                    <a:off x="3947880" y="4163377"/>
                    <a:ext cx="181289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289" h="187642" extrusionOk="0">
                        <a:moveTo>
                          <a:pt x="90645" y="0"/>
                        </a:moveTo>
                        <a:cubicBezTo>
                          <a:pt x="-30215" y="0"/>
                          <a:pt x="-30215" y="187642"/>
                          <a:pt x="90645" y="187642"/>
                        </a:cubicBezTo>
                        <a:cubicBezTo>
                          <a:pt x="211505" y="187642"/>
                          <a:pt x="211505" y="0"/>
                          <a:pt x="90645" y="0"/>
                        </a:cubicBezTo>
                        <a:close/>
                        <a:moveTo>
                          <a:pt x="90645" y="168592"/>
                        </a:moveTo>
                        <a:cubicBezTo>
                          <a:pt x="-6424" y="168592"/>
                          <a:pt x="-4520" y="19050"/>
                          <a:pt x="90645" y="19050"/>
                        </a:cubicBezTo>
                        <a:cubicBezTo>
                          <a:pt x="185810" y="19050"/>
                          <a:pt x="188665" y="168592"/>
                          <a:pt x="90645" y="16859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8"/>
                  <p:cNvSpPr/>
                  <p:nvPr/>
                </p:nvSpPr>
                <p:spPr>
                  <a:xfrm>
                    <a:off x="3840316" y="4056697"/>
                    <a:ext cx="396790" cy="55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790" h="556269" extrusionOk="0">
                        <a:moveTo>
                          <a:pt x="198209" y="0"/>
                        </a:moveTo>
                        <a:cubicBezTo>
                          <a:pt x="118270" y="0"/>
                          <a:pt x="44993" y="48578"/>
                          <a:pt x="14540" y="121920"/>
                        </a:cubicBezTo>
                        <a:cubicBezTo>
                          <a:pt x="-13058" y="186690"/>
                          <a:pt x="2169" y="244793"/>
                          <a:pt x="30718" y="304800"/>
                        </a:cubicBezTo>
                        <a:cubicBezTo>
                          <a:pt x="58316" y="363855"/>
                          <a:pt x="95431" y="419100"/>
                          <a:pt x="132545" y="473393"/>
                        </a:cubicBezTo>
                        <a:cubicBezTo>
                          <a:pt x="141110" y="484822"/>
                          <a:pt x="179176" y="557213"/>
                          <a:pt x="198209" y="556260"/>
                        </a:cubicBezTo>
                        <a:cubicBezTo>
                          <a:pt x="219146" y="555308"/>
                          <a:pt x="253405" y="487680"/>
                          <a:pt x="263873" y="473393"/>
                        </a:cubicBezTo>
                        <a:cubicBezTo>
                          <a:pt x="300988" y="420053"/>
                          <a:pt x="338102" y="364808"/>
                          <a:pt x="365700" y="304800"/>
                        </a:cubicBezTo>
                        <a:cubicBezTo>
                          <a:pt x="393298" y="247650"/>
                          <a:pt x="408525" y="192405"/>
                          <a:pt x="385685" y="129540"/>
                        </a:cubicBezTo>
                        <a:cubicBezTo>
                          <a:pt x="357135" y="53340"/>
                          <a:pt x="281003" y="0"/>
                          <a:pt x="198209" y="0"/>
                        </a:cubicBezTo>
                        <a:close/>
                        <a:moveTo>
                          <a:pt x="198209" y="532447"/>
                        </a:moveTo>
                        <a:cubicBezTo>
                          <a:pt x="137303" y="451485"/>
                          <a:pt x="72591" y="364808"/>
                          <a:pt x="34525" y="270510"/>
                        </a:cubicBezTo>
                        <a:cubicBezTo>
                          <a:pt x="-12106" y="153353"/>
                          <a:pt x="64978" y="20003"/>
                          <a:pt x="198209" y="20003"/>
                        </a:cubicBezTo>
                        <a:cubicBezTo>
                          <a:pt x="330489" y="20003"/>
                          <a:pt x="408525" y="153353"/>
                          <a:pt x="361894" y="270510"/>
                        </a:cubicBezTo>
                        <a:cubicBezTo>
                          <a:pt x="323827" y="364808"/>
                          <a:pt x="260067" y="451485"/>
                          <a:pt x="198209" y="5324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cxnSp>
          <p:nvCxnSpPr>
            <p:cNvPr id="482" name="Google Shape;482;p28"/>
            <p:cNvCxnSpPr/>
            <p:nvPr/>
          </p:nvCxnSpPr>
          <p:spPr>
            <a:xfrm flipH="1">
              <a:off x="-222150" y="-171450"/>
              <a:ext cx="2984400" cy="98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483" name="Google Shape;483;p28"/>
            <p:cNvGrpSpPr/>
            <p:nvPr/>
          </p:nvGrpSpPr>
          <p:grpSpPr>
            <a:xfrm flipH="1">
              <a:off x="6438991" y="3964185"/>
              <a:ext cx="2581034" cy="1541415"/>
              <a:chOff x="158566" y="131910"/>
              <a:chExt cx="2581034" cy="1541415"/>
            </a:xfrm>
          </p:grpSpPr>
          <p:grpSp>
            <p:nvGrpSpPr>
              <p:cNvPr id="484" name="Google Shape;484;p28"/>
              <p:cNvGrpSpPr/>
              <p:nvPr/>
            </p:nvGrpSpPr>
            <p:grpSpPr>
              <a:xfrm>
                <a:off x="158566" y="131910"/>
                <a:ext cx="396790" cy="556269"/>
                <a:chOff x="3840316" y="4056697"/>
                <a:chExt cx="396790" cy="556269"/>
              </a:xfrm>
            </p:grpSpPr>
            <p:grpSp>
              <p:nvGrpSpPr>
                <p:cNvPr id="485" name="Google Shape;485;p28"/>
                <p:cNvGrpSpPr/>
                <p:nvPr/>
              </p:nvGrpSpPr>
              <p:grpSpPr>
                <a:xfrm>
                  <a:off x="3848194" y="4066222"/>
                  <a:ext cx="380661" cy="538162"/>
                  <a:chOff x="3848194" y="4066222"/>
                  <a:chExt cx="380661" cy="538162"/>
                </a:xfrm>
              </p:grpSpPr>
              <p:sp>
                <p:nvSpPr>
                  <p:cNvPr id="486" name="Google Shape;486;p28"/>
                  <p:cNvSpPr/>
                  <p:nvPr/>
                </p:nvSpPr>
                <p:spPr>
                  <a:xfrm>
                    <a:off x="3848194" y="4066222"/>
                    <a:ext cx="380661" cy="538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53816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295275"/>
                          <a:pt x="190331" y="538163"/>
                          <a:pt x="190331" y="538163"/>
                        </a:cubicBezTo>
                        <a:cubicBezTo>
                          <a:pt x="190331" y="538163"/>
                          <a:pt x="380661" y="29622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  <a:moveTo>
                          <a:pt x="190331" y="275272"/>
                        </a:moveTo>
                        <a:cubicBezTo>
                          <a:pt x="143700" y="275272"/>
                          <a:pt x="105633" y="237172"/>
                          <a:pt x="105633" y="190500"/>
                        </a:cubicBezTo>
                        <a:cubicBezTo>
                          <a:pt x="105633" y="143828"/>
                          <a:pt x="143700" y="105728"/>
                          <a:pt x="190331" y="105728"/>
                        </a:cubicBezTo>
                        <a:cubicBezTo>
                          <a:pt x="236962" y="105728"/>
                          <a:pt x="275028" y="143828"/>
                          <a:pt x="275028" y="190500"/>
                        </a:cubicBezTo>
                        <a:cubicBezTo>
                          <a:pt x="275028" y="237172"/>
                          <a:pt x="236962" y="275272"/>
                          <a:pt x="190331" y="2752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8"/>
                  <p:cNvSpPr/>
                  <p:nvPr/>
                </p:nvSpPr>
                <p:spPr>
                  <a:xfrm>
                    <a:off x="3852001" y="4284344"/>
                    <a:ext cx="373999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99" h="320040" extrusionOk="0">
                        <a:moveTo>
                          <a:pt x="151313" y="200025"/>
                        </a:moveTo>
                        <a:cubicBezTo>
                          <a:pt x="110392" y="153353"/>
                          <a:pt x="42824" y="72390"/>
                          <a:pt x="0" y="0"/>
                        </a:cubicBezTo>
                        <a:cubicBezTo>
                          <a:pt x="25695" y="114300"/>
                          <a:pt x="187476" y="320040"/>
                          <a:pt x="187476" y="320040"/>
                        </a:cubicBezTo>
                        <a:cubicBezTo>
                          <a:pt x="187476" y="320040"/>
                          <a:pt x="349257" y="114300"/>
                          <a:pt x="374000" y="0"/>
                        </a:cubicBezTo>
                        <a:cubicBezTo>
                          <a:pt x="331175" y="73343"/>
                          <a:pt x="263608" y="153353"/>
                          <a:pt x="222687" y="200025"/>
                        </a:cubicBezTo>
                        <a:cubicBezTo>
                          <a:pt x="202702" y="220980"/>
                          <a:pt x="170346" y="220980"/>
                          <a:pt x="151313" y="200025"/>
                        </a:cubicBezTo>
                        <a:close/>
                      </a:path>
                    </a:pathLst>
                  </a:custGeom>
                  <a:solidFill>
                    <a:srgbClr val="2E2E2E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8"/>
                  <p:cNvSpPr/>
                  <p:nvPr/>
                </p:nvSpPr>
                <p:spPr>
                  <a:xfrm>
                    <a:off x="3848194" y="4066222"/>
                    <a:ext cx="380661" cy="210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21050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196215"/>
                          <a:pt x="952" y="202883"/>
                          <a:pt x="1903" y="210503"/>
                        </a:cubicBezTo>
                        <a:cubicBezTo>
                          <a:pt x="14275" y="118110"/>
                          <a:pt x="94214" y="46672"/>
                          <a:pt x="190331" y="46672"/>
                        </a:cubicBezTo>
                        <a:cubicBezTo>
                          <a:pt x="286448" y="46672"/>
                          <a:pt x="366387" y="118110"/>
                          <a:pt x="378758" y="210503"/>
                        </a:cubicBezTo>
                        <a:cubicBezTo>
                          <a:pt x="379710" y="203835"/>
                          <a:pt x="380661" y="19716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49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8"/>
                  <p:cNvSpPr/>
                  <p:nvPr/>
                </p:nvSpPr>
                <p:spPr>
                  <a:xfrm>
                    <a:off x="3894773" y="4105418"/>
                    <a:ext cx="99204" cy="118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04" h="118185" extrusionOk="0">
                        <a:moveTo>
                          <a:pt x="43828" y="10334"/>
                        </a:moveTo>
                        <a:cubicBezTo>
                          <a:pt x="35263" y="14144"/>
                          <a:pt x="28602" y="24621"/>
                          <a:pt x="23843" y="31289"/>
                        </a:cubicBezTo>
                        <a:cubicBezTo>
                          <a:pt x="17182" y="40814"/>
                          <a:pt x="10520" y="50339"/>
                          <a:pt x="5762" y="60816"/>
                        </a:cubicBezTo>
                        <a:cubicBezTo>
                          <a:pt x="-900" y="76056"/>
                          <a:pt x="-5658" y="107489"/>
                          <a:pt x="14327" y="116061"/>
                        </a:cubicBezTo>
                        <a:cubicBezTo>
                          <a:pt x="36215" y="125586"/>
                          <a:pt x="62861" y="100821"/>
                          <a:pt x="76184" y="86534"/>
                        </a:cubicBezTo>
                        <a:cubicBezTo>
                          <a:pt x="91411" y="69389"/>
                          <a:pt x="106637" y="37956"/>
                          <a:pt x="95217" y="14144"/>
                        </a:cubicBezTo>
                        <a:cubicBezTo>
                          <a:pt x="86653" y="-3001"/>
                          <a:pt x="62861" y="-4906"/>
                          <a:pt x="43828" y="10334"/>
                        </a:cubicBezTo>
                        <a:close/>
                      </a:path>
                    </a:pathLst>
                  </a:custGeom>
                  <a:solidFill>
                    <a:srgbClr val="FFFDF8">
                      <a:alpha val="259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0" name="Google Shape;490;p28"/>
                <p:cNvGrpSpPr/>
                <p:nvPr/>
              </p:nvGrpSpPr>
              <p:grpSpPr>
                <a:xfrm>
                  <a:off x="3840316" y="4056697"/>
                  <a:ext cx="396790" cy="556269"/>
                  <a:chOff x="3840316" y="4056697"/>
                  <a:chExt cx="396790" cy="556269"/>
                </a:xfrm>
              </p:grpSpPr>
              <p:sp>
                <p:nvSpPr>
                  <p:cNvPr id="491" name="Google Shape;491;p28"/>
                  <p:cNvSpPr/>
                  <p:nvPr/>
                </p:nvSpPr>
                <p:spPr>
                  <a:xfrm>
                    <a:off x="3947880" y="4163377"/>
                    <a:ext cx="181289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289" h="187642" extrusionOk="0">
                        <a:moveTo>
                          <a:pt x="90645" y="0"/>
                        </a:moveTo>
                        <a:cubicBezTo>
                          <a:pt x="-30215" y="0"/>
                          <a:pt x="-30215" y="187642"/>
                          <a:pt x="90645" y="187642"/>
                        </a:cubicBezTo>
                        <a:cubicBezTo>
                          <a:pt x="211505" y="187642"/>
                          <a:pt x="211505" y="0"/>
                          <a:pt x="90645" y="0"/>
                        </a:cubicBezTo>
                        <a:close/>
                        <a:moveTo>
                          <a:pt x="90645" y="168592"/>
                        </a:moveTo>
                        <a:cubicBezTo>
                          <a:pt x="-6424" y="168592"/>
                          <a:pt x="-4520" y="19050"/>
                          <a:pt x="90645" y="19050"/>
                        </a:cubicBezTo>
                        <a:cubicBezTo>
                          <a:pt x="185810" y="19050"/>
                          <a:pt x="188665" y="168592"/>
                          <a:pt x="90645" y="16859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8"/>
                  <p:cNvSpPr/>
                  <p:nvPr/>
                </p:nvSpPr>
                <p:spPr>
                  <a:xfrm>
                    <a:off x="3840316" y="4056697"/>
                    <a:ext cx="396790" cy="55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790" h="556269" extrusionOk="0">
                        <a:moveTo>
                          <a:pt x="198209" y="0"/>
                        </a:moveTo>
                        <a:cubicBezTo>
                          <a:pt x="118270" y="0"/>
                          <a:pt x="44993" y="48578"/>
                          <a:pt x="14540" y="121920"/>
                        </a:cubicBezTo>
                        <a:cubicBezTo>
                          <a:pt x="-13058" y="186690"/>
                          <a:pt x="2169" y="244793"/>
                          <a:pt x="30718" y="304800"/>
                        </a:cubicBezTo>
                        <a:cubicBezTo>
                          <a:pt x="58316" y="363855"/>
                          <a:pt x="95431" y="419100"/>
                          <a:pt x="132545" y="473393"/>
                        </a:cubicBezTo>
                        <a:cubicBezTo>
                          <a:pt x="141110" y="484822"/>
                          <a:pt x="179176" y="557213"/>
                          <a:pt x="198209" y="556260"/>
                        </a:cubicBezTo>
                        <a:cubicBezTo>
                          <a:pt x="219146" y="555308"/>
                          <a:pt x="253405" y="487680"/>
                          <a:pt x="263873" y="473393"/>
                        </a:cubicBezTo>
                        <a:cubicBezTo>
                          <a:pt x="300988" y="420053"/>
                          <a:pt x="338102" y="364808"/>
                          <a:pt x="365700" y="304800"/>
                        </a:cubicBezTo>
                        <a:cubicBezTo>
                          <a:pt x="393298" y="247650"/>
                          <a:pt x="408525" y="192405"/>
                          <a:pt x="385685" y="129540"/>
                        </a:cubicBezTo>
                        <a:cubicBezTo>
                          <a:pt x="357135" y="53340"/>
                          <a:pt x="281003" y="0"/>
                          <a:pt x="198209" y="0"/>
                        </a:cubicBezTo>
                        <a:close/>
                        <a:moveTo>
                          <a:pt x="198209" y="532447"/>
                        </a:moveTo>
                        <a:cubicBezTo>
                          <a:pt x="137303" y="451485"/>
                          <a:pt x="72591" y="364808"/>
                          <a:pt x="34525" y="270510"/>
                        </a:cubicBezTo>
                        <a:cubicBezTo>
                          <a:pt x="-12106" y="153353"/>
                          <a:pt x="64978" y="20003"/>
                          <a:pt x="198209" y="20003"/>
                        </a:cubicBezTo>
                        <a:cubicBezTo>
                          <a:pt x="330489" y="20003"/>
                          <a:pt x="408525" y="153353"/>
                          <a:pt x="361894" y="270510"/>
                        </a:cubicBezTo>
                        <a:cubicBezTo>
                          <a:pt x="323827" y="364808"/>
                          <a:pt x="260067" y="451485"/>
                          <a:pt x="198209" y="5324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493" name="Google Shape;493;p28"/>
              <p:cNvCxnSpPr/>
              <p:nvPr/>
            </p:nvCxnSpPr>
            <p:spPr>
              <a:xfrm>
                <a:off x="342900" y="771525"/>
                <a:ext cx="2396700" cy="9018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795500" y="2099659"/>
            <a:ext cx="5553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71709"/>
            <a:ext cx="1652100" cy="915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795500" y="3761809"/>
            <a:ext cx="5553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215900" y="3163396"/>
            <a:ext cx="9194800" cy="2296604"/>
            <a:chOff x="215900" y="3163396"/>
            <a:chExt cx="9194800" cy="2296604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215900" y="3163396"/>
              <a:ext cx="825266" cy="2296604"/>
              <a:chOff x="215900" y="3163396"/>
              <a:chExt cx="825266" cy="2296604"/>
            </a:xfrm>
          </p:grpSpPr>
          <p:grpSp>
            <p:nvGrpSpPr>
              <p:cNvPr id="34" name="Google Shape;34;p3"/>
              <p:cNvGrpSpPr/>
              <p:nvPr/>
            </p:nvGrpSpPr>
            <p:grpSpPr>
              <a:xfrm flipH="1">
                <a:off x="215900" y="3163396"/>
                <a:ext cx="361291" cy="545243"/>
                <a:chOff x="8643576" y="2336720"/>
                <a:chExt cx="445433" cy="672226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7" name="Google Shape;37;p3"/>
              <p:cNvCxnSpPr/>
              <p:nvPr/>
            </p:nvCxnSpPr>
            <p:spPr>
              <a:xfrm rot="-5400000" flipH="1">
                <a:off x="-85784" y="433305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" name="Google Shape;38;p3"/>
            <p:cNvCxnSpPr/>
            <p:nvPr/>
          </p:nvCxnSpPr>
          <p:spPr>
            <a:xfrm flipH="1">
              <a:off x="7531200" y="3975100"/>
              <a:ext cx="1879500" cy="1269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111257" y="3057025"/>
            <a:ext cx="2640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392730" y="3057025"/>
            <a:ext cx="2640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392730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5111257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-392525" y="-11237"/>
            <a:ext cx="9776616" cy="5419312"/>
            <a:chOff x="-392525" y="-11237"/>
            <a:chExt cx="9776616" cy="5419312"/>
          </a:xfrm>
        </p:grpSpPr>
        <p:grpSp>
          <p:nvGrpSpPr>
            <p:cNvPr id="73" name="Google Shape;73;p5"/>
            <p:cNvGrpSpPr/>
            <p:nvPr/>
          </p:nvGrpSpPr>
          <p:grpSpPr>
            <a:xfrm>
              <a:off x="8558825" y="539496"/>
              <a:ext cx="825266" cy="2296604"/>
              <a:chOff x="8558825" y="539496"/>
              <a:chExt cx="825266" cy="2296604"/>
            </a:xfrm>
          </p:grpSpPr>
          <p:grpSp>
            <p:nvGrpSpPr>
              <p:cNvPr id="74" name="Google Shape;74;p5"/>
              <p:cNvGrpSpPr/>
              <p:nvPr/>
            </p:nvGrpSpPr>
            <p:grpSpPr>
              <a:xfrm flipH="1">
                <a:off x="8558825" y="539496"/>
                <a:ext cx="361291" cy="545243"/>
                <a:chOff x="8643576" y="2336720"/>
                <a:chExt cx="445433" cy="672226"/>
              </a:xfrm>
            </p:grpSpPr>
            <p:sp>
              <p:nvSpPr>
                <p:cNvPr id="75" name="Google Shape;75;p5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7" name="Google Shape;77;p5"/>
              <p:cNvCxnSpPr/>
              <p:nvPr/>
            </p:nvCxnSpPr>
            <p:spPr>
              <a:xfrm rot="-5400000" flipH="1">
                <a:off x="8257141" y="170915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" name="Google Shape;78;p5"/>
            <p:cNvGrpSpPr/>
            <p:nvPr/>
          </p:nvGrpSpPr>
          <p:grpSpPr>
            <a:xfrm>
              <a:off x="-392525" y="-11237"/>
              <a:ext cx="1661416" cy="1101462"/>
              <a:chOff x="-392525" y="-11237"/>
              <a:chExt cx="1661416" cy="1101462"/>
            </a:xfrm>
          </p:grpSpPr>
          <p:grpSp>
            <p:nvGrpSpPr>
              <p:cNvPr id="79" name="Google Shape;79;p5"/>
              <p:cNvGrpSpPr/>
              <p:nvPr/>
            </p:nvGrpSpPr>
            <p:grpSpPr>
              <a:xfrm>
                <a:off x="907600" y="-11237"/>
                <a:ext cx="361291" cy="545243"/>
                <a:chOff x="8643576" y="2336720"/>
                <a:chExt cx="445433" cy="672226"/>
              </a:xfrm>
            </p:grpSpPr>
            <p:sp>
              <p:nvSpPr>
                <p:cNvPr id="80" name="Google Shape;80;p5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2" name="Google Shape;82;p5"/>
              <p:cNvCxnSpPr/>
              <p:nvPr/>
            </p:nvCxnSpPr>
            <p:spPr>
              <a:xfrm flipH="1">
                <a:off x="-392525" y="571525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" name="Google Shape;83;p5"/>
            <p:cNvCxnSpPr/>
            <p:nvPr/>
          </p:nvCxnSpPr>
          <p:spPr>
            <a:xfrm rot="10800000" flipH="1">
              <a:off x="6992366" y="4032275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 rot="10800000">
              <a:off x="-262509" y="4496025"/>
              <a:ext cx="3820500" cy="713100"/>
            </a:xfrm>
            <a:prstGeom prst="curvedConnector3">
              <a:avLst>
                <a:gd name="adj1" fmla="val 57619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46575" y="1307100"/>
            <a:ext cx="4687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-486025" y="-155850"/>
            <a:ext cx="9484000" cy="5580600"/>
            <a:chOff x="-486025" y="-155850"/>
            <a:chExt cx="9484000" cy="5580600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7187259" y="4186113"/>
              <a:ext cx="1661416" cy="1101462"/>
              <a:chOff x="7187259" y="4186113"/>
              <a:chExt cx="1661416" cy="1101462"/>
            </a:xfrm>
          </p:grpSpPr>
          <p:grpSp>
            <p:nvGrpSpPr>
              <p:cNvPr id="112" name="Google Shape;112;p8"/>
              <p:cNvGrpSpPr/>
              <p:nvPr/>
            </p:nvGrpSpPr>
            <p:grpSpPr>
              <a:xfrm>
                <a:off x="8487384" y="4186113"/>
                <a:ext cx="361291" cy="545243"/>
                <a:chOff x="8643576" y="2336720"/>
                <a:chExt cx="445433" cy="672226"/>
              </a:xfrm>
            </p:grpSpPr>
            <p:sp>
              <p:nvSpPr>
                <p:cNvPr id="113" name="Google Shape;113;p8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15" name="Google Shape;115;p8"/>
              <p:cNvCxnSpPr/>
              <p:nvPr/>
            </p:nvCxnSpPr>
            <p:spPr>
              <a:xfrm flipH="1">
                <a:off x="7187259" y="4768875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6" name="Google Shape;116;p8"/>
            <p:cNvCxnSpPr/>
            <p:nvPr/>
          </p:nvCxnSpPr>
          <p:spPr>
            <a:xfrm rot="10800000">
              <a:off x="-352325" y="4048950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8"/>
            <p:cNvGrpSpPr/>
            <p:nvPr/>
          </p:nvGrpSpPr>
          <p:grpSpPr>
            <a:xfrm>
              <a:off x="-486025" y="755276"/>
              <a:ext cx="1031275" cy="2330749"/>
              <a:chOff x="-486025" y="755276"/>
              <a:chExt cx="1031275" cy="2330749"/>
            </a:xfrm>
          </p:grpSpPr>
          <p:grpSp>
            <p:nvGrpSpPr>
              <p:cNvPr id="118" name="Google Shape;118;p8"/>
              <p:cNvGrpSpPr/>
              <p:nvPr/>
            </p:nvGrpSpPr>
            <p:grpSpPr>
              <a:xfrm flipH="1">
                <a:off x="183959" y="755276"/>
                <a:ext cx="361291" cy="545243"/>
                <a:chOff x="8643576" y="2336720"/>
                <a:chExt cx="445433" cy="672226"/>
              </a:xfrm>
            </p:grpSpPr>
            <p:sp>
              <p:nvSpPr>
                <p:cNvPr id="119" name="Google Shape;119;p8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8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21" name="Google Shape;121;p8"/>
              <p:cNvCxnSpPr/>
              <p:nvPr/>
            </p:nvCxnSpPr>
            <p:spPr>
              <a:xfrm rot="5400000">
                <a:off x="-886075" y="1819275"/>
                <a:ext cx="1666800" cy="866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" name="Google Shape;122;p8"/>
            <p:cNvGrpSpPr/>
            <p:nvPr/>
          </p:nvGrpSpPr>
          <p:grpSpPr>
            <a:xfrm>
              <a:off x="4968584" y="-155850"/>
              <a:ext cx="4029391" cy="713100"/>
              <a:chOff x="4968584" y="-155850"/>
              <a:chExt cx="4029391" cy="713100"/>
            </a:xfrm>
          </p:grpSpPr>
          <p:cxnSp>
            <p:nvCxnSpPr>
              <p:cNvPr id="123" name="Google Shape;123;p8"/>
              <p:cNvCxnSpPr/>
              <p:nvPr/>
            </p:nvCxnSpPr>
            <p:spPr>
              <a:xfrm rot="10800000" flipH="1">
                <a:off x="5177475" y="-155850"/>
                <a:ext cx="3820500" cy="713100"/>
              </a:xfrm>
              <a:prstGeom prst="curvedConnector3">
                <a:avLst>
                  <a:gd name="adj1" fmla="val 57619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4" name="Google Shape;124;p8"/>
              <p:cNvGrpSpPr/>
              <p:nvPr/>
            </p:nvGrpSpPr>
            <p:grpSpPr>
              <a:xfrm flipH="1">
                <a:off x="4968584" y="-71924"/>
                <a:ext cx="361291" cy="545243"/>
                <a:chOff x="8643576" y="2336720"/>
                <a:chExt cx="445433" cy="672226"/>
              </a:xfrm>
            </p:grpSpPr>
            <p:sp>
              <p:nvSpPr>
                <p:cNvPr id="125" name="Google Shape;125;p8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8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6122813" y="13152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"/>
          </p:nvPr>
        </p:nvSpPr>
        <p:spPr>
          <a:xfrm>
            <a:off x="6122813" y="215751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3"/>
          </p:nvPr>
        </p:nvSpPr>
        <p:spPr>
          <a:xfrm>
            <a:off x="6122813" y="299974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4"/>
          </p:nvPr>
        </p:nvSpPr>
        <p:spPr>
          <a:xfrm>
            <a:off x="6122812" y="384197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hasCustomPrompt="1"/>
          </p:nvPr>
        </p:nvSpPr>
        <p:spPr>
          <a:xfrm>
            <a:off x="715691" y="1313652"/>
            <a:ext cx="734700" cy="576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5" hasCustomPrompt="1"/>
          </p:nvPr>
        </p:nvSpPr>
        <p:spPr>
          <a:xfrm>
            <a:off x="715691" y="2998097"/>
            <a:ext cx="734700" cy="576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5687" y="2155875"/>
            <a:ext cx="734700" cy="57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7" hasCustomPrompt="1"/>
          </p:nvPr>
        </p:nvSpPr>
        <p:spPr>
          <a:xfrm>
            <a:off x="715687" y="3840320"/>
            <a:ext cx="734700" cy="576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624949" y="1210902"/>
            <a:ext cx="43197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9"/>
          </p:nvPr>
        </p:nvSpPr>
        <p:spPr>
          <a:xfrm>
            <a:off x="1624949" y="2053125"/>
            <a:ext cx="43161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3"/>
          </p:nvPr>
        </p:nvSpPr>
        <p:spPr>
          <a:xfrm>
            <a:off x="1624949" y="2895347"/>
            <a:ext cx="43197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4"/>
          </p:nvPr>
        </p:nvSpPr>
        <p:spPr>
          <a:xfrm>
            <a:off x="1624949" y="3737570"/>
            <a:ext cx="43161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284175" y="-126652"/>
            <a:ext cx="9748525" cy="5512077"/>
            <a:chOff x="-284175" y="-126652"/>
            <a:chExt cx="9748525" cy="5512077"/>
          </a:xfrm>
        </p:grpSpPr>
        <p:grpSp>
          <p:nvGrpSpPr>
            <p:cNvPr id="181" name="Google Shape;181;p13"/>
            <p:cNvGrpSpPr/>
            <p:nvPr/>
          </p:nvGrpSpPr>
          <p:grpSpPr>
            <a:xfrm>
              <a:off x="-284175" y="703146"/>
              <a:ext cx="825266" cy="2296604"/>
              <a:chOff x="-284175" y="703146"/>
              <a:chExt cx="825266" cy="2296604"/>
            </a:xfrm>
          </p:grpSpPr>
          <p:grpSp>
            <p:nvGrpSpPr>
              <p:cNvPr id="182" name="Google Shape;182;p13"/>
              <p:cNvGrpSpPr/>
              <p:nvPr/>
            </p:nvGrpSpPr>
            <p:grpSpPr>
              <a:xfrm>
                <a:off x="179800" y="703146"/>
                <a:ext cx="361291" cy="545243"/>
                <a:chOff x="8643576" y="2336720"/>
                <a:chExt cx="445433" cy="672226"/>
              </a:xfrm>
            </p:grpSpPr>
            <p:sp>
              <p:nvSpPr>
                <p:cNvPr id="183" name="Google Shape;183;p13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85" name="Google Shape;185;p13"/>
              <p:cNvCxnSpPr/>
              <p:nvPr/>
            </p:nvCxnSpPr>
            <p:spPr>
              <a:xfrm rot="5400000">
                <a:off x="-786825" y="187280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6" name="Google Shape;186;p13"/>
            <p:cNvCxnSpPr/>
            <p:nvPr/>
          </p:nvCxnSpPr>
          <p:spPr>
            <a:xfrm rot="10800000" flipH="1">
              <a:off x="7072750" y="4009625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87" name="Google Shape;187;p13"/>
            <p:cNvGrpSpPr/>
            <p:nvPr/>
          </p:nvGrpSpPr>
          <p:grpSpPr>
            <a:xfrm>
              <a:off x="4998875" y="-126652"/>
              <a:ext cx="3994041" cy="713100"/>
              <a:chOff x="4998875" y="-126652"/>
              <a:chExt cx="3994041" cy="713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8631625" y="-55526"/>
                <a:ext cx="361291" cy="545243"/>
                <a:chOff x="8643576" y="2336720"/>
                <a:chExt cx="445433" cy="672226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1" name="Google Shape;191;p13"/>
              <p:cNvCxnSpPr/>
              <p:nvPr/>
            </p:nvCxnSpPr>
            <p:spPr>
              <a:xfrm rot="10800000">
                <a:off x="4998875" y="-126652"/>
                <a:ext cx="3820500" cy="713100"/>
              </a:xfrm>
              <a:prstGeom prst="curvedConnector3">
                <a:avLst>
                  <a:gd name="adj1" fmla="val 57619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720000" y="1376855"/>
            <a:ext cx="3519600" cy="1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1"/>
          </p:nvPr>
        </p:nvSpPr>
        <p:spPr>
          <a:xfrm>
            <a:off x="720000" y="2859372"/>
            <a:ext cx="35196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>
            <a:spLocks noGrp="1"/>
          </p:cNvSpPr>
          <p:nvPr>
            <p:ph type="pic" idx="2"/>
          </p:nvPr>
        </p:nvSpPr>
        <p:spPr>
          <a:xfrm>
            <a:off x="5095875" y="838675"/>
            <a:ext cx="3207900" cy="32031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4" name="Google Shape;224;p16"/>
          <p:cNvGrpSpPr/>
          <p:nvPr/>
        </p:nvGrpSpPr>
        <p:grpSpPr>
          <a:xfrm>
            <a:off x="151375" y="-57150"/>
            <a:ext cx="9371811" cy="5564270"/>
            <a:chOff x="151375" y="-57150"/>
            <a:chExt cx="9371811" cy="5564270"/>
          </a:xfrm>
        </p:grpSpPr>
        <p:grpSp>
          <p:nvGrpSpPr>
            <p:cNvPr id="225" name="Google Shape;225;p16"/>
            <p:cNvGrpSpPr/>
            <p:nvPr/>
          </p:nvGrpSpPr>
          <p:grpSpPr>
            <a:xfrm>
              <a:off x="151375" y="4138788"/>
              <a:ext cx="1661416" cy="1101462"/>
              <a:chOff x="151375" y="4138788"/>
              <a:chExt cx="1661416" cy="1101462"/>
            </a:xfrm>
          </p:grpSpPr>
          <p:grpSp>
            <p:nvGrpSpPr>
              <p:cNvPr id="226" name="Google Shape;226;p16"/>
              <p:cNvGrpSpPr/>
              <p:nvPr/>
            </p:nvGrpSpPr>
            <p:grpSpPr>
              <a:xfrm flipH="1">
                <a:off x="151375" y="4138788"/>
                <a:ext cx="361291" cy="545243"/>
                <a:chOff x="8643576" y="2336720"/>
                <a:chExt cx="445433" cy="672226"/>
              </a:xfrm>
            </p:grpSpPr>
            <p:sp>
              <p:nvSpPr>
                <p:cNvPr id="227" name="Google Shape;227;p16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29" name="Google Shape;229;p16"/>
              <p:cNvCxnSpPr/>
              <p:nvPr/>
            </p:nvCxnSpPr>
            <p:spPr>
              <a:xfrm>
                <a:off x="384191" y="4721550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" name="Google Shape;230;p16"/>
            <p:cNvGrpSpPr/>
            <p:nvPr/>
          </p:nvGrpSpPr>
          <p:grpSpPr>
            <a:xfrm>
              <a:off x="1223400" y="-57150"/>
              <a:ext cx="3994041" cy="713100"/>
              <a:chOff x="1223400" y="-57150"/>
              <a:chExt cx="3994041" cy="713100"/>
            </a:xfrm>
          </p:grpSpPr>
          <p:grpSp>
            <p:nvGrpSpPr>
              <p:cNvPr id="231" name="Google Shape;231;p16"/>
              <p:cNvGrpSpPr/>
              <p:nvPr/>
            </p:nvGrpSpPr>
            <p:grpSpPr>
              <a:xfrm>
                <a:off x="4856150" y="13976"/>
                <a:ext cx="361291" cy="545243"/>
                <a:chOff x="8643576" y="2336720"/>
                <a:chExt cx="445433" cy="672226"/>
              </a:xfrm>
            </p:grpSpPr>
            <p:sp>
              <p:nvSpPr>
                <p:cNvPr id="232" name="Google Shape;232;p16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34" name="Google Shape;234;p16"/>
              <p:cNvCxnSpPr/>
              <p:nvPr/>
            </p:nvCxnSpPr>
            <p:spPr>
              <a:xfrm rot="10800000">
                <a:off x="1223400" y="-57150"/>
                <a:ext cx="3820500" cy="713100"/>
              </a:xfrm>
              <a:prstGeom prst="curvedConnector3">
                <a:avLst>
                  <a:gd name="adj1" fmla="val 57619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5" name="Google Shape;235;p16"/>
            <p:cNvSpPr/>
            <p:nvPr/>
          </p:nvSpPr>
          <p:spPr>
            <a:xfrm flipH="1">
              <a:off x="6858009" y="2524114"/>
              <a:ext cx="2665177" cy="2983006"/>
            </a:xfrm>
            <a:custGeom>
              <a:avLst/>
              <a:gdLst/>
              <a:ahLst/>
              <a:cxnLst/>
              <a:rect l="l" t="t" r="r" b="b"/>
              <a:pathLst>
                <a:path w="2665177" h="2983006" extrusionOk="0">
                  <a:moveTo>
                    <a:pt x="2660823" y="2447481"/>
                  </a:moveTo>
                  <a:cubicBezTo>
                    <a:pt x="2689372" y="2401761"/>
                    <a:pt x="2569464" y="2390331"/>
                    <a:pt x="2536156" y="2378901"/>
                  </a:cubicBezTo>
                  <a:cubicBezTo>
                    <a:pt x="2459072" y="2353183"/>
                    <a:pt x="2382940" y="2325561"/>
                    <a:pt x="2308711" y="2294128"/>
                  </a:cubicBezTo>
                  <a:cubicBezTo>
                    <a:pt x="2176431" y="2239836"/>
                    <a:pt x="2047006" y="2176018"/>
                    <a:pt x="1923291" y="2103628"/>
                  </a:cubicBezTo>
                  <a:cubicBezTo>
                    <a:pt x="1711073" y="1979803"/>
                    <a:pt x="1515032" y="1830261"/>
                    <a:pt x="1340880" y="1657858"/>
                  </a:cubicBezTo>
                  <a:cubicBezTo>
                    <a:pt x="1003994" y="1324483"/>
                    <a:pt x="755613" y="909193"/>
                    <a:pt x="610010" y="458661"/>
                  </a:cubicBezTo>
                  <a:cubicBezTo>
                    <a:pt x="573847" y="345313"/>
                    <a:pt x="543394" y="230061"/>
                    <a:pt x="521506" y="112903"/>
                  </a:cubicBezTo>
                  <a:cubicBezTo>
                    <a:pt x="515796" y="82423"/>
                    <a:pt x="523409" y="-16637"/>
                    <a:pt x="475827" y="2413"/>
                  </a:cubicBezTo>
                  <a:cubicBezTo>
                    <a:pt x="514844" y="412941"/>
                    <a:pt x="696610" y="831088"/>
                    <a:pt x="914539" y="1174941"/>
                  </a:cubicBezTo>
                  <a:cubicBezTo>
                    <a:pt x="878376" y="1186371"/>
                    <a:pt x="843165" y="1197801"/>
                    <a:pt x="807002" y="1209231"/>
                  </a:cubicBezTo>
                  <a:cubicBezTo>
                    <a:pt x="781307" y="1217803"/>
                    <a:pt x="714692" y="1253998"/>
                    <a:pt x="688997" y="1247331"/>
                  </a:cubicBezTo>
                  <a:cubicBezTo>
                    <a:pt x="671867" y="1243521"/>
                    <a:pt x="635704" y="1155891"/>
                    <a:pt x="626188" y="1139698"/>
                  </a:cubicBezTo>
                  <a:cubicBezTo>
                    <a:pt x="602397" y="1094931"/>
                    <a:pt x="579557" y="1049211"/>
                    <a:pt x="558621" y="1003491"/>
                  </a:cubicBezTo>
                  <a:cubicBezTo>
                    <a:pt x="516748" y="913003"/>
                    <a:pt x="479633" y="821563"/>
                    <a:pt x="446325" y="727266"/>
                  </a:cubicBezTo>
                  <a:cubicBezTo>
                    <a:pt x="400646" y="595821"/>
                    <a:pt x="362580" y="462471"/>
                    <a:pt x="335934" y="325311"/>
                  </a:cubicBezTo>
                  <a:cubicBezTo>
                    <a:pt x="330224" y="293878"/>
                    <a:pt x="334982" y="172911"/>
                    <a:pt x="285496" y="192913"/>
                  </a:cubicBezTo>
                  <a:cubicBezTo>
                    <a:pt x="320707" y="562483"/>
                    <a:pt x="474875" y="939673"/>
                    <a:pt x="658544" y="1256856"/>
                  </a:cubicBezTo>
                  <a:cubicBezTo>
                    <a:pt x="576702" y="1283526"/>
                    <a:pt x="494860" y="1309243"/>
                    <a:pt x="413018" y="1335913"/>
                  </a:cubicBezTo>
                  <a:cubicBezTo>
                    <a:pt x="393033" y="1342581"/>
                    <a:pt x="334982" y="1373061"/>
                    <a:pt x="314046" y="1367346"/>
                  </a:cubicBezTo>
                  <a:cubicBezTo>
                    <a:pt x="295013" y="1362583"/>
                    <a:pt x="263608" y="1268286"/>
                    <a:pt x="255995" y="1251141"/>
                  </a:cubicBezTo>
                  <a:cubicBezTo>
                    <a:pt x="234107" y="1203516"/>
                    <a:pt x="214122" y="1153986"/>
                    <a:pt x="195089" y="1105408"/>
                  </a:cubicBezTo>
                  <a:cubicBezTo>
                    <a:pt x="136086" y="952055"/>
                    <a:pt x="87552" y="794893"/>
                    <a:pt x="54244" y="633921"/>
                  </a:cubicBezTo>
                  <a:cubicBezTo>
                    <a:pt x="45679" y="592011"/>
                    <a:pt x="38066" y="550101"/>
                    <a:pt x="32356" y="508191"/>
                  </a:cubicBezTo>
                  <a:cubicBezTo>
                    <a:pt x="28550" y="482473"/>
                    <a:pt x="34260" y="466280"/>
                    <a:pt x="0" y="477711"/>
                  </a:cubicBezTo>
                  <a:cubicBezTo>
                    <a:pt x="29501" y="787273"/>
                    <a:pt x="147506" y="1101598"/>
                    <a:pt x="284544" y="1376871"/>
                  </a:cubicBezTo>
                  <a:cubicBezTo>
                    <a:pt x="244575" y="1389253"/>
                    <a:pt x="205557" y="1402588"/>
                    <a:pt x="165588" y="1414971"/>
                  </a:cubicBezTo>
                  <a:cubicBezTo>
                    <a:pt x="136086" y="1424496"/>
                    <a:pt x="78987" y="1424496"/>
                    <a:pt x="103730" y="1464501"/>
                  </a:cubicBezTo>
                  <a:cubicBezTo>
                    <a:pt x="146555" y="1451166"/>
                    <a:pt x="188427" y="1436878"/>
                    <a:pt x="231252" y="1423543"/>
                  </a:cubicBezTo>
                  <a:cubicBezTo>
                    <a:pt x="245527" y="1418781"/>
                    <a:pt x="275980" y="1401636"/>
                    <a:pt x="290254" y="1404493"/>
                  </a:cubicBezTo>
                  <a:cubicBezTo>
                    <a:pt x="310239" y="1408303"/>
                    <a:pt x="333079" y="1471168"/>
                    <a:pt x="345450" y="1493076"/>
                  </a:cubicBezTo>
                  <a:cubicBezTo>
                    <a:pt x="452035" y="1684528"/>
                    <a:pt x="578605" y="1865503"/>
                    <a:pt x="725160" y="2028381"/>
                  </a:cubicBezTo>
                  <a:cubicBezTo>
                    <a:pt x="736580" y="2041716"/>
                    <a:pt x="796534" y="2092198"/>
                    <a:pt x="795582" y="2106486"/>
                  </a:cubicBezTo>
                  <a:cubicBezTo>
                    <a:pt x="795582" y="2111248"/>
                    <a:pt x="782259" y="2118868"/>
                    <a:pt x="779404" y="2122678"/>
                  </a:cubicBezTo>
                  <a:cubicBezTo>
                    <a:pt x="758468" y="2152206"/>
                    <a:pt x="723257" y="2178876"/>
                    <a:pt x="697562" y="2204593"/>
                  </a:cubicBezTo>
                  <a:cubicBezTo>
                    <a:pt x="614768" y="2287461"/>
                    <a:pt x="532926" y="2369376"/>
                    <a:pt x="451084" y="2451291"/>
                  </a:cubicBezTo>
                  <a:cubicBezTo>
                    <a:pt x="394936" y="2507488"/>
                    <a:pt x="337837" y="2564638"/>
                    <a:pt x="281689" y="2620836"/>
                  </a:cubicBezTo>
                  <a:cubicBezTo>
                    <a:pt x="307384" y="2662746"/>
                    <a:pt x="339740" y="2603691"/>
                    <a:pt x="362580" y="2580831"/>
                  </a:cubicBezTo>
                  <a:cubicBezTo>
                    <a:pt x="421582" y="2521775"/>
                    <a:pt x="481537" y="2461768"/>
                    <a:pt x="540539" y="2402713"/>
                  </a:cubicBezTo>
                  <a:cubicBezTo>
                    <a:pt x="632850" y="2310321"/>
                    <a:pt x="724208" y="2218881"/>
                    <a:pt x="816519" y="2126488"/>
                  </a:cubicBezTo>
                  <a:cubicBezTo>
                    <a:pt x="924055" y="2236026"/>
                    <a:pt x="1041109" y="2337943"/>
                    <a:pt x="1164824" y="2428431"/>
                  </a:cubicBezTo>
                  <a:cubicBezTo>
                    <a:pt x="1228585" y="2476056"/>
                    <a:pt x="1295200" y="2519871"/>
                    <a:pt x="1362768" y="2561781"/>
                  </a:cubicBezTo>
                  <a:cubicBezTo>
                    <a:pt x="1393221" y="2580831"/>
                    <a:pt x="1424625" y="2598928"/>
                    <a:pt x="1456030" y="2617025"/>
                  </a:cubicBezTo>
                  <a:cubicBezTo>
                    <a:pt x="1482676" y="2632266"/>
                    <a:pt x="1543582" y="2652268"/>
                    <a:pt x="1562615" y="2675128"/>
                  </a:cubicBezTo>
                  <a:cubicBezTo>
                    <a:pt x="1588309" y="2705608"/>
                    <a:pt x="1555953" y="2806573"/>
                    <a:pt x="1550243" y="2849436"/>
                  </a:cubicBezTo>
                  <a:cubicBezTo>
                    <a:pt x="1545485" y="2881821"/>
                    <a:pt x="1507419" y="2988500"/>
                    <a:pt x="1560712" y="2982786"/>
                  </a:cubicBezTo>
                  <a:cubicBezTo>
                    <a:pt x="1574035" y="2886583"/>
                    <a:pt x="1586406" y="2791333"/>
                    <a:pt x="1599729" y="2695131"/>
                  </a:cubicBezTo>
                  <a:cubicBezTo>
                    <a:pt x="1787205" y="2789428"/>
                    <a:pt x="1984197" y="2864675"/>
                    <a:pt x="2184996" y="2922778"/>
                  </a:cubicBezTo>
                  <a:cubicBezTo>
                    <a:pt x="2201174" y="2896108"/>
                    <a:pt x="2188803" y="2898013"/>
                    <a:pt x="2168818" y="2888488"/>
                  </a:cubicBezTo>
                  <a:cubicBezTo>
                    <a:pt x="2137413" y="2873248"/>
                    <a:pt x="2096492" y="2866581"/>
                    <a:pt x="2062233" y="2855150"/>
                  </a:cubicBezTo>
                  <a:cubicBezTo>
                    <a:pt x="1994665" y="2832291"/>
                    <a:pt x="1927098" y="2808478"/>
                    <a:pt x="1860482" y="2781808"/>
                  </a:cubicBezTo>
                  <a:cubicBezTo>
                    <a:pt x="1793867" y="2755138"/>
                    <a:pt x="1727251" y="2725611"/>
                    <a:pt x="1662538" y="2694178"/>
                  </a:cubicBezTo>
                  <a:cubicBezTo>
                    <a:pt x="1620666" y="2674175"/>
                    <a:pt x="1607343" y="2679891"/>
                    <a:pt x="1606391" y="2641791"/>
                  </a:cubicBezTo>
                  <a:cubicBezTo>
                    <a:pt x="1604488" y="2575116"/>
                    <a:pt x="1625424" y="2499868"/>
                    <a:pt x="1634941" y="2434146"/>
                  </a:cubicBezTo>
                  <a:cubicBezTo>
                    <a:pt x="1641602" y="2383663"/>
                    <a:pt x="1648264" y="2332228"/>
                    <a:pt x="1655877" y="2281746"/>
                  </a:cubicBezTo>
                  <a:cubicBezTo>
                    <a:pt x="1909017" y="2437003"/>
                    <a:pt x="2184996" y="2555113"/>
                    <a:pt x="2470492" y="2637028"/>
                  </a:cubicBezTo>
                  <a:cubicBezTo>
                    <a:pt x="2499042" y="2590356"/>
                    <a:pt x="2393408" y="2583688"/>
                    <a:pt x="2361052" y="2573211"/>
                  </a:cubicBezTo>
                  <a:cubicBezTo>
                    <a:pt x="2289678" y="2550350"/>
                    <a:pt x="2220207" y="2524633"/>
                    <a:pt x="2150737" y="2497011"/>
                  </a:cubicBezTo>
                  <a:cubicBezTo>
                    <a:pt x="2025118" y="2446528"/>
                    <a:pt x="1902355" y="2388426"/>
                    <a:pt x="1784350" y="2322703"/>
                  </a:cubicBezTo>
                  <a:cubicBezTo>
                    <a:pt x="1755801" y="2306511"/>
                    <a:pt x="1671103" y="2275078"/>
                    <a:pt x="1660635" y="2245551"/>
                  </a:cubicBezTo>
                  <a:cubicBezTo>
                    <a:pt x="1653974" y="2229358"/>
                    <a:pt x="1668248" y="2186496"/>
                    <a:pt x="1671103" y="2170303"/>
                  </a:cubicBezTo>
                  <a:cubicBezTo>
                    <a:pt x="1679668" y="2110296"/>
                    <a:pt x="1687281" y="2051241"/>
                    <a:pt x="1695846" y="1991233"/>
                  </a:cubicBezTo>
                  <a:cubicBezTo>
                    <a:pt x="1988004" y="2197926"/>
                    <a:pt x="2317276" y="2348421"/>
                    <a:pt x="2660823" y="2447481"/>
                  </a:cubicBezTo>
                  <a:close/>
                  <a:moveTo>
                    <a:pt x="929765" y="1198753"/>
                  </a:moveTo>
                  <a:cubicBezTo>
                    <a:pt x="984010" y="1282573"/>
                    <a:pt x="1043012" y="1364488"/>
                    <a:pt x="1105821" y="1441641"/>
                  </a:cubicBezTo>
                  <a:cubicBezTo>
                    <a:pt x="1138177" y="1481646"/>
                    <a:pt x="1171485" y="1521651"/>
                    <a:pt x="1206697" y="1559751"/>
                  </a:cubicBezTo>
                  <a:cubicBezTo>
                    <a:pt x="1220020" y="1574991"/>
                    <a:pt x="1272361" y="1616901"/>
                    <a:pt x="1268554" y="1632141"/>
                  </a:cubicBezTo>
                  <a:cubicBezTo>
                    <a:pt x="1263796" y="1656906"/>
                    <a:pt x="1199083" y="1701673"/>
                    <a:pt x="1181954" y="1718818"/>
                  </a:cubicBezTo>
                  <a:cubicBezTo>
                    <a:pt x="1155307" y="1745488"/>
                    <a:pt x="1128661" y="1772158"/>
                    <a:pt x="1102015" y="1798828"/>
                  </a:cubicBezTo>
                  <a:cubicBezTo>
                    <a:pt x="948798" y="1639761"/>
                    <a:pt x="813664" y="1461643"/>
                    <a:pt x="700417" y="1272096"/>
                  </a:cubicBezTo>
                  <a:cubicBezTo>
                    <a:pt x="776549" y="1248283"/>
                    <a:pt x="853633" y="1223518"/>
                    <a:pt x="929765" y="1198753"/>
                  </a:cubicBezTo>
                  <a:close/>
                  <a:moveTo>
                    <a:pt x="364483" y="1471168"/>
                  </a:moveTo>
                  <a:cubicBezTo>
                    <a:pt x="350208" y="1445451"/>
                    <a:pt x="336885" y="1420686"/>
                    <a:pt x="323562" y="1394016"/>
                  </a:cubicBezTo>
                  <a:cubicBezTo>
                    <a:pt x="413018" y="1365441"/>
                    <a:pt x="502473" y="1335913"/>
                    <a:pt x="592880" y="1307338"/>
                  </a:cubicBezTo>
                  <a:cubicBezTo>
                    <a:pt x="610961" y="1301623"/>
                    <a:pt x="633801" y="1289241"/>
                    <a:pt x="652834" y="1288288"/>
                  </a:cubicBezTo>
                  <a:cubicBezTo>
                    <a:pt x="681384" y="1286383"/>
                    <a:pt x="657592" y="1273048"/>
                    <a:pt x="684239" y="1302576"/>
                  </a:cubicBezTo>
                  <a:cubicBezTo>
                    <a:pt x="719450" y="1339723"/>
                    <a:pt x="744193" y="1398778"/>
                    <a:pt x="772743" y="1441641"/>
                  </a:cubicBezTo>
                  <a:cubicBezTo>
                    <a:pt x="803195" y="1486408"/>
                    <a:pt x="835552" y="1531176"/>
                    <a:pt x="868860" y="1574038"/>
                  </a:cubicBezTo>
                  <a:cubicBezTo>
                    <a:pt x="902167" y="1616901"/>
                    <a:pt x="936427" y="1659763"/>
                    <a:pt x="971638" y="1700721"/>
                  </a:cubicBezTo>
                  <a:cubicBezTo>
                    <a:pt x="984010" y="1715008"/>
                    <a:pt x="1082982" y="1805496"/>
                    <a:pt x="1081078" y="1820736"/>
                  </a:cubicBezTo>
                  <a:cubicBezTo>
                    <a:pt x="1079175" y="1838833"/>
                    <a:pt x="1027786" y="1874076"/>
                    <a:pt x="1015414" y="1886458"/>
                  </a:cubicBezTo>
                  <a:cubicBezTo>
                    <a:pt x="948798" y="1953133"/>
                    <a:pt x="883134" y="2018856"/>
                    <a:pt x="816519" y="2085531"/>
                  </a:cubicBezTo>
                  <a:cubicBezTo>
                    <a:pt x="639511" y="1901698"/>
                    <a:pt x="487247" y="1694053"/>
                    <a:pt x="364483" y="1471168"/>
                  </a:cubicBezTo>
                  <a:close/>
                  <a:moveTo>
                    <a:pt x="1576890" y="2651316"/>
                  </a:moveTo>
                  <a:cubicBezTo>
                    <a:pt x="1429383" y="2575116"/>
                    <a:pt x="1288539" y="2486533"/>
                    <a:pt x="1156259" y="2386521"/>
                  </a:cubicBezTo>
                  <a:cubicBezTo>
                    <a:pt x="1095353" y="2340801"/>
                    <a:pt x="1036351" y="2292223"/>
                    <a:pt x="979251" y="2241741"/>
                  </a:cubicBezTo>
                  <a:cubicBezTo>
                    <a:pt x="953557" y="2218881"/>
                    <a:pt x="927862" y="2195068"/>
                    <a:pt x="902167" y="2171256"/>
                  </a:cubicBezTo>
                  <a:cubicBezTo>
                    <a:pt x="892651" y="2161731"/>
                    <a:pt x="836503" y="2117916"/>
                    <a:pt x="837455" y="2106486"/>
                  </a:cubicBezTo>
                  <a:cubicBezTo>
                    <a:pt x="838407" y="2096008"/>
                    <a:pt x="873618" y="2070291"/>
                    <a:pt x="880279" y="2063623"/>
                  </a:cubicBezTo>
                  <a:cubicBezTo>
                    <a:pt x="909781" y="2034096"/>
                    <a:pt x="939282" y="2004568"/>
                    <a:pt x="969735" y="1974088"/>
                  </a:cubicBezTo>
                  <a:cubicBezTo>
                    <a:pt x="1013511" y="1930273"/>
                    <a:pt x="1058239" y="1885506"/>
                    <a:pt x="1102015" y="1841691"/>
                  </a:cubicBezTo>
                  <a:cubicBezTo>
                    <a:pt x="1204793" y="1946466"/>
                    <a:pt x="1315185" y="2042668"/>
                    <a:pt x="1432238" y="2130298"/>
                  </a:cubicBezTo>
                  <a:cubicBezTo>
                    <a:pt x="1488386" y="2172208"/>
                    <a:pt x="1559760" y="2205546"/>
                    <a:pt x="1610198" y="2253171"/>
                  </a:cubicBezTo>
                  <a:cubicBezTo>
                    <a:pt x="1633037" y="2275078"/>
                    <a:pt x="1630182" y="2267458"/>
                    <a:pt x="1626376" y="2299843"/>
                  </a:cubicBezTo>
                  <a:cubicBezTo>
                    <a:pt x="1608294" y="2417001"/>
                    <a:pt x="1593068" y="2534158"/>
                    <a:pt x="1576890" y="2651316"/>
                  </a:cubicBezTo>
                  <a:close/>
                  <a:moveTo>
                    <a:pt x="1633037" y="2233168"/>
                  </a:moveTo>
                  <a:cubicBezTo>
                    <a:pt x="1536920" y="2172208"/>
                    <a:pt x="1443658" y="2104581"/>
                    <a:pt x="1355154" y="2033143"/>
                  </a:cubicBezTo>
                  <a:cubicBezTo>
                    <a:pt x="1313282" y="1998853"/>
                    <a:pt x="1272361" y="1963611"/>
                    <a:pt x="1233343" y="1927416"/>
                  </a:cubicBezTo>
                  <a:cubicBezTo>
                    <a:pt x="1206697" y="1903603"/>
                    <a:pt x="1140081" y="1860741"/>
                    <a:pt x="1129613" y="1827403"/>
                  </a:cubicBezTo>
                  <a:cubicBezTo>
                    <a:pt x="1120096" y="1799781"/>
                    <a:pt x="1215261" y="1718818"/>
                    <a:pt x="1265699" y="1673098"/>
                  </a:cubicBezTo>
                  <a:cubicBezTo>
                    <a:pt x="1279974" y="1660716"/>
                    <a:pt x="1301862" y="1661668"/>
                    <a:pt x="1315185" y="1675003"/>
                  </a:cubicBezTo>
                  <a:cubicBezTo>
                    <a:pt x="1379897" y="1739773"/>
                    <a:pt x="1448416" y="1801686"/>
                    <a:pt x="1519790" y="1859788"/>
                  </a:cubicBezTo>
                  <a:cubicBezTo>
                    <a:pt x="1560712" y="1893126"/>
                    <a:pt x="1611149" y="1922653"/>
                    <a:pt x="1648264" y="1958848"/>
                  </a:cubicBezTo>
                  <a:cubicBezTo>
                    <a:pt x="1671103" y="1981708"/>
                    <a:pt x="1663490" y="1967421"/>
                    <a:pt x="1666345" y="1993138"/>
                  </a:cubicBezTo>
                  <a:cubicBezTo>
                    <a:pt x="1671103" y="2034096"/>
                    <a:pt x="1653022" y="2088388"/>
                    <a:pt x="1648264" y="2129346"/>
                  </a:cubicBezTo>
                  <a:cubicBezTo>
                    <a:pt x="1642554" y="2164588"/>
                    <a:pt x="1637795" y="2198878"/>
                    <a:pt x="1633037" y="22331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subTitle" idx="1"/>
          </p:nvPr>
        </p:nvSpPr>
        <p:spPr>
          <a:xfrm>
            <a:off x="931339" y="2308734"/>
            <a:ext cx="7281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2"/>
          </p:nvPr>
        </p:nvSpPr>
        <p:spPr>
          <a:xfrm>
            <a:off x="931363" y="1279734"/>
            <a:ext cx="72813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3"/>
          </p:nvPr>
        </p:nvSpPr>
        <p:spPr>
          <a:xfrm>
            <a:off x="931337" y="3337134"/>
            <a:ext cx="7281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-306800" y="-173600"/>
            <a:ext cx="9646600" cy="5581675"/>
            <a:chOff x="-306800" y="-173600"/>
            <a:chExt cx="9646600" cy="5581675"/>
          </a:xfrm>
        </p:grpSpPr>
        <p:grpSp>
          <p:nvGrpSpPr>
            <p:cNvPr id="291" name="Google Shape;291;p20"/>
            <p:cNvGrpSpPr/>
            <p:nvPr/>
          </p:nvGrpSpPr>
          <p:grpSpPr>
            <a:xfrm>
              <a:off x="-306800" y="539496"/>
              <a:ext cx="825266" cy="2296604"/>
              <a:chOff x="-306800" y="539496"/>
              <a:chExt cx="825266" cy="2296604"/>
            </a:xfrm>
          </p:grpSpPr>
          <p:grpSp>
            <p:nvGrpSpPr>
              <p:cNvPr id="292" name="Google Shape;292;p20"/>
              <p:cNvGrpSpPr/>
              <p:nvPr/>
            </p:nvGrpSpPr>
            <p:grpSpPr>
              <a:xfrm>
                <a:off x="157175" y="539496"/>
                <a:ext cx="361291" cy="545243"/>
                <a:chOff x="8643576" y="2336720"/>
                <a:chExt cx="445433" cy="672226"/>
              </a:xfrm>
            </p:grpSpPr>
            <p:sp>
              <p:nvSpPr>
                <p:cNvPr id="293" name="Google Shape;293;p20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5" name="Google Shape;295;p20"/>
              <p:cNvCxnSpPr/>
              <p:nvPr/>
            </p:nvCxnSpPr>
            <p:spPr>
              <a:xfrm rot="5400000">
                <a:off x="-809450" y="170915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6" name="Google Shape;296;p20"/>
            <p:cNvCxnSpPr/>
            <p:nvPr/>
          </p:nvCxnSpPr>
          <p:spPr>
            <a:xfrm rot="10800000">
              <a:off x="-306675" y="4032275"/>
              <a:ext cx="2391600" cy="1375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0"/>
            <p:cNvCxnSpPr/>
            <p:nvPr/>
          </p:nvCxnSpPr>
          <p:spPr>
            <a:xfrm rot="10800000">
              <a:off x="5519300" y="-173600"/>
              <a:ext cx="3820500" cy="713100"/>
            </a:xfrm>
            <a:prstGeom prst="curvedConnector3">
              <a:avLst>
                <a:gd name="adj1" fmla="val 57619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98" name="Google Shape;298;p20"/>
            <p:cNvGrpSpPr/>
            <p:nvPr/>
          </p:nvGrpSpPr>
          <p:grpSpPr>
            <a:xfrm>
              <a:off x="7323750" y="3646910"/>
              <a:ext cx="1707818" cy="1666990"/>
              <a:chOff x="7323750" y="3646910"/>
              <a:chExt cx="1707818" cy="1666990"/>
            </a:xfrm>
          </p:grpSpPr>
          <p:cxnSp>
            <p:nvCxnSpPr>
              <p:cNvPr id="299" name="Google Shape;299;p20"/>
              <p:cNvCxnSpPr/>
              <p:nvPr/>
            </p:nvCxnSpPr>
            <p:spPr>
              <a:xfrm flipH="1">
                <a:off x="7323750" y="4305300"/>
                <a:ext cx="1496400" cy="1008600"/>
              </a:xfrm>
              <a:prstGeom prst="curvedConnector3">
                <a:avLst>
                  <a:gd name="adj1" fmla="val 22915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0" name="Google Shape;300;p20"/>
              <p:cNvGrpSpPr/>
              <p:nvPr/>
            </p:nvGrpSpPr>
            <p:grpSpPr>
              <a:xfrm>
                <a:off x="8634779" y="3646910"/>
                <a:ext cx="396790" cy="556269"/>
                <a:chOff x="3840316" y="4056697"/>
                <a:chExt cx="396790" cy="556269"/>
              </a:xfrm>
            </p:grpSpPr>
            <p:grpSp>
              <p:nvGrpSpPr>
                <p:cNvPr id="301" name="Google Shape;301;p20"/>
                <p:cNvGrpSpPr/>
                <p:nvPr/>
              </p:nvGrpSpPr>
              <p:grpSpPr>
                <a:xfrm>
                  <a:off x="3848194" y="4066222"/>
                  <a:ext cx="380661" cy="538162"/>
                  <a:chOff x="3848194" y="4066222"/>
                  <a:chExt cx="380661" cy="538162"/>
                </a:xfrm>
              </p:grpSpPr>
              <p:sp>
                <p:nvSpPr>
                  <p:cNvPr id="302" name="Google Shape;302;p20"/>
                  <p:cNvSpPr/>
                  <p:nvPr/>
                </p:nvSpPr>
                <p:spPr>
                  <a:xfrm>
                    <a:off x="3848194" y="4066222"/>
                    <a:ext cx="380661" cy="538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53816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295275"/>
                          <a:pt x="190331" y="538163"/>
                          <a:pt x="190331" y="538163"/>
                        </a:cubicBezTo>
                        <a:cubicBezTo>
                          <a:pt x="190331" y="538163"/>
                          <a:pt x="380661" y="29622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  <a:moveTo>
                          <a:pt x="190331" y="275272"/>
                        </a:moveTo>
                        <a:cubicBezTo>
                          <a:pt x="143700" y="275272"/>
                          <a:pt x="105633" y="237172"/>
                          <a:pt x="105633" y="190500"/>
                        </a:cubicBezTo>
                        <a:cubicBezTo>
                          <a:pt x="105633" y="143828"/>
                          <a:pt x="143700" y="105728"/>
                          <a:pt x="190331" y="105728"/>
                        </a:cubicBezTo>
                        <a:cubicBezTo>
                          <a:pt x="236962" y="105728"/>
                          <a:pt x="275028" y="143828"/>
                          <a:pt x="275028" y="190500"/>
                        </a:cubicBezTo>
                        <a:cubicBezTo>
                          <a:pt x="275028" y="237172"/>
                          <a:pt x="236962" y="275272"/>
                          <a:pt x="190331" y="2752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20"/>
                  <p:cNvSpPr/>
                  <p:nvPr/>
                </p:nvSpPr>
                <p:spPr>
                  <a:xfrm>
                    <a:off x="3852001" y="4284344"/>
                    <a:ext cx="373999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99" h="320040" extrusionOk="0">
                        <a:moveTo>
                          <a:pt x="151313" y="200025"/>
                        </a:moveTo>
                        <a:cubicBezTo>
                          <a:pt x="110392" y="153353"/>
                          <a:pt x="42824" y="72390"/>
                          <a:pt x="0" y="0"/>
                        </a:cubicBezTo>
                        <a:cubicBezTo>
                          <a:pt x="25695" y="114300"/>
                          <a:pt x="187476" y="320040"/>
                          <a:pt x="187476" y="320040"/>
                        </a:cubicBezTo>
                        <a:cubicBezTo>
                          <a:pt x="187476" y="320040"/>
                          <a:pt x="349257" y="114300"/>
                          <a:pt x="374000" y="0"/>
                        </a:cubicBezTo>
                        <a:cubicBezTo>
                          <a:pt x="331175" y="73343"/>
                          <a:pt x="263608" y="153353"/>
                          <a:pt x="222687" y="200025"/>
                        </a:cubicBezTo>
                        <a:cubicBezTo>
                          <a:pt x="202702" y="220980"/>
                          <a:pt x="170346" y="220980"/>
                          <a:pt x="151313" y="200025"/>
                        </a:cubicBezTo>
                        <a:close/>
                      </a:path>
                    </a:pathLst>
                  </a:custGeom>
                  <a:solidFill>
                    <a:srgbClr val="2E2E2E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20"/>
                  <p:cNvSpPr/>
                  <p:nvPr/>
                </p:nvSpPr>
                <p:spPr>
                  <a:xfrm>
                    <a:off x="3848194" y="4066222"/>
                    <a:ext cx="380661" cy="210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661" h="210502" extrusionOk="0">
                        <a:moveTo>
                          <a:pt x="190331" y="0"/>
                        </a:moveTo>
                        <a:cubicBezTo>
                          <a:pt x="85649" y="0"/>
                          <a:pt x="0" y="85725"/>
                          <a:pt x="0" y="190500"/>
                        </a:cubicBezTo>
                        <a:cubicBezTo>
                          <a:pt x="0" y="196215"/>
                          <a:pt x="952" y="202883"/>
                          <a:pt x="1903" y="210503"/>
                        </a:cubicBezTo>
                        <a:cubicBezTo>
                          <a:pt x="14275" y="118110"/>
                          <a:pt x="94214" y="46672"/>
                          <a:pt x="190331" y="46672"/>
                        </a:cubicBezTo>
                        <a:cubicBezTo>
                          <a:pt x="286448" y="46672"/>
                          <a:pt x="366387" y="118110"/>
                          <a:pt x="378758" y="210503"/>
                        </a:cubicBezTo>
                        <a:cubicBezTo>
                          <a:pt x="379710" y="203835"/>
                          <a:pt x="380661" y="197168"/>
                          <a:pt x="380661" y="190500"/>
                        </a:cubicBezTo>
                        <a:cubicBezTo>
                          <a:pt x="380661" y="85725"/>
                          <a:pt x="295013" y="0"/>
                          <a:pt x="19033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49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20"/>
                  <p:cNvSpPr/>
                  <p:nvPr/>
                </p:nvSpPr>
                <p:spPr>
                  <a:xfrm>
                    <a:off x="3894773" y="4105418"/>
                    <a:ext cx="99204" cy="118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04" h="118185" extrusionOk="0">
                        <a:moveTo>
                          <a:pt x="43828" y="10334"/>
                        </a:moveTo>
                        <a:cubicBezTo>
                          <a:pt x="35263" y="14144"/>
                          <a:pt x="28602" y="24621"/>
                          <a:pt x="23843" y="31289"/>
                        </a:cubicBezTo>
                        <a:cubicBezTo>
                          <a:pt x="17182" y="40814"/>
                          <a:pt x="10520" y="50339"/>
                          <a:pt x="5762" y="60816"/>
                        </a:cubicBezTo>
                        <a:cubicBezTo>
                          <a:pt x="-900" y="76056"/>
                          <a:pt x="-5658" y="107489"/>
                          <a:pt x="14327" y="116061"/>
                        </a:cubicBezTo>
                        <a:cubicBezTo>
                          <a:pt x="36215" y="125586"/>
                          <a:pt x="62861" y="100821"/>
                          <a:pt x="76184" y="86534"/>
                        </a:cubicBezTo>
                        <a:cubicBezTo>
                          <a:pt x="91411" y="69389"/>
                          <a:pt x="106637" y="37956"/>
                          <a:pt x="95217" y="14144"/>
                        </a:cubicBezTo>
                        <a:cubicBezTo>
                          <a:pt x="86653" y="-3001"/>
                          <a:pt x="62861" y="-4906"/>
                          <a:pt x="43828" y="10334"/>
                        </a:cubicBezTo>
                        <a:close/>
                      </a:path>
                    </a:pathLst>
                  </a:custGeom>
                  <a:solidFill>
                    <a:srgbClr val="FFFDF8">
                      <a:alpha val="259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" name="Google Shape;306;p20"/>
                <p:cNvGrpSpPr/>
                <p:nvPr/>
              </p:nvGrpSpPr>
              <p:grpSpPr>
                <a:xfrm>
                  <a:off x="3840316" y="4056697"/>
                  <a:ext cx="396790" cy="556269"/>
                  <a:chOff x="3840316" y="4056697"/>
                  <a:chExt cx="396790" cy="556269"/>
                </a:xfrm>
              </p:grpSpPr>
              <p:sp>
                <p:nvSpPr>
                  <p:cNvPr id="307" name="Google Shape;307;p20"/>
                  <p:cNvSpPr/>
                  <p:nvPr/>
                </p:nvSpPr>
                <p:spPr>
                  <a:xfrm>
                    <a:off x="3947880" y="4163377"/>
                    <a:ext cx="181289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289" h="187642" extrusionOk="0">
                        <a:moveTo>
                          <a:pt x="90645" y="0"/>
                        </a:moveTo>
                        <a:cubicBezTo>
                          <a:pt x="-30215" y="0"/>
                          <a:pt x="-30215" y="187642"/>
                          <a:pt x="90645" y="187642"/>
                        </a:cubicBezTo>
                        <a:cubicBezTo>
                          <a:pt x="211505" y="187642"/>
                          <a:pt x="211505" y="0"/>
                          <a:pt x="90645" y="0"/>
                        </a:cubicBezTo>
                        <a:close/>
                        <a:moveTo>
                          <a:pt x="90645" y="168592"/>
                        </a:moveTo>
                        <a:cubicBezTo>
                          <a:pt x="-6424" y="168592"/>
                          <a:pt x="-4520" y="19050"/>
                          <a:pt x="90645" y="19050"/>
                        </a:cubicBezTo>
                        <a:cubicBezTo>
                          <a:pt x="185810" y="19050"/>
                          <a:pt x="188665" y="168592"/>
                          <a:pt x="90645" y="16859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20"/>
                  <p:cNvSpPr/>
                  <p:nvPr/>
                </p:nvSpPr>
                <p:spPr>
                  <a:xfrm>
                    <a:off x="3840316" y="4056697"/>
                    <a:ext cx="396790" cy="55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790" h="556269" extrusionOk="0">
                        <a:moveTo>
                          <a:pt x="198209" y="0"/>
                        </a:moveTo>
                        <a:cubicBezTo>
                          <a:pt x="118270" y="0"/>
                          <a:pt x="44993" y="48578"/>
                          <a:pt x="14540" y="121920"/>
                        </a:cubicBezTo>
                        <a:cubicBezTo>
                          <a:pt x="-13058" y="186690"/>
                          <a:pt x="2169" y="244793"/>
                          <a:pt x="30718" y="304800"/>
                        </a:cubicBezTo>
                        <a:cubicBezTo>
                          <a:pt x="58316" y="363855"/>
                          <a:pt x="95431" y="419100"/>
                          <a:pt x="132545" y="473393"/>
                        </a:cubicBezTo>
                        <a:cubicBezTo>
                          <a:pt x="141110" y="484822"/>
                          <a:pt x="179176" y="557213"/>
                          <a:pt x="198209" y="556260"/>
                        </a:cubicBezTo>
                        <a:cubicBezTo>
                          <a:pt x="219146" y="555308"/>
                          <a:pt x="253405" y="487680"/>
                          <a:pt x="263873" y="473393"/>
                        </a:cubicBezTo>
                        <a:cubicBezTo>
                          <a:pt x="300988" y="420053"/>
                          <a:pt x="338102" y="364808"/>
                          <a:pt x="365700" y="304800"/>
                        </a:cubicBezTo>
                        <a:cubicBezTo>
                          <a:pt x="393298" y="247650"/>
                          <a:pt x="408525" y="192405"/>
                          <a:pt x="385685" y="129540"/>
                        </a:cubicBezTo>
                        <a:cubicBezTo>
                          <a:pt x="357135" y="53340"/>
                          <a:pt x="281003" y="0"/>
                          <a:pt x="198209" y="0"/>
                        </a:cubicBezTo>
                        <a:close/>
                        <a:moveTo>
                          <a:pt x="198209" y="532447"/>
                        </a:moveTo>
                        <a:cubicBezTo>
                          <a:pt x="137303" y="451485"/>
                          <a:pt x="72591" y="364808"/>
                          <a:pt x="34525" y="270510"/>
                        </a:cubicBezTo>
                        <a:cubicBezTo>
                          <a:pt x="-12106" y="153353"/>
                          <a:pt x="64978" y="20003"/>
                          <a:pt x="198209" y="20003"/>
                        </a:cubicBezTo>
                        <a:cubicBezTo>
                          <a:pt x="330489" y="20003"/>
                          <a:pt x="408525" y="153353"/>
                          <a:pt x="361894" y="270510"/>
                        </a:cubicBezTo>
                        <a:cubicBezTo>
                          <a:pt x="323827" y="364808"/>
                          <a:pt x="260067" y="451485"/>
                          <a:pt x="198209" y="5324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subTitle" idx="1"/>
          </p:nvPr>
        </p:nvSpPr>
        <p:spPr>
          <a:xfrm>
            <a:off x="1182623" y="21387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2"/>
          </p:nvPr>
        </p:nvSpPr>
        <p:spPr>
          <a:xfrm>
            <a:off x="5983177" y="21387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3"/>
          </p:nvPr>
        </p:nvSpPr>
        <p:spPr>
          <a:xfrm>
            <a:off x="1182623" y="378609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ubTitle" idx="4"/>
          </p:nvPr>
        </p:nvSpPr>
        <p:spPr>
          <a:xfrm>
            <a:off x="5983177" y="378609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subTitle" idx="5"/>
          </p:nvPr>
        </p:nvSpPr>
        <p:spPr>
          <a:xfrm>
            <a:off x="1182625" y="1295525"/>
            <a:ext cx="1978200" cy="8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6"/>
          </p:nvPr>
        </p:nvSpPr>
        <p:spPr>
          <a:xfrm>
            <a:off x="1182625" y="2942896"/>
            <a:ext cx="1978200" cy="8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7"/>
          </p:nvPr>
        </p:nvSpPr>
        <p:spPr>
          <a:xfrm>
            <a:off x="5983175" y="1295525"/>
            <a:ext cx="1978200" cy="8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subTitle" idx="8"/>
          </p:nvPr>
        </p:nvSpPr>
        <p:spPr>
          <a:xfrm>
            <a:off x="5983175" y="2942896"/>
            <a:ext cx="1978200" cy="8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>
            <a:off x="-419100" y="-171300"/>
            <a:ext cx="9848850" cy="5845850"/>
            <a:chOff x="-419100" y="-171300"/>
            <a:chExt cx="9848850" cy="5845850"/>
          </a:xfrm>
        </p:grpSpPr>
        <p:grpSp>
          <p:nvGrpSpPr>
            <p:cNvPr id="341" name="Google Shape;341;p22"/>
            <p:cNvGrpSpPr/>
            <p:nvPr/>
          </p:nvGrpSpPr>
          <p:grpSpPr>
            <a:xfrm>
              <a:off x="-342900" y="3377946"/>
              <a:ext cx="825266" cy="2296604"/>
              <a:chOff x="-342900" y="3377946"/>
              <a:chExt cx="825266" cy="2296604"/>
            </a:xfrm>
          </p:grpSpPr>
          <p:grpSp>
            <p:nvGrpSpPr>
              <p:cNvPr id="342" name="Google Shape;342;p22"/>
              <p:cNvGrpSpPr/>
              <p:nvPr/>
            </p:nvGrpSpPr>
            <p:grpSpPr>
              <a:xfrm>
                <a:off x="121075" y="3377946"/>
                <a:ext cx="361291" cy="545243"/>
                <a:chOff x="8643576" y="2336720"/>
                <a:chExt cx="445433" cy="672226"/>
              </a:xfrm>
            </p:grpSpPr>
            <p:sp>
              <p:nvSpPr>
                <p:cNvPr id="343" name="Google Shape;343;p22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45" name="Google Shape;345;p22"/>
              <p:cNvCxnSpPr/>
              <p:nvPr/>
            </p:nvCxnSpPr>
            <p:spPr>
              <a:xfrm rot="5400000">
                <a:off x="-845550" y="4547600"/>
                <a:ext cx="1629600" cy="6243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6" name="Google Shape;346;p22"/>
            <p:cNvGrpSpPr/>
            <p:nvPr/>
          </p:nvGrpSpPr>
          <p:grpSpPr>
            <a:xfrm>
              <a:off x="7360725" y="4160713"/>
              <a:ext cx="1661416" cy="1101462"/>
              <a:chOff x="7360725" y="4160713"/>
              <a:chExt cx="1661416" cy="1101462"/>
            </a:xfrm>
          </p:grpSpPr>
          <p:grpSp>
            <p:nvGrpSpPr>
              <p:cNvPr id="347" name="Google Shape;347;p22"/>
              <p:cNvGrpSpPr/>
              <p:nvPr/>
            </p:nvGrpSpPr>
            <p:grpSpPr>
              <a:xfrm>
                <a:off x="8660850" y="4160713"/>
                <a:ext cx="361291" cy="545243"/>
                <a:chOff x="8643576" y="2336720"/>
                <a:chExt cx="445433" cy="672226"/>
              </a:xfrm>
            </p:grpSpPr>
            <p:sp>
              <p:nvSpPr>
                <p:cNvPr id="348" name="Google Shape;348;p22"/>
                <p:cNvSpPr/>
                <p:nvPr/>
              </p:nvSpPr>
              <p:spPr>
                <a:xfrm>
                  <a:off x="8741596" y="2440253"/>
                  <a:ext cx="240768" cy="2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8" h="242037" extrusionOk="0">
                      <a:moveTo>
                        <a:pt x="122764" y="51"/>
                      </a:moveTo>
                      <a:cubicBezTo>
                        <a:pt x="91358" y="-901"/>
                        <a:pt x="59003" y="11481"/>
                        <a:pt x="36163" y="34341"/>
                      </a:cubicBezTo>
                      <a:cubicBezTo>
                        <a:pt x="13323" y="57201"/>
                        <a:pt x="0" y="88634"/>
                        <a:pt x="0" y="121019"/>
                      </a:cubicBezTo>
                      <a:cubicBezTo>
                        <a:pt x="0" y="153404"/>
                        <a:pt x="13323" y="184836"/>
                        <a:pt x="36163" y="207696"/>
                      </a:cubicBezTo>
                      <a:cubicBezTo>
                        <a:pt x="59003" y="230556"/>
                        <a:pt x="91358" y="242939"/>
                        <a:pt x="122764" y="241986"/>
                      </a:cubicBezTo>
                      <a:cubicBezTo>
                        <a:pt x="154168" y="241034"/>
                        <a:pt x="185572" y="227699"/>
                        <a:pt x="207460" y="204839"/>
                      </a:cubicBezTo>
                      <a:cubicBezTo>
                        <a:pt x="229348" y="181979"/>
                        <a:pt x="240768" y="151499"/>
                        <a:pt x="240768" y="120066"/>
                      </a:cubicBezTo>
                      <a:cubicBezTo>
                        <a:pt x="240768" y="89586"/>
                        <a:pt x="229348" y="58154"/>
                        <a:pt x="207460" y="36246"/>
                      </a:cubicBezTo>
                      <a:cubicBezTo>
                        <a:pt x="185572" y="14339"/>
                        <a:pt x="155119" y="51"/>
                        <a:pt x="122764" y="51"/>
                      </a:cubicBezTo>
                      <a:close/>
                      <a:moveTo>
                        <a:pt x="192234" y="189599"/>
                      </a:moveTo>
                      <a:cubicBezTo>
                        <a:pt x="174152" y="207696"/>
                        <a:pt x="148458" y="217221"/>
                        <a:pt x="123715" y="216269"/>
                      </a:cubicBezTo>
                      <a:cubicBezTo>
                        <a:pt x="98972" y="216269"/>
                        <a:pt x="74229" y="204839"/>
                        <a:pt x="57099" y="187694"/>
                      </a:cubicBezTo>
                      <a:cubicBezTo>
                        <a:pt x="39970" y="170549"/>
                        <a:pt x="29501" y="145784"/>
                        <a:pt x="30453" y="121019"/>
                      </a:cubicBezTo>
                      <a:cubicBezTo>
                        <a:pt x="30453" y="96254"/>
                        <a:pt x="39970" y="72441"/>
                        <a:pt x="57099" y="54344"/>
                      </a:cubicBezTo>
                      <a:cubicBezTo>
                        <a:pt x="74229" y="36246"/>
                        <a:pt x="98972" y="25769"/>
                        <a:pt x="123715" y="24816"/>
                      </a:cubicBezTo>
                      <a:cubicBezTo>
                        <a:pt x="148458" y="23864"/>
                        <a:pt x="174152" y="33389"/>
                        <a:pt x="193186" y="51486"/>
                      </a:cubicBezTo>
                      <a:cubicBezTo>
                        <a:pt x="211267" y="69584"/>
                        <a:pt x="223639" y="94349"/>
                        <a:pt x="223639" y="121019"/>
                      </a:cubicBezTo>
                      <a:cubicBezTo>
                        <a:pt x="221735" y="146736"/>
                        <a:pt x="210315" y="172454"/>
                        <a:pt x="192234" y="1895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8643576" y="2336720"/>
                  <a:ext cx="445433" cy="67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33" h="672226" extrusionOk="0">
                      <a:moveTo>
                        <a:pt x="418727" y="117872"/>
                      </a:moveTo>
                      <a:cubicBezTo>
                        <a:pt x="400646" y="85487"/>
                        <a:pt x="374951" y="57864"/>
                        <a:pt x="344499" y="36909"/>
                      </a:cubicBezTo>
                      <a:cubicBezTo>
                        <a:pt x="313094" y="16907"/>
                        <a:pt x="277883" y="4524"/>
                        <a:pt x="240768" y="714"/>
                      </a:cubicBezTo>
                      <a:cubicBezTo>
                        <a:pt x="204605" y="-2143"/>
                        <a:pt x="166539" y="3572"/>
                        <a:pt x="133231" y="17859"/>
                      </a:cubicBezTo>
                      <a:cubicBezTo>
                        <a:pt x="99924" y="33099"/>
                        <a:pt x="69471" y="55007"/>
                        <a:pt x="46631" y="84534"/>
                      </a:cubicBezTo>
                      <a:cubicBezTo>
                        <a:pt x="24743" y="113109"/>
                        <a:pt x="8565" y="147399"/>
                        <a:pt x="2855" y="183594"/>
                      </a:cubicBezTo>
                      <a:cubicBezTo>
                        <a:pt x="1903" y="192167"/>
                        <a:pt x="0" y="201692"/>
                        <a:pt x="0" y="211217"/>
                      </a:cubicBezTo>
                      <a:cubicBezTo>
                        <a:pt x="0" y="215979"/>
                        <a:pt x="0" y="220742"/>
                        <a:pt x="0" y="224552"/>
                      </a:cubicBezTo>
                      <a:cubicBezTo>
                        <a:pt x="0" y="229314"/>
                        <a:pt x="0" y="234077"/>
                        <a:pt x="951" y="237887"/>
                      </a:cubicBezTo>
                      <a:cubicBezTo>
                        <a:pt x="2855" y="255984"/>
                        <a:pt x="5710" y="273129"/>
                        <a:pt x="9517" y="290274"/>
                      </a:cubicBezTo>
                      <a:cubicBezTo>
                        <a:pt x="17130" y="324564"/>
                        <a:pt x="28550" y="357902"/>
                        <a:pt x="39970" y="391239"/>
                      </a:cubicBezTo>
                      <a:cubicBezTo>
                        <a:pt x="63761" y="456962"/>
                        <a:pt x="91358" y="520779"/>
                        <a:pt x="127521" y="581739"/>
                      </a:cubicBezTo>
                      <a:cubicBezTo>
                        <a:pt x="137038" y="596979"/>
                        <a:pt x="146554" y="611267"/>
                        <a:pt x="157023" y="625554"/>
                      </a:cubicBezTo>
                      <a:cubicBezTo>
                        <a:pt x="168443" y="639842"/>
                        <a:pt x="179862" y="653177"/>
                        <a:pt x="196992" y="664607"/>
                      </a:cubicBezTo>
                      <a:cubicBezTo>
                        <a:pt x="200799" y="667464"/>
                        <a:pt x="206509" y="669369"/>
                        <a:pt x="212219" y="671274"/>
                      </a:cubicBezTo>
                      <a:cubicBezTo>
                        <a:pt x="215073" y="671274"/>
                        <a:pt x="217928" y="672227"/>
                        <a:pt x="220784" y="672227"/>
                      </a:cubicBezTo>
                      <a:cubicBezTo>
                        <a:pt x="223639" y="672227"/>
                        <a:pt x="226493" y="671274"/>
                        <a:pt x="229348" y="671274"/>
                      </a:cubicBezTo>
                      <a:cubicBezTo>
                        <a:pt x="240768" y="668417"/>
                        <a:pt x="248381" y="661749"/>
                        <a:pt x="255994" y="656034"/>
                      </a:cubicBezTo>
                      <a:cubicBezTo>
                        <a:pt x="270269" y="643652"/>
                        <a:pt x="281689" y="629364"/>
                        <a:pt x="292158" y="615077"/>
                      </a:cubicBezTo>
                      <a:cubicBezTo>
                        <a:pt x="313094" y="586502"/>
                        <a:pt x="330224" y="555069"/>
                        <a:pt x="346401" y="524589"/>
                      </a:cubicBezTo>
                      <a:cubicBezTo>
                        <a:pt x="362580" y="493157"/>
                        <a:pt x="376855" y="461724"/>
                        <a:pt x="390178" y="429339"/>
                      </a:cubicBezTo>
                      <a:cubicBezTo>
                        <a:pt x="403501" y="396954"/>
                        <a:pt x="414921" y="363617"/>
                        <a:pt x="425389" y="330279"/>
                      </a:cubicBezTo>
                      <a:cubicBezTo>
                        <a:pt x="434906" y="295989"/>
                        <a:pt x="444422" y="262652"/>
                        <a:pt x="445374" y="224552"/>
                      </a:cubicBezTo>
                      <a:cubicBezTo>
                        <a:pt x="446325" y="187404"/>
                        <a:pt x="435857" y="150257"/>
                        <a:pt x="418727" y="117872"/>
                      </a:cubicBezTo>
                      <a:close/>
                      <a:moveTo>
                        <a:pt x="400646" y="322659"/>
                      </a:moveTo>
                      <a:cubicBezTo>
                        <a:pt x="391129" y="355044"/>
                        <a:pt x="380661" y="388382"/>
                        <a:pt x="368290" y="419814"/>
                      </a:cubicBezTo>
                      <a:cubicBezTo>
                        <a:pt x="343547" y="483632"/>
                        <a:pt x="314046" y="546497"/>
                        <a:pt x="275979" y="602694"/>
                      </a:cubicBezTo>
                      <a:cubicBezTo>
                        <a:pt x="266463" y="616029"/>
                        <a:pt x="255994" y="629364"/>
                        <a:pt x="243623" y="639842"/>
                      </a:cubicBezTo>
                      <a:cubicBezTo>
                        <a:pt x="237913" y="644604"/>
                        <a:pt x="231252" y="649367"/>
                        <a:pt x="225542" y="650319"/>
                      </a:cubicBezTo>
                      <a:cubicBezTo>
                        <a:pt x="224590" y="650319"/>
                        <a:pt x="222687" y="650319"/>
                        <a:pt x="221735" y="651272"/>
                      </a:cubicBezTo>
                      <a:cubicBezTo>
                        <a:pt x="220784" y="651272"/>
                        <a:pt x="218880" y="651272"/>
                        <a:pt x="217928" y="651272"/>
                      </a:cubicBezTo>
                      <a:cubicBezTo>
                        <a:pt x="215073" y="650319"/>
                        <a:pt x="212219" y="649367"/>
                        <a:pt x="209364" y="647462"/>
                      </a:cubicBezTo>
                      <a:cubicBezTo>
                        <a:pt x="196992" y="639842"/>
                        <a:pt x="185572" y="627459"/>
                        <a:pt x="175104" y="615077"/>
                      </a:cubicBezTo>
                      <a:cubicBezTo>
                        <a:pt x="164636" y="601742"/>
                        <a:pt x="155119" y="587454"/>
                        <a:pt x="146554" y="573167"/>
                      </a:cubicBezTo>
                      <a:cubicBezTo>
                        <a:pt x="111344" y="515064"/>
                        <a:pt x="82794" y="451247"/>
                        <a:pt x="59954" y="387429"/>
                      </a:cubicBezTo>
                      <a:cubicBezTo>
                        <a:pt x="48534" y="355044"/>
                        <a:pt x="39018" y="321707"/>
                        <a:pt x="31404" y="289322"/>
                      </a:cubicBezTo>
                      <a:cubicBezTo>
                        <a:pt x="27598" y="273129"/>
                        <a:pt x="24743" y="255984"/>
                        <a:pt x="23791" y="239792"/>
                      </a:cubicBezTo>
                      <a:cubicBezTo>
                        <a:pt x="23791" y="235982"/>
                        <a:pt x="23791" y="231219"/>
                        <a:pt x="23791" y="227409"/>
                      </a:cubicBezTo>
                      <a:cubicBezTo>
                        <a:pt x="23791" y="223599"/>
                        <a:pt x="23791" y="218837"/>
                        <a:pt x="24743" y="215027"/>
                      </a:cubicBezTo>
                      <a:cubicBezTo>
                        <a:pt x="24743" y="206454"/>
                        <a:pt x="26646" y="198834"/>
                        <a:pt x="27598" y="190262"/>
                      </a:cubicBezTo>
                      <a:cubicBezTo>
                        <a:pt x="33308" y="157877"/>
                        <a:pt x="48534" y="127397"/>
                        <a:pt x="68519" y="102632"/>
                      </a:cubicBezTo>
                      <a:cubicBezTo>
                        <a:pt x="88504" y="76914"/>
                        <a:pt x="116102" y="56912"/>
                        <a:pt x="145603" y="44529"/>
                      </a:cubicBezTo>
                      <a:cubicBezTo>
                        <a:pt x="176056" y="32147"/>
                        <a:pt x="208412" y="27384"/>
                        <a:pt x="240768" y="30242"/>
                      </a:cubicBezTo>
                      <a:cubicBezTo>
                        <a:pt x="273125" y="33099"/>
                        <a:pt x="304529" y="44529"/>
                        <a:pt x="331175" y="62627"/>
                      </a:cubicBezTo>
                      <a:cubicBezTo>
                        <a:pt x="357821" y="80724"/>
                        <a:pt x="380661" y="105489"/>
                        <a:pt x="395888" y="134064"/>
                      </a:cubicBezTo>
                      <a:cubicBezTo>
                        <a:pt x="411114" y="162639"/>
                        <a:pt x="418727" y="195024"/>
                        <a:pt x="418727" y="227409"/>
                      </a:cubicBezTo>
                      <a:cubicBezTo>
                        <a:pt x="416824" y="255984"/>
                        <a:pt x="409211" y="290274"/>
                        <a:pt x="400646" y="3226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0" name="Google Shape;350;p22"/>
              <p:cNvCxnSpPr/>
              <p:nvPr/>
            </p:nvCxnSpPr>
            <p:spPr>
              <a:xfrm flipH="1">
                <a:off x="7360725" y="4743475"/>
                <a:ext cx="1428600" cy="5187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1" name="Google Shape;351;p22"/>
            <p:cNvCxnSpPr/>
            <p:nvPr/>
          </p:nvCxnSpPr>
          <p:spPr>
            <a:xfrm rot="10800000" flipH="1">
              <a:off x="-419100" y="-161850"/>
              <a:ext cx="1943100" cy="113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2"/>
            <p:cNvCxnSpPr/>
            <p:nvPr/>
          </p:nvCxnSpPr>
          <p:spPr>
            <a:xfrm rot="10800000">
              <a:off x="6667650" y="-171300"/>
              <a:ext cx="2762100" cy="666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arela Round"/>
              <a:buNone/>
              <a:defRPr sz="28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2" r:id="rId7"/>
    <p:sldLayoutId id="2147483666" r:id="rId8"/>
    <p:sldLayoutId id="2147483668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>
            <a:spLocks noGrp="1"/>
          </p:cNvSpPr>
          <p:nvPr>
            <p:ph type="ctrTitle"/>
          </p:nvPr>
        </p:nvSpPr>
        <p:spPr>
          <a:xfrm>
            <a:off x="436647" y="1095586"/>
            <a:ext cx="7178364" cy="26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trúc Microservice.</a:t>
            </a:r>
            <a:br>
              <a:rPr lang="en" dirty="0"/>
            </a:br>
            <a:r>
              <a:rPr lang="en" dirty="0"/>
              <a:t>Và so sánh với Monolith</a:t>
            </a:r>
            <a:endParaRPr dirty="0"/>
          </a:p>
        </p:txBody>
      </p:sp>
      <p:grpSp>
        <p:nvGrpSpPr>
          <p:cNvPr id="506" name="Google Shape;506;p32"/>
          <p:cNvGrpSpPr/>
          <p:nvPr/>
        </p:nvGrpSpPr>
        <p:grpSpPr>
          <a:xfrm>
            <a:off x="5986164" y="1778162"/>
            <a:ext cx="4476338" cy="4078282"/>
            <a:chOff x="5986164" y="1778162"/>
            <a:chExt cx="4476338" cy="4078282"/>
          </a:xfrm>
        </p:grpSpPr>
        <p:grpSp>
          <p:nvGrpSpPr>
            <p:cNvPr id="507" name="Google Shape;507;p32"/>
            <p:cNvGrpSpPr/>
            <p:nvPr/>
          </p:nvGrpSpPr>
          <p:grpSpPr>
            <a:xfrm>
              <a:off x="6399280" y="1778162"/>
              <a:ext cx="4063222" cy="4078282"/>
              <a:chOff x="4805507" y="1440332"/>
              <a:chExt cx="2578023" cy="2587578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4805507" y="1440332"/>
                <a:ext cx="2578023" cy="2587578"/>
              </a:xfrm>
              <a:custGeom>
                <a:avLst/>
                <a:gdLst/>
                <a:ahLst/>
                <a:cxnLst/>
                <a:rect l="l" t="t" r="r" b="b"/>
                <a:pathLst>
                  <a:path w="2578023" h="2587578" extrusionOk="0">
                    <a:moveTo>
                      <a:pt x="2482914" y="797090"/>
                    </a:moveTo>
                    <a:cubicBezTo>
                      <a:pt x="2279260" y="304647"/>
                      <a:pt x="1777739" y="-18250"/>
                      <a:pt x="1245765" y="800"/>
                    </a:cubicBezTo>
                    <a:cubicBezTo>
                      <a:pt x="715694" y="19850"/>
                      <a:pt x="237964" y="378942"/>
                      <a:pt x="67618" y="881862"/>
                    </a:cubicBezTo>
                    <a:cubicBezTo>
                      <a:pt x="-107486" y="1396212"/>
                      <a:pt x="65715" y="1980095"/>
                      <a:pt x="492055" y="2315375"/>
                    </a:cubicBezTo>
                    <a:cubicBezTo>
                      <a:pt x="925058" y="2656370"/>
                      <a:pt x="1534116" y="2677325"/>
                      <a:pt x="1993764" y="2376335"/>
                    </a:cubicBezTo>
                    <a:cubicBezTo>
                      <a:pt x="2442945" y="2082012"/>
                      <a:pt x="2667535" y="1523847"/>
                      <a:pt x="2544772" y="1000925"/>
                    </a:cubicBezTo>
                    <a:cubicBezTo>
                      <a:pt x="2528594" y="933297"/>
                      <a:pt x="2509561" y="860907"/>
                      <a:pt x="2482914" y="797090"/>
                    </a:cubicBezTo>
                    <a:close/>
                    <a:moveTo>
                      <a:pt x="2461026" y="811377"/>
                    </a:moveTo>
                    <a:cubicBezTo>
                      <a:pt x="2522884" y="959967"/>
                      <a:pt x="2555240" y="1120940"/>
                      <a:pt x="2557143" y="1281912"/>
                    </a:cubicBezTo>
                    <a:cubicBezTo>
                      <a:pt x="2557143" y="1289532"/>
                      <a:pt x="2559046" y="1301915"/>
                      <a:pt x="2557143" y="1309535"/>
                    </a:cubicBezTo>
                    <a:cubicBezTo>
                      <a:pt x="2552385" y="1325727"/>
                      <a:pt x="2565708" y="1318107"/>
                      <a:pt x="2541917" y="1321917"/>
                    </a:cubicBezTo>
                    <a:cubicBezTo>
                      <a:pt x="2525739" y="1324775"/>
                      <a:pt x="2504802" y="1318107"/>
                      <a:pt x="2487672" y="1315250"/>
                    </a:cubicBezTo>
                    <a:cubicBezTo>
                      <a:pt x="2451510" y="1309535"/>
                      <a:pt x="2411540" y="1300010"/>
                      <a:pt x="2375377" y="1312392"/>
                    </a:cubicBezTo>
                    <a:cubicBezTo>
                      <a:pt x="2305907" y="1336205"/>
                      <a:pt x="2315423" y="1405737"/>
                      <a:pt x="2382039" y="1423835"/>
                    </a:cubicBezTo>
                    <a:cubicBezTo>
                      <a:pt x="2408685" y="1431455"/>
                      <a:pt x="2449606" y="1426692"/>
                      <a:pt x="2469591" y="1449552"/>
                    </a:cubicBezTo>
                    <a:cubicBezTo>
                      <a:pt x="2493382" y="1477175"/>
                      <a:pt x="2451510" y="1505750"/>
                      <a:pt x="2431525" y="1521942"/>
                    </a:cubicBezTo>
                    <a:cubicBezTo>
                      <a:pt x="2366813" y="1572425"/>
                      <a:pt x="2314472" y="1608620"/>
                      <a:pt x="2281164" y="1686725"/>
                    </a:cubicBezTo>
                    <a:cubicBezTo>
                      <a:pt x="2250711" y="1756257"/>
                      <a:pt x="2219306" y="1823885"/>
                      <a:pt x="2176482" y="1887702"/>
                    </a:cubicBezTo>
                    <a:cubicBezTo>
                      <a:pt x="2155545" y="1918182"/>
                      <a:pt x="2133658" y="1947710"/>
                      <a:pt x="2108915" y="1976285"/>
                    </a:cubicBezTo>
                    <a:cubicBezTo>
                      <a:pt x="2091785" y="1996287"/>
                      <a:pt x="2062284" y="2042960"/>
                      <a:pt x="2033734" y="2047722"/>
                    </a:cubicBezTo>
                    <a:cubicBezTo>
                      <a:pt x="1982345" y="2057247"/>
                      <a:pt x="1973780" y="1910562"/>
                      <a:pt x="1969021" y="1877225"/>
                    </a:cubicBezTo>
                    <a:cubicBezTo>
                      <a:pt x="1957602" y="1795310"/>
                      <a:pt x="1940472" y="1717205"/>
                      <a:pt x="1901454" y="1642910"/>
                    </a:cubicBezTo>
                    <a:cubicBezTo>
                      <a:pt x="1867195" y="1579092"/>
                      <a:pt x="1821515" y="1521942"/>
                      <a:pt x="1767271" y="1475270"/>
                    </a:cubicBezTo>
                    <a:cubicBezTo>
                      <a:pt x="1716833" y="1432407"/>
                      <a:pt x="1645459" y="1402880"/>
                      <a:pt x="1611200" y="1343825"/>
                    </a:cubicBezTo>
                    <a:cubicBezTo>
                      <a:pt x="1579795" y="1289532"/>
                      <a:pt x="1584553" y="1217142"/>
                      <a:pt x="1617861" y="1164755"/>
                    </a:cubicBezTo>
                    <a:cubicBezTo>
                      <a:pt x="1654976" y="1108557"/>
                      <a:pt x="1737770" y="1098080"/>
                      <a:pt x="1766319" y="1036167"/>
                    </a:cubicBezTo>
                    <a:cubicBezTo>
                      <a:pt x="1779642" y="1005687"/>
                      <a:pt x="1769174" y="973302"/>
                      <a:pt x="1775836" y="941870"/>
                    </a:cubicBezTo>
                    <a:cubicBezTo>
                      <a:pt x="1782497" y="909485"/>
                      <a:pt x="1807240" y="887577"/>
                      <a:pt x="1831983" y="867575"/>
                    </a:cubicBezTo>
                    <a:cubicBezTo>
                      <a:pt x="1885276" y="826617"/>
                      <a:pt x="1956650" y="791375"/>
                      <a:pt x="1963312" y="716127"/>
                    </a:cubicBezTo>
                    <a:cubicBezTo>
                      <a:pt x="1970925" y="634212"/>
                      <a:pt x="1910019" y="557060"/>
                      <a:pt x="1973780" y="484670"/>
                    </a:cubicBezTo>
                    <a:cubicBezTo>
                      <a:pt x="2001378" y="454190"/>
                      <a:pt x="2036589" y="427520"/>
                      <a:pt x="2069897" y="403707"/>
                    </a:cubicBezTo>
                    <a:cubicBezTo>
                      <a:pt x="2087027" y="391325"/>
                      <a:pt x="2105108" y="379895"/>
                      <a:pt x="2124141" y="369417"/>
                    </a:cubicBezTo>
                    <a:cubicBezTo>
                      <a:pt x="2126996" y="367512"/>
                      <a:pt x="2139368" y="357987"/>
                      <a:pt x="2142222" y="358940"/>
                    </a:cubicBezTo>
                    <a:cubicBezTo>
                      <a:pt x="2147932" y="359892"/>
                      <a:pt x="2169820" y="384657"/>
                      <a:pt x="2174579" y="389420"/>
                    </a:cubicBezTo>
                    <a:cubicBezTo>
                      <a:pt x="2297342" y="509435"/>
                      <a:pt x="2395362" y="654215"/>
                      <a:pt x="2461026" y="811377"/>
                    </a:cubicBezTo>
                    <a:close/>
                    <a:moveTo>
                      <a:pt x="1774884" y="126530"/>
                    </a:moveTo>
                    <a:cubicBezTo>
                      <a:pt x="1807240" y="139865"/>
                      <a:pt x="1839597" y="155105"/>
                      <a:pt x="1871001" y="171297"/>
                    </a:cubicBezTo>
                    <a:cubicBezTo>
                      <a:pt x="1830080" y="219875"/>
                      <a:pt x="1775836" y="230352"/>
                      <a:pt x="1720640" y="254165"/>
                    </a:cubicBezTo>
                    <a:cubicBezTo>
                      <a:pt x="1663541" y="278930"/>
                      <a:pt x="1624523" y="332270"/>
                      <a:pt x="1567424" y="357035"/>
                    </a:cubicBezTo>
                    <a:cubicBezTo>
                      <a:pt x="1505566" y="384657"/>
                      <a:pt x="1453225" y="393230"/>
                      <a:pt x="1417062" y="455142"/>
                    </a:cubicBezTo>
                    <a:cubicBezTo>
                      <a:pt x="1394223" y="494195"/>
                      <a:pt x="1361867" y="557060"/>
                      <a:pt x="1306671" y="526580"/>
                    </a:cubicBezTo>
                    <a:cubicBezTo>
                      <a:pt x="1255281" y="498005"/>
                      <a:pt x="1244813" y="415137"/>
                      <a:pt x="1226732" y="364655"/>
                    </a:cubicBezTo>
                    <a:cubicBezTo>
                      <a:pt x="1204844" y="301790"/>
                      <a:pt x="1171536" y="255117"/>
                      <a:pt x="1130615" y="204635"/>
                    </a:cubicBezTo>
                    <a:cubicBezTo>
                      <a:pt x="1113485" y="182727"/>
                      <a:pt x="1096355" y="159867"/>
                      <a:pt x="1084935" y="134150"/>
                    </a:cubicBezTo>
                    <a:cubicBezTo>
                      <a:pt x="1078274" y="118910"/>
                      <a:pt x="1073516" y="103670"/>
                      <a:pt x="1071612" y="87477"/>
                    </a:cubicBezTo>
                    <a:cubicBezTo>
                      <a:pt x="1070661" y="80810"/>
                      <a:pt x="1068757" y="71285"/>
                      <a:pt x="1070661" y="64617"/>
                    </a:cubicBezTo>
                    <a:cubicBezTo>
                      <a:pt x="1074467" y="44615"/>
                      <a:pt x="1076371" y="48425"/>
                      <a:pt x="1095404" y="45567"/>
                    </a:cubicBezTo>
                    <a:cubicBezTo>
                      <a:pt x="1167729" y="34137"/>
                      <a:pt x="1241007" y="29375"/>
                      <a:pt x="1314284" y="30327"/>
                    </a:cubicBezTo>
                    <a:cubicBezTo>
                      <a:pt x="1471307" y="33185"/>
                      <a:pt x="1629281" y="65570"/>
                      <a:pt x="1774884" y="126530"/>
                    </a:cubicBezTo>
                    <a:close/>
                    <a:moveTo>
                      <a:pt x="122814" y="813282"/>
                    </a:moveTo>
                    <a:cubicBezTo>
                      <a:pt x="216076" y="586587"/>
                      <a:pt x="376905" y="388467"/>
                      <a:pt x="579607" y="250355"/>
                    </a:cubicBezTo>
                    <a:cubicBezTo>
                      <a:pt x="601496" y="235115"/>
                      <a:pt x="629094" y="209397"/>
                      <a:pt x="654788" y="215112"/>
                    </a:cubicBezTo>
                    <a:cubicBezTo>
                      <a:pt x="680483" y="220827"/>
                      <a:pt x="709032" y="243687"/>
                      <a:pt x="727114" y="261785"/>
                    </a:cubicBezTo>
                    <a:cubicBezTo>
                      <a:pt x="768987" y="303695"/>
                      <a:pt x="793729" y="371322"/>
                      <a:pt x="772793" y="428472"/>
                    </a:cubicBezTo>
                    <a:cubicBezTo>
                      <a:pt x="753760" y="481812"/>
                      <a:pt x="691903" y="504672"/>
                      <a:pt x="674773" y="558012"/>
                    </a:cubicBezTo>
                    <a:cubicBezTo>
                      <a:pt x="655740" y="618020"/>
                      <a:pt x="715694" y="663740"/>
                      <a:pt x="771842" y="658977"/>
                    </a:cubicBezTo>
                    <a:cubicBezTo>
                      <a:pt x="826086" y="654215"/>
                      <a:pt x="863200" y="606590"/>
                      <a:pt x="886040" y="561822"/>
                    </a:cubicBezTo>
                    <a:cubicBezTo>
                      <a:pt x="904121" y="525627"/>
                      <a:pt x="922203" y="438950"/>
                      <a:pt x="980254" y="451332"/>
                    </a:cubicBezTo>
                    <a:cubicBezTo>
                      <a:pt x="1031643" y="462762"/>
                      <a:pt x="979302" y="536105"/>
                      <a:pt x="1012610" y="568490"/>
                    </a:cubicBezTo>
                    <a:cubicBezTo>
                      <a:pt x="1044014" y="598970"/>
                      <a:pt x="1092549" y="589445"/>
                      <a:pt x="1123953" y="623735"/>
                    </a:cubicBezTo>
                    <a:cubicBezTo>
                      <a:pt x="1218167" y="728510"/>
                      <a:pt x="1106824" y="847572"/>
                      <a:pt x="1011658" y="892340"/>
                    </a:cubicBezTo>
                    <a:cubicBezTo>
                      <a:pt x="957414" y="918057"/>
                      <a:pt x="906025" y="942822"/>
                      <a:pt x="877475" y="999972"/>
                    </a:cubicBezTo>
                    <a:cubicBezTo>
                      <a:pt x="851780" y="1052360"/>
                      <a:pt x="848925" y="1115225"/>
                      <a:pt x="817521" y="1164755"/>
                    </a:cubicBezTo>
                    <a:cubicBezTo>
                      <a:pt x="788020" y="1209522"/>
                      <a:pt x="720452" y="1209522"/>
                      <a:pt x="702371" y="1262862"/>
                    </a:cubicBezTo>
                    <a:cubicBezTo>
                      <a:pt x="685241" y="1314297"/>
                      <a:pt x="720452" y="1367637"/>
                      <a:pt x="769938" y="1382877"/>
                    </a:cubicBezTo>
                    <a:cubicBezTo>
                      <a:pt x="823231" y="1399070"/>
                      <a:pt x="869862" y="1375257"/>
                      <a:pt x="915541" y="1351445"/>
                    </a:cubicBezTo>
                    <a:cubicBezTo>
                      <a:pt x="937429" y="1340015"/>
                      <a:pt x="965027" y="1324775"/>
                      <a:pt x="989770" y="1332395"/>
                    </a:cubicBezTo>
                    <a:cubicBezTo>
                      <a:pt x="1014513" y="1340967"/>
                      <a:pt x="1026884" y="1369542"/>
                      <a:pt x="1050676" y="1380972"/>
                    </a:cubicBezTo>
                    <a:cubicBezTo>
                      <a:pt x="1077322" y="1394307"/>
                      <a:pt x="1106824" y="1383830"/>
                      <a:pt x="1133470" y="1393355"/>
                    </a:cubicBezTo>
                    <a:cubicBezTo>
                      <a:pt x="1161068" y="1403832"/>
                      <a:pt x="1182004" y="1429550"/>
                      <a:pt x="1201037" y="1450505"/>
                    </a:cubicBezTo>
                    <a:cubicBezTo>
                      <a:pt x="1219119" y="1470507"/>
                      <a:pt x="1237200" y="1490510"/>
                      <a:pt x="1260040" y="1504797"/>
                    </a:cubicBezTo>
                    <a:cubicBezTo>
                      <a:pt x="1285734" y="1520037"/>
                      <a:pt x="1312381" y="1520037"/>
                      <a:pt x="1339979" y="1529562"/>
                    </a:cubicBezTo>
                    <a:cubicBezTo>
                      <a:pt x="1399933" y="1550517"/>
                      <a:pt x="1383755" y="1636242"/>
                      <a:pt x="1377093" y="1685772"/>
                    </a:cubicBezTo>
                    <a:cubicBezTo>
                      <a:pt x="1369480" y="1746732"/>
                      <a:pt x="1354253" y="1805787"/>
                      <a:pt x="1330462" y="1861985"/>
                    </a:cubicBezTo>
                    <a:cubicBezTo>
                      <a:pt x="1280976" y="1980095"/>
                      <a:pt x="1184859" y="2075345"/>
                      <a:pt x="1171536" y="2207742"/>
                    </a:cubicBezTo>
                    <a:cubicBezTo>
                      <a:pt x="1168681" y="2236317"/>
                      <a:pt x="1169633" y="2263940"/>
                      <a:pt x="1171536" y="2292515"/>
                    </a:cubicBezTo>
                    <a:cubicBezTo>
                      <a:pt x="1173439" y="2317280"/>
                      <a:pt x="1174391" y="2329662"/>
                      <a:pt x="1144890" y="2326805"/>
                    </a:cubicBezTo>
                    <a:cubicBezTo>
                      <a:pt x="1086839" y="2320137"/>
                      <a:pt x="1058289" y="2248700"/>
                      <a:pt x="1052579" y="2199170"/>
                    </a:cubicBezTo>
                    <a:cubicBezTo>
                      <a:pt x="1040208" y="2085822"/>
                      <a:pt x="1069709" y="1942947"/>
                      <a:pt x="933623" y="1898180"/>
                    </a:cubicBezTo>
                    <a:cubicBezTo>
                      <a:pt x="907928" y="1889607"/>
                      <a:pt x="880330" y="1884845"/>
                      <a:pt x="863200" y="1861985"/>
                    </a:cubicBezTo>
                    <a:cubicBezTo>
                      <a:pt x="846070" y="1838172"/>
                      <a:pt x="852732" y="1816265"/>
                      <a:pt x="851780" y="1789595"/>
                    </a:cubicBezTo>
                    <a:cubicBezTo>
                      <a:pt x="850829" y="1740065"/>
                      <a:pt x="802295" y="1704822"/>
                      <a:pt x="794681" y="1654340"/>
                    </a:cubicBezTo>
                    <a:cubicBezTo>
                      <a:pt x="790875" y="1628622"/>
                      <a:pt x="792778" y="1601952"/>
                      <a:pt x="801343" y="1577187"/>
                    </a:cubicBezTo>
                    <a:cubicBezTo>
                      <a:pt x="807053" y="1560995"/>
                      <a:pt x="817521" y="1546707"/>
                      <a:pt x="820376" y="1529562"/>
                    </a:cubicBezTo>
                    <a:cubicBezTo>
                      <a:pt x="832747" y="1455267"/>
                      <a:pt x="728065" y="1478127"/>
                      <a:pt x="688096" y="1484795"/>
                    </a:cubicBezTo>
                    <a:cubicBezTo>
                      <a:pt x="634803" y="1493367"/>
                      <a:pt x="576753" y="1498130"/>
                      <a:pt x="539638" y="1449552"/>
                    </a:cubicBezTo>
                    <a:cubicBezTo>
                      <a:pt x="503475" y="1401927"/>
                      <a:pt x="499669" y="1337157"/>
                      <a:pt x="467312" y="1287627"/>
                    </a:cubicBezTo>
                    <a:cubicBezTo>
                      <a:pt x="399745" y="1184757"/>
                      <a:pt x="282692" y="1171422"/>
                      <a:pt x="172300" y="1203807"/>
                    </a:cubicBezTo>
                    <a:cubicBezTo>
                      <a:pt x="144702" y="1212380"/>
                      <a:pt x="116152" y="1221905"/>
                      <a:pt x="87603" y="1225715"/>
                    </a:cubicBezTo>
                    <a:cubicBezTo>
                      <a:pt x="74280" y="1227620"/>
                      <a:pt x="57150" y="1230477"/>
                      <a:pt x="43827" y="1226667"/>
                    </a:cubicBezTo>
                    <a:cubicBezTo>
                      <a:pt x="30504" y="1222857"/>
                      <a:pt x="33358" y="1227620"/>
                      <a:pt x="29552" y="1216190"/>
                    </a:cubicBezTo>
                    <a:cubicBezTo>
                      <a:pt x="26697" y="1209522"/>
                      <a:pt x="31455" y="1193330"/>
                      <a:pt x="31455" y="1185710"/>
                    </a:cubicBezTo>
                    <a:cubicBezTo>
                      <a:pt x="37165" y="1119987"/>
                      <a:pt x="47633" y="1055217"/>
                      <a:pt x="62860" y="991400"/>
                    </a:cubicBezTo>
                    <a:cubicBezTo>
                      <a:pt x="79038" y="931392"/>
                      <a:pt x="98071" y="871385"/>
                      <a:pt x="122814" y="813282"/>
                    </a:cubicBezTo>
                    <a:close/>
                    <a:moveTo>
                      <a:pt x="2461978" y="1782927"/>
                    </a:moveTo>
                    <a:cubicBezTo>
                      <a:pt x="2286874" y="2207742"/>
                      <a:pt x="1883373" y="2510637"/>
                      <a:pt x="1425627" y="2554452"/>
                    </a:cubicBezTo>
                    <a:cubicBezTo>
                      <a:pt x="958366" y="2598267"/>
                      <a:pt x="496814" y="2387765"/>
                      <a:pt x="237012" y="1993430"/>
                    </a:cubicBezTo>
                    <a:cubicBezTo>
                      <a:pt x="91409" y="1773402"/>
                      <a:pt x="18132" y="1509560"/>
                      <a:pt x="28600" y="1245717"/>
                    </a:cubicBezTo>
                    <a:cubicBezTo>
                      <a:pt x="137089" y="1272387"/>
                      <a:pt x="237012" y="1182852"/>
                      <a:pt x="346452" y="1225715"/>
                    </a:cubicBezTo>
                    <a:cubicBezTo>
                      <a:pt x="392132" y="1243812"/>
                      <a:pt x="431150" y="1276197"/>
                      <a:pt x="453989" y="1319060"/>
                    </a:cubicBezTo>
                    <a:cubicBezTo>
                      <a:pt x="477781" y="1363827"/>
                      <a:pt x="484442" y="1416215"/>
                      <a:pt x="512040" y="1458125"/>
                    </a:cubicBezTo>
                    <a:cubicBezTo>
                      <a:pt x="536783" y="1496225"/>
                      <a:pt x="576753" y="1516227"/>
                      <a:pt x="622432" y="1518132"/>
                    </a:cubicBezTo>
                    <a:cubicBezTo>
                      <a:pt x="650981" y="1519085"/>
                      <a:pt x="679531" y="1514322"/>
                      <a:pt x="708081" y="1509560"/>
                    </a:cubicBezTo>
                    <a:cubicBezTo>
                      <a:pt x="728065" y="1506702"/>
                      <a:pt x="768987" y="1492415"/>
                      <a:pt x="787068" y="1507655"/>
                    </a:cubicBezTo>
                    <a:cubicBezTo>
                      <a:pt x="805149" y="1522895"/>
                      <a:pt x="784213" y="1545755"/>
                      <a:pt x="778503" y="1562900"/>
                    </a:cubicBezTo>
                    <a:cubicBezTo>
                      <a:pt x="763277" y="1604810"/>
                      <a:pt x="763277" y="1651482"/>
                      <a:pt x="777551" y="1693392"/>
                    </a:cubicBezTo>
                    <a:cubicBezTo>
                      <a:pt x="789923" y="1729587"/>
                      <a:pt x="825134" y="1756257"/>
                      <a:pt x="826086" y="1794357"/>
                    </a:cubicBezTo>
                    <a:cubicBezTo>
                      <a:pt x="827037" y="1844840"/>
                      <a:pt x="830844" y="1885797"/>
                      <a:pt x="882233" y="1909610"/>
                    </a:cubicBezTo>
                    <a:cubicBezTo>
                      <a:pt x="922203" y="1927707"/>
                      <a:pt x="964076" y="1928660"/>
                      <a:pt x="991673" y="1967712"/>
                    </a:cubicBezTo>
                    <a:cubicBezTo>
                      <a:pt x="1022126" y="2010575"/>
                      <a:pt x="1021175" y="2067725"/>
                      <a:pt x="1023078" y="2118207"/>
                    </a:cubicBezTo>
                    <a:cubicBezTo>
                      <a:pt x="1024981" y="2199170"/>
                      <a:pt x="1037353" y="2363952"/>
                      <a:pt x="1158213" y="2354427"/>
                    </a:cubicBezTo>
                    <a:cubicBezTo>
                      <a:pt x="1202940" y="2350617"/>
                      <a:pt x="1199134" y="2313470"/>
                      <a:pt x="1197231" y="2279180"/>
                    </a:cubicBezTo>
                    <a:cubicBezTo>
                      <a:pt x="1193424" y="2222982"/>
                      <a:pt x="1201037" y="2165832"/>
                      <a:pt x="1222925" y="2113445"/>
                    </a:cubicBezTo>
                    <a:cubicBezTo>
                      <a:pt x="1262895" y="2016290"/>
                      <a:pt x="1333317" y="1936280"/>
                      <a:pt x="1369480" y="1836267"/>
                    </a:cubicBezTo>
                    <a:cubicBezTo>
                      <a:pt x="1388513" y="1783880"/>
                      <a:pt x="1400884" y="1728635"/>
                      <a:pt x="1405643" y="1673390"/>
                    </a:cubicBezTo>
                    <a:cubicBezTo>
                      <a:pt x="1410401" y="1627670"/>
                      <a:pt x="1419918" y="1563852"/>
                      <a:pt x="1385658" y="1525752"/>
                    </a:cubicBezTo>
                    <a:cubicBezTo>
                      <a:pt x="1355205" y="1492415"/>
                      <a:pt x="1303816" y="1501940"/>
                      <a:pt x="1267653" y="1477175"/>
                    </a:cubicBezTo>
                    <a:cubicBezTo>
                      <a:pt x="1228635" y="1450505"/>
                      <a:pt x="1204844" y="1405737"/>
                      <a:pt x="1164874" y="1380020"/>
                    </a:cubicBezTo>
                    <a:cubicBezTo>
                      <a:pt x="1129663" y="1358112"/>
                      <a:pt x="1098259" y="1372400"/>
                      <a:pt x="1063048" y="1357160"/>
                    </a:cubicBezTo>
                    <a:cubicBezTo>
                      <a:pt x="1040208" y="1347635"/>
                      <a:pt x="1028788" y="1320965"/>
                      <a:pt x="1005948" y="1310487"/>
                    </a:cubicBezTo>
                    <a:cubicBezTo>
                      <a:pt x="981205" y="1299057"/>
                      <a:pt x="954559" y="1303820"/>
                      <a:pt x="930768" y="1314297"/>
                    </a:cubicBezTo>
                    <a:cubicBezTo>
                      <a:pt x="886040" y="1332395"/>
                      <a:pt x="848925" y="1365732"/>
                      <a:pt x="797536" y="1361922"/>
                    </a:cubicBezTo>
                    <a:cubicBezTo>
                      <a:pt x="752808" y="1359065"/>
                      <a:pt x="708081" y="1319060"/>
                      <a:pt x="724259" y="1270482"/>
                    </a:cubicBezTo>
                    <a:cubicBezTo>
                      <a:pt x="737582" y="1231430"/>
                      <a:pt x="793729" y="1226667"/>
                      <a:pt x="820376" y="1198092"/>
                    </a:cubicBezTo>
                    <a:cubicBezTo>
                      <a:pt x="855587" y="1160945"/>
                      <a:pt x="864152" y="1107605"/>
                      <a:pt x="878427" y="1060932"/>
                    </a:cubicBezTo>
                    <a:cubicBezTo>
                      <a:pt x="893653" y="1012355"/>
                      <a:pt x="913638" y="972350"/>
                      <a:pt x="957414" y="944727"/>
                    </a:cubicBezTo>
                    <a:cubicBezTo>
                      <a:pt x="1001190" y="917105"/>
                      <a:pt x="1051628" y="903770"/>
                      <a:pt x="1093500" y="871385"/>
                    </a:cubicBezTo>
                    <a:cubicBezTo>
                      <a:pt x="1170584" y="810425"/>
                      <a:pt x="1211505" y="698030"/>
                      <a:pt x="1142986" y="614210"/>
                    </a:cubicBezTo>
                    <a:cubicBezTo>
                      <a:pt x="1129663" y="597065"/>
                      <a:pt x="1111582" y="584682"/>
                      <a:pt x="1091597" y="576110"/>
                    </a:cubicBezTo>
                    <a:cubicBezTo>
                      <a:pt x="1073516" y="568490"/>
                      <a:pt x="1050676" y="568490"/>
                      <a:pt x="1034498" y="558012"/>
                    </a:cubicBezTo>
                    <a:cubicBezTo>
                      <a:pt x="991673" y="531342"/>
                      <a:pt x="1046869" y="473240"/>
                      <a:pt x="1005948" y="439902"/>
                    </a:cubicBezTo>
                    <a:cubicBezTo>
                      <a:pt x="957414" y="399897"/>
                      <a:pt x="906976" y="454190"/>
                      <a:pt x="887943" y="495147"/>
                    </a:cubicBezTo>
                    <a:cubicBezTo>
                      <a:pt x="865103" y="544677"/>
                      <a:pt x="846070" y="609447"/>
                      <a:pt x="789923" y="631355"/>
                    </a:cubicBezTo>
                    <a:cubicBezTo>
                      <a:pt x="748050" y="647547"/>
                      <a:pt x="680483" y="623735"/>
                      <a:pt x="690951" y="569442"/>
                    </a:cubicBezTo>
                    <a:cubicBezTo>
                      <a:pt x="699516" y="520865"/>
                      <a:pt x="759470" y="495147"/>
                      <a:pt x="782310" y="452285"/>
                    </a:cubicBezTo>
                    <a:cubicBezTo>
                      <a:pt x="836554" y="349415"/>
                      <a:pt x="756615" y="236067"/>
                      <a:pt x="663353" y="195110"/>
                    </a:cubicBezTo>
                    <a:cubicBezTo>
                      <a:pt x="783261" y="126530"/>
                      <a:pt x="914590" y="77000"/>
                      <a:pt x="1050676" y="51282"/>
                    </a:cubicBezTo>
                    <a:cubicBezTo>
                      <a:pt x="1044014" y="120815"/>
                      <a:pt x="1084935" y="178917"/>
                      <a:pt x="1127760" y="229400"/>
                    </a:cubicBezTo>
                    <a:cubicBezTo>
                      <a:pt x="1172488" y="281787"/>
                      <a:pt x="1193424" y="343700"/>
                      <a:pt x="1214360" y="409422"/>
                    </a:cubicBezTo>
                    <a:cubicBezTo>
                      <a:pt x="1232442" y="463715"/>
                      <a:pt x="1250523" y="548487"/>
                      <a:pt x="1319042" y="559917"/>
                    </a:cubicBezTo>
                    <a:cubicBezTo>
                      <a:pt x="1387561" y="570395"/>
                      <a:pt x="1416111" y="487527"/>
                      <a:pt x="1447515" y="443712"/>
                    </a:cubicBezTo>
                    <a:cubicBezTo>
                      <a:pt x="1486533" y="389420"/>
                      <a:pt x="1559810" y="388467"/>
                      <a:pt x="1612151" y="354177"/>
                    </a:cubicBezTo>
                    <a:cubicBezTo>
                      <a:pt x="1637846" y="337032"/>
                      <a:pt x="1660686" y="315125"/>
                      <a:pt x="1685429" y="296075"/>
                    </a:cubicBezTo>
                    <a:cubicBezTo>
                      <a:pt x="1713978" y="275120"/>
                      <a:pt x="1744431" y="265595"/>
                      <a:pt x="1776788" y="253212"/>
                    </a:cubicBezTo>
                    <a:cubicBezTo>
                      <a:pt x="1807240" y="241782"/>
                      <a:pt x="1835790" y="228447"/>
                      <a:pt x="1861485" y="206540"/>
                    </a:cubicBezTo>
                    <a:cubicBezTo>
                      <a:pt x="1868146" y="200825"/>
                      <a:pt x="1874808" y="194157"/>
                      <a:pt x="1881469" y="187490"/>
                    </a:cubicBezTo>
                    <a:cubicBezTo>
                      <a:pt x="1885276" y="183680"/>
                      <a:pt x="1890986" y="180822"/>
                      <a:pt x="1901454" y="185585"/>
                    </a:cubicBezTo>
                    <a:cubicBezTo>
                      <a:pt x="1917632" y="189395"/>
                      <a:pt x="1937617" y="206540"/>
                      <a:pt x="1951892" y="215112"/>
                    </a:cubicBezTo>
                    <a:cubicBezTo>
                      <a:pt x="2013749" y="253212"/>
                      <a:pt x="2072752" y="297027"/>
                      <a:pt x="2126996" y="344652"/>
                    </a:cubicBezTo>
                    <a:cubicBezTo>
                      <a:pt x="2037540" y="394182"/>
                      <a:pt x="1905261" y="468477"/>
                      <a:pt x="1918584" y="586587"/>
                    </a:cubicBezTo>
                    <a:cubicBezTo>
                      <a:pt x="1924294" y="635165"/>
                      <a:pt x="1949988" y="688505"/>
                      <a:pt x="1931907" y="737082"/>
                    </a:cubicBezTo>
                    <a:cubicBezTo>
                      <a:pt x="1915729" y="779945"/>
                      <a:pt x="1871953" y="804710"/>
                      <a:pt x="1836742" y="829475"/>
                    </a:cubicBezTo>
                    <a:cubicBezTo>
                      <a:pt x="1791062" y="861860"/>
                      <a:pt x="1748238" y="897102"/>
                      <a:pt x="1746334" y="957110"/>
                    </a:cubicBezTo>
                    <a:cubicBezTo>
                      <a:pt x="1745383" y="980922"/>
                      <a:pt x="1750141" y="1005687"/>
                      <a:pt x="1738721" y="1027595"/>
                    </a:cubicBezTo>
                    <a:cubicBezTo>
                      <a:pt x="1726350" y="1050455"/>
                      <a:pt x="1700655" y="1063790"/>
                      <a:pt x="1678767" y="1076172"/>
                    </a:cubicBezTo>
                    <a:cubicBezTo>
                      <a:pt x="1625475" y="1107605"/>
                      <a:pt x="1585505" y="1143800"/>
                      <a:pt x="1569327" y="1205712"/>
                    </a:cubicBezTo>
                    <a:cubicBezTo>
                      <a:pt x="1554101" y="1261910"/>
                      <a:pt x="1562666" y="1324775"/>
                      <a:pt x="1597877" y="1371447"/>
                    </a:cubicBezTo>
                    <a:cubicBezTo>
                      <a:pt x="1629281" y="1414310"/>
                      <a:pt x="1677816" y="1440027"/>
                      <a:pt x="1720640" y="1470507"/>
                    </a:cubicBezTo>
                    <a:cubicBezTo>
                      <a:pt x="1766319" y="1503845"/>
                      <a:pt x="1806289" y="1543850"/>
                      <a:pt x="1839597" y="1589570"/>
                    </a:cubicBezTo>
                    <a:cubicBezTo>
                      <a:pt x="1917632" y="1696250"/>
                      <a:pt x="1931907" y="1812455"/>
                      <a:pt x="1954747" y="1938185"/>
                    </a:cubicBezTo>
                    <a:cubicBezTo>
                      <a:pt x="1962360" y="1979142"/>
                      <a:pt x="1972828" y="2073440"/>
                      <a:pt x="2029927" y="2072487"/>
                    </a:cubicBezTo>
                    <a:cubicBezTo>
                      <a:pt x="2077510" y="2071535"/>
                      <a:pt x="2124141" y="1999145"/>
                      <a:pt x="2149836" y="1966760"/>
                    </a:cubicBezTo>
                    <a:cubicBezTo>
                      <a:pt x="2188853" y="1917230"/>
                      <a:pt x="2224065" y="1863890"/>
                      <a:pt x="2253566" y="1807692"/>
                    </a:cubicBezTo>
                    <a:cubicBezTo>
                      <a:pt x="2280212" y="1757210"/>
                      <a:pt x="2297342" y="1702917"/>
                      <a:pt x="2324940" y="1653387"/>
                    </a:cubicBezTo>
                    <a:cubicBezTo>
                      <a:pt x="2357296" y="1594332"/>
                      <a:pt x="2416298" y="1566710"/>
                      <a:pt x="2465785" y="1523847"/>
                    </a:cubicBezTo>
                    <a:cubicBezTo>
                      <a:pt x="2514319" y="1480985"/>
                      <a:pt x="2513367" y="1426692"/>
                      <a:pt x="2444848" y="1408595"/>
                    </a:cubicBezTo>
                    <a:cubicBezTo>
                      <a:pt x="2419154" y="1401927"/>
                      <a:pt x="2386797" y="1405737"/>
                      <a:pt x="2363958" y="1387640"/>
                    </a:cubicBezTo>
                    <a:cubicBezTo>
                      <a:pt x="2340166" y="1369542"/>
                      <a:pt x="2350634" y="1347635"/>
                      <a:pt x="2373474" y="1334300"/>
                    </a:cubicBezTo>
                    <a:cubicBezTo>
                      <a:pt x="2426767" y="1303820"/>
                      <a:pt x="2500044" y="1340967"/>
                      <a:pt x="2558095" y="1338110"/>
                    </a:cubicBezTo>
                    <a:cubicBezTo>
                      <a:pt x="2551433" y="1492415"/>
                      <a:pt x="2520029" y="1642910"/>
                      <a:pt x="2461978" y="17829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6351289" y="1775181"/>
                <a:ext cx="22880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228800" h="389175" extrusionOk="0">
                    <a:moveTo>
                      <a:pt x="62562" y="248881"/>
                    </a:moveTo>
                    <a:cubicBezTo>
                      <a:pt x="38771" y="275551"/>
                      <a:pt x="-3102" y="330796"/>
                      <a:pt x="21641" y="367943"/>
                    </a:cubicBezTo>
                    <a:cubicBezTo>
                      <a:pt x="52094" y="412711"/>
                      <a:pt x="126323" y="375564"/>
                      <a:pt x="160583" y="357466"/>
                    </a:cubicBezTo>
                    <a:cubicBezTo>
                      <a:pt x="202455" y="336511"/>
                      <a:pt x="250038" y="290791"/>
                      <a:pt x="218633" y="241261"/>
                    </a:cubicBezTo>
                    <a:cubicBezTo>
                      <a:pt x="191035" y="197446"/>
                      <a:pt x="142501" y="192683"/>
                      <a:pt x="175809" y="131723"/>
                    </a:cubicBezTo>
                    <a:cubicBezTo>
                      <a:pt x="194842" y="96481"/>
                      <a:pt x="241473" y="36473"/>
                      <a:pt x="186277" y="5993"/>
                    </a:cubicBezTo>
                    <a:cubicBezTo>
                      <a:pt x="140598" y="-18772"/>
                      <a:pt x="87305" y="39331"/>
                      <a:pt x="58756" y="68858"/>
                    </a:cubicBezTo>
                    <a:cubicBezTo>
                      <a:pt x="37819" y="90766"/>
                      <a:pt x="-30700" y="146964"/>
                      <a:pt x="15931" y="176491"/>
                    </a:cubicBezTo>
                    <a:cubicBezTo>
                      <a:pt x="34013" y="187921"/>
                      <a:pt x="60659" y="175539"/>
                      <a:pt x="75885" y="193636"/>
                    </a:cubicBezTo>
                    <a:cubicBezTo>
                      <a:pt x="91112" y="212686"/>
                      <a:pt x="75885" y="234593"/>
                      <a:pt x="62562" y="248881"/>
                    </a:cubicBezTo>
                    <a:close/>
                    <a:moveTo>
                      <a:pt x="90160" y="190778"/>
                    </a:moveTo>
                    <a:cubicBezTo>
                      <a:pt x="69224" y="155536"/>
                      <a:pt x="-3102" y="174586"/>
                      <a:pt x="39723" y="123151"/>
                    </a:cubicBezTo>
                    <a:cubicBezTo>
                      <a:pt x="65417" y="91718"/>
                      <a:pt x="96822" y="53618"/>
                      <a:pt x="132985" y="33616"/>
                    </a:cubicBezTo>
                    <a:cubicBezTo>
                      <a:pt x="150114" y="24091"/>
                      <a:pt x="174858" y="14566"/>
                      <a:pt x="188181" y="35521"/>
                    </a:cubicBezTo>
                    <a:cubicBezTo>
                      <a:pt x="200552" y="56476"/>
                      <a:pt x="184374" y="81241"/>
                      <a:pt x="173906" y="99339"/>
                    </a:cubicBezTo>
                    <a:cubicBezTo>
                      <a:pt x="148211" y="141248"/>
                      <a:pt x="128226" y="181253"/>
                      <a:pt x="169148" y="221258"/>
                    </a:cubicBezTo>
                    <a:cubicBezTo>
                      <a:pt x="197697" y="249833"/>
                      <a:pt x="230053" y="272693"/>
                      <a:pt x="194842" y="314603"/>
                    </a:cubicBezTo>
                    <a:cubicBezTo>
                      <a:pt x="170099" y="344131"/>
                      <a:pt x="126323" y="361276"/>
                      <a:pt x="88257" y="363181"/>
                    </a:cubicBezTo>
                    <a:cubicBezTo>
                      <a:pt x="39723" y="366039"/>
                      <a:pt x="27351" y="342226"/>
                      <a:pt x="42577" y="302221"/>
                    </a:cubicBezTo>
                    <a:cubicBezTo>
                      <a:pt x="53997" y="267931"/>
                      <a:pt x="113951" y="230783"/>
                      <a:pt x="90160" y="19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5986164" y="2807924"/>
              <a:ext cx="2748211" cy="2384601"/>
              <a:chOff x="3016590" y="3020589"/>
              <a:chExt cx="3215034" cy="2789660"/>
            </a:xfrm>
          </p:grpSpPr>
          <p:grpSp>
            <p:nvGrpSpPr>
              <p:cNvPr id="511" name="Google Shape;511;p32"/>
              <p:cNvGrpSpPr/>
              <p:nvPr/>
            </p:nvGrpSpPr>
            <p:grpSpPr>
              <a:xfrm>
                <a:off x="3472090" y="3020589"/>
                <a:ext cx="2759534" cy="1626658"/>
                <a:chOff x="3472090" y="3020589"/>
                <a:chExt cx="2759534" cy="1626658"/>
              </a:xfrm>
            </p:grpSpPr>
            <p:grpSp>
              <p:nvGrpSpPr>
                <p:cNvPr id="512" name="Google Shape;512;p32"/>
                <p:cNvGrpSpPr/>
                <p:nvPr/>
              </p:nvGrpSpPr>
              <p:grpSpPr>
                <a:xfrm>
                  <a:off x="3485614" y="3033712"/>
                  <a:ext cx="2736003" cy="1613535"/>
                  <a:chOff x="3485614" y="3033712"/>
                  <a:chExt cx="2736003" cy="1613535"/>
                </a:xfrm>
              </p:grpSpPr>
              <p:grpSp>
                <p:nvGrpSpPr>
                  <p:cNvPr id="513" name="Google Shape;513;p32"/>
                  <p:cNvGrpSpPr/>
                  <p:nvPr/>
                </p:nvGrpSpPr>
                <p:grpSpPr>
                  <a:xfrm>
                    <a:off x="5236657" y="3604259"/>
                    <a:ext cx="212218" cy="383857"/>
                    <a:chOff x="5236657" y="3604259"/>
                    <a:chExt cx="212218" cy="383857"/>
                  </a:xfrm>
                </p:grpSpPr>
                <p:sp>
                  <p:nvSpPr>
                    <p:cNvPr id="514" name="Google Shape;514;p32"/>
                    <p:cNvSpPr/>
                    <p:nvPr/>
                  </p:nvSpPr>
                  <p:spPr>
                    <a:xfrm>
                      <a:off x="5236657" y="3604259"/>
                      <a:ext cx="212218" cy="3838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2218" h="383857" extrusionOk="0">
                          <a:moveTo>
                            <a:pt x="212219" y="383858"/>
                          </a:moveTo>
                          <a:lnTo>
                            <a:pt x="0" y="383858"/>
                          </a:lnTo>
                          <a:lnTo>
                            <a:pt x="25694" y="82868"/>
                          </a:lnTo>
                          <a:lnTo>
                            <a:pt x="28550" y="49530"/>
                          </a:lnTo>
                          <a:lnTo>
                            <a:pt x="32356" y="0"/>
                          </a:lnTo>
                          <a:lnTo>
                            <a:pt x="155119" y="0"/>
                          </a:lnTo>
                          <a:lnTo>
                            <a:pt x="162732" y="49530"/>
                          </a:lnTo>
                          <a:lnTo>
                            <a:pt x="169394" y="9620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5" name="Google Shape;515;p32"/>
                    <p:cNvSpPr/>
                    <p:nvPr/>
                  </p:nvSpPr>
                  <p:spPr>
                    <a:xfrm>
                      <a:off x="5261399" y="3605212"/>
                      <a:ext cx="144651" cy="109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651" h="109297" extrusionOk="0">
                          <a:moveTo>
                            <a:pt x="144651" y="95250"/>
                          </a:moveTo>
                          <a:cubicBezTo>
                            <a:pt x="141797" y="97155"/>
                            <a:pt x="137990" y="99060"/>
                            <a:pt x="134183" y="100965"/>
                          </a:cubicBezTo>
                          <a:cubicBezTo>
                            <a:pt x="113247" y="110490"/>
                            <a:pt x="86601" y="110490"/>
                            <a:pt x="64713" y="107632"/>
                          </a:cubicBezTo>
                          <a:cubicBezTo>
                            <a:pt x="47583" y="105728"/>
                            <a:pt x="29501" y="101918"/>
                            <a:pt x="14275" y="93345"/>
                          </a:cubicBezTo>
                          <a:cubicBezTo>
                            <a:pt x="8565" y="90488"/>
                            <a:pt x="3807" y="86678"/>
                            <a:pt x="0" y="81915"/>
                          </a:cubicBezTo>
                          <a:lnTo>
                            <a:pt x="2855" y="48578"/>
                          </a:lnTo>
                          <a:lnTo>
                            <a:pt x="6662" y="0"/>
                          </a:lnTo>
                          <a:lnTo>
                            <a:pt x="130377" y="0"/>
                          </a:lnTo>
                          <a:lnTo>
                            <a:pt x="137990" y="48578"/>
                          </a:lnTo>
                          <a:lnTo>
                            <a:pt x="144651" y="95250"/>
                          </a:lnTo>
                          <a:close/>
                        </a:path>
                      </a:pathLst>
                    </a:custGeom>
                    <a:solidFill>
                      <a:srgbClr val="C4C6C6">
                        <a:alpha val="3354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6" name="Google Shape;516;p32"/>
                    <p:cNvSpPr/>
                    <p:nvPr/>
                  </p:nvSpPr>
                  <p:spPr>
                    <a:xfrm>
                      <a:off x="5265206" y="3604259"/>
                      <a:ext cx="134182" cy="495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182" h="49530" extrusionOk="0">
                          <a:moveTo>
                            <a:pt x="134183" y="49530"/>
                          </a:moveTo>
                          <a:lnTo>
                            <a:pt x="0" y="49530"/>
                          </a:lnTo>
                          <a:lnTo>
                            <a:pt x="1903" y="24765"/>
                          </a:lnTo>
                          <a:lnTo>
                            <a:pt x="3807" y="0"/>
                          </a:lnTo>
                          <a:lnTo>
                            <a:pt x="126570" y="0"/>
                          </a:lnTo>
                          <a:lnTo>
                            <a:pt x="130376" y="2476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7" name="Google Shape;517;p32"/>
                    <p:cNvSpPr/>
                    <p:nvPr/>
                  </p:nvSpPr>
                  <p:spPr>
                    <a:xfrm>
                      <a:off x="5267109" y="3604259"/>
                      <a:ext cx="128473" cy="247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473" h="24765" extrusionOk="0">
                          <a:moveTo>
                            <a:pt x="128473" y="24765"/>
                          </a:moveTo>
                          <a:lnTo>
                            <a:pt x="0" y="24765"/>
                          </a:lnTo>
                          <a:lnTo>
                            <a:pt x="1903" y="0"/>
                          </a:lnTo>
                          <a:lnTo>
                            <a:pt x="124667" y="0"/>
                          </a:lnTo>
                          <a:close/>
                        </a:path>
                      </a:pathLst>
                    </a:custGeom>
                    <a:solidFill>
                      <a:srgbClr val="FFFCF6">
                        <a:alpha val="164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8" name="Google Shape;518;p32"/>
                  <p:cNvSpPr/>
                  <p:nvPr/>
                </p:nvSpPr>
                <p:spPr>
                  <a:xfrm>
                    <a:off x="3798708" y="3136582"/>
                    <a:ext cx="388274" cy="880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274" h="880110" extrusionOk="0">
                        <a:moveTo>
                          <a:pt x="0" y="0"/>
                        </a:moveTo>
                        <a:lnTo>
                          <a:pt x="388275" y="0"/>
                        </a:lnTo>
                        <a:lnTo>
                          <a:pt x="388275" y="880110"/>
                        </a:lnTo>
                        <a:lnTo>
                          <a:pt x="0" y="88011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32"/>
                  <p:cNvSpPr/>
                  <p:nvPr/>
                </p:nvSpPr>
                <p:spPr>
                  <a:xfrm>
                    <a:off x="3798708" y="3642359"/>
                    <a:ext cx="388274" cy="7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274" h="74165" extrusionOk="0">
                        <a:moveTo>
                          <a:pt x="388274" y="0"/>
                        </a:moveTo>
                        <a:lnTo>
                          <a:pt x="388274" y="29528"/>
                        </a:lnTo>
                        <a:cubicBezTo>
                          <a:pt x="378758" y="33338"/>
                          <a:pt x="368290" y="37147"/>
                          <a:pt x="358773" y="40958"/>
                        </a:cubicBezTo>
                        <a:cubicBezTo>
                          <a:pt x="311191" y="60008"/>
                          <a:pt x="263608" y="68580"/>
                          <a:pt x="210315" y="72390"/>
                        </a:cubicBezTo>
                        <a:cubicBezTo>
                          <a:pt x="177007" y="74295"/>
                          <a:pt x="140845" y="77153"/>
                          <a:pt x="110392" y="65722"/>
                        </a:cubicBezTo>
                        <a:cubicBezTo>
                          <a:pt x="92310" y="59055"/>
                          <a:pt x="73277" y="53340"/>
                          <a:pt x="54244" y="47625"/>
                        </a:cubicBezTo>
                        <a:cubicBezTo>
                          <a:pt x="34259" y="41910"/>
                          <a:pt x="16178" y="32385"/>
                          <a:pt x="0" y="21908"/>
                        </a:cubicBezTo>
                        <a:lnTo>
                          <a:pt x="0" y="953"/>
                        </a:lnTo>
                        <a:lnTo>
                          <a:pt x="388274" y="953"/>
                        </a:lnTo>
                        <a:close/>
                      </a:path>
                    </a:pathLst>
                  </a:custGeom>
                  <a:solidFill>
                    <a:srgbClr val="C4C6C6">
                      <a:alpha val="3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32"/>
                  <p:cNvSpPr/>
                  <p:nvPr/>
                </p:nvSpPr>
                <p:spPr>
                  <a:xfrm>
                    <a:off x="3798708" y="3136582"/>
                    <a:ext cx="388274" cy="52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274" h="52990" extrusionOk="0">
                        <a:moveTo>
                          <a:pt x="388274" y="0"/>
                        </a:moveTo>
                        <a:lnTo>
                          <a:pt x="388274" y="5715"/>
                        </a:lnTo>
                        <a:cubicBezTo>
                          <a:pt x="360677" y="27622"/>
                          <a:pt x="329272" y="43815"/>
                          <a:pt x="292158" y="48577"/>
                        </a:cubicBezTo>
                        <a:cubicBezTo>
                          <a:pt x="246478" y="55245"/>
                          <a:pt x="199847" y="53340"/>
                          <a:pt x="154168" y="49530"/>
                        </a:cubicBezTo>
                        <a:cubicBezTo>
                          <a:pt x="118005" y="46672"/>
                          <a:pt x="78987" y="44767"/>
                          <a:pt x="45679" y="29527"/>
                        </a:cubicBezTo>
                        <a:cubicBezTo>
                          <a:pt x="29501" y="21908"/>
                          <a:pt x="13323" y="12383"/>
                          <a:pt x="0" y="0"/>
                        </a:cubicBezTo>
                        <a:lnTo>
                          <a:pt x="388274" y="0"/>
                        </a:lnTo>
                        <a:close/>
                      </a:path>
                    </a:pathLst>
                  </a:custGeom>
                  <a:solidFill>
                    <a:srgbClr val="C4C6C6">
                      <a:alpha val="3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32"/>
                  <p:cNvSpPr/>
                  <p:nvPr/>
                </p:nvSpPr>
                <p:spPr>
                  <a:xfrm>
                    <a:off x="4186983" y="3136582"/>
                    <a:ext cx="294060" cy="3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060" h="313372" extrusionOk="0">
                        <a:moveTo>
                          <a:pt x="0" y="0"/>
                        </a:moveTo>
                        <a:lnTo>
                          <a:pt x="294061" y="0"/>
                        </a:lnTo>
                        <a:lnTo>
                          <a:pt x="294061" y="124777"/>
                        </a:lnTo>
                        <a:lnTo>
                          <a:pt x="0" y="313372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32"/>
                  <p:cNvSpPr/>
                  <p:nvPr/>
                </p:nvSpPr>
                <p:spPr>
                  <a:xfrm>
                    <a:off x="4186983" y="3136582"/>
                    <a:ext cx="99923" cy="312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23" h="312420" extrusionOk="0">
                        <a:moveTo>
                          <a:pt x="0" y="0"/>
                        </a:moveTo>
                        <a:lnTo>
                          <a:pt x="0" y="312420"/>
                        </a:lnTo>
                        <a:lnTo>
                          <a:pt x="99924" y="248602"/>
                        </a:lnTo>
                        <a:cubicBezTo>
                          <a:pt x="81842" y="140017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A3939">
                      <a:alpha val="215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32"/>
                  <p:cNvSpPr/>
                  <p:nvPr/>
                </p:nvSpPr>
                <p:spPr>
                  <a:xfrm>
                    <a:off x="3765401" y="3033712"/>
                    <a:ext cx="453938" cy="1028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938" h="102870" extrusionOk="0">
                        <a:moveTo>
                          <a:pt x="453939" y="0"/>
                        </a:moveTo>
                        <a:lnTo>
                          <a:pt x="442519" y="37147"/>
                        </a:lnTo>
                        <a:lnTo>
                          <a:pt x="421582" y="102870"/>
                        </a:lnTo>
                        <a:lnTo>
                          <a:pt x="33308" y="102870"/>
                        </a:lnTo>
                        <a:lnTo>
                          <a:pt x="12371" y="3714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32"/>
                  <p:cNvSpPr/>
                  <p:nvPr/>
                </p:nvSpPr>
                <p:spPr>
                  <a:xfrm>
                    <a:off x="3765401" y="3033712"/>
                    <a:ext cx="453938" cy="37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938" h="37147" extrusionOk="0">
                        <a:moveTo>
                          <a:pt x="453939" y="0"/>
                        </a:moveTo>
                        <a:lnTo>
                          <a:pt x="442519" y="37147"/>
                        </a:lnTo>
                        <a:lnTo>
                          <a:pt x="12371" y="3714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32"/>
                  <p:cNvSpPr/>
                  <p:nvPr/>
                </p:nvSpPr>
                <p:spPr>
                  <a:xfrm>
                    <a:off x="4627598" y="3520440"/>
                    <a:ext cx="440615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615" h="247650" extrusionOk="0">
                        <a:moveTo>
                          <a:pt x="0" y="0"/>
                        </a:moveTo>
                        <a:lnTo>
                          <a:pt x="440616" y="0"/>
                        </a:lnTo>
                        <a:lnTo>
                          <a:pt x="440616" y="247650"/>
                        </a:lnTo>
                        <a:lnTo>
                          <a:pt x="0" y="24765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32"/>
                  <p:cNvSpPr/>
                  <p:nvPr/>
                </p:nvSpPr>
                <p:spPr>
                  <a:xfrm>
                    <a:off x="4186983" y="3520440"/>
                    <a:ext cx="440615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615" h="247650" extrusionOk="0">
                        <a:moveTo>
                          <a:pt x="0" y="0"/>
                        </a:moveTo>
                        <a:lnTo>
                          <a:pt x="440615" y="0"/>
                        </a:lnTo>
                        <a:lnTo>
                          <a:pt x="440615" y="247650"/>
                        </a:lnTo>
                        <a:lnTo>
                          <a:pt x="0" y="24765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32"/>
                  <p:cNvSpPr/>
                  <p:nvPr/>
                </p:nvSpPr>
                <p:spPr>
                  <a:xfrm>
                    <a:off x="4186983" y="3520440"/>
                    <a:ext cx="881230" cy="43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230" h="43815" extrusionOk="0">
                        <a:moveTo>
                          <a:pt x="0" y="0"/>
                        </a:moveTo>
                        <a:lnTo>
                          <a:pt x="881231" y="0"/>
                        </a:lnTo>
                        <a:lnTo>
                          <a:pt x="881231" y="43815"/>
                        </a:lnTo>
                        <a:lnTo>
                          <a:pt x="0" y="43815"/>
                        </a:ln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28" name="Google Shape;528;p32"/>
                  <p:cNvGrpSpPr/>
                  <p:nvPr/>
                </p:nvGrpSpPr>
                <p:grpSpPr>
                  <a:xfrm>
                    <a:off x="3895777" y="3240404"/>
                    <a:ext cx="203653" cy="188595"/>
                    <a:chOff x="3895777" y="3240404"/>
                    <a:chExt cx="203653" cy="188595"/>
                  </a:xfrm>
                </p:grpSpPr>
                <p:sp>
                  <p:nvSpPr>
                    <p:cNvPr id="529" name="Google Shape;529;p32"/>
                    <p:cNvSpPr/>
                    <p:nvPr/>
                  </p:nvSpPr>
                  <p:spPr>
                    <a:xfrm>
                      <a:off x="4031863" y="3240404"/>
                      <a:ext cx="67567" cy="676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567" h="67627" extrusionOk="0">
                          <a:moveTo>
                            <a:pt x="952" y="67628"/>
                          </a:moveTo>
                          <a:lnTo>
                            <a:pt x="67567" y="67628"/>
                          </a:lnTo>
                          <a:lnTo>
                            <a:pt x="67567" y="28575"/>
                          </a:lnTo>
                          <a:cubicBezTo>
                            <a:pt x="67567" y="13335"/>
                            <a:pt x="55196" y="0"/>
                            <a:pt x="39018" y="0"/>
                          </a:cubicBezTo>
                          <a:lnTo>
                            <a:pt x="28550" y="0"/>
                          </a:lnTo>
                          <a:cubicBezTo>
                            <a:pt x="13323" y="0"/>
                            <a:pt x="0" y="12383"/>
                            <a:pt x="0" y="28575"/>
                          </a:cubicBezTo>
                          <a:lnTo>
                            <a:pt x="0" y="6762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0" name="Google Shape;530;p32"/>
                    <p:cNvSpPr/>
                    <p:nvPr/>
                  </p:nvSpPr>
                  <p:spPr>
                    <a:xfrm>
                      <a:off x="3958586" y="3361372"/>
                      <a:ext cx="67567" cy="676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567" h="67627" extrusionOk="0">
                          <a:moveTo>
                            <a:pt x="952" y="67628"/>
                          </a:moveTo>
                          <a:lnTo>
                            <a:pt x="67567" y="67628"/>
                          </a:lnTo>
                          <a:lnTo>
                            <a:pt x="67567" y="28575"/>
                          </a:lnTo>
                          <a:cubicBezTo>
                            <a:pt x="67567" y="13335"/>
                            <a:pt x="55196" y="0"/>
                            <a:pt x="39018" y="0"/>
                          </a:cubicBezTo>
                          <a:lnTo>
                            <a:pt x="28550" y="0"/>
                          </a:lnTo>
                          <a:cubicBezTo>
                            <a:pt x="13323" y="0"/>
                            <a:pt x="0" y="12383"/>
                            <a:pt x="0" y="28575"/>
                          </a:cubicBezTo>
                          <a:lnTo>
                            <a:pt x="0" y="6762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1" name="Google Shape;531;p32"/>
                    <p:cNvSpPr/>
                    <p:nvPr/>
                  </p:nvSpPr>
                  <p:spPr>
                    <a:xfrm>
                      <a:off x="3895777" y="3240404"/>
                      <a:ext cx="67567" cy="676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567" h="67627" extrusionOk="0">
                          <a:moveTo>
                            <a:pt x="952" y="67628"/>
                          </a:moveTo>
                          <a:lnTo>
                            <a:pt x="67567" y="67628"/>
                          </a:lnTo>
                          <a:lnTo>
                            <a:pt x="67567" y="28575"/>
                          </a:lnTo>
                          <a:cubicBezTo>
                            <a:pt x="67567" y="13335"/>
                            <a:pt x="55196" y="0"/>
                            <a:pt x="39018" y="0"/>
                          </a:cubicBezTo>
                          <a:lnTo>
                            <a:pt x="28550" y="0"/>
                          </a:lnTo>
                          <a:cubicBezTo>
                            <a:pt x="13323" y="0"/>
                            <a:pt x="0" y="12383"/>
                            <a:pt x="0" y="28575"/>
                          </a:cubicBezTo>
                          <a:lnTo>
                            <a:pt x="0" y="6762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32" name="Google Shape;532;p32"/>
                  <p:cNvGrpSpPr/>
                  <p:nvPr/>
                </p:nvGrpSpPr>
                <p:grpSpPr>
                  <a:xfrm>
                    <a:off x="3485614" y="3822382"/>
                    <a:ext cx="2736003" cy="710565"/>
                    <a:chOff x="3485614" y="3822382"/>
                    <a:chExt cx="2736003" cy="710565"/>
                  </a:xfrm>
                </p:grpSpPr>
                <p:sp>
                  <p:nvSpPr>
                    <p:cNvPr id="533" name="Google Shape;533;p32"/>
                    <p:cNvSpPr/>
                    <p:nvPr/>
                  </p:nvSpPr>
                  <p:spPr>
                    <a:xfrm>
                      <a:off x="3486566" y="3822382"/>
                      <a:ext cx="2735051" cy="7105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5051" h="710565" extrusionOk="0">
                          <a:moveTo>
                            <a:pt x="2735052" y="953"/>
                          </a:moveTo>
                          <a:cubicBezTo>
                            <a:pt x="2735052" y="20003"/>
                            <a:pt x="2735052" y="39053"/>
                            <a:pt x="2734100" y="58103"/>
                          </a:cubicBezTo>
                          <a:cubicBezTo>
                            <a:pt x="2728390" y="190500"/>
                            <a:pt x="2702695" y="304800"/>
                            <a:pt x="2668436" y="399098"/>
                          </a:cubicBezTo>
                          <a:cubicBezTo>
                            <a:pt x="2626563" y="514350"/>
                            <a:pt x="2574222" y="598170"/>
                            <a:pt x="2532350" y="645795"/>
                          </a:cubicBezTo>
                          <a:cubicBezTo>
                            <a:pt x="2495235" y="687705"/>
                            <a:pt x="2441942" y="710565"/>
                            <a:pt x="2385795" y="710565"/>
                          </a:cubicBezTo>
                          <a:lnTo>
                            <a:pt x="269318" y="710565"/>
                          </a:lnTo>
                          <a:cubicBezTo>
                            <a:pt x="208412" y="710565"/>
                            <a:pt x="158926" y="661035"/>
                            <a:pt x="158926" y="599123"/>
                          </a:cubicBezTo>
                          <a:cubicBezTo>
                            <a:pt x="158926" y="521018"/>
                            <a:pt x="136086" y="456248"/>
                            <a:pt x="106585" y="395288"/>
                          </a:cubicBezTo>
                          <a:cubicBezTo>
                            <a:pt x="67567" y="312420"/>
                            <a:pt x="18081" y="235268"/>
                            <a:pt x="3807" y="135255"/>
                          </a:cubicBezTo>
                          <a:cubicBezTo>
                            <a:pt x="952" y="117158"/>
                            <a:pt x="0" y="98108"/>
                            <a:pt x="0" y="78105"/>
                          </a:cubicBezTo>
                          <a:lnTo>
                            <a:pt x="455842" y="78105"/>
                          </a:lnTo>
                          <a:lnTo>
                            <a:pt x="547201" y="194310"/>
                          </a:lnTo>
                          <a:lnTo>
                            <a:pt x="1635892" y="194310"/>
                          </a:lnTo>
                          <a:cubicBezTo>
                            <a:pt x="1843353" y="194310"/>
                            <a:pt x="1748187" y="0"/>
                            <a:pt x="1902355" y="0"/>
                          </a:cubicBezTo>
                          <a:cubicBezTo>
                            <a:pt x="2056523" y="953"/>
                            <a:pt x="2735052" y="953"/>
                            <a:pt x="2735052" y="95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4" name="Google Shape;534;p32"/>
                    <p:cNvSpPr/>
                    <p:nvPr/>
                  </p:nvSpPr>
                  <p:spPr>
                    <a:xfrm>
                      <a:off x="3485614" y="3823334"/>
                      <a:ext cx="2736003" cy="2524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6003" h="252412" extrusionOk="0">
                          <a:moveTo>
                            <a:pt x="2736004" y="0"/>
                          </a:moveTo>
                          <a:cubicBezTo>
                            <a:pt x="2736004" y="19050"/>
                            <a:pt x="2736004" y="38100"/>
                            <a:pt x="2735052" y="57150"/>
                          </a:cubicBezTo>
                          <a:lnTo>
                            <a:pt x="1903307" y="57150"/>
                          </a:lnTo>
                          <a:cubicBezTo>
                            <a:pt x="1871902" y="57150"/>
                            <a:pt x="1866192" y="63818"/>
                            <a:pt x="1847159" y="109538"/>
                          </a:cubicBezTo>
                          <a:cubicBezTo>
                            <a:pt x="1824319" y="162878"/>
                            <a:pt x="1785302" y="252413"/>
                            <a:pt x="1636844" y="252413"/>
                          </a:cubicBezTo>
                          <a:lnTo>
                            <a:pt x="519603" y="252413"/>
                          </a:lnTo>
                          <a:lnTo>
                            <a:pt x="428244" y="136208"/>
                          </a:lnTo>
                          <a:lnTo>
                            <a:pt x="3807" y="136208"/>
                          </a:lnTo>
                          <a:cubicBezTo>
                            <a:pt x="952" y="118110"/>
                            <a:pt x="0" y="99060"/>
                            <a:pt x="0" y="79058"/>
                          </a:cubicBezTo>
                          <a:lnTo>
                            <a:pt x="455842" y="79058"/>
                          </a:lnTo>
                          <a:lnTo>
                            <a:pt x="547201" y="195263"/>
                          </a:lnTo>
                          <a:lnTo>
                            <a:pt x="1635892" y="195263"/>
                          </a:lnTo>
                          <a:cubicBezTo>
                            <a:pt x="1843353" y="195263"/>
                            <a:pt x="1748187" y="953"/>
                            <a:pt x="1902355" y="953"/>
                          </a:cubicBezTo>
                          <a:cubicBezTo>
                            <a:pt x="2057475" y="0"/>
                            <a:pt x="2736004" y="0"/>
                            <a:pt x="2736004" y="0"/>
                          </a:cubicBezTo>
                          <a:close/>
                        </a:path>
                      </a:pathLst>
                    </a:custGeom>
                    <a:solidFill>
                      <a:srgbClr val="FFFCF6">
                        <a:alpha val="164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35" name="Google Shape;535;p32"/>
                  <p:cNvSpPr/>
                  <p:nvPr/>
                </p:nvSpPr>
                <p:spPr>
                  <a:xfrm>
                    <a:off x="5698209" y="3320415"/>
                    <a:ext cx="194137" cy="502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37" h="502919" extrusionOk="0">
                        <a:moveTo>
                          <a:pt x="194137" y="502920"/>
                        </a:moveTo>
                        <a:lnTo>
                          <a:pt x="0" y="502920"/>
                        </a:lnTo>
                        <a:lnTo>
                          <a:pt x="20936" y="344805"/>
                        </a:lnTo>
                        <a:lnTo>
                          <a:pt x="27598" y="292417"/>
                        </a:lnTo>
                        <a:lnTo>
                          <a:pt x="59954" y="46672"/>
                        </a:lnTo>
                        <a:lnTo>
                          <a:pt x="65664" y="0"/>
                        </a:lnTo>
                        <a:lnTo>
                          <a:pt x="128473" y="0"/>
                        </a:lnTo>
                        <a:lnTo>
                          <a:pt x="135135" y="53340"/>
                        </a:lnTo>
                        <a:lnTo>
                          <a:pt x="166539" y="292417"/>
                        </a:lnTo>
                        <a:lnTo>
                          <a:pt x="173201" y="34480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32"/>
                  <p:cNvSpPr/>
                  <p:nvPr/>
                </p:nvSpPr>
                <p:spPr>
                  <a:xfrm>
                    <a:off x="5719145" y="3612832"/>
                    <a:ext cx="152264" cy="52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264" h="52387" extrusionOk="0">
                        <a:moveTo>
                          <a:pt x="152265" y="52388"/>
                        </a:moveTo>
                        <a:lnTo>
                          <a:pt x="0" y="52388"/>
                        </a:lnTo>
                        <a:lnTo>
                          <a:pt x="6662" y="0"/>
                        </a:lnTo>
                        <a:lnTo>
                          <a:pt x="145603" y="0"/>
                        </a:lnTo>
                        <a:close/>
                      </a:path>
                    </a:pathLst>
                  </a:custGeom>
                  <a:solidFill>
                    <a:srgbClr val="C4C6C6">
                      <a:alpha val="3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32"/>
                  <p:cNvSpPr/>
                  <p:nvPr/>
                </p:nvSpPr>
                <p:spPr>
                  <a:xfrm>
                    <a:off x="5757211" y="3320415"/>
                    <a:ext cx="76132" cy="56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132" h="56428" extrusionOk="0">
                        <a:moveTo>
                          <a:pt x="76132" y="53340"/>
                        </a:moveTo>
                        <a:cubicBezTo>
                          <a:pt x="74229" y="54292"/>
                          <a:pt x="71374" y="54292"/>
                          <a:pt x="69471" y="55245"/>
                        </a:cubicBezTo>
                        <a:cubicBezTo>
                          <a:pt x="53293" y="58102"/>
                          <a:pt x="32356" y="55245"/>
                          <a:pt x="17130" y="52388"/>
                        </a:cubicBezTo>
                        <a:cubicBezTo>
                          <a:pt x="11420" y="51435"/>
                          <a:pt x="5710" y="49530"/>
                          <a:pt x="0" y="46672"/>
                        </a:cubicBezTo>
                        <a:lnTo>
                          <a:pt x="5710" y="0"/>
                        </a:lnTo>
                        <a:lnTo>
                          <a:pt x="68519" y="0"/>
                        </a:lnTo>
                        <a:lnTo>
                          <a:pt x="76132" y="53340"/>
                        </a:lnTo>
                        <a:close/>
                      </a:path>
                    </a:pathLst>
                  </a:custGeom>
                  <a:solidFill>
                    <a:srgbClr val="C4C6C6">
                      <a:alpha val="3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32"/>
                  <p:cNvSpPr/>
                  <p:nvPr/>
                </p:nvSpPr>
                <p:spPr>
                  <a:xfrm>
                    <a:off x="5725806" y="3546157"/>
                    <a:ext cx="138941" cy="68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941" h="68580" extrusionOk="0">
                        <a:moveTo>
                          <a:pt x="138941" y="68580"/>
                        </a:moveTo>
                        <a:lnTo>
                          <a:pt x="0" y="68580"/>
                        </a:lnTo>
                        <a:lnTo>
                          <a:pt x="8565" y="0"/>
                        </a:lnTo>
                        <a:lnTo>
                          <a:pt x="13037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32"/>
                  <p:cNvSpPr/>
                  <p:nvPr/>
                </p:nvSpPr>
                <p:spPr>
                  <a:xfrm>
                    <a:off x="5725806" y="3209925"/>
                    <a:ext cx="138941" cy="117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941" h="117157" extrusionOk="0">
                        <a:moveTo>
                          <a:pt x="138941" y="0"/>
                        </a:moveTo>
                        <a:lnTo>
                          <a:pt x="138941" y="47625"/>
                        </a:lnTo>
                        <a:cubicBezTo>
                          <a:pt x="138941" y="85725"/>
                          <a:pt x="107537" y="117158"/>
                          <a:pt x="69471" y="117158"/>
                        </a:cubicBezTo>
                        <a:cubicBezTo>
                          <a:pt x="31404" y="117158"/>
                          <a:pt x="0" y="85725"/>
                          <a:pt x="0" y="47625"/>
                        </a:cubicBezTo>
                        <a:lnTo>
                          <a:pt x="0" y="0"/>
                        </a:lnTo>
                        <a:lnTo>
                          <a:pt x="13894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32"/>
                  <p:cNvSpPr/>
                  <p:nvPr/>
                </p:nvSpPr>
                <p:spPr>
                  <a:xfrm>
                    <a:off x="5725806" y="3209925"/>
                    <a:ext cx="139893" cy="4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93" h="47625" extrusionOk="0">
                        <a:moveTo>
                          <a:pt x="0" y="0"/>
                        </a:moveTo>
                        <a:lnTo>
                          <a:pt x="139893" y="0"/>
                        </a:lnTo>
                        <a:lnTo>
                          <a:pt x="139893" y="47625"/>
                        </a:lnTo>
                        <a:lnTo>
                          <a:pt x="0" y="4762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32"/>
                  <p:cNvSpPr/>
                  <p:nvPr/>
                </p:nvSpPr>
                <p:spPr>
                  <a:xfrm>
                    <a:off x="5725806" y="3209925"/>
                    <a:ext cx="139893" cy="2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93" h="23812" extrusionOk="0">
                        <a:moveTo>
                          <a:pt x="0" y="0"/>
                        </a:moveTo>
                        <a:lnTo>
                          <a:pt x="139893" y="0"/>
                        </a:lnTo>
                        <a:lnTo>
                          <a:pt x="139893" y="23813"/>
                        </a:lnTo>
                        <a:lnTo>
                          <a:pt x="0" y="23813"/>
                        </a:ln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32"/>
                  <p:cNvSpPr/>
                  <p:nvPr/>
                </p:nvSpPr>
                <p:spPr>
                  <a:xfrm>
                    <a:off x="3798708" y="3593782"/>
                    <a:ext cx="388274" cy="638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274" h="63817" extrusionOk="0">
                        <a:moveTo>
                          <a:pt x="0" y="0"/>
                        </a:moveTo>
                        <a:lnTo>
                          <a:pt x="388275" y="0"/>
                        </a:lnTo>
                        <a:lnTo>
                          <a:pt x="388275" y="63818"/>
                        </a:lnTo>
                        <a:lnTo>
                          <a:pt x="0" y="638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32"/>
                  <p:cNvSpPr/>
                  <p:nvPr/>
                </p:nvSpPr>
                <p:spPr>
                  <a:xfrm>
                    <a:off x="3504647" y="3136582"/>
                    <a:ext cx="294060" cy="313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060" h="313372" extrusionOk="0">
                        <a:moveTo>
                          <a:pt x="294061" y="0"/>
                        </a:moveTo>
                        <a:lnTo>
                          <a:pt x="294061" y="313372"/>
                        </a:lnTo>
                        <a:lnTo>
                          <a:pt x="194137" y="249555"/>
                        </a:lnTo>
                        <a:lnTo>
                          <a:pt x="0" y="12477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32"/>
                  <p:cNvSpPr/>
                  <p:nvPr/>
                </p:nvSpPr>
                <p:spPr>
                  <a:xfrm>
                    <a:off x="3647395" y="4431982"/>
                    <a:ext cx="2480008" cy="215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0008" h="215265" extrusionOk="0">
                        <a:moveTo>
                          <a:pt x="2480009" y="107633"/>
                        </a:moveTo>
                        <a:cubicBezTo>
                          <a:pt x="2480009" y="167076"/>
                          <a:pt x="1924840" y="215265"/>
                          <a:pt x="1240004" y="215265"/>
                        </a:cubicBezTo>
                        <a:cubicBezTo>
                          <a:pt x="555169" y="215265"/>
                          <a:pt x="0" y="167076"/>
                          <a:pt x="0" y="107633"/>
                        </a:cubicBezTo>
                        <a:cubicBezTo>
                          <a:pt x="0" y="48189"/>
                          <a:pt x="555169" y="0"/>
                          <a:pt x="1240004" y="0"/>
                        </a:cubicBezTo>
                        <a:cubicBezTo>
                          <a:pt x="1924840" y="0"/>
                          <a:pt x="2480009" y="48189"/>
                          <a:pt x="2480009" y="107633"/>
                        </a:cubicBezTo>
                        <a:close/>
                      </a:path>
                    </a:pathLst>
                  </a:custGeom>
                  <a:solidFill>
                    <a:srgbClr val="C4C6C6">
                      <a:alpha val="3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32"/>
                  <p:cNvSpPr/>
                  <p:nvPr/>
                </p:nvSpPr>
                <p:spPr>
                  <a:xfrm>
                    <a:off x="3698785" y="3136582"/>
                    <a:ext cx="99923" cy="312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23" h="312420" extrusionOk="0">
                        <a:moveTo>
                          <a:pt x="99924" y="0"/>
                        </a:moveTo>
                        <a:lnTo>
                          <a:pt x="99924" y="312420"/>
                        </a:lnTo>
                        <a:lnTo>
                          <a:pt x="0" y="248602"/>
                        </a:lnTo>
                        <a:cubicBezTo>
                          <a:pt x="17130" y="140017"/>
                          <a:pt x="99924" y="0"/>
                          <a:pt x="99924" y="0"/>
                        </a:cubicBezTo>
                        <a:close/>
                      </a:path>
                    </a:pathLst>
                  </a:custGeom>
                  <a:solidFill>
                    <a:srgbClr val="3A3939">
                      <a:alpha val="215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32"/>
                  <p:cNvSpPr/>
                  <p:nvPr/>
                </p:nvSpPr>
                <p:spPr>
                  <a:xfrm>
                    <a:off x="3593151" y="4217669"/>
                    <a:ext cx="2561850" cy="315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850" h="315277" extrusionOk="0">
                        <a:moveTo>
                          <a:pt x="2561851" y="3810"/>
                        </a:moveTo>
                        <a:cubicBezTo>
                          <a:pt x="2536156" y="75248"/>
                          <a:pt x="2505703" y="134303"/>
                          <a:pt x="2477154" y="180975"/>
                        </a:cubicBezTo>
                        <a:cubicBezTo>
                          <a:pt x="2459072" y="209550"/>
                          <a:pt x="2440991" y="232410"/>
                          <a:pt x="2425764" y="250508"/>
                        </a:cubicBezTo>
                        <a:cubicBezTo>
                          <a:pt x="2388650" y="292418"/>
                          <a:pt x="2335357" y="315278"/>
                          <a:pt x="2279210" y="315278"/>
                        </a:cubicBezTo>
                        <a:lnTo>
                          <a:pt x="162733" y="315278"/>
                        </a:lnTo>
                        <a:cubicBezTo>
                          <a:pt x="101827" y="315278"/>
                          <a:pt x="52341" y="265748"/>
                          <a:pt x="52341" y="203835"/>
                        </a:cubicBezTo>
                        <a:cubicBezTo>
                          <a:pt x="52341" y="195263"/>
                          <a:pt x="52341" y="187643"/>
                          <a:pt x="51389" y="180023"/>
                        </a:cubicBezTo>
                        <a:cubicBezTo>
                          <a:pt x="47583" y="112395"/>
                          <a:pt x="25695" y="54293"/>
                          <a:pt x="0" y="0"/>
                        </a:cubicBezTo>
                        <a:lnTo>
                          <a:pt x="2555189" y="0"/>
                        </a:lnTo>
                        <a:cubicBezTo>
                          <a:pt x="2554238" y="0"/>
                          <a:pt x="2557093" y="1905"/>
                          <a:pt x="2561851" y="381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32"/>
                  <p:cNvSpPr/>
                  <p:nvPr/>
                </p:nvSpPr>
                <p:spPr>
                  <a:xfrm>
                    <a:off x="5078851" y="4272915"/>
                    <a:ext cx="964215" cy="60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215" h="60292" extrusionOk="0">
                        <a:moveTo>
                          <a:pt x="907708" y="0"/>
                        </a:moveTo>
                        <a:cubicBezTo>
                          <a:pt x="907708" y="0"/>
                          <a:pt x="62640" y="0"/>
                          <a:pt x="36946" y="0"/>
                        </a:cubicBezTo>
                        <a:cubicBezTo>
                          <a:pt x="11251" y="0"/>
                          <a:pt x="-17299" y="22860"/>
                          <a:pt x="13154" y="44767"/>
                        </a:cubicBezTo>
                        <a:cubicBezTo>
                          <a:pt x="36946" y="62865"/>
                          <a:pt x="73108" y="57150"/>
                          <a:pt x="99755" y="59055"/>
                        </a:cubicBezTo>
                        <a:cubicBezTo>
                          <a:pt x="157806" y="61913"/>
                          <a:pt x="215856" y="59055"/>
                          <a:pt x="273907" y="58103"/>
                        </a:cubicBezTo>
                        <a:cubicBezTo>
                          <a:pt x="396670" y="57150"/>
                          <a:pt x="518482" y="53340"/>
                          <a:pt x="641246" y="53340"/>
                        </a:cubicBezTo>
                        <a:cubicBezTo>
                          <a:pt x="724991" y="53340"/>
                          <a:pt x="811591" y="64770"/>
                          <a:pt x="895337" y="55245"/>
                        </a:cubicBezTo>
                        <a:cubicBezTo>
                          <a:pt x="912467" y="53340"/>
                          <a:pt x="947678" y="49530"/>
                          <a:pt x="959098" y="34290"/>
                        </a:cubicBezTo>
                        <a:cubicBezTo>
                          <a:pt x="980034" y="7620"/>
                          <a:pt x="931500" y="0"/>
                          <a:pt x="907708" y="0"/>
                        </a:cubicBez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32"/>
                  <p:cNvSpPr/>
                  <p:nvPr/>
                </p:nvSpPr>
                <p:spPr>
                  <a:xfrm>
                    <a:off x="3644541" y="4397692"/>
                    <a:ext cx="2425764" cy="135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5764" h="135254" extrusionOk="0">
                        <a:moveTo>
                          <a:pt x="2425764" y="952"/>
                        </a:moveTo>
                        <a:cubicBezTo>
                          <a:pt x="2407683" y="29527"/>
                          <a:pt x="2389602" y="52388"/>
                          <a:pt x="2374375" y="70485"/>
                        </a:cubicBezTo>
                        <a:cubicBezTo>
                          <a:pt x="2337261" y="112395"/>
                          <a:pt x="2283968" y="135255"/>
                          <a:pt x="2227821" y="135255"/>
                        </a:cubicBezTo>
                        <a:lnTo>
                          <a:pt x="111343" y="135255"/>
                        </a:lnTo>
                        <a:cubicBezTo>
                          <a:pt x="50438" y="135255"/>
                          <a:pt x="952" y="85725"/>
                          <a:pt x="952" y="23813"/>
                        </a:cubicBezTo>
                        <a:cubicBezTo>
                          <a:pt x="952" y="15240"/>
                          <a:pt x="952" y="7620"/>
                          <a:pt x="0" y="0"/>
                        </a:cubicBezTo>
                        <a:lnTo>
                          <a:pt x="242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32"/>
                  <p:cNvSpPr/>
                  <p:nvPr/>
                </p:nvSpPr>
                <p:spPr>
                  <a:xfrm>
                    <a:off x="4186983" y="3769995"/>
                    <a:ext cx="440615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615" h="247650" extrusionOk="0">
                        <a:moveTo>
                          <a:pt x="0" y="0"/>
                        </a:moveTo>
                        <a:lnTo>
                          <a:pt x="440615" y="0"/>
                        </a:lnTo>
                        <a:lnTo>
                          <a:pt x="440615" y="247650"/>
                        </a:lnTo>
                        <a:lnTo>
                          <a:pt x="0" y="24765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32"/>
                  <p:cNvSpPr/>
                  <p:nvPr/>
                </p:nvSpPr>
                <p:spPr>
                  <a:xfrm>
                    <a:off x="4627598" y="3769995"/>
                    <a:ext cx="440615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615" h="247650" extrusionOk="0">
                        <a:moveTo>
                          <a:pt x="0" y="0"/>
                        </a:moveTo>
                        <a:lnTo>
                          <a:pt x="440616" y="0"/>
                        </a:lnTo>
                        <a:lnTo>
                          <a:pt x="440616" y="247650"/>
                        </a:lnTo>
                        <a:lnTo>
                          <a:pt x="0" y="24765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32"/>
                  <p:cNvSpPr/>
                  <p:nvPr/>
                </p:nvSpPr>
                <p:spPr>
                  <a:xfrm>
                    <a:off x="4186983" y="3769995"/>
                    <a:ext cx="881230" cy="43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230" h="43815" extrusionOk="0">
                        <a:moveTo>
                          <a:pt x="0" y="0"/>
                        </a:moveTo>
                        <a:lnTo>
                          <a:pt x="881231" y="0"/>
                        </a:lnTo>
                        <a:lnTo>
                          <a:pt x="881231" y="43815"/>
                        </a:lnTo>
                        <a:lnTo>
                          <a:pt x="0" y="43815"/>
                        </a:ln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2" name="Google Shape;552;p32"/>
                <p:cNvGrpSpPr/>
                <p:nvPr/>
              </p:nvGrpSpPr>
              <p:grpSpPr>
                <a:xfrm>
                  <a:off x="3472090" y="3020589"/>
                  <a:ext cx="2759534" cy="1521952"/>
                  <a:chOff x="3472090" y="3020589"/>
                  <a:chExt cx="2759534" cy="1521952"/>
                </a:xfrm>
              </p:grpSpPr>
              <p:sp>
                <p:nvSpPr>
                  <p:cNvPr id="553" name="Google Shape;553;p32"/>
                  <p:cNvSpPr/>
                  <p:nvPr/>
                </p:nvSpPr>
                <p:spPr>
                  <a:xfrm>
                    <a:off x="3472090" y="3020589"/>
                    <a:ext cx="2759534" cy="15219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9534" h="1521952" extrusionOk="0">
                        <a:moveTo>
                          <a:pt x="2585844" y="793221"/>
                        </a:moveTo>
                        <a:cubicBezTo>
                          <a:pt x="2528744" y="636058"/>
                          <a:pt x="2471645" y="478896"/>
                          <a:pt x="2415498" y="322686"/>
                        </a:cubicBezTo>
                        <a:cubicBezTo>
                          <a:pt x="2408836" y="305541"/>
                          <a:pt x="2397416" y="283633"/>
                          <a:pt x="2397416" y="265536"/>
                        </a:cubicBezTo>
                        <a:cubicBezTo>
                          <a:pt x="2398368" y="243628"/>
                          <a:pt x="2409788" y="214101"/>
                          <a:pt x="2402175" y="191241"/>
                        </a:cubicBezTo>
                        <a:cubicBezTo>
                          <a:pt x="2397416" y="175048"/>
                          <a:pt x="2381238" y="179811"/>
                          <a:pt x="2366963" y="179811"/>
                        </a:cubicBezTo>
                        <a:cubicBezTo>
                          <a:pt x="2340317" y="179811"/>
                          <a:pt x="2314622" y="179811"/>
                          <a:pt x="2287976" y="179811"/>
                        </a:cubicBezTo>
                        <a:cubicBezTo>
                          <a:pt x="2275605" y="179811"/>
                          <a:pt x="2251813" y="175048"/>
                          <a:pt x="2244200" y="186478"/>
                        </a:cubicBezTo>
                        <a:cubicBezTo>
                          <a:pt x="2237538" y="198861"/>
                          <a:pt x="2242297" y="235056"/>
                          <a:pt x="2244200" y="249343"/>
                        </a:cubicBezTo>
                        <a:cubicBezTo>
                          <a:pt x="2247055" y="264583"/>
                          <a:pt x="2248958" y="265536"/>
                          <a:pt x="2246103" y="278871"/>
                        </a:cubicBezTo>
                        <a:cubicBezTo>
                          <a:pt x="2237538" y="310303"/>
                          <a:pt x="2223264" y="340783"/>
                          <a:pt x="2212795" y="371263"/>
                        </a:cubicBezTo>
                        <a:cubicBezTo>
                          <a:pt x="2194714" y="419841"/>
                          <a:pt x="2177584" y="469371"/>
                          <a:pt x="2159503" y="517948"/>
                        </a:cubicBezTo>
                        <a:cubicBezTo>
                          <a:pt x="2129050" y="602721"/>
                          <a:pt x="2097646" y="688446"/>
                          <a:pt x="2067192" y="773218"/>
                        </a:cubicBezTo>
                        <a:cubicBezTo>
                          <a:pt x="2066241" y="777028"/>
                          <a:pt x="2063386" y="789411"/>
                          <a:pt x="2060531" y="792268"/>
                        </a:cubicBezTo>
                        <a:cubicBezTo>
                          <a:pt x="2053869" y="797031"/>
                          <a:pt x="2024368" y="792268"/>
                          <a:pt x="2015803" y="792268"/>
                        </a:cubicBezTo>
                        <a:cubicBezTo>
                          <a:pt x="2006287" y="792268"/>
                          <a:pt x="1968221" y="797983"/>
                          <a:pt x="1960607" y="792268"/>
                        </a:cubicBezTo>
                        <a:cubicBezTo>
                          <a:pt x="1955849" y="788458"/>
                          <a:pt x="1955849" y="762741"/>
                          <a:pt x="1954898" y="757026"/>
                        </a:cubicBezTo>
                        <a:cubicBezTo>
                          <a:pt x="1947284" y="706543"/>
                          <a:pt x="1939671" y="657013"/>
                          <a:pt x="1932058" y="606531"/>
                        </a:cubicBezTo>
                        <a:cubicBezTo>
                          <a:pt x="1931106" y="601768"/>
                          <a:pt x="1931106" y="577003"/>
                          <a:pt x="1927299" y="573193"/>
                        </a:cubicBezTo>
                        <a:cubicBezTo>
                          <a:pt x="1920638" y="567478"/>
                          <a:pt x="1886378" y="573193"/>
                          <a:pt x="1877814" y="573193"/>
                        </a:cubicBezTo>
                        <a:cubicBezTo>
                          <a:pt x="1852119" y="573193"/>
                          <a:pt x="1827376" y="573193"/>
                          <a:pt x="1801681" y="573193"/>
                        </a:cubicBezTo>
                        <a:cubicBezTo>
                          <a:pt x="1789310" y="573193"/>
                          <a:pt x="1790261" y="571288"/>
                          <a:pt x="1786455" y="578908"/>
                        </a:cubicBezTo>
                        <a:cubicBezTo>
                          <a:pt x="1781696" y="588433"/>
                          <a:pt x="1783600" y="609388"/>
                          <a:pt x="1782648" y="619866"/>
                        </a:cubicBezTo>
                        <a:cubicBezTo>
                          <a:pt x="1780745" y="641773"/>
                          <a:pt x="1778842" y="664633"/>
                          <a:pt x="1776938" y="686541"/>
                        </a:cubicBezTo>
                        <a:cubicBezTo>
                          <a:pt x="1772180" y="740833"/>
                          <a:pt x="1767422" y="796078"/>
                          <a:pt x="1762663" y="850371"/>
                        </a:cubicBezTo>
                        <a:cubicBezTo>
                          <a:pt x="1760760" y="871326"/>
                          <a:pt x="1758857" y="893233"/>
                          <a:pt x="1756953" y="914188"/>
                        </a:cubicBezTo>
                        <a:cubicBezTo>
                          <a:pt x="1756002" y="924666"/>
                          <a:pt x="1757905" y="939906"/>
                          <a:pt x="1754099" y="950383"/>
                        </a:cubicBezTo>
                        <a:cubicBezTo>
                          <a:pt x="1747437" y="968481"/>
                          <a:pt x="1716032" y="977053"/>
                          <a:pt x="1698903" y="980863"/>
                        </a:cubicBezTo>
                        <a:cubicBezTo>
                          <a:pt x="1681773" y="984673"/>
                          <a:pt x="1663692" y="985626"/>
                          <a:pt x="1645610" y="985626"/>
                        </a:cubicBezTo>
                        <a:cubicBezTo>
                          <a:pt x="1635142" y="985626"/>
                          <a:pt x="1618012" y="989436"/>
                          <a:pt x="1609447" y="985626"/>
                        </a:cubicBezTo>
                        <a:cubicBezTo>
                          <a:pt x="1603737" y="983721"/>
                          <a:pt x="1605641" y="986578"/>
                          <a:pt x="1603737" y="983721"/>
                        </a:cubicBezTo>
                        <a:cubicBezTo>
                          <a:pt x="1601834" y="980863"/>
                          <a:pt x="1603737" y="968481"/>
                          <a:pt x="1603737" y="964671"/>
                        </a:cubicBezTo>
                        <a:cubicBezTo>
                          <a:pt x="1603737" y="942763"/>
                          <a:pt x="1603737" y="919903"/>
                          <a:pt x="1603737" y="897996"/>
                        </a:cubicBezTo>
                        <a:cubicBezTo>
                          <a:pt x="1603737" y="829416"/>
                          <a:pt x="1603737" y="760836"/>
                          <a:pt x="1603737" y="692256"/>
                        </a:cubicBezTo>
                        <a:cubicBezTo>
                          <a:pt x="1603737" y="639868"/>
                          <a:pt x="1603737" y="587481"/>
                          <a:pt x="1603737" y="535093"/>
                        </a:cubicBezTo>
                        <a:cubicBezTo>
                          <a:pt x="1603737" y="513186"/>
                          <a:pt x="1610399" y="490326"/>
                          <a:pt x="1584704" y="488421"/>
                        </a:cubicBezTo>
                        <a:cubicBezTo>
                          <a:pt x="1494297" y="484611"/>
                          <a:pt x="1401987" y="488421"/>
                          <a:pt x="1310628" y="488421"/>
                        </a:cubicBezTo>
                        <a:cubicBezTo>
                          <a:pt x="1160267" y="488421"/>
                          <a:pt x="1009906" y="488421"/>
                          <a:pt x="860496" y="488421"/>
                        </a:cubicBezTo>
                        <a:cubicBezTo>
                          <a:pt x="819575" y="488421"/>
                          <a:pt x="779605" y="488421"/>
                          <a:pt x="738684" y="488421"/>
                        </a:cubicBezTo>
                        <a:cubicBezTo>
                          <a:pt x="733926" y="488421"/>
                          <a:pt x="725361" y="489373"/>
                          <a:pt x="722506" y="486516"/>
                        </a:cubicBezTo>
                        <a:cubicBezTo>
                          <a:pt x="718700" y="482706"/>
                          <a:pt x="719651" y="436986"/>
                          <a:pt x="722506" y="432223"/>
                        </a:cubicBezTo>
                        <a:cubicBezTo>
                          <a:pt x="725361" y="426508"/>
                          <a:pt x="740588" y="420793"/>
                          <a:pt x="745346" y="417936"/>
                        </a:cubicBezTo>
                        <a:cubicBezTo>
                          <a:pt x="763427" y="406506"/>
                          <a:pt x="780557" y="395076"/>
                          <a:pt x="798639" y="383646"/>
                        </a:cubicBezTo>
                        <a:cubicBezTo>
                          <a:pt x="843366" y="355071"/>
                          <a:pt x="888094" y="326496"/>
                          <a:pt x="931870" y="297921"/>
                        </a:cubicBezTo>
                        <a:cubicBezTo>
                          <a:pt x="950903" y="285538"/>
                          <a:pt x="968985" y="274108"/>
                          <a:pt x="988018" y="261726"/>
                        </a:cubicBezTo>
                        <a:cubicBezTo>
                          <a:pt x="994679" y="257916"/>
                          <a:pt x="1011809" y="251248"/>
                          <a:pt x="1015616" y="243628"/>
                        </a:cubicBezTo>
                        <a:cubicBezTo>
                          <a:pt x="1019422" y="236961"/>
                          <a:pt x="1016567" y="218863"/>
                          <a:pt x="1016567" y="211243"/>
                        </a:cubicBezTo>
                        <a:cubicBezTo>
                          <a:pt x="1016567" y="185526"/>
                          <a:pt x="1016567" y="159808"/>
                          <a:pt x="1016567" y="134091"/>
                        </a:cubicBezTo>
                        <a:cubicBezTo>
                          <a:pt x="1016567" y="126471"/>
                          <a:pt x="1019422" y="114088"/>
                          <a:pt x="1014664" y="110278"/>
                        </a:cubicBezTo>
                        <a:cubicBezTo>
                          <a:pt x="1008002" y="105516"/>
                          <a:pt x="1001341" y="104563"/>
                          <a:pt x="993727" y="104563"/>
                        </a:cubicBezTo>
                        <a:cubicBezTo>
                          <a:pt x="942338" y="104563"/>
                          <a:pt x="870964" y="104563"/>
                          <a:pt x="819575" y="104563"/>
                        </a:cubicBezTo>
                        <a:cubicBezTo>
                          <a:pt x="788170" y="104563"/>
                          <a:pt x="757717" y="104563"/>
                          <a:pt x="726313" y="104563"/>
                        </a:cubicBezTo>
                        <a:cubicBezTo>
                          <a:pt x="733926" y="80751"/>
                          <a:pt x="741539" y="56938"/>
                          <a:pt x="749153" y="33126"/>
                        </a:cubicBezTo>
                        <a:cubicBezTo>
                          <a:pt x="753911" y="18838"/>
                          <a:pt x="761524" y="6456"/>
                          <a:pt x="743443" y="1693"/>
                        </a:cubicBezTo>
                        <a:cubicBezTo>
                          <a:pt x="731071" y="-1164"/>
                          <a:pt x="713941" y="1693"/>
                          <a:pt x="701570" y="1693"/>
                        </a:cubicBezTo>
                        <a:cubicBezTo>
                          <a:pt x="676827" y="1693"/>
                          <a:pt x="652084" y="1693"/>
                          <a:pt x="627341" y="1693"/>
                        </a:cubicBezTo>
                        <a:cubicBezTo>
                          <a:pt x="518852" y="1693"/>
                          <a:pt x="410364" y="-2117"/>
                          <a:pt x="302827" y="1693"/>
                        </a:cubicBezTo>
                        <a:cubicBezTo>
                          <a:pt x="285697" y="2646"/>
                          <a:pt x="282842" y="8361"/>
                          <a:pt x="287601" y="25506"/>
                        </a:cubicBezTo>
                        <a:cubicBezTo>
                          <a:pt x="295214" y="52176"/>
                          <a:pt x="304730" y="77893"/>
                          <a:pt x="312344" y="104563"/>
                        </a:cubicBezTo>
                        <a:cubicBezTo>
                          <a:pt x="228598" y="104563"/>
                          <a:pt x="144853" y="104563"/>
                          <a:pt x="61107" y="104563"/>
                        </a:cubicBezTo>
                        <a:cubicBezTo>
                          <a:pt x="54446" y="104563"/>
                          <a:pt x="27799" y="100753"/>
                          <a:pt x="23041" y="104563"/>
                        </a:cubicBezTo>
                        <a:cubicBezTo>
                          <a:pt x="19234" y="108373"/>
                          <a:pt x="22089" y="131233"/>
                          <a:pt x="22089" y="136948"/>
                        </a:cubicBezTo>
                        <a:cubicBezTo>
                          <a:pt x="22089" y="162666"/>
                          <a:pt x="22089" y="188383"/>
                          <a:pt x="22089" y="214101"/>
                        </a:cubicBezTo>
                        <a:cubicBezTo>
                          <a:pt x="22089" y="222673"/>
                          <a:pt x="19234" y="237913"/>
                          <a:pt x="23041" y="245533"/>
                        </a:cubicBezTo>
                        <a:cubicBezTo>
                          <a:pt x="27799" y="252201"/>
                          <a:pt x="44929" y="258868"/>
                          <a:pt x="51591" y="263631"/>
                        </a:cubicBezTo>
                        <a:cubicBezTo>
                          <a:pt x="69672" y="275061"/>
                          <a:pt x="87753" y="286491"/>
                          <a:pt x="105835" y="298873"/>
                        </a:cubicBezTo>
                        <a:cubicBezTo>
                          <a:pt x="151514" y="328401"/>
                          <a:pt x="197194" y="357928"/>
                          <a:pt x="242873" y="386503"/>
                        </a:cubicBezTo>
                        <a:cubicBezTo>
                          <a:pt x="260003" y="396981"/>
                          <a:pt x="276181" y="408411"/>
                          <a:pt x="293311" y="418888"/>
                        </a:cubicBezTo>
                        <a:cubicBezTo>
                          <a:pt x="298069" y="421746"/>
                          <a:pt x="312344" y="427461"/>
                          <a:pt x="315199" y="433176"/>
                        </a:cubicBezTo>
                        <a:cubicBezTo>
                          <a:pt x="317102" y="436986"/>
                          <a:pt x="315199" y="446511"/>
                          <a:pt x="315199" y="451273"/>
                        </a:cubicBezTo>
                        <a:cubicBezTo>
                          <a:pt x="315199" y="467466"/>
                          <a:pt x="315199" y="484611"/>
                          <a:pt x="315199" y="500803"/>
                        </a:cubicBezTo>
                        <a:cubicBezTo>
                          <a:pt x="315199" y="602721"/>
                          <a:pt x="315199" y="704638"/>
                          <a:pt x="315199" y="806556"/>
                        </a:cubicBezTo>
                        <a:cubicBezTo>
                          <a:pt x="315199" y="816081"/>
                          <a:pt x="321860" y="863706"/>
                          <a:pt x="314247" y="870373"/>
                        </a:cubicBezTo>
                        <a:cubicBezTo>
                          <a:pt x="310440" y="874183"/>
                          <a:pt x="287601" y="870373"/>
                          <a:pt x="282842" y="870373"/>
                        </a:cubicBezTo>
                        <a:cubicBezTo>
                          <a:pt x="260954" y="870373"/>
                          <a:pt x="238115" y="870373"/>
                          <a:pt x="216227" y="870373"/>
                        </a:cubicBezTo>
                        <a:cubicBezTo>
                          <a:pt x="162934" y="870373"/>
                          <a:pt x="108690" y="870373"/>
                          <a:pt x="55397" y="870373"/>
                        </a:cubicBezTo>
                        <a:cubicBezTo>
                          <a:pt x="43026" y="870373"/>
                          <a:pt x="4008" y="869421"/>
                          <a:pt x="2105" y="870373"/>
                        </a:cubicBezTo>
                        <a:cubicBezTo>
                          <a:pt x="-3605" y="875136"/>
                          <a:pt x="4008" y="919903"/>
                          <a:pt x="4960" y="926571"/>
                        </a:cubicBezTo>
                        <a:cubicBezTo>
                          <a:pt x="15428" y="1016106"/>
                          <a:pt x="57301" y="1093258"/>
                          <a:pt x="96318" y="1172316"/>
                        </a:cubicBezTo>
                        <a:cubicBezTo>
                          <a:pt x="115351" y="1211368"/>
                          <a:pt x="134385" y="1251373"/>
                          <a:pt x="145804" y="1293283"/>
                        </a:cubicBezTo>
                        <a:cubicBezTo>
                          <a:pt x="152466" y="1316143"/>
                          <a:pt x="156273" y="1339004"/>
                          <a:pt x="159128" y="1362816"/>
                        </a:cubicBezTo>
                        <a:cubicBezTo>
                          <a:pt x="161031" y="1384723"/>
                          <a:pt x="159128" y="1407583"/>
                          <a:pt x="164837" y="1429491"/>
                        </a:cubicBezTo>
                        <a:cubicBezTo>
                          <a:pt x="181967" y="1499976"/>
                          <a:pt x="245728" y="1521883"/>
                          <a:pt x="309489" y="1521883"/>
                        </a:cubicBezTo>
                        <a:cubicBezTo>
                          <a:pt x="356120" y="1521883"/>
                          <a:pt x="402751" y="1521883"/>
                          <a:pt x="450333" y="1521883"/>
                        </a:cubicBezTo>
                        <a:cubicBezTo>
                          <a:pt x="626389" y="1521883"/>
                          <a:pt x="801494" y="1521883"/>
                          <a:pt x="977549" y="1521883"/>
                        </a:cubicBezTo>
                        <a:cubicBezTo>
                          <a:pt x="1197381" y="1521883"/>
                          <a:pt x="1416262" y="1521883"/>
                          <a:pt x="1636094" y="1521883"/>
                        </a:cubicBezTo>
                        <a:cubicBezTo>
                          <a:pt x="1820714" y="1521883"/>
                          <a:pt x="2005335" y="1521883"/>
                          <a:pt x="2189956" y="1521883"/>
                        </a:cubicBezTo>
                        <a:cubicBezTo>
                          <a:pt x="2244200" y="1521883"/>
                          <a:pt x="2298444" y="1521883"/>
                          <a:pt x="2351737" y="1521883"/>
                        </a:cubicBezTo>
                        <a:cubicBezTo>
                          <a:pt x="2394561" y="1521883"/>
                          <a:pt x="2435483" y="1523788"/>
                          <a:pt x="2475452" y="1507596"/>
                        </a:cubicBezTo>
                        <a:cubicBezTo>
                          <a:pt x="2539213" y="1481879"/>
                          <a:pt x="2580134" y="1424729"/>
                          <a:pt x="2614393" y="1368531"/>
                        </a:cubicBezTo>
                        <a:cubicBezTo>
                          <a:pt x="2652459" y="1305666"/>
                          <a:pt x="2681009" y="1238038"/>
                          <a:pt x="2702897" y="1168506"/>
                        </a:cubicBezTo>
                        <a:cubicBezTo>
                          <a:pt x="2730495" y="1081829"/>
                          <a:pt x="2747625" y="991341"/>
                          <a:pt x="2754286" y="900853"/>
                        </a:cubicBezTo>
                        <a:cubicBezTo>
                          <a:pt x="2756190" y="877041"/>
                          <a:pt x="2757141" y="852276"/>
                          <a:pt x="2758093" y="828463"/>
                        </a:cubicBezTo>
                        <a:cubicBezTo>
                          <a:pt x="2758093" y="823701"/>
                          <a:pt x="2761899" y="797983"/>
                          <a:pt x="2757141" y="794173"/>
                        </a:cubicBezTo>
                        <a:cubicBezTo>
                          <a:pt x="2749528" y="788458"/>
                          <a:pt x="2712413" y="794173"/>
                          <a:pt x="2702897" y="794173"/>
                        </a:cubicBezTo>
                        <a:cubicBezTo>
                          <a:pt x="2664831" y="793221"/>
                          <a:pt x="2624861" y="793221"/>
                          <a:pt x="2585844" y="793221"/>
                        </a:cubicBezTo>
                        <a:close/>
                        <a:moveTo>
                          <a:pt x="2565859" y="793221"/>
                        </a:moveTo>
                        <a:cubicBezTo>
                          <a:pt x="2545874" y="793221"/>
                          <a:pt x="2525890" y="793221"/>
                          <a:pt x="2504953" y="793221"/>
                        </a:cubicBezTo>
                        <a:cubicBezTo>
                          <a:pt x="2491630" y="793221"/>
                          <a:pt x="2477355" y="793221"/>
                          <a:pt x="2464032" y="793221"/>
                        </a:cubicBezTo>
                        <a:cubicBezTo>
                          <a:pt x="2457370" y="793221"/>
                          <a:pt x="2437386" y="797031"/>
                          <a:pt x="2431676" y="793221"/>
                        </a:cubicBezTo>
                        <a:cubicBezTo>
                          <a:pt x="2421208" y="787506"/>
                          <a:pt x="2422159" y="742738"/>
                          <a:pt x="2420256" y="729403"/>
                        </a:cubicBezTo>
                        <a:cubicBezTo>
                          <a:pt x="2405981" y="616056"/>
                          <a:pt x="2390755" y="503661"/>
                          <a:pt x="2376480" y="390313"/>
                        </a:cubicBezTo>
                        <a:cubicBezTo>
                          <a:pt x="2373625" y="368406"/>
                          <a:pt x="2370770" y="346498"/>
                          <a:pt x="2367915" y="325543"/>
                        </a:cubicBezTo>
                        <a:cubicBezTo>
                          <a:pt x="2365060" y="301731"/>
                          <a:pt x="2366012" y="310303"/>
                          <a:pt x="2383142" y="290301"/>
                        </a:cubicBezTo>
                        <a:cubicBezTo>
                          <a:pt x="2436434" y="436986"/>
                          <a:pt x="2489727" y="583671"/>
                          <a:pt x="2543019" y="730356"/>
                        </a:cubicBezTo>
                        <a:cubicBezTo>
                          <a:pt x="2550632" y="751311"/>
                          <a:pt x="2558246" y="772266"/>
                          <a:pt x="2565859" y="793221"/>
                        </a:cubicBezTo>
                        <a:close/>
                        <a:moveTo>
                          <a:pt x="2264185" y="247438"/>
                        </a:moveTo>
                        <a:cubicBezTo>
                          <a:pt x="2304154" y="247438"/>
                          <a:pt x="2343172" y="247438"/>
                          <a:pt x="2383142" y="247438"/>
                        </a:cubicBezTo>
                        <a:cubicBezTo>
                          <a:pt x="2371722" y="313161"/>
                          <a:pt x="2274653" y="313161"/>
                          <a:pt x="2264185" y="247438"/>
                        </a:cubicBezTo>
                        <a:close/>
                        <a:moveTo>
                          <a:pt x="2323187" y="316971"/>
                        </a:moveTo>
                        <a:cubicBezTo>
                          <a:pt x="2330801" y="316971"/>
                          <a:pt x="2339365" y="316018"/>
                          <a:pt x="2346979" y="313161"/>
                        </a:cubicBezTo>
                        <a:cubicBezTo>
                          <a:pt x="2355543" y="380788"/>
                          <a:pt x="2365060" y="448416"/>
                          <a:pt x="2373625" y="516043"/>
                        </a:cubicBezTo>
                        <a:cubicBezTo>
                          <a:pt x="2340317" y="516043"/>
                          <a:pt x="2307009" y="516043"/>
                          <a:pt x="2273701" y="516043"/>
                        </a:cubicBezTo>
                        <a:cubicBezTo>
                          <a:pt x="2282266" y="448416"/>
                          <a:pt x="2291783" y="380788"/>
                          <a:pt x="2300348" y="313161"/>
                        </a:cubicBezTo>
                        <a:cubicBezTo>
                          <a:pt x="2307009" y="316018"/>
                          <a:pt x="2315574" y="316971"/>
                          <a:pt x="2323187" y="316971"/>
                        </a:cubicBezTo>
                        <a:close/>
                        <a:moveTo>
                          <a:pt x="2270846" y="535093"/>
                        </a:moveTo>
                        <a:cubicBezTo>
                          <a:pt x="2299396" y="535093"/>
                          <a:pt x="2328897" y="535093"/>
                          <a:pt x="2357447" y="535093"/>
                        </a:cubicBezTo>
                        <a:cubicBezTo>
                          <a:pt x="2369818" y="535093"/>
                          <a:pt x="2371722" y="532236"/>
                          <a:pt x="2376480" y="540808"/>
                        </a:cubicBezTo>
                        <a:cubicBezTo>
                          <a:pt x="2382190" y="551286"/>
                          <a:pt x="2380286" y="572241"/>
                          <a:pt x="2382190" y="583671"/>
                        </a:cubicBezTo>
                        <a:cubicBezTo>
                          <a:pt x="2343172" y="583671"/>
                          <a:pt x="2303202" y="583671"/>
                          <a:pt x="2264185" y="583671"/>
                        </a:cubicBezTo>
                        <a:cubicBezTo>
                          <a:pt x="2266088" y="567478"/>
                          <a:pt x="2268943" y="551286"/>
                          <a:pt x="2270846" y="535093"/>
                        </a:cubicBezTo>
                        <a:close/>
                        <a:moveTo>
                          <a:pt x="2261330" y="603673"/>
                        </a:moveTo>
                        <a:cubicBezTo>
                          <a:pt x="2289879" y="603673"/>
                          <a:pt x="2317477" y="603673"/>
                          <a:pt x="2346027" y="603673"/>
                        </a:cubicBezTo>
                        <a:cubicBezTo>
                          <a:pt x="2352689" y="603673"/>
                          <a:pt x="2377432" y="599863"/>
                          <a:pt x="2383142" y="603673"/>
                        </a:cubicBezTo>
                        <a:cubicBezTo>
                          <a:pt x="2385996" y="605578"/>
                          <a:pt x="2385996" y="615103"/>
                          <a:pt x="2385996" y="618913"/>
                        </a:cubicBezTo>
                        <a:cubicBezTo>
                          <a:pt x="2393610" y="677016"/>
                          <a:pt x="2401223" y="735118"/>
                          <a:pt x="2408836" y="793221"/>
                        </a:cubicBezTo>
                        <a:cubicBezTo>
                          <a:pt x="2351737" y="793221"/>
                          <a:pt x="2293686" y="793221"/>
                          <a:pt x="2236587" y="793221"/>
                        </a:cubicBezTo>
                        <a:cubicBezTo>
                          <a:pt x="2245152" y="729403"/>
                          <a:pt x="2253717" y="666538"/>
                          <a:pt x="2261330" y="603673"/>
                        </a:cubicBezTo>
                        <a:close/>
                        <a:moveTo>
                          <a:pt x="2383142" y="198861"/>
                        </a:moveTo>
                        <a:cubicBezTo>
                          <a:pt x="2383142" y="205528"/>
                          <a:pt x="2385996" y="223626"/>
                          <a:pt x="2382190" y="227436"/>
                        </a:cubicBezTo>
                        <a:cubicBezTo>
                          <a:pt x="2378383" y="231246"/>
                          <a:pt x="2351737" y="227436"/>
                          <a:pt x="2346979" y="227436"/>
                        </a:cubicBezTo>
                        <a:cubicBezTo>
                          <a:pt x="2328897" y="227436"/>
                          <a:pt x="2310816" y="227436"/>
                          <a:pt x="2292735" y="227436"/>
                        </a:cubicBezTo>
                        <a:cubicBezTo>
                          <a:pt x="2287976" y="227436"/>
                          <a:pt x="2266088" y="230293"/>
                          <a:pt x="2263233" y="227436"/>
                        </a:cubicBezTo>
                        <a:cubicBezTo>
                          <a:pt x="2261330" y="225531"/>
                          <a:pt x="2262281" y="199813"/>
                          <a:pt x="2264185" y="198861"/>
                        </a:cubicBezTo>
                        <a:cubicBezTo>
                          <a:pt x="2267991" y="195051"/>
                          <a:pt x="2292735" y="198861"/>
                          <a:pt x="2297493" y="198861"/>
                        </a:cubicBezTo>
                        <a:cubicBezTo>
                          <a:pt x="2326042" y="198861"/>
                          <a:pt x="2354592" y="198861"/>
                          <a:pt x="2383142" y="198861"/>
                        </a:cubicBezTo>
                        <a:close/>
                        <a:moveTo>
                          <a:pt x="2263233" y="289348"/>
                        </a:moveTo>
                        <a:cubicBezTo>
                          <a:pt x="2278460" y="306493"/>
                          <a:pt x="2282266" y="299826"/>
                          <a:pt x="2279411" y="320781"/>
                        </a:cubicBezTo>
                        <a:cubicBezTo>
                          <a:pt x="2277508" y="337926"/>
                          <a:pt x="2274653" y="355071"/>
                          <a:pt x="2272750" y="372216"/>
                        </a:cubicBezTo>
                        <a:cubicBezTo>
                          <a:pt x="2265136" y="427461"/>
                          <a:pt x="2258475" y="482706"/>
                          <a:pt x="2250862" y="537951"/>
                        </a:cubicBezTo>
                        <a:cubicBezTo>
                          <a:pt x="2243248" y="596053"/>
                          <a:pt x="2235635" y="653203"/>
                          <a:pt x="2228022" y="711306"/>
                        </a:cubicBezTo>
                        <a:cubicBezTo>
                          <a:pt x="2225167" y="730356"/>
                          <a:pt x="2223264" y="749406"/>
                          <a:pt x="2220409" y="769408"/>
                        </a:cubicBezTo>
                        <a:cubicBezTo>
                          <a:pt x="2219457" y="773218"/>
                          <a:pt x="2220409" y="790363"/>
                          <a:pt x="2217554" y="793221"/>
                        </a:cubicBezTo>
                        <a:cubicBezTo>
                          <a:pt x="2215651" y="795126"/>
                          <a:pt x="2202327" y="793221"/>
                          <a:pt x="2199472" y="793221"/>
                        </a:cubicBezTo>
                        <a:cubicBezTo>
                          <a:pt x="2183294" y="793221"/>
                          <a:pt x="2168068" y="793221"/>
                          <a:pt x="2151890" y="793221"/>
                        </a:cubicBezTo>
                        <a:cubicBezTo>
                          <a:pt x="2128098" y="793221"/>
                          <a:pt x="2104307" y="793221"/>
                          <a:pt x="2080516" y="793221"/>
                        </a:cubicBezTo>
                        <a:cubicBezTo>
                          <a:pt x="2133808" y="646536"/>
                          <a:pt x="2187101" y="499851"/>
                          <a:pt x="2240394" y="353166"/>
                        </a:cubicBezTo>
                        <a:cubicBezTo>
                          <a:pt x="2248007" y="331258"/>
                          <a:pt x="2255620" y="310303"/>
                          <a:pt x="2263233" y="289348"/>
                        </a:cubicBezTo>
                        <a:close/>
                        <a:moveTo>
                          <a:pt x="1911121" y="593196"/>
                        </a:moveTo>
                        <a:cubicBezTo>
                          <a:pt x="1913025" y="602721"/>
                          <a:pt x="1913976" y="613198"/>
                          <a:pt x="1915880" y="622723"/>
                        </a:cubicBezTo>
                        <a:cubicBezTo>
                          <a:pt x="1878765" y="622723"/>
                          <a:pt x="1840699" y="622723"/>
                          <a:pt x="1803584" y="622723"/>
                        </a:cubicBezTo>
                        <a:cubicBezTo>
                          <a:pt x="1804536" y="617008"/>
                          <a:pt x="1802633" y="596053"/>
                          <a:pt x="1806440" y="593196"/>
                        </a:cubicBezTo>
                        <a:cubicBezTo>
                          <a:pt x="1810246" y="590338"/>
                          <a:pt x="1831183" y="593196"/>
                          <a:pt x="1835941" y="593196"/>
                        </a:cubicBezTo>
                        <a:cubicBezTo>
                          <a:pt x="1860684" y="593196"/>
                          <a:pt x="1886378" y="593196"/>
                          <a:pt x="1911121" y="593196"/>
                        </a:cubicBezTo>
                        <a:close/>
                        <a:moveTo>
                          <a:pt x="1801681" y="642726"/>
                        </a:moveTo>
                        <a:cubicBezTo>
                          <a:pt x="1825473" y="642726"/>
                          <a:pt x="1849264" y="642726"/>
                          <a:pt x="1873055" y="642726"/>
                        </a:cubicBezTo>
                        <a:cubicBezTo>
                          <a:pt x="1887330" y="642726"/>
                          <a:pt x="1913025" y="637011"/>
                          <a:pt x="1919686" y="648441"/>
                        </a:cubicBezTo>
                        <a:cubicBezTo>
                          <a:pt x="1923493" y="656061"/>
                          <a:pt x="1923493" y="672253"/>
                          <a:pt x="1924444" y="679873"/>
                        </a:cubicBezTo>
                        <a:cubicBezTo>
                          <a:pt x="1927299" y="696066"/>
                          <a:pt x="1929203" y="712258"/>
                          <a:pt x="1932058" y="728451"/>
                        </a:cubicBezTo>
                        <a:cubicBezTo>
                          <a:pt x="1934913" y="750358"/>
                          <a:pt x="1938719" y="771313"/>
                          <a:pt x="1941574" y="793221"/>
                        </a:cubicBezTo>
                        <a:cubicBezTo>
                          <a:pt x="1905411" y="793221"/>
                          <a:pt x="1869249" y="793221"/>
                          <a:pt x="1840699" y="817986"/>
                        </a:cubicBezTo>
                        <a:cubicBezTo>
                          <a:pt x="1808343" y="846561"/>
                          <a:pt x="1800730" y="893233"/>
                          <a:pt x="1777890" y="928476"/>
                        </a:cubicBezTo>
                        <a:cubicBezTo>
                          <a:pt x="1785503" y="833226"/>
                          <a:pt x="1793116" y="737976"/>
                          <a:pt x="1801681" y="642726"/>
                        </a:cubicBezTo>
                        <a:close/>
                        <a:moveTo>
                          <a:pt x="724410" y="987531"/>
                        </a:moveTo>
                        <a:cubicBezTo>
                          <a:pt x="724410" y="943716"/>
                          <a:pt x="724410" y="898948"/>
                          <a:pt x="724410" y="855133"/>
                        </a:cubicBezTo>
                        <a:cubicBezTo>
                          <a:pt x="724410" y="837988"/>
                          <a:pt x="715845" y="766551"/>
                          <a:pt x="728216" y="758931"/>
                        </a:cubicBezTo>
                        <a:cubicBezTo>
                          <a:pt x="736781" y="754168"/>
                          <a:pt x="762476" y="758931"/>
                          <a:pt x="771992" y="758931"/>
                        </a:cubicBezTo>
                        <a:cubicBezTo>
                          <a:pt x="797687" y="758931"/>
                          <a:pt x="823382" y="758931"/>
                          <a:pt x="849076" y="758931"/>
                        </a:cubicBezTo>
                        <a:cubicBezTo>
                          <a:pt x="910934" y="758931"/>
                          <a:pt x="972791" y="758931"/>
                          <a:pt x="1034649" y="758931"/>
                        </a:cubicBezTo>
                        <a:cubicBezTo>
                          <a:pt x="1058440" y="758931"/>
                          <a:pt x="1082231" y="758931"/>
                          <a:pt x="1106023" y="758931"/>
                        </a:cubicBezTo>
                        <a:cubicBezTo>
                          <a:pt x="1112684" y="758931"/>
                          <a:pt x="1138379" y="755121"/>
                          <a:pt x="1144089" y="758931"/>
                        </a:cubicBezTo>
                        <a:cubicBezTo>
                          <a:pt x="1147895" y="762741"/>
                          <a:pt x="1145992" y="777981"/>
                          <a:pt x="1145992" y="784648"/>
                        </a:cubicBezTo>
                        <a:cubicBezTo>
                          <a:pt x="1145992" y="812271"/>
                          <a:pt x="1145992" y="840846"/>
                          <a:pt x="1145992" y="868468"/>
                        </a:cubicBezTo>
                        <a:cubicBezTo>
                          <a:pt x="1145992" y="897043"/>
                          <a:pt x="1145992" y="924666"/>
                          <a:pt x="1145992" y="953241"/>
                        </a:cubicBezTo>
                        <a:cubicBezTo>
                          <a:pt x="1145992" y="958003"/>
                          <a:pt x="1149799" y="984673"/>
                          <a:pt x="1145992" y="988483"/>
                        </a:cubicBezTo>
                        <a:cubicBezTo>
                          <a:pt x="1142185" y="992293"/>
                          <a:pt x="1119346" y="988483"/>
                          <a:pt x="1114587" y="988483"/>
                        </a:cubicBezTo>
                        <a:cubicBezTo>
                          <a:pt x="1091748" y="988483"/>
                          <a:pt x="1067956" y="988483"/>
                          <a:pt x="1045117" y="988483"/>
                        </a:cubicBezTo>
                        <a:cubicBezTo>
                          <a:pt x="937580" y="987531"/>
                          <a:pt x="830995" y="987531"/>
                          <a:pt x="724410" y="987531"/>
                        </a:cubicBezTo>
                        <a:close/>
                        <a:moveTo>
                          <a:pt x="705376" y="499851"/>
                        </a:moveTo>
                        <a:cubicBezTo>
                          <a:pt x="705376" y="513186"/>
                          <a:pt x="711086" y="557953"/>
                          <a:pt x="702522" y="563668"/>
                        </a:cubicBezTo>
                        <a:cubicBezTo>
                          <a:pt x="692053" y="570336"/>
                          <a:pt x="654939" y="563668"/>
                          <a:pt x="643519" y="563668"/>
                        </a:cubicBezTo>
                        <a:cubicBezTo>
                          <a:pt x="570242" y="563668"/>
                          <a:pt x="496964" y="563668"/>
                          <a:pt x="423687" y="563668"/>
                        </a:cubicBezTo>
                        <a:cubicBezTo>
                          <a:pt x="397993" y="563668"/>
                          <a:pt x="371346" y="566526"/>
                          <a:pt x="346603" y="563668"/>
                        </a:cubicBezTo>
                        <a:cubicBezTo>
                          <a:pt x="333280" y="562716"/>
                          <a:pt x="337087" y="565573"/>
                          <a:pt x="336135" y="552238"/>
                        </a:cubicBezTo>
                        <a:cubicBezTo>
                          <a:pt x="332328" y="494136"/>
                          <a:pt x="336135" y="435081"/>
                          <a:pt x="336135" y="376978"/>
                        </a:cubicBezTo>
                        <a:cubicBezTo>
                          <a:pt x="336135" y="306493"/>
                          <a:pt x="336135" y="236008"/>
                          <a:pt x="336135" y="166476"/>
                        </a:cubicBezTo>
                        <a:cubicBezTo>
                          <a:pt x="336135" y="160761"/>
                          <a:pt x="332328" y="131233"/>
                          <a:pt x="336135" y="127423"/>
                        </a:cubicBezTo>
                        <a:cubicBezTo>
                          <a:pt x="339942" y="123613"/>
                          <a:pt x="369443" y="127423"/>
                          <a:pt x="375153" y="127423"/>
                        </a:cubicBezTo>
                        <a:cubicBezTo>
                          <a:pt x="447478" y="127423"/>
                          <a:pt x="518852" y="127423"/>
                          <a:pt x="591178" y="127423"/>
                        </a:cubicBezTo>
                        <a:cubicBezTo>
                          <a:pt x="621631" y="127423"/>
                          <a:pt x="652084" y="127423"/>
                          <a:pt x="681585" y="127423"/>
                        </a:cubicBezTo>
                        <a:cubicBezTo>
                          <a:pt x="691102" y="127423"/>
                          <a:pt x="701570" y="124566"/>
                          <a:pt x="705376" y="131233"/>
                        </a:cubicBezTo>
                        <a:cubicBezTo>
                          <a:pt x="708231" y="135996"/>
                          <a:pt x="705376" y="151236"/>
                          <a:pt x="705376" y="155998"/>
                        </a:cubicBezTo>
                        <a:cubicBezTo>
                          <a:pt x="705376" y="172191"/>
                          <a:pt x="705376" y="188383"/>
                          <a:pt x="705376" y="204576"/>
                        </a:cubicBezTo>
                        <a:cubicBezTo>
                          <a:pt x="705376" y="246486"/>
                          <a:pt x="705376" y="288396"/>
                          <a:pt x="705376" y="330306"/>
                        </a:cubicBezTo>
                        <a:cubicBezTo>
                          <a:pt x="705376" y="385551"/>
                          <a:pt x="705376" y="442701"/>
                          <a:pt x="705376" y="499851"/>
                        </a:cubicBezTo>
                        <a:close/>
                        <a:moveTo>
                          <a:pt x="336135" y="582718"/>
                        </a:moveTo>
                        <a:cubicBezTo>
                          <a:pt x="454140" y="582718"/>
                          <a:pt x="572145" y="582718"/>
                          <a:pt x="690150" y="582718"/>
                        </a:cubicBezTo>
                        <a:cubicBezTo>
                          <a:pt x="692053" y="582718"/>
                          <a:pt x="702522" y="580813"/>
                          <a:pt x="704425" y="582718"/>
                        </a:cubicBezTo>
                        <a:cubicBezTo>
                          <a:pt x="707280" y="584623"/>
                          <a:pt x="706328" y="617008"/>
                          <a:pt x="704425" y="621771"/>
                        </a:cubicBezTo>
                        <a:cubicBezTo>
                          <a:pt x="700618" y="631296"/>
                          <a:pt x="706328" y="624628"/>
                          <a:pt x="697763" y="627486"/>
                        </a:cubicBezTo>
                        <a:cubicBezTo>
                          <a:pt x="690150" y="630343"/>
                          <a:pt x="675875" y="627486"/>
                          <a:pt x="668262" y="627486"/>
                        </a:cubicBezTo>
                        <a:cubicBezTo>
                          <a:pt x="594985" y="627486"/>
                          <a:pt x="521707" y="627486"/>
                          <a:pt x="449382" y="627486"/>
                        </a:cubicBezTo>
                        <a:cubicBezTo>
                          <a:pt x="417026" y="627486"/>
                          <a:pt x="383718" y="627486"/>
                          <a:pt x="351361" y="627486"/>
                        </a:cubicBezTo>
                        <a:cubicBezTo>
                          <a:pt x="349458" y="627486"/>
                          <a:pt x="337087" y="629391"/>
                          <a:pt x="335183" y="627486"/>
                        </a:cubicBezTo>
                        <a:cubicBezTo>
                          <a:pt x="331377" y="622723"/>
                          <a:pt x="336135" y="589386"/>
                          <a:pt x="336135" y="582718"/>
                        </a:cubicBezTo>
                        <a:close/>
                        <a:moveTo>
                          <a:pt x="1165025" y="758931"/>
                        </a:moveTo>
                        <a:cubicBezTo>
                          <a:pt x="1257335" y="758931"/>
                          <a:pt x="1348694" y="758931"/>
                          <a:pt x="1441005" y="758931"/>
                        </a:cubicBezTo>
                        <a:cubicBezTo>
                          <a:pt x="1484781" y="758931"/>
                          <a:pt x="1532363" y="753216"/>
                          <a:pt x="1576139" y="758931"/>
                        </a:cubicBezTo>
                        <a:cubicBezTo>
                          <a:pt x="1587559" y="760836"/>
                          <a:pt x="1583753" y="756073"/>
                          <a:pt x="1586608" y="766551"/>
                        </a:cubicBezTo>
                        <a:cubicBezTo>
                          <a:pt x="1592318" y="785601"/>
                          <a:pt x="1586608" y="814176"/>
                          <a:pt x="1586608" y="835131"/>
                        </a:cubicBezTo>
                        <a:cubicBezTo>
                          <a:pt x="1586608" y="865611"/>
                          <a:pt x="1586608" y="895138"/>
                          <a:pt x="1586608" y="925618"/>
                        </a:cubicBezTo>
                        <a:cubicBezTo>
                          <a:pt x="1586608" y="937048"/>
                          <a:pt x="1593269" y="975148"/>
                          <a:pt x="1586608" y="985626"/>
                        </a:cubicBezTo>
                        <a:cubicBezTo>
                          <a:pt x="1579946" y="996103"/>
                          <a:pt x="1527605" y="988483"/>
                          <a:pt x="1513330" y="988483"/>
                        </a:cubicBezTo>
                        <a:cubicBezTo>
                          <a:pt x="1403890" y="988483"/>
                          <a:pt x="1294450" y="988483"/>
                          <a:pt x="1185961" y="988483"/>
                        </a:cubicBezTo>
                        <a:cubicBezTo>
                          <a:pt x="1178348" y="988483"/>
                          <a:pt x="1168832" y="990388"/>
                          <a:pt x="1165025" y="985626"/>
                        </a:cubicBezTo>
                        <a:cubicBezTo>
                          <a:pt x="1162170" y="981816"/>
                          <a:pt x="1165025" y="965623"/>
                          <a:pt x="1165025" y="960861"/>
                        </a:cubicBezTo>
                        <a:cubicBezTo>
                          <a:pt x="1165025" y="946573"/>
                          <a:pt x="1165025" y="932286"/>
                          <a:pt x="1165025" y="917998"/>
                        </a:cubicBezTo>
                        <a:cubicBezTo>
                          <a:pt x="1165025" y="864658"/>
                          <a:pt x="1165025" y="811318"/>
                          <a:pt x="1165025" y="758931"/>
                        </a:cubicBezTo>
                        <a:close/>
                        <a:moveTo>
                          <a:pt x="1586608" y="737976"/>
                        </a:moveTo>
                        <a:cubicBezTo>
                          <a:pt x="1494297" y="737976"/>
                          <a:pt x="1402938" y="737976"/>
                          <a:pt x="1310628" y="737976"/>
                        </a:cubicBezTo>
                        <a:cubicBezTo>
                          <a:pt x="1266852" y="737976"/>
                          <a:pt x="1218318" y="743691"/>
                          <a:pt x="1175493" y="737976"/>
                        </a:cubicBezTo>
                        <a:cubicBezTo>
                          <a:pt x="1164074" y="736071"/>
                          <a:pt x="1167880" y="740833"/>
                          <a:pt x="1165025" y="730356"/>
                        </a:cubicBezTo>
                        <a:cubicBezTo>
                          <a:pt x="1159315" y="711306"/>
                          <a:pt x="1165025" y="682731"/>
                          <a:pt x="1165025" y="661776"/>
                        </a:cubicBezTo>
                        <a:cubicBezTo>
                          <a:pt x="1165025" y="631296"/>
                          <a:pt x="1165025" y="601768"/>
                          <a:pt x="1165025" y="571288"/>
                        </a:cubicBezTo>
                        <a:cubicBezTo>
                          <a:pt x="1165025" y="559858"/>
                          <a:pt x="1158364" y="521758"/>
                          <a:pt x="1165025" y="511281"/>
                        </a:cubicBezTo>
                        <a:cubicBezTo>
                          <a:pt x="1171687" y="500803"/>
                          <a:pt x="1224028" y="508423"/>
                          <a:pt x="1238302" y="508423"/>
                        </a:cubicBezTo>
                        <a:cubicBezTo>
                          <a:pt x="1347743" y="508423"/>
                          <a:pt x="1457183" y="508423"/>
                          <a:pt x="1565671" y="508423"/>
                        </a:cubicBezTo>
                        <a:cubicBezTo>
                          <a:pt x="1573284" y="508423"/>
                          <a:pt x="1582801" y="506518"/>
                          <a:pt x="1586608" y="511281"/>
                        </a:cubicBezTo>
                        <a:cubicBezTo>
                          <a:pt x="1589462" y="515091"/>
                          <a:pt x="1586608" y="531283"/>
                          <a:pt x="1586608" y="536046"/>
                        </a:cubicBezTo>
                        <a:cubicBezTo>
                          <a:pt x="1586608" y="550333"/>
                          <a:pt x="1586608" y="564621"/>
                          <a:pt x="1586608" y="578908"/>
                        </a:cubicBezTo>
                        <a:cubicBezTo>
                          <a:pt x="1586608" y="632248"/>
                          <a:pt x="1586608" y="685588"/>
                          <a:pt x="1586608" y="737976"/>
                        </a:cubicBezTo>
                        <a:close/>
                        <a:moveTo>
                          <a:pt x="1145992" y="509376"/>
                        </a:moveTo>
                        <a:cubicBezTo>
                          <a:pt x="1145992" y="553191"/>
                          <a:pt x="1145992" y="597958"/>
                          <a:pt x="1145992" y="641773"/>
                        </a:cubicBezTo>
                        <a:cubicBezTo>
                          <a:pt x="1145992" y="658918"/>
                          <a:pt x="1154557" y="730356"/>
                          <a:pt x="1142185" y="737976"/>
                        </a:cubicBezTo>
                        <a:cubicBezTo>
                          <a:pt x="1133621" y="742738"/>
                          <a:pt x="1107926" y="737976"/>
                          <a:pt x="1098409" y="737976"/>
                        </a:cubicBezTo>
                        <a:cubicBezTo>
                          <a:pt x="1072715" y="737976"/>
                          <a:pt x="1047020" y="737976"/>
                          <a:pt x="1021326" y="737976"/>
                        </a:cubicBezTo>
                        <a:cubicBezTo>
                          <a:pt x="959468" y="737976"/>
                          <a:pt x="897611" y="737976"/>
                          <a:pt x="835753" y="737976"/>
                        </a:cubicBezTo>
                        <a:cubicBezTo>
                          <a:pt x="811962" y="737976"/>
                          <a:pt x="788170" y="737976"/>
                          <a:pt x="764379" y="737976"/>
                        </a:cubicBezTo>
                        <a:cubicBezTo>
                          <a:pt x="757717" y="737976"/>
                          <a:pt x="732023" y="741786"/>
                          <a:pt x="726313" y="737976"/>
                        </a:cubicBezTo>
                        <a:cubicBezTo>
                          <a:pt x="722506" y="734166"/>
                          <a:pt x="724410" y="718926"/>
                          <a:pt x="724410" y="712258"/>
                        </a:cubicBezTo>
                        <a:cubicBezTo>
                          <a:pt x="724410" y="684636"/>
                          <a:pt x="724410" y="656061"/>
                          <a:pt x="724410" y="628438"/>
                        </a:cubicBezTo>
                        <a:cubicBezTo>
                          <a:pt x="724410" y="599863"/>
                          <a:pt x="724410" y="572241"/>
                          <a:pt x="724410" y="543666"/>
                        </a:cubicBezTo>
                        <a:cubicBezTo>
                          <a:pt x="724410" y="538903"/>
                          <a:pt x="720603" y="512233"/>
                          <a:pt x="724410" y="508423"/>
                        </a:cubicBezTo>
                        <a:cubicBezTo>
                          <a:pt x="728216" y="504613"/>
                          <a:pt x="751056" y="508423"/>
                          <a:pt x="755814" y="508423"/>
                        </a:cubicBezTo>
                        <a:cubicBezTo>
                          <a:pt x="778654" y="508423"/>
                          <a:pt x="802445" y="508423"/>
                          <a:pt x="825285" y="508423"/>
                        </a:cubicBezTo>
                        <a:cubicBezTo>
                          <a:pt x="931870" y="509376"/>
                          <a:pt x="1039407" y="509376"/>
                          <a:pt x="1145992" y="509376"/>
                        </a:cubicBezTo>
                        <a:close/>
                        <a:moveTo>
                          <a:pt x="999437" y="236008"/>
                        </a:moveTo>
                        <a:cubicBezTo>
                          <a:pt x="908079" y="295063"/>
                          <a:pt x="815768" y="353166"/>
                          <a:pt x="724410" y="412221"/>
                        </a:cubicBezTo>
                        <a:cubicBezTo>
                          <a:pt x="724410" y="370311"/>
                          <a:pt x="724410" y="329353"/>
                          <a:pt x="724410" y="287443"/>
                        </a:cubicBezTo>
                        <a:cubicBezTo>
                          <a:pt x="724410" y="255058"/>
                          <a:pt x="724410" y="222673"/>
                          <a:pt x="724410" y="191241"/>
                        </a:cubicBezTo>
                        <a:cubicBezTo>
                          <a:pt x="724410" y="176001"/>
                          <a:pt x="718700" y="147426"/>
                          <a:pt x="724410" y="132186"/>
                        </a:cubicBezTo>
                        <a:cubicBezTo>
                          <a:pt x="728216" y="123613"/>
                          <a:pt x="729168" y="126471"/>
                          <a:pt x="741539" y="126471"/>
                        </a:cubicBezTo>
                        <a:cubicBezTo>
                          <a:pt x="766282" y="126471"/>
                          <a:pt x="790074" y="126471"/>
                          <a:pt x="814817" y="126471"/>
                        </a:cubicBezTo>
                        <a:cubicBezTo>
                          <a:pt x="870964" y="126471"/>
                          <a:pt x="928063" y="126471"/>
                          <a:pt x="984211" y="126471"/>
                        </a:cubicBezTo>
                        <a:cubicBezTo>
                          <a:pt x="1005147" y="126471"/>
                          <a:pt x="999437" y="132186"/>
                          <a:pt x="999437" y="153141"/>
                        </a:cubicBezTo>
                        <a:cubicBezTo>
                          <a:pt x="999437" y="179811"/>
                          <a:pt x="999437" y="208386"/>
                          <a:pt x="999437" y="236008"/>
                        </a:cubicBezTo>
                        <a:close/>
                        <a:moveTo>
                          <a:pt x="733926" y="22648"/>
                        </a:moveTo>
                        <a:cubicBezTo>
                          <a:pt x="728216" y="40746"/>
                          <a:pt x="722506" y="58843"/>
                          <a:pt x="716796" y="76941"/>
                        </a:cubicBezTo>
                        <a:cubicBezTo>
                          <a:pt x="713941" y="86466"/>
                          <a:pt x="712038" y="102658"/>
                          <a:pt x="704425" y="106468"/>
                        </a:cubicBezTo>
                        <a:cubicBezTo>
                          <a:pt x="697763" y="110278"/>
                          <a:pt x="678730" y="106468"/>
                          <a:pt x="671117" y="106468"/>
                        </a:cubicBezTo>
                        <a:cubicBezTo>
                          <a:pt x="650181" y="106468"/>
                          <a:pt x="628293" y="106468"/>
                          <a:pt x="607356" y="106468"/>
                        </a:cubicBezTo>
                        <a:cubicBezTo>
                          <a:pt x="555967" y="106468"/>
                          <a:pt x="504578" y="106468"/>
                          <a:pt x="453188" y="106468"/>
                        </a:cubicBezTo>
                        <a:cubicBezTo>
                          <a:pt x="430349" y="106468"/>
                          <a:pt x="407509" y="106468"/>
                          <a:pt x="384669" y="106468"/>
                        </a:cubicBezTo>
                        <a:cubicBezTo>
                          <a:pt x="371346" y="106468"/>
                          <a:pt x="355168" y="109326"/>
                          <a:pt x="342797" y="106468"/>
                        </a:cubicBezTo>
                        <a:cubicBezTo>
                          <a:pt x="330425" y="103611"/>
                          <a:pt x="333280" y="103611"/>
                          <a:pt x="328522" y="88371"/>
                        </a:cubicBezTo>
                        <a:cubicBezTo>
                          <a:pt x="321860" y="66463"/>
                          <a:pt x="314247" y="44556"/>
                          <a:pt x="307585" y="22648"/>
                        </a:cubicBezTo>
                        <a:cubicBezTo>
                          <a:pt x="449382" y="22648"/>
                          <a:pt x="592130" y="22648"/>
                          <a:pt x="733926" y="22648"/>
                        </a:cubicBezTo>
                        <a:close/>
                        <a:moveTo>
                          <a:pt x="42074" y="236008"/>
                        </a:moveTo>
                        <a:cubicBezTo>
                          <a:pt x="42074" y="211243"/>
                          <a:pt x="42074" y="187431"/>
                          <a:pt x="42074" y="162666"/>
                        </a:cubicBezTo>
                        <a:cubicBezTo>
                          <a:pt x="42074" y="150283"/>
                          <a:pt x="37316" y="130281"/>
                          <a:pt x="46832" y="126471"/>
                        </a:cubicBezTo>
                        <a:cubicBezTo>
                          <a:pt x="61107" y="119803"/>
                          <a:pt x="93463" y="126471"/>
                          <a:pt x="108690" y="126471"/>
                        </a:cubicBezTo>
                        <a:cubicBezTo>
                          <a:pt x="139143" y="126471"/>
                          <a:pt x="169596" y="126471"/>
                          <a:pt x="201000" y="126471"/>
                        </a:cubicBezTo>
                        <a:cubicBezTo>
                          <a:pt x="229550" y="126471"/>
                          <a:pt x="259051" y="126471"/>
                          <a:pt x="287601" y="126471"/>
                        </a:cubicBezTo>
                        <a:cubicBezTo>
                          <a:pt x="292359" y="126471"/>
                          <a:pt x="314247" y="123613"/>
                          <a:pt x="317102" y="127423"/>
                        </a:cubicBezTo>
                        <a:cubicBezTo>
                          <a:pt x="321860" y="132186"/>
                          <a:pt x="317102" y="165523"/>
                          <a:pt x="317102" y="172191"/>
                        </a:cubicBezTo>
                        <a:cubicBezTo>
                          <a:pt x="317102" y="201718"/>
                          <a:pt x="317102" y="232198"/>
                          <a:pt x="317102" y="261726"/>
                        </a:cubicBezTo>
                        <a:cubicBezTo>
                          <a:pt x="317102" y="312208"/>
                          <a:pt x="317102" y="362691"/>
                          <a:pt x="317102" y="412221"/>
                        </a:cubicBezTo>
                        <a:cubicBezTo>
                          <a:pt x="224792" y="353166"/>
                          <a:pt x="133433" y="294111"/>
                          <a:pt x="42074" y="236008"/>
                        </a:cubicBezTo>
                        <a:close/>
                        <a:moveTo>
                          <a:pt x="336135" y="646536"/>
                        </a:moveTo>
                        <a:cubicBezTo>
                          <a:pt x="437010" y="646536"/>
                          <a:pt x="537886" y="646536"/>
                          <a:pt x="639712" y="646536"/>
                        </a:cubicBezTo>
                        <a:cubicBezTo>
                          <a:pt x="656842" y="646536"/>
                          <a:pt x="680634" y="642726"/>
                          <a:pt x="697763" y="646536"/>
                        </a:cubicBezTo>
                        <a:cubicBezTo>
                          <a:pt x="699667" y="646536"/>
                          <a:pt x="704425" y="645583"/>
                          <a:pt x="705376" y="646536"/>
                        </a:cubicBezTo>
                        <a:cubicBezTo>
                          <a:pt x="708231" y="649393"/>
                          <a:pt x="705376" y="670348"/>
                          <a:pt x="705376" y="674158"/>
                        </a:cubicBezTo>
                        <a:cubicBezTo>
                          <a:pt x="705376" y="711306"/>
                          <a:pt x="705376" y="749406"/>
                          <a:pt x="705376" y="786553"/>
                        </a:cubicBezTo>
                        <a:cubicBezTo>
                          <a:pt x="705376" y="845608"/>
                          <a:pt x="705376" y="905616"/>
                          <a:pt x="705376" y="964671"/>
                        </a:cubicBezTo>
                        <a:cubicBezTo>
                          <a:pt x="705376" y="980863"/>
                          <a:pt x="710135" y="984673"/>
                          <a:pt x="696812" y="987531"/>
                        </a:cubicBezTo>
                        <a:cubicBezTo>
                          <a:pt x="670165" y="993246"/>
                          <a:pt x="636857" y="987531"/>
                          <a:pt x="610211" y="987531"/>
                        </a:cubicBezTo>
                        <a:cubicBezTo>
                          <a:pt x="596888" y="987531"/>
                          <a:pt x="575000" y="992293"/>
                          <a:pt x="563580" y="984673"/>
                        </a:cubicBezTo>
                        <a:cubicBezTo>
                          <a:pt x="556919" y="979911"/>
                          <a:pt x="550257" y="967528"/>
                          <a:pt x="545499" y="960861"/>
                        </a:cubicBezTo>
                        <a:cubicBezTo>
                          <a:pt x="535031" y="947526"/>
                          <a:pt x="524562" y="934191"/>
                          <a:pt x="514094" y="920856"/>
                        </a:cubicBezTo>
                        <a:cubicBezTo>
                          <a:pt x="504578" y="908473"/>
                          <a:pt x="489351" y="877993"/>
                          <a:pt x="475076" y="871326"/>
                        </a:cubicBezTo>
                        <a:cubicBezTo>
                          <a:pt x="461753" y="864658"/>
                          <a:pt x="428445" y="871326"/>
                          <a:pt x="413219" y="871326"/>
                        </a:cubicBezTo>
                        <a:cubicBezTo>
                          <a:pt x="396089" y="871326"/>
                          <a:pt x="378959" y="871326"/>
                          <a:pt x="361830" y="871326"/>
                        </a:cubicBezTo>
                        <a:cubicBezTo>
                          <a:pt x="358023" y="871326"/>
                          <a:pt x="338990" y="874183"/>
                          <a:pt x="336135" y="871326"/>
                        </a:cubicBezTo>
                        <a:cubicBezTo>
                          <a:pt x="330425" y="865611"/>
                          <a:pt x="336135" y="822748"/>
                          <a:pt x="336135" y="814176"/>
                        </a:cubicBezTo>
                        <a:cubicBezTo>
                          <a:pt x="336135" y="757978"/>
                          <a:pt x="336135" y="701781"/>
                          <a:pt x="336135" y="646536"/>
                        </a:cubicBezTo>
                        <a:close/>
                        <a:moveTo>
                          <a:pt x="2539213" y="1440921"/>
                        </a:moveTo>
                        <a:cubicBezTo>
                          <a:pt x="2492582" y="1493308"/>
                          <a:pt x="2429773" y="1502833"/>
                          <a:pt x="2365060" y="1502833"/>
                        </a:cubicBezTo>
                        <a:cubicBezTo>
                          <a:pt x="2313671" y="1502833"/>
                          <a:pt x="2262281" y="1502833"/>
                          <a:pt x="2210892" y="1502833"/>
                        </a:cubicBezTo>
                        <a:cubicBezTo>
                          <a:pt x="2024368" y="1502833"/>
                          <a:pt x="1838796" y="1502833"/>
                          <a:pt x="1652272" y="1502833"/>
                        </a:cubicBezTo>
                        <a:cubicBezTo>
                          <a:pt x="1426730" y="1502833"/>
                          <a:pt x="1201188" y="1502833"/>
                          <a:pt x="976598" y="1502833"/>
                        </a:cubicBezTo>
                        <a:cubicBezTo>
                          <a:pt x="797687" y="1502833"/>
                          <a:pt x="618776" y="1502833"/>
                          <a:pt x="439865" y="1502833"/>
                        </a:cubicBezTo>
                        <a:cubicBezTo>
                          <a:pt x="395138" y="1502833"/>
                          <a:pt x="349458" y="1502833"/>
                          <a:pt x="304730" y="1502833"/>
                        </a:cubicBezTo>
                        <a:cubicBezTo>
                          <a:pt x="298069" y="1502833"/>
                          <a:pt x="291407" y="1502833"/>
                          <a:pt x="284746" y="1502833"/>
                        </a:cubicBezTo>
                        <a:cubicBezTo>
                          <a:pt x="251438" y="1501881"/>
                          <a:pt x="220985" y="1487593"/>
                          <a:pt x="201952" y="1459971"/>
                        </a:cubicBezTo>
                        <a:cubicBezTo>
                          <a:pt x="176257" y="1423776"/>
                          <a:pt x="184822" y="1378056"/>
                          <a:pt x="178161" y="1336146"/>
                        </a:cubicBezTo>
                        <a:cubicBezTo>
                          <a:pt x="170547" y="1291379"/>
                          <a:pt x="155321" y="1247563"/>
                          <a:pt x="137239" y="1206606"/>
                        </a:cubicBezTo>
                        <a:cubicBezTo>
                          <a:pt x="220985" y="1206606"/>
                          <a:pt x="305682" y="1206606"/>
                          <a:pt x="389428" y="1206606"/>
                        </a:cubicBezTo>
                        <a:cubicBezTo>
                          <a:pt x="591178" y="1206606"/>
                          <a:pt x="793880" y="1206606"/>
                          <a:pt x="995631" y="1206606"/>
                        </a:cubicBezTo>
                        <a:cubicBezTo>
                          <a:pt x="1239254" y="1206606"/>
                          <a:pt x="1482877" y="1206606"/>
                          <a:pt x="1726501" y="1206606"/>
                        </a:cubicBezTo>
                        <a:cubicBezTo>
                          <a:pt x="1937768" y="1206606"/>
                          <a:pt x="2149035" y="1206606"/>
                          <a:pt x="2360302" y="1206606"/>
                        </a:cubicBezTo>
                        <a:cubicBezTo>
                          <a:pt x="2429773" y="1206606"/>
                          <a:pt x="2499243" y="1206606"/>
                          <a:pt x="2568714" y="1206606"/>
                        </a:cubicBezTo>
                        <a:cubicBezTo>
                          <a:pt x="2590602" y="1206606"/>
                          <a:pt x="2612490" y="1206606"/>
                          <a:pt x="2634378" y="1206606"/>
                        </a:cubicBezTo>
                        <a:cubicBezTo>
                          <a:pt x="2641991" y="1206606"/>
                          <a:pt x="2661976" y="1202796"/>
                          <a:pt x="2668638" y="1206606"/>
                        </a:cubicBezTo>
                        <a:cubicBezTo>
                          <a:pt x="2669589" y="1206606"/>
                          <a:pt x="2671492" y="1206606"/>
                          <a:pt x="2672444" y="1206606"/>
                        </a:cubicBezTo>
                        <a:cubicBezTo>
                          <a:pt x="2640088" y="1290426"/>
                          <a:pt x="2599167" y="1374246"/>
                          <a:pt x="2539213" y="1440921"/>
                        </a:cubicBezTo>
                        <a:close/>
                        <a:moveTo>
                          <a:pt x="2675299" y="1193271"/>
                        </a:moveTo>
                        <a:cubicBezTo>
                          <a:pt x="2677202" y="1183746"/>
                          <a:pt x="2663879" y="1187556"/>
                          <a:pt x="2658169" y="1187556"/>
                        </a:cubicBezTo>
                        <a:cubicBezTo>
                          <a:pt x="2640088" y="1187556"/>
                          <a:pt x="2622006" y="1187556"/>
                          <a:pt x="2603925" y="1187556"/>
                        </a:cubicBezTo>
                        <a:cubicBezTo>
                          <a:pt x="2536358" y="1187556"/>
                          <a:pt x="2469742" y="1187556"/>
                          <a:pt x="2402175" y="1187556"/>
                        </a:cubicBezTo>
                        <a:cubicBezTo>
                          <a:pt x="2184246" y="1187556"/>
                          <a:pt x="1966317" y="1187556"/>
                          <a:pt x="1748389" y="1187556"/>
                        </a:cubicBezTo>
                        <a:cubicBezTo>
                          <a:pt x="1489539" y="1187556"/>
                          <a:pt x="1230689" y="1187556"/>
                          <a:pt x="971839" y="1187556"/>
                        </a:cubicBezTo>
                        <a:cubicBezTo>
                          <a:pt x="763427" y="1187556"/>
                          <a:pt x="555015" y="1187556"/>
                          <a:pt x="346603" y="1187556"/>
                        </a:cubicBezTo>
                        <a:cubicBezTo>
                          <a:pt x="287601" y="1187556"/>
                          <a:pt x="228598" y="1187556"/>
                          <a:pt x="170547" y="1187556"/>
                        </a:cubicBezTo>
                        <a:cubicBezTo>
                          <a:pt x="160079" y="1187556"/>
                          <a:pt x="141998" y="1191366"/>
                          <a:pt x="131530" y="1187556"/>
                        </a:cubicBezTo>
                        <a:cubicBezTo>
                          <a:pt x="130578" y="1187556"/>
                          <a:pt x="127723" y="1188508"/>
                          <a:pt x="125820" y="1187556"/>
                        </a:cubicBezTo>
                        <a:cubicBezTo>
                          <a:pt x="120110" y="1183746"/>
                          <a:pt x="112496" y="1159933"/>
                          <a:pt x="109642" y="1154218"/>
                        </a:cubicBezTo>
                        <a:cubicBezTo>
                          <a:pt x="104883" y="1143741"/>
                          <a:pt x="99173" y="1133263"/>
                          <a:pt x="93463" y="1122786"/>
                        </a:cubicBezTo>
                        <a:cubicBezTo>
                          <a:pt x="81092" y="1098021"/>
                          <a:pt x="68720" y="1072304"/>
                          <a:pt x="58252" y="1046586"/>
                        </a:cubicBezTo>
                        <a:cubicBezTo>
                          <a:pt x="37316" y="997056"/>
                          <a:pt x="23993" y="943716"/>
                          <a:pt x="23041" y="889423"/>
                        </a:cubicBezTo>
                        <a:cubicBezTo>
                          <a:pt x="120110" y="889423"/>
                          <a:pt x="217178" y="889423"/>
                          <a:pt x="314247" y="889423"/>
                        </a:cubicBezTo>
                        <a:cubicBezTo>
                          <a:pt x="359926" y="889423"/>
                          <a:pt x="409412" y="883708"/>
                          <a:pt x="455092" y="889423"/>
                        </a:cubicBezTo>
                        <a:cubicBezTo>
                          <a:pt x="466512" y="890376"/>
                          <a:pt x="464608" y="889423"/>
                          <a:pt x="473173" y="900853"/>
                        </a:cubicBezTo>
                        <a:cubicBezTo>
                          <a:pt x="492206" y="924666"/>
                          <a:pt x="510288" y="948478"/>
                          <a:pt x="529321" y="972291"/>
                        </a:cubicBezTo>
                        <a:cubicBezTo>
                          <a:pt x="536934" y="982768"/>
                          <a:pt x="547402" y="1002771"/>
                          <a:pt x="559774" y="1006581"/>
                        </a:cubicBezTo>
                        <a:cubicBezTo>
                          <a:pt x="580710" y="1013248"/>
                          <a:pt x="615921" y="1006581"/>
                          <a:pt x="637809" y="1006581"/>
                        </a:cubicBezTo>
                        <a:cubicBezTo>
                          <a:pt x="670165" y="1006581"/>
                          <a:pt x="702522" y="1006581"/>
                          <a:pt x="733926" y="1006581"/>
                        </a:cubicBezTo>
                        <a:cubicBezTo>
                          <a:pt x="850028" y="1006581"/>
                          <a:pt x="965178" y="1006581"/>
                          <a:pt x="1081280" y="1006581"/>
                        </a:cubicBezTo>
                        <a:cubicBezTo>
                          <a:pt x="1251626" y="1006581"/>
                          <a:pt x="1422923" y="1006581"/>
                          <a:pt x="1593269" y="1006581"/>
                        </a:cubicBezTo>
                        <a:cubicBezTo>
                          <a:pt x="1651320" y="1006581"/>
                          <a:pt x="1716032" y="1012296"/>
                          <a:pt x="1763615" y="973243"/>
                        </a:cubicBezTo>
                        <a:cubicBezTo>
                          <a:pt x="1814053" y="931333"/>
                          <a:pt x="1813101" y="837988"/>
                          <a:pt x="1879717" y="817033"/>
                        </a:cubicBezTo>
                        <a:cubicBezTo>
                          <a:pt x="1902557" y="809413"/>
                          <a:pt x="1929203" y="812271"/>
                          <a:pt x="1952994" y="812271"/>
                        </a:cubicBezTo>
                        <a:cubicBezTo>
                          <a:pt x="1983447" y="812271"/>
                          <a:pt x="2014852" y="812271"/>
                          <a:pt x="2045305" y="812271"/>
                        </a:cubicBezTo>
                        <a:cubicBezTo>
                          <a:pt x="2085274" y="812271"/>
                          <a:pt x="2124292" y="812271"/>
                          <a:pt x="2164261" y="812271"/>
                        </a:cubicBezTo>
                        <a:cubicBezTo>
                          <a:pt x="2336510" y="812271"/>
                          <a:pt x="2507808" y="812271"/>
                          <a:pt x="2680057" y="812271"/>
                        </a:cubicBezTo>
                        <a:cubicBezTo>
                          <a:pt x="2700042" y="812271"/>
                          <a:pt x="2720027" y="812271"/>
                          <a:pt x="2740012" y="812271"/>
                        </a:cubicBezTo>
                        <a:cubicBezTo>
                          <a:pt x="2739060" y="941811"/>
                          <a:pt x="2719075" y="1071351"/>
                          <a:pt x="2675299" y="119327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32"/>
                  <p:cNvSpPr/>
                  <p:nvPr/>
                </p:nvSpPr>
                <p:spPr>
                  <a:xfrm>
                    <a:off x="4397298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32"/>
                  <p:cNvSpPr/>
                  <p:nvPr/>
                </p:nvSpPr>
                <p:spPr>
                  <a:xfrm>
                    <a:off x="4507690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32"/>
                  <p:cNvSpPr/>
                  <p:nvPr/>
                </p:nvSpPr>
                <p:spPr>
                  <a:xfrm>
                    <a:off x="4286907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6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6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32"/>
                  <p:cNvSpPr/>
                  <p:nvPr/>
                </p:nvSpPr>
                <p:spPr>
                  <a:xfrm>
                    <a:off x="4837914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32"/>
                  <p:cNvSpPr/>
                  <p:nvPr/>
                </p:nvSpPr>
                <p:spPr>
                  <a:xfrm>
                    <a:off x="4948306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6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6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32"/>
                  <p:cNvSpPr/>
                  <p:nvPr/>
                </p:nvSpPr>
                <p:spPr>
                  <a:xfrm>
                    <a:off x="4727522" y="3817620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32"/>
                  <p:cNvSpPr/>
                  <p:nvPr/>
                </p:nvSpPr>
                <p:spPr>
                  <a:xfrm>
                    <a:off x="4837914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32"/>
                  <p:cNvSpPr/>
                  <p:nvPr/>
                </p:nvSpPr>
                <p:spPr>
                  <a:xfrm>
                    <a:off x="4948306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6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6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32"/>
                  <p:cNvSpPr/>
                  <p:nvPr/>
                </p:nvSpPr>
                <p:spPr>
                  <a:xfrm>
                    <a:off x="4727522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32"/>
                  <p:cNvSpPr/>
                  <p:nvPr/>
                </p:nvSpPr>
                <p:spPr>
                  <a:xfrm>
                    <a:off x="4397298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32"/>
                  <p:cNvSpPr/>
                  <p:nvPr/>
                </p:nvSpPr>
                <p:spPr>
                  <a:xfrm>
                    <a:off x="4507690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7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7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32"/>
                  <p:cNvSpPr/>
                  <p:nvPr/>
                </p:nvSpPr>
                <p:spPr>
                  <a:xfrm>
                    <a:off x="4286907" y="3568065"/>
                    <a:ext cx="19033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33" h="152400" extrusionOk="0">
                        <a:moveTo>
                          <a:pt x="19033" y="76200"/>
                        </a:moveTo>
                        <a:cubicBezTo>
                          <a:pt x="19033" y="118284"/>
                          <a:pt x="14772" y="152400"/>
                          <a:pt x="9516" y="152400"/>
                        </a:cubicBezTo>
                        <a:cubicBezTo>
                          <a:pt x="4261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4261" y="0"/>
                          <a:pt x="9516" y="0"/>
                        </a:cubicBezTo>
                        <a:cubicBezTo>
                          <a:pt x="14772" y="0"/>
                          <a:pt x="19033" y="34116"/>
                          <a:pt x="19033" y="7620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32"/>
                  <p:cNvSpPr/>
                  <p:nvPr/>
                </p:nvSpPr>
                <p:spPr>
                  <a:xfrm>
                    <a:off x="4021203" y="3230459"/>
                    <a:ext cx="88933" cy="88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33" h="88791" extrusionOk="0">
                        <a:moveTo>
                          <a:pt x="88696" y="38521"/>
                        </a:moveTo>
                        <a:cubicBezTo>
                          <a:pt x="88696" y="-4342"/>
                          <a:pt x="23983" y="-13867"/>
                          <a:pt x="5902" y="22328"/>
                        </a:cubicBezTo>
                        <a:cubicBezTo>
                          <a:pt x="1144" y="32806"/>
                          <a:pt x="-3615" y="81383"/>
                          <a:pt x="3999" y="87098"/>
                        </a:cubicBezTo>
                        <a:cubicBezTo>
                          <a:pt x="8757" y="90908"/>
                          <a:pt x="31597" y="87098"/>
                          <a:pt x="37306" y="87098"/>
                        </a:cubicBezTo>
                        <a:cubicBezTo>
                          <a:pt x="50630" y="87098"/>
                          <a:pt x="66808" y="89956"/>
                          <a:pt x="79179" y="87098"/>
                        </a:cubicBezTo>
                        <a:cubicBezTo>
                          <a:pt x="90599" y="85193"/>
                          <a:pt x="87744" y="89003"/>
                          <a:pt x="87744" y="75668"/>
                        </a:cubicBezTo>
                        <a:cubicBezTo>
                          <a:pt x="89647" y="62333"/>
                          <a:pt x="88696" y="50903"/>
                          <a:pt x="88696" y="38521"/>
                        </a:cubicBezTo>
                        <a:close/>
                        <a:moveTo>
                          <a:pt x="69663" y="68048"/>
                        </a:moveTo>
                        <a:cubicBezTo>
                          <a:pt x="58243" y="68048"/>
                          <a:pt x="37306" y="71858"/>
                          <a:pt x="26838" y="68048"/>
                        </a:cubicBezTo>
                        <a:cubicBezTo>
                          <a:pt x="18273" y="64238"/>
                          <a:pt x="23983" y="70906"/>
                          <a:pt x="21128" y="60428"/>
                        </a:cubicBezTo>
                        <a:cubicBezTo>
                          <a:pt x="20177" y="55666"/>
                          <a:pt x="20177" y="44236"/>
                          <a:pt x="21128" y="39473"/>
                        </a:cubicBezTo>
                        <a:cubicBezTo>
                          <a:pt x="24935" y="21376"/>
                          <a:pt x="48726" y="10898"/>
                          <a:pt x="63953" y="26138"/>
                        </a:cubicBezTo>
                        <a:cubicBezTo>
                          <a:pt x="73469" y="34711"/>
                          <a:pt x="69663" y="55666"/>
                          <a:pt x="69663" y="6804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32"/>
                  <p:cNvSpPr/>
                  <p:nvPr/>
                </p:nvSpPr>
                <p:spPr>
                  <a:xfrm>
                    <a:off x="3949666" y="3351665"/>
                    <a:ext cx="88692" cy="88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92" h="88553" extrusionOk="0">
                        <a:moveTo>
                          <a:pt x="356" y="38282"/>
                        </a:moveTo>
                        <a:cubicBezTo>
                          <a:pt x="356" y="49712"/>
                          <a:pt x="356" y="61142"/>
                          <a:pt x="356" y="72572"/>
                        </a:cubicBezTo>
                        <a:cubicBezTo>
                          <a:pt x="356" y="85907"/>
                          <a:pt x="-2499" y="84002"/>
                          <a:pt x="7969" y="86860"/>
                        </a:cubicBezTo>
                        <a:cubicBezTo>
                          <a:pt x="19389" y="89717"/>
                          <a:pt x="36518" y="86860"/>
                          <a:pt x="48890" y="86860"/>
                        </a:cubicBezTo>
                        <a:cubicBezTo>
                          <a:pt x="54600" y="86860"/>
                          <a:pt x="80294" y="90670"/>
                          <a:pt x="85053" y="86860"/>
                        </a:cubicBezTo>
                        <a:cubicBezTo>
                          <a:pt x="91714" y="81145"/>
                          <a:pt x="87908" y="36377"/>
                          <a:pt x="84101" y="24947"/>
                        </a:cubicBezTo>
                        <a:cubicBezTo>
                          <a:pt x="68875" y="-14105"/>
                          <a:pt x="356" y="-5533"/>
                          <a:pt x="356" y="38282"/>
                        </a:cubicBezTo>
                        <a:close/>
                        <a:moveTo>
                          <a:pt x="19389" y="38282"/>
                        </a:moveTo>
                        <a:cubicBezTo>
                          <a:pt x="19389" y="17327"/>
                          <a:pt x="52697" y="12565"/>
                          <a:pt x="64116" y="26852"/>
                        </a:cubicBezTo>
                        <a:cubicBezTo>
                          <a:pt x="67923" y="31615"/>
                          <a:pt x="71730" y="63047"/>
                          <a:pt x="66971" y="66857"/>
                        </a:cubicBezTo>
                        <a:cubicBezTo>
                          <a:pt x="64116" y="69715"/>
                          <a:pt x="27002" y="68762"/>
                          <a:pt x="23195" y="66857"/>
                        </a:cubicBezTo>
                        <a:cubicBezTo>
                          <a:pt x="15582" y="64000"/>
                          <a:pt x="19389" y="48760"/>
                          <a:pt x="19389" y="3828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32"/>
                  <p:cNvSpPr/>
                  <p:nvPr/>
                </p:nvSpPr>
                <p:spPr>
                  <a:xfrm>
                    <a:off x="3885117" y="3230459"/>
                    <a:ext cx="88695" cy="88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95" h="88791" extrusionOk="0">
                        <a:moveTo>
                          <a:pt x="88696" y="38521"/>
                        </a:moveTo>
                        <a:cubicBezTo>
                          <a:pt x="88696" y="-4342"/>
                          <a:pt x="23983" y="-13867"/>
                          <a:pt x="5902" y="22328"/>
                        </a:cubicBezTo>
                        <a:cubicBezTo>
                          <a:pt x="1144" y="32806"/>
                          <a:pt x="-3615" y="81383"/>
                          <a:pt x="3999" y="87098"/>
                        </a:cubicBezTo>
                        <a:cubicBezTo>
                          <a:pt x="8757" y="90908"/>
                          <a:pt x="31597" y="87098"/>
                          <a:pt x="37306" y="87098"/>
                        </a:cubicBezTo>
                        <a:cubicBezTo>
                          <a:pt x="50630" y="87098"/>
                          <a:pt x="66808" y="89956"/>
                          <a:pt x="79179" y="87098"/>
                        </a:cubicBezTo>
                        <a:cubicBezTo>
                          <a:pt x="90599" y="85193"/>
                          <a:pt x="87744" y="89003"/>
                          <a:pt x="87744" y="75668"/>
                        </a:cubicBezTo>
                        <a:cubicBezTo>
                          <a:pt x="88696" y="62333"/>
                          <a:pt x="88696" y="50903"/>
                          <a:pt x="88696" y="38521"/>
                        </a:cubicBezTo>
                        <a:close/>
                        <a:moveTo>
                          <a:pt x="69663" y="68048"/>
                        </a:moveTo>
                        <a:cubicBezTo>
                          <a:pt x="58243" y="68048"/>
                          <a:pt x="37306" y="71858"/>
                          <a:pt x="26838" y="68048"/>
                        </a:cubicBezTo>
                        <a:cubicBezTo>
                          <a:pt x="18273" y="64238"/>
                          <a:pt x="23983" y="70906"/>
                          <a:pt x="21128" y="60428"/>
                        </a:cubicBezTo>
                        <a:cubicBezTo>
                          <a:pt x="20177" y="55666"/>
                          <a:pt x="20177" y="44236"/>
                          <a:pt x="21128" y="39473"/>
                        </a:cubicBezTo>
                        <a:cubicBezTo>
                          <a:pt x="24935" y="21376"/>
                          <a:pt x="48726" y="10898"/>
                          <a:pt x="63953" y="26138"/>
                        </a:cubicBezTo>
                        <a:cubicBezTo>
                          <a:pt x="73469" y="34711"/>
                          <a:pt x="69663" y="55666"/>
                          <a:pt x="69663" y="6804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32"/>
                  <p:cNvSpPr/>
                  <p:nvPr/>
                </p:nvSpPr>
                <p:spPr>
                  <a:xfrm>
                    <a:off x="4073127" y="4295520"/>
                    <a:ext cx="496881" cy="22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881" h="22056" extrusionOk="0">
                        <a:moveTo>
                          <a:pt x="609" y="21210"/>
                        </a:moveTo>
                        <a:cubicBezTo>
                          <a:pt x="150970" y="21210"/>
                          <a:pt x="301332" y="21210"/>
                          <a:pt x="451693" y="21210"/>
                        </a:cubicBezTo>
                        <a:cubicBezTo>
                          <a:pt x="463113" y="21210"/>
                          <a:pt x="475484" y="23115"/>
                          <a:pt x="485952" y="21210"/>
                        </a:cubicBezTo>
                        <a:cubicBezTo>
                          <a:pt x="497372" y="19305"/>
                          <a:pt x="493566" y="25020"/>
                          <a:pt x="496420" y="13590"/>
                        </a:cubicBezTo>
                        <a:cubicBezTo>
                          <a:pt x="501179" y="-7365"/>
                          <a:pt x="467871" y="2160"/>
                          <a:pt x="454548" y="2160"/>
                        </a:cubicBezTo>
                        <a:cubicBezTo>
                          <a:pt x="365092" y="2160"/>
                          <a:pt x="274685" y="2160"/>
                          <a:pt x="185230" y="2160"/>
                        </a:cubicBezTo>
                        <a:cubicBezTo>
                          <a:pt x="139550" y="2160"/>
                          <a:pt x="92919" y="2160"/>
                          <a:pt x="47240" y="2160"/>
                        </a:cubicBezTo>
                        <a:cubicBezTo>
                          <a:pt x="35820" y="2160"/>
                          <a:pt x="19642" y="-698"/>
                          <a:pt x="8222" y="2160"/>
                        </a:cubicBezTo>
                        <a:cubicBezTo>
                          <a:pt x="-3198" y="5017"/>
                          <a:pt x="609" y="3112"/>
                          <a:pt x="609" y="2121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32"/>
                  <p:cNvSpPr/>
                  <p:nvPr/>
                </p:nvSpPr>
                <p:spPr>
                  <a:xfrm>
                    <a:off x="4073127" y="4386960"/>
                    <a:ext cx="496881" cy="22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881" h="22056" extrusionOk="0">
                        <a:moveTo>
                          <a:pt x="609" y="21210"/>
                        </a:moveTo>
                        <a:cubicBezTo>
                          <a:pt x="150970" y="21210"/>
                          <a:pt x="301332" y="21210"/>
                          <a:pt x="451693" y="21210"/>
                        </a:cubicBezTo>
                        <a:cubicBezTo>
                          <a:pt x="463113" y="21210"/>
                          <a:pt x="475484" y="23115"/>
                          <a:pt x="485952" y="21210"/>
                        </a:cubicBezTo>
                        <a:cubicBezTo>
                          <a:pt x="497372" y="19305"/>
                          <a:pt x="493566" y="25020"/>
                          <a:pt x="496420" y="13590"/>
                        </a:cubicBezTo>
                        <a:cubicBezTo>
                          <a:pt x="501179" y="-7365"/>
                          <a:pt x="467871" y="2160"/>
                          <a:pt x="454548" y="2160"/>
                        </a:cubicBezTo>
                        <a:cubicBezTo>
                          <a:pt x="365092" y="2160"/>
                          <a:pt x="274685" y="2160"/>
                          <a:pt x="185230" y="2160"/>
                        </a:cubicBezTo>
                        <a:cubicBezTo>
                          <a:pt x="139550" y="2160"/>
                          <a:pt x="92919" y="2160"/>
                          <a:pt x="47240" y="2160"/>
                        </a:cubicBezTo>
                        <a:cubicBezTo>
                          <a:pt x="35820" y="2160"/>
                          <a:pt x="19642" y="-698"/>
                          <a:pt x="8222" y="2160"/>
                        </a:cubicBezTo>
                        <a:cubicBezTo>
                          <a:pt x="-3198" y="5018"/>
                          <a:pt x="609" y="3112"/>
                          <a:pt x="609" y="2121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1" name="Google Shape;571;p32"/>
              <p:cNvGrpSpPr/>
              <p:nvPr/>
            </p:nvGrpSpPr>
            <p:grpSpPr>
              <a:xfrm>
                <a:off x="3016590" y="3752372"/>
                <a:ext cx="2531256" cy="2057877"/>
                <a:chOff x="3016590" y="3752372"/>
                <a:chExt cx="2531256" cy="2057877"/>
              </a:xfrm>
            </p:grpSpPr>
            <p:grpSp>
              <p:nvGrpSpPr>
                <p:cNvPr id="572" name="Google Shape;572;p32"/>
                <p:cNvGrpSpPr/>
                <p:nvPr/>
              </p:nvGrpSpPr>
              <p:grpSpPr>
                <a:xfrm>
                  <a:off x="3024656" y="3761587"/>
                  <a:ext cx="2513674" cy="2048662"/>
                  <a:chOff x="3024656" y="3761587"/>
                  <a:chExt cx="2513674" cy="2048662"/>
                </a:xfrm>
              </p:grpSpPr>
              <p:sp>
                <p:nvSpPr>
                  <p:cNvPr id="573" name="Google Shape;573;p32"/>
                  <p:cNvSpPr/>
                  <p:nvPr/>
                </p:nvSpPr>
                <p:spPr>
                  <a:xfrm>
                    <a:off x="3024656" y="3761587"/>
                    <a:ext cx="2513674" cy="2048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674" h="2048662" extrusionOk="0">
                        <a:moveTo>
                          <a:pt x="2513675" y="2048662"/>
                        </a:moveTo>
                        <a:lnTo>
                          <a:pt x="1843711" y="2048662"/>
                        </a:lnTo>
                        <a:cubicBezTo>
                          <a:pt x="1831339" y="1915312"/>
                          <a:pt x="1787563" y="1550505"/>
                          <a:pt x="1737126" y="1506690"/>
                        </a:cubicBezTo>
                        <a:cubicBezTo>
                          <a:pt x="1678123" y="1454302"/>
                          <a:pt x="1109035" y="1386675"/>
                          <a:pt x="955818" y="1326667"/>
                        </a:cubicBezTo>
                        <a:cubicBezTo>
                          <a:pt x="795941" y="1263802"/>
                          <a:pt x="513300" y="963765"/>
                          <a:pt x="399101" y="804697"/>
                        </a:cubicBezTo>
                        <a:cubicBezTo>
                          <a:pt x="284903" y="646582"/>
                          <a:pt x="23198" y="297015"/>
                          <a:pt x="23198" y="297015"/>
                        </a:cubicBezTo>
                        <a:cubicBezTo>
                          <a:pt x="-10110" y="259867"/>
                          <a:pt x="-7255" y="203670"/>
                          <a:pt x="29860" y="170332"/>
                        </a:cubicBezTo>
                        <a:cubicBezTo>
                          <a:pt x="46038" y="156045"/>
                          <a:pt x="65071" y="148425"/>
                          <a:pt x="85056" y="147472"/>
                        </a:cubicBezTo>
                        <a:cubicBezTo>
                          <a:pt x="85056" y="117945"/>
                          <a:pt x="97427" y="88417"/>
                          <a:pt x="121218" y="66510"/>
                        </a:cubicBezTo>
                        <a:cubicBezTo>
                          <a:pt x="165946" y="26505"/>
                          <a:pt x="233514" y="29362"/>
                          <a:pt x="275386" y="73177"/>
                        </a:cubicBezTo>
                        <a:lnTo>
                          <a:pt x="275386" y="73177"/>
                        </a:lnTo>
                        <a:lnTo>
                          <a:pt x="276338" y="74130"/>
                        </a:lnTo>
                        <a:cubicBezTo>
                          <a:pt x="276338" y="74130"/>
                          <a:pt x="275386" y="73177"/>
                          <a:pt x="275386" y="73177"/>
                        </a:cubicBezTo>
                        <a:cubicBezTo>
                          <a:pt x="281096" y="52222"/>
                          <a:pt x="292516" y="33172"/>
                          <a:pt x="311549" y="18885"/>
                        </a:cubicBezTo>
                        <a:cubicBezTo>
                          <a:pt x="354373" y="-12548"/>
                          <a:pt x="414328" y="-3975"/>
                          <a:pt x="445732" y="38887"/>
                        </a:cubicBezTo>
                        <a:lnTo>
                          <a:pt x="521864" y="130327"/>
                        </a:lnTo>
                        <a:lnTo>
                          <a:pt x="993884" y="698970"/>
                        </a:lnTo>
                        <a:cubicBezTo>
                          <a:pt x="1126164" y="737070"/>
                          <a:pt x="1275574" y="767550"/>
                          <a:pt x="1416419" y="738975"/>
                        </a:cubicBezTo>
                        <a:cubicBezTo>
                          <a:pt x="1625782" y="695160"/>
                          <a:pt x="1824678" y="678015"/>
                          <a:pt x="1988362" y="781837"/>
                        </a:cubicBezTo>
                        <a:cubicBezTo>
                          <a:pt x="2066398" y="831367"/>
                          <a:pt x="2135869" y="907567"/>
                          <a:pt x="2193919" y="1021867"/>
                        </a:cubicBezTo>
                        <a:cubicBezTo>
                          <a:pt x="2242454" y="1118070"/>
                          <a:pt x="2289085" y="1238085"/>
                          <a:pt x="2330958" y="1362862"/>
                        </a:cubicBezTo>
                        <a:cubicBezTo>
                          <a:pt x="2423268" y="1637182"/>
                          <a:pt x="2491787" y="1935315"/>
                          <a:pt x="2513675" y="2048662"/>
                        </a:cubicBezTo>
                        <a:close/>
                      </a:path>
                    </a:pathLst>
                  </a:custGeom>
                  <a:solidFill>
                    <a:srgbClr val="FFC1B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32"/>
                  <p:cNvSpPr/>
                  <p:nvPr/>
                </p:nvSpPr>
                <p:spPr>
                  <a:xfrm>
                    <a:off x="3634072" y="4476847"/>
                    <a:ext cx="205733" cy="20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33" h="202770" extrusionOk="0">
                        <a:moveTo>
                          <a:pt x="0" y="86580"/>
                        </a:moveTo>
                        <a:cubicBezTo>
                          <a:pt x="3807" y="96105"/>
                          <a:pt x="15226" y="108487"/>
                          <a:pt x="22840" y="116108"/>
                        </a:cubicBezTo>
                        <a:cubicBezTo>
                          <a:pt x="33308" y="127537"/>
                          <a:pt x="43776" y="136110"/>
                          <a:pt x="55196" y="145635"/>
                        </a:cubicBezTo>
                        <a:cubicBezTo>
                          <a:pt x="78987" y="163733"/>
                          <a:pt x="98972" y="193260"/>
                          <a:pt x="129425" y="201833"/>
                        </a:cubicBezTo>
                        <a:cubicBezTo>
                          <a:pt x="139893" y="204690"/>
                          <a:pt x="144651" y="200880"/>
                          <a:pt x="150361" y="192308"/>
                        </a:cubicBezTo>
                        <a:cubicBezTo>
                          <a:pt x="157974" y="181830"/>
                          <a:pt x="162733" y="169447"/>
                          <a:pt x="168443" y="158018"/>
                        </a:cubicBezTo>
                        <a:cubicBezTo>
                          <a:pt x="176056" y="143730"/>
                          <a:pt x="184621" y="130395"/>
                          <a:pt x="191282" y="116108"/>
                        </a:cubicBezTo>
                        <a:cubicBezTo>
                          <a:pt x="197944" y="99915"/>
                          <a:pt x="209364" y="74197"/>
                          <a:pt x="204605" y="56100"/>
                        </a:cubicBezTo>
                        <a:cubicBezTo>
                          <a:pt x="198895" y="32287"/>
                          <a:pt x="171298" y="11333"/>
                          <a:pt x="149410" y="4665"/>
                        </a:cubicBezTo>
                        <a:cubicBezTo>
                          <a:pt x="123715" y="-2955"/>
                          <a:pt x="92310" y="-2003"/>
                          <a:pt x="69471" y="13237"/>
                        </a:cubicBezTo>
                        <a:cubicBezTo>
                          <a:pt x="57099" y="21810"/>
                          <a:pt x="43776" y="29430"/>
                          <a:pt x="33308" y="39908"/>
                        </a:cubicBezTo>
                        <a:cubicBezTo>
                          <a:pt x="20936" y="51337"/>
                          <a:pt x="3807" y="72293"/>
                          <a:pt x="0" y="8658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32"/>
                  <p:cNvSpPr/>
                  <p:nvPr/>
                </p:nvSpPr>
                <p:spPr>
                  <a:xfrm>
                    <a:off x="4310825" y="4534269"/>
                    <a:ext cx="676247" cy="12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247" h="129768" extrusionOk="0">
                        <a:moveTo>
                          <a:pt x="2728" y="57733"/>
                        </a:moveTo>
                        <a:cubicBezTo>
                          <a:pt x="10341" y="43445"/>
                          <a:pt x="26519" y="34873"/>
                          <a:pt x="42697" y="34873"/>
                        </a:cubicBezTo>
                        <a:cubicBezTo>
                          <a:pt x="69343" y="33920"/>
                          <a:pt x="98845" y="25348"/>
                          <a:pt x="123588" y="23443"/>
                        </a:cubicBezTo>
                        <a:cubicBezTo>
                          <a:pt x="174977" y="18680"/>
                          <a:pt x="225415" y="12013"/>
                          <a:pt x="276804" y="6298"/>
                        </a:cubicBezTo>
                        <a:cubicBezTo>
                          <a:pt x="375776" y="-3227"/>
                          <a:pt x="477603" y="-6085"/>
                          <a:pt x="571816" y="28205"/>
                        </a:cubicBezTo>
                        <a:cubicBezTo>
                          <a:pt x="600366" y="38683"/>
                          <a:pt x="663175" y="55828"/>
                          <a:pt x="674595" y="87260"/>
                        </a:cubicBezTo>
                        <a:cubicBezTo>
                          <a:pt x="685063" y="118693"/>
                          <a:pt x="643190" y="125360"/>
                          <a:pt x="622254" y="128218"/>
                        </a:cubicBezTo>
                        <a:cubicBezTo>
                          <a:pt x="580381" y="133933"/>
                          <a:pt x="541363" y="122503"/>
                          <a:pt x="500442" y="115835"/>
                        </a:cubicBezTo>
                        <a:cubicBezTo>
                          <a:pt x="434778" y="105358"/>
                          <a:pt x="368163" y="94880"/>
                          <a:pt x="301547" y="90118"/>
                        </a:cubicBezTo>
                        <a:cubicBezTo>
                          <a:pt x="227318" y="85355"/>
                          <a:pt x="149282" y="90118"/>
                          <a:pt x="75053" y="93928"/>
                        </a:cubicBezTo>
                        <a:cubicBezTo>
                          <a:pt x="54117" y="94880"/>
                          <a:pt x="34132" y="96785"/>
                          <a:pt x="15099" y="84403"/>
                        </a:cubicBezTo>
                        <a:cubicBezTo>
                          <a:pt x="-127" y="75830"/>
                          <a:pt x="-2982" y="68210"/>
                          <a:pt x="2728" y="57733"/>
                        </a:cubicBezTo>
                        <a:close/>
                      </a:path>
                    </a:pathLst>
                  </a:custGeom>
                  <a:solidFill>
                    <a:srgbClr val="FFFCF6">
                      <a:alpha val="164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32"/>
                  <p:cNvSpPr/>
                  <p:nvPr/>
                </p:nvSpPr>
                <p:spPr>
                  <a:xfrm>
                    <a:off x="3629206" y="4408270"/>
                    <a:ext cx="101910" cy="60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910" h="60224" extrusionOk="0">
                        <a:moveTo>
                          <a:pt x="90515" y="2757"/>
                        </a:moveTo>
                        <a:cubicBezTo>
                          <a:pt x="84805" y="-1053"/>
                          <a:pt x="73385" y="-101"/>
                          <a:pt x="67675" y="852"/>
                        </a:cubicBezTo>
                        <a:cubicBezTo>
                          <a:pt x="58159" y="1804"/>
                          <a:pt x="48642" y="5614"/>
                          <a:pt x="40077" y="9424"/>
                        </a:cubicBezTo>
                        <a:cubicBezTo>
                          <a:pt x="23899" y="15139"/>
                          <a:pt x="2011" y="32285"/>
                          <a:pt x="108" y="47524"/>
                        </a:cubicBezTo>
                        <a:cubicBezTo>
                          <a:pt x="-1796" y="62764"/>
                          <a:pt x="21996" y="60860"/>
                          <a:pt x="33416" y="58954"/>
                        </a:cubicBezTo>
                        <a:cubicBezTo>
                          <a:pt x="54352" y="57049"/>
                          <a:pt x="75288" y="49429"/>
                          <a:pt x="90515" y="38952"/>
                        </a:cubicBezTo>
                        <a:cubicBezTo>
                          <a:pt x="96225" y="35142"/>
                          <a:pt x="99080" y="29427"/>
                          <a:pt x="100983" y="23712"/>
                        </a:cubicBezTo>
                        <a:cubicBezTo>
                          <a:pt x="103838" y="15139"/>
                          <a:pt x="100031" y="10377"/>
                          <a:pt x="90515" y="275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32"/>
                  <p:cNvSpPr/>
                  <p:nvPr/>
                </p:nvSpPr>
                <p:spPr>
                  <a:xfrm>
                    <a:off x="3101146" y="4009526"/>
                    <a:ext cx="356255" cy="460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55" h="460580" extrusionOk="0">
                        <a:moveTo>
                          <a:pt x="0" y="23359"/>
                        </a:moveTo>
                        <a:cubicBezTo>
                          <a:pt x="11420" y="-48079"/>
                          <a:pt x="95165" y="65269"/>
                          <a:pt x="109440" y="85271"/>
                        </a:cubicBezTo>
                        <a:cubicBezTo>
                          <a:pt x="169394" y="168139"/>
                          <a:pt x="225542" y="252911"/>
                          <a:pt x="284544" y="336731"/>
                        </a:cubicBezTo>
                        <a:cubicBezTo>
                          <a:pt x="297868" y="355781"/>
                          <a:pt x="309287" y="375784"/>
                          <a:pt x="322610" y="394834"/>
                        </a:cubicBezTo>
                        <a:cubicBezTo>
                          <a:pt x="330224" y="406264"/>
                          <a:pt x="359725" y="438649"/>
                          <a:pt x="355918" y="453889"/>
                        </a:cubicBezTo>
                        <a:cubicBezTo>
                          <a:pt x="349257" y="480559"/>
                          <a:pt x="294061" y="419599"/>
                          <a:pt x="283593" y="409121"/>
                        </a:cubicBezTo>
                        <a:cubicBezTo>
                          <a:pt x="253140" y="379594"/>
                          <a:pt x="230300" y="343399"/>
                          <a:pt x="204606" y="311014"/>
                        </a:cubicBezTo>
                        <a:cubicBezTo>
                          <a:pt x="175104" y="273866"/>
                          <a:pt x="143700" y="239576"/>
                          <a:pt x="116102" y="201476"/>
                        </a:cubicBezTo>
                        <a:cubicBezTo>
                          <a:pt x="73277" y="143374"/>
                          <a:pt x="15226" y="93844"/>
                          <a:pt x="0" y="2335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32"/>
                  <p:cNvSpPr/>
                  <p:nvPr/>
                </p:nvSpPr>
                <p:spPr>
                  <a:xfrm>
                    <a:off x="3110663" y="3800123"/>
                    <a:ext cx="647124" cy="621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124" h="621381" extrusionOk="0">
                        <a:moveTo>
                          <a:pt x="0" y="108937"/>
                        </a:moveTo>
                        <a:cubicBezTo>
                          <a:pt x="0" y="108937"/>
                          <a:pt x="42824" y="106079"/>
                          <a:pt x="71374" y="139417"/>
                        </a:cubicBezTo>
                        <a:cubicBezTo>
                          <a:pt x="99924" y="172754"/>
                          <a:pt x="496763" y="621382"/>
                          <a:pt x="496763" y="621382"/>
                        </a:cubicBezTo>
                        <a:cubicBezTo>
                          <a:pt x="496763" y="621382"/>
                          <a:pt x="520554" y="592807"/>
                          <a:pt x="559572" y="582329"/>
                        </a:cubicBezTo>
                        <a:cubicBezTo>
                          <a:pt x="598590" y="571852"/>
                          <a:pt x="647124" y="575662"/>
                          <a:pt x="647124" y="575662"/>
                        </a:cubicBezTo>
                        <a:cubicBezTo>
                          <a:pt x="647124" y="575662"/>
                          <a:pt x="298819" y="161324"/>
                          <a:pt x="258850" y="116557"/>
                        </a:cubicBezTo>
                        <a:cubicBezTo>
                          <a:pt x="218880" y="71789"/>
                          <a:pt x="191282" y="34642"/>
                          <a:pt x="191282" y="34642"/>
                        </a:cubicBezTo>
                        <a:cubicBezTo>
                          <a:pt x="191282" y="34642"/>
                          <a:pt x="124667" y="-23461"/>
                          <a:pt x="62809" y="10829"/>
                        </a:cubicBezTo>
                        <a:cubicBezTo>
                          <a:pt x="0" y="45119"/>
                          <a:pt x="0" y="108937"/>
                          <a:pt x="0" y="108937"/>
                        </a:cubicBezTo>
                        <a:close/>
                      </a:path>
                    </a:pathLst>
                  </a:custGeom>
                  <a:solidFill>
                    <a:srgbClr val="F7AE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32"/>
                  <p:cNvSpPr/>
                  <p:nvPr/>
                </p:nvSpPr>
                <p:spPr>
                  <a:xfrm>
                    <a:off x="5092957" y="5123497"/>
                    <a:ext cx="445373" cy="686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73" h="686752" extrusionOk="0">
                        <a:moveTo>
                          <a:pt x="445374" y="686753"/>
                        </a:moveTo>
                        <a:lnTo>
                          <a:pt x="0" y="686753"/>
                        </a:lnTo>
                        <a:cubicBezTo>
                          <a:pt x="36163" y="616268"/>
                          <a:pt x="73277" y="544830"/>
                          <a:pt x="104682" y="472440"/>
                        </a:cubicBezTo>
                        <a:cubicBezTo>
                          <a:pt x="142748" y="386715"/>
                          <a:pt x="169394" y="297180"/>
                          <a:pt x="196992" y="208597"/>
                        </a:cubicBezTo>
                        <a:cubicBezTo>
                          <a:pt x="218880" y="140018"/>
                          <a:pt x="244575" y="71438"/>
                          <a:pt x="262656" y="953"/>
                        </a:cubicBezTo>
                        <a:cubicBezTo>
                          <a:pt x="262656" y="953"/>
                          <a:pt x="262656" y="0"/>
                          <a:pt x="262656" y="0"/>
                        </a:cubicBezTo>
                        <a:cubicBezTo>
                          <a:pt x="354967" y="275272"/>
                          <a:pt x="423486" y="573405"/>
                          <a:pt x="445374" y="686753"/>
                        </a:cubicBezTo>
                        <a:close/>
                      </a:path>
                    </a:pathLst>
                  </a:custGeom>
                  <a:solidFill>
                    <a:srgbClr val="F7AE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32"/>
                  <p:cNvSpPr/>
                  <p:nvPr/>
                </p:nvSpPr>
                <p:spPr>
                  <a:xfrm>
                    <a:off x="3638830" y="4574857"/>
                    <a:ext cx="647125" cy="31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125" h="317225" extrusionOk="0">
                        <a:moveTo>
                          <a:pt x="1" y="0"/>
                        </a:moveTo>
                        <a:cubicBezTo>
                          <a:pt x="1" y="0"/>
                          <a:pt x="-1902" y="122873"/>
                          <a:pt x="152266" y="203835"/>
                        </a:cubicBezTo>
                        <a:cubicBezTo>
                          <a:pt x="306433" y="284798"/>
                          <a:pt x="505329" y="342900"/>
                          <a:pt x="647125" y="305753"/>
                        </a:cubicBezTo>
                        <a:cubicBezTo>
                          <a:pt x="647125" y="305753"/>
                          <a:pt x="319757" y="193358"/>
                          <a:pt x="241721" y="158115"/>
                        </a:cubicBezTo>
                        <a:cubicBezTo>
                          <a:pt x="163685" y="123825"/>
                          <a:pt x="51390" y="6762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7AE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1" name="Google Shape;581;p32"/>
                <p:cNvSpPr/>
                <p:nvPr/>
              </p:nvSpPr>
              <p:spPr>
                <a:xfrm>
                  <a:off x="3016590" y="3752372"/>
                  <a:ext cx="2531256" cy="205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256" h="2057877" extrusionOk="0">
                      <a:moveTo>
                        <a:pt x="2531257" y="2055020"/>
                      </a:moveTo>
                      <a:cubicBezTo>
                        <a:pt x="2523644" y="2016920"/>
                        <a:pt x="2516030" y="1979773"/>
                        <a:pt x="2507466" y="1942625"/>
                      </a:cubicBezTo>
                      <a:cubicBezTo>
                        <a:pt x="2442753" y="1657828"/>
                        <a:pt x="2366621" y="1370173"/>
                        <a:pt x="2247664" y="1102520"/>
                      </a:cubicBezTo>
                      <a:cubicBezTo>
                        <a:pt x="2185807" y="962503"/>
                        <a:pt x="2100158" y="827248"/>
                        <a:pt x="1958362" y="757715"/>
                      </a:cubicBezTo>
                      <a:cubicBezTo>
                        <a:pt x="1807049" y="683420"/>
                        <a:pt x="1633848" y="698660"/>
                        <a:pt x="1473970" y="729140"/>
                      </a:cubicBezTo>
                      <a:cubicBezTo>
                        <a:pt x="1390225" y="744380"/>
                        <a:pt x="1311237" y="752953"/>
                        <a:pt x="1226540" y="743428"/>
                      </a:cubicBezTo>
                      <a:cubicBezTo>
                        <a:pt x="1185619" y="738665"/>
                        <a:pt x="1145650" y="731045"/>
                        <a:pt x="1105680" y="721520"/>
                      </a:cubicBezTo>
                      <a:cubicBezTo>
                        <a:pt x="1077131" y="714853"/>
                        <a:pt x="1028596" y="711043"/>
                        <a:pt x="1004805" y="693898"/>
                      </a:cubicBezTo>
                      <a:cubicBezTo>
                        <a:pt x="983869" y="678658"/>
                        <a:pt x="965787" y="646273"/>
                        <a:pt x="949609" y="627223"/>
                      </a:cubicBezTo>
                      <a:cubicBezTo>
                        <a:pt x="922963" y="594838"/>
                        <a:pt x="897268" y="563405"/>
                        <a:pt x="870622" y="531020"/>
                      </a:cubicBezTo>
                      <a:cubicBezTo>
                        <a:pt x="802103" y="448153"/>
                        <a:pt x="733584" y="365285"/>
                        <a:pt x="665065" y="283370"/>
                      </a:cubicBezTo>
                      <a:cubicBezTo>
                        <a:pt x="612724" y="220505"/>
                        <a:pt x="561334" y="157640"/>
                        <a:pt x="508993" y="94775"/>
                      </a:cubicBezTo>
                      <a:cubicBezTo>
                        <a:pt x="494719" y="77630"/>
                        <a:pt x="480444" y="58580"/>
                        <a:pt x="465217" y="42388"/>
                      </a:cubicBezTo>
                      <a:cubicBezTo>
                        <a:pt x="412877" y="-15715"/>
                        <a:pt x="310098" y="-19525"/>
                        <a:pt x="279645" y="65248"/>
                      </a:cubicBezTo>
                      <a:cubicBezTo>
                        <a:pt x="231111" y="24290"/>
                        <a:pt x="155930" y="30958"/>
                        <a:pt x="114057" y="78583"/>
                      </a:cubicBezTo>
                      <a:cubicBezTo>
                        <a:pt x="107396" y="86203"/>
                        <a:pt x="101686" y="94775"/>
                        <a:pt x="96928" y="103348"/>
                      </a:cubicBezTo>
                      <a:cubicBezTo>
                        <a:pt x="92169" y="111920"/>
                        <a:pt x="90266" y="143353"/>
                        <a:pt x="85508" y="149068"/>
                      </a:cubicBezTo>
                      <a:cubicBezTo>
                        <a:pt x="75040" y="160498"/>
                        <a:pt x="45538" y="161450"/>
                        <a:pt x="31263" y="174785"/>
                      </a:cubicBezTo>
                      <a:cubicBezTo>
                        <a:pt x="-30594" y="231935"/>
                        <a:pt x="12230" y="296705"/>
                        <a:pt x="49345" y="348140"/>
                      </a:cubicBezTo>
                      <a:cubicBezTo>
                        <a:pt x="112154" y="433865"/>
                        <a:pt x="174963" y="518638"/>
                        <a:pt x="237772" y="604363"/>
                      </a:cubicBezTo>
                      <a:cubicBezTo>
                        <a:pt x="319614" y="715805"/>
                        <a:pt x="399553" y="831058"/>
                        <a:pt x="489009" y="935833"/>
                      </a:cubicBezTo>
                      <a:cubicBezTo>
                        <a:pt x="581319" y="1044418"/>
                        <a:pt x="682194" y="1148240"/>
                        <a:pt x="792586" y="1238728"/>
                      </a:cubicBezTo>
                      <a:cubicBezTo>
                        <a:pt x="834459" y="1273018"/>
                        <a:pt x="877283" y="1305403"/>
                        <a:pt x="924866" y="1330168"/>
                      </a:cubicBezTo>
                      <a:cubicBezTo>
                        <a:pt x="987675" y="1363505"/>
                        <a:pt x="1059049" y="1376840"/>
                        <a:pt x="1128520" y="1391128"/>
                      </a:cubicBezTo>
                      <a:cubicBezTo>
                        <a:pt x="1298866" y="1427323"/>
                        <a:pt x="1473018" y="1450183"/>
                        <a:pt x="1642413" y="1491140"/>
                      </a:cubicBezTo>
                      <a:cubicBezTo>
                        <a:pt x="1670962" y="1498760"/>
                        <a:pt x="1716642" y="1503523"/>
                        <a:pt x="1738530" y="1525430"/>
                      </a:cubicBezTo>
                      <a:cubicBezTo>
                        <a:pt x="1768031" y="1554005"/>
                        <a:pt x="1774692" y="1616870"/>
                        <a:pt x="1782306" y="1654018"/>
                      </a:cubicBezTo>
                      <a:cubicBezTo>
                        <a:pt x="1811807" y="1785463"/>
                        <a:pt x="1827985" y="1921670"/>
                        <a:pt x="1841308" y="2055973"/>
                      </a:cubicBezTo>
                      <a:lnTo>
                        <a:pt x="1841308" y="2057878"/>
                      </a:lnTo>
                      <a:lnTo>
                        <a:pt x="1863196" y="2057878"/>
                      </a:lnTo>
                      <a:cubicBezTo>
                        <a:pt x="1861293" y="2040733"/>
                        <a:pt x="1857486" y="2023588"/>
                        <a:pt x="1856535" y="2015968"/>
                      </a:cubicBezTo>
                      <a:cubicBezTo>
                        <a:pt x="1848921" y="1945483"/>
                        <a:pt x="1840357" y="1874045"/>
                        <a:pt x="1829888" y="1803560"/>
                      </a:cubicBezTo>
                      <a:cubicBezTo>
                        <a:pt x="1820372" y="1738790"/>
                        <a:pt x="1809904" y="1674973"/>
                        <a:pt x="1793725" y="1612108"/>
                      </a:cubicBezTo>
                      <a:cubicBezTo>
                        <a:pt x="1784209" y="1574960"/>
                        <a:pt x="1775644" y="1525430"/>
                        <a:pt x="1742336" y="1502570"/>
                      </a:cubicBezTo>
                      <a:cubicBezTo>
                        <a:pt x="1702367" y="1474948"/>
                        <a:pt x="1635751" y="1467328"/>
                        <a:pt x="1589120" y="1456850"/>
                      </a:cubicBezTo>
                      <a:cubicBezTo>
                        <a:pt x="1545344" y="1447325"/>
                        <a:pt x="1500616" y="1438753"/>
                        <a:pt x="1456840" y="1430180"/>
                      </a:cubicBezTo>
                      <a:cubicBezTo>
                        <a:pt x="1393079" y="1417798"/>
                        <a:pt x="1328367" y="1406368"/>
                        <a:pt x="1264606" y="1393985"/>
                      </a:cubicBezTo>
                      <a:cubicBezTo>
                        <a:pt x="1138036" y="1370173"/>
                        <a:pt x="1000047" y="1353980"/>
                        <a:pt x="890606" y="1282543"/>
                      </a:cubicBezTo>
                      <a:cubicBezTo>
                        <a:pt x="775456" y="1207295"/>
                        <a:pt x="675533" y="1106330"/>
                        <a:pt x="583222" y="1006318"/>
                      </a:cubicBezTo>
                      <a:cubicBezTo>
                        <a:pt x="472831" y="887255"/>
                        <a:pt x="378617" y="755810"/>
                        <a:pt x="281548" y="625318"/>
                      </a:cubicBezTo>
                      <a:cubicBezTo>
                        <a:pt x="217788" y="539593"/>
                        <a:pt x="153075" y="452915"/>
                        <a:pt x="89314" y="367190"/>
                      </a:cubicBezTo>
                      <a:cubicBezTo>
                        <a:pt x="66475" y="336710"/>
                        <a:pt x="21747" y="291943"/>
                        <a:pt x="17940" y="251938"/>
                      </a:cubicBezTo>
                      <a:cubicBezTo>
                        <a:pt x="10327" y="161450"/>
                        <a:pt x="113106" y="148115"/>
                        <a:pt x="162592" y="200503"/>
                      </a:cubicBezTo>
                      <a:cubicBezTo>
                        <a:pt x="246337" y="289085"/>
                        <a:pt x="324373" y="383383"/>
                        <a:pt x="405263" y="474823"/>
                      </a:cubicBezTo>
                      <a:cubicBezTo>
                        <a:pt x="448088" y="523400"/>
                        <a:pt x="490912" y="571978"/>
                        <a:pt x="533736" y="620555"/>
                      </a:cubicBezTo>
                      <a:cubicBezTo>
                        <a:pt x="544205" y="631985"/>
                        <a:pt x="562286" y="647225"/>
                        <a:pt x="568948" y="660560"/>
                      </a:cubicBezTo>
                      <a:cubicBezTo>
                        <a:pt x="579416" y="682468"/>
                        <a:pt x="564189" y="691993"/>
                        <a:pt x="563238" y="721520"/>
                      </a:cubicBezTo>
                      <a:cubicBezTo>
                        <a:pt x="561334" y="837725"/>
                        <a:pt x="694566" y="918688"/>
                        <a:pt x="784021" y="961550"/>
                      </a:cubicBezTo>
                      <a:cubicBezTo>
                        <a:pt x="896316" y="1015843"/>
                        <a:pt x="1014321" y="1057753"/>
                        <a:pt x="1132326" y="1096805"/>
                      </a:cubicBezTo>
                      <a:cubicBezTo>
                        <a:pt x="1164683" y="1107283"/>
                        <a:pt x="1196087" y="1117760"/>
                        <a:pt x="1228443" y="1128238"/>
                      </a:cubicBezTo>
                      <a:cubicBezTo>
                        <a:pt x="1236057" y="1130143"/>
                        <a:pt x="1302672" y="1158718"/>
                        <a:pt x="1297914" y="1136810"/>
                      </a:cubicBezTo>
                      <a:cubicBezTo>
                        <a:pt x="1292204" y="1112045"/>
                        <a:pt x="1146601" y="1078708"/>
                        <a:pt x="1120907" y="1069183"/>
                      </a:cubicBezTo>
                      <a:cubicBezTo>
                        <a:pt x="1010515" y="1029178"/>
                        <a:pt x="899171" y="988220"/>
                        <a:pt x="793538" y="936785"/>
                      </a:cubicBezTo>
                      <a:cubicBezTo>
                        <a:pt x="785925" y="932975"/>
                        <a:pt x="777360" y="929165"/>
                        <a:pt x="768795" y="924403"/>
                      </a:cubicBezTo>
                      <a:cubicBezTo>
                        <a:pt x="786876" y="895828"/>
                        <a:pt x="803054" y="867253"/>
                        <a:pt x="818281" y="836773"/>
                      </a:cubicBezTo>
                      <a:cubicBezTo>
                        <a:pt x="822087" y="828200"/>
                        <a:pt x="825894" y="818675"/>
                        <a:pt x="828749" y="809150"/>
                      </a:cubicBezTo>
                      <a:cubicBezTo>
                        <a:pt x="831604" y="799625"/>
                        <a:pt x="833507" y="788195"/>
                        <a:pt x="831604" y="776765"/>
                      </a:cubicBezTo>
                      <a:cubicBezTo>
                        <a:pt x="830652" y="771050"/>
                        <a:pt x="828749" y="765335"/>
                        <a:pt x="825894" y="759620"/>
                      </a:cubicBezTo>
                      <a:cubicBezTo>
                        <a:pt x="823039" y="753905"/>
                        <a:pt x="820184" y="750095"/>
                        <a:pt x="816377" y="746285"/>
                      </a:cubicBezTo>
                      <a:cubicBezTo>
                        <a:pt x="808764" y="737713"/>
                        <a:pt x="799248" y="731998"/>
                        <a:pt x="790683" y="728188"/>
                      </a:cubicBezTo>
                      <a:cubicBezTo>
                        <a:pt x="781166" y="723425"/>
                        <a:pt x="771650" y="720568"/>
                        <a:pt x="762133" y="718663"/>
                      </a:cubicBezTo>
                      <a:cubicBezTo>
                        <a:pt x="757375" y="717710"/>
                        <a:pt x="752617" y="716758"/>
                        <a:pt x="747858" y="715805"/>
                      </a:cubicBezTo>
                      <a:cubicBezTo>
                        <a:pt x="743100" y="714853"/>
                        <a:pt x="737390" y="714853"/>
                        <a:pt x="732632" y="714853"/>
                      </a:cubicBezTo>
                      <a:cubicBezTo>
                        <a:pt x="711696" y="714853"/>
                        <a:pt x="691711" y="721520"/>
                        <a:pt x="674581" y="731998"/>
                      </a:cubicBezTo>
                      <a:cubicBezTo>
                        <a:pt x="666016" y="737713"/>
                        <a:pt x="658403" y="744380"/>
                        <a:pt x="651741" y="751048"/>
                      </a:cubicBezTo>
                      <a:cubicBezTo>
                        <a:pt x="645080" y="757715"/>
                        <a:pt x="638418" y="764383"/>
                        <a:pt x="632708" y="772003"/>
                      </a:cubicBezTo>
                      <a:cubicBezTo>
                        <a:pt x="626999" y="779623"/>
                        <a:pt x="621289" y="787243"/>
                        <a:pt x="616530" y="796768"/>
                      </a:cubicBezTo>
                      <a:cubicBezTo>
                        <a:pt x="616530" y="797720"/>
                        <a:pt x="615579" y="798673"/>
                        <a:pt x="615579" y="798673"/>
                      </a:cubicBezTo>
                      <a:cubicBezTo>
                        <a:pt x="598449" y="772003"/>
                        <a:pt x="589884" y="742475"/>
                        <a:pt x="594642" y="711043"/>
                      </a:cubicBezTo>
                      <a:cubicBezTo>
                        <a:pt x="617482" y="570073"/>
                        <a:pt x="851589" y="677705"/>
                        <a:pt x="924866" y="699613"/>
                      </a:cubicBezTo>
                      <a:cubicBezTo>
                        <a:pt x="1060001" y="741523"/>
                        <a:pt x="1201797" y="779623"/>
                        <a:pt x="1344545" y="769145"/>
                      </a:cubicBezTo>
                      <a:cubicBezTo>
                        <a:pt x="1477777" y="759620"/>
                        <a:pt x="1603395" y="717710"/>
                        <a:pt x="1739481" y="724378"/>
                      </a:cubicBezTo>
                      <a:cubicBezTo>
                        <a:pt x="1881278" y="731998"/>
                        <a:pt x="2009751" y="787243"/>
                        <a:pt x="2102061" y="896780"/>
                      </a:cubicBezTo>
                      <a:cubicBezTo>
                        <a:pt x="2171532" y="978695"/>
                        <a:pt x="2217211" y="1078708"/>
                        <a:pt x="2257181" y="1177768"/>
                      </a:cubicBezTo>
                      <a:cubicBezTo>
                        <a:pt x="2357104" y="1425418"/>
                        <a:pt x="2427527" y="1686403"/>
                        <a:pt x="2486529" y="1946435"/>
                      </a:cubicBezTo>
                      <a:cubicBezTo>
                        <a:pt x="2493191" y="1977868"/>
                        <a:pt x="2500804" y="2008348"/>
                        <a:pt x="2506514" y="2039780"/>
                      </a:cubicBezTo>
                      <a:cubicBezTo>
                        <a:pt x="2507466" y="2044543"/>
                        <a:pt x="2508417" y="2050258"/>
                        <a:pt x="2508417" y="2057878"/>
                      </a:cubicBezTo>
                      <a:lnTo>
                        <a:pt x="2529354" y="2057878"/>
                      </a:lnTo>
                      <a:cubicBezTo>
                        <a:pt x="2531257" y="2055973"/>
                        <a:pt x="2531257" y="2055020"/>
                        <a:pt x="2531257" y="2055020"/>
                      </a:cubicBezTo>
                      <a:close/>
                      <a:moveTo>
                        <a:pt x="631757" y="815818"/>
                      </a:moveTo>
                      <a:cubicBezTo>
                        <a:pt x="632708" y="812960"/>
                        <a:pt x="634612" y="809150"/>
                        <a:pt x="636515" y="805340"/>
                      </a:cubicBezTo>
                      <a:cubicBezTo>
                        <a:pt x="640322" y="798673"/>
                        <a:pt x="646032" y="792005"/>
                        <a:pt x="651741" y="785338"/>
                      </a:cubicBezTo>
                      <a:cubicBezTo>
                        <a:pt x="657451" y="778670"/>
                        <a:pt x="663161" y="772955"/>
                        <a:pt x="669823" y="766288"/>
                      </a:cubicBezTo>
                      <a:cubicBezTo>
                        <a:pt x="676484" y="760573"/>
                        <a:pt x="682194" y="755810"/>
                        <a:pt x="689808" y="751048"/>
                      </a:cubicBezTo>
                      <a:cubicBezTo>
                        <a:pt x="704082" y="742475"/>
                        <a:pt x="719309" y="737713"/>
                        <a:pt x="735487" y="738665"/>
                      </a:cubicBezTo>
                      <a:cubicBezTo>
                        <a:pt x="739294" y="738665"/>
                        <a:pt x="743100" y="738665"/>
                        <a:pt x="746907" y="739618"/>
                      </a:cubicBezTo>
                      <a:cubicBezTo>
                        <a:pt x="750713" y="740570"/>
                        <a:pt x="755472" y="741523"/>
                        <a:pt x="759278" y="742475"/>
                      </a:cubicBezTo>
                      <a:cubicBezTo>
                        <a:pt x="767843" y="744380"/>
                        <a:pt x="775456" y="747238"/>
                        <a:pt x="782118" y="750095"/>
                      </a:cubicBezTo>
                      <a:cubicBezTo>
                        <a:pt x="788780" y="753905"/>
                        <a:pt x="795441" y="757715"/>
                        <a:pt x="800199" y="763430"/>
                      </a:cubicBezTo>
                      <a:cubicBezTo>
                        <a:pt x="802103" y="766288"/>
                        <a:pt x="804958" y="769145"/>
                        <a:pt x="806861" y="772003"/>
                      </a:cubicBezTo>
                      <a:cubicBezTo>
                        <a:pt x="808764" y="773908"/>
                        <a:pt x="808764" y="777718"/>
                        <a:pt x="809716" y="780575"/>
                      </a:cubicBezTo>
                      <a:cubicBezTo>
                        <a:pt x="811619" y="793910"/>
                        <a:pt x="806861" y="810103"/>
                        <a:pt x="800199" y="826295"/>
                      </a:cubicBezTo>
                      <a:cubicBezTo>
                        <a:pt x="793538" y="842488"/>
                        <a:pt x="784973" y="858680"/>
                        <a:pt x="777360" y="874873"/>
                      </a:cubicBezTo>
                      <a:cubicBezTo>
                        <a:pt x="770698" y="888208"/>
                        <a:pt x="764037" y="901543"/>
                        <a:pt x="756423" y="914878"/>
                      </a:cubicBezTo>
                      <a:cubicBezTo>
                        <a:pt x="713599" y="891065"/>
                        <a:pt x="665065" y="857728"/>
                        <a:pt x="631757" y="818675"/>
                      </a:cubicBezTo>
                      <a:cubicBezTo>
                        <a:pt x="631757" y="816770"/>
                        <a:pt x="631757" y="816770"/>
                        <a:pt x="631757" y="815818"/>
                      </a:cubicBezTo>
                      <a:close/>
                      <a:moveTo>
                        <a:pt x="664113" y="611983"/>
                      </a:moveTo>
                      <a:cubicBezTo>
                        <a:pt x="637467" y="615793"/>
                        <a:pt x="608917" y="633890"/>
                        <a:pt x="591787" y="653893"/>
                      </a:cubicBezTo>
                      <a:cubicBezTo>
                        <a:pt x="515655" y="568168"/>
                        <a:pt x="440474" y="482443"/>
                        <a:pt x="364342" y="396718"/>
                      </a:cubicBezTo>
                      <a:cubicBezTo>
                        <a:pt x="316759" y="342425"/>
                        <a:pt x="268225" y="288133"/>
                        <a:pt x="220642" y="233840"/>
                      </a:cubicBezTo>
                      <a:cubicBezTo>
                        <a:pt x="189238" y="197645"/>
                        <a:pt x="157833" y="150020"/>
                        <a:pt x="105492" y="147163"/>
                      </a:cubicBezTo>
                      <a:cubicBezTo>
                        <a:pt x="119767" y="39530"/>
                        <a:pt x="238724" y="41435"/>
                        <a:pt x="295823" y="109063"/>
                      </a:cubicBezTo>
                      <a:cubicBezTo>
                        <a:pt x="344357" y="167165"/>
                        <a:pt x="392892" y="224315"/>
                        <a:pt x="441426" y="282418"/>
                      </a:cubicBezTo>
                      <a:cubicBezTo>
                        <a:pt x="533736" y="391955"/>
                        <a:pt x="625095" y="502445"/>
                        <a:pt x="717406" y="611983"/>
                      </a:cubicBezTo>
                      <a:cubicBezTo>
                        <a:pt x="699324" y="610078"/>
                        <a:pt x="681243" y="609125"/>
                        <a:pt x="664113" y="611983"/>
                      </a:cubicBezTo>
                      <a:close/>
                      <a:moveTo>
                        <a:pt x="745955" y="617698"/>
                      </a:moveTo>
                      <a:cubicBezTo>
                        <a:pt x="681243" y="540545"/>
                        <a:pt x="616530" y="463393"/>
                        <a:pt x="551818" y="385288"/>
                      </a:cubicBezTo>
                      <a:cubicBezTo>
                        <a:pt x="503284" y="328138"/>
                        <a:pt x="455701" y="270035"/>
                        <a:pt x="407167" y="211933"/>
                      </a:cubicBezTo>
                      <a:cubicBezTo>
                        <a:pt x="376714" y="175738"/>
                        <a:pt x="330083" y="135733"/>
                        <a:pt x="308195" y="93823"/>
                      </a:cubicBezTo>
                      <a:cubicBezTo>
                        <a:pt x="298678" y="75725"/>
                        <a:pt x="295823" y="90013"/>
                        <a:pt x="302485" y="67153"/>
                      </a:cubicBezTo>
                      <a:cubicBezTo>
                        <a:pt x="323421" y="-475"/>
                        <a:pt x="412877" y="18575"/>
                        <a:pt x="447136" y="55723"/>
                      </a:cubicBezTo>
                      <a:cubicBezTo>
                        <a:pt x="477589" y="88108"/>
                        <a:pt x="504235" y="124303"/>
                        <a:pt x="532785" y="157640"/>
                      </a:cubicBezTo>
                      <a:cubicBezTo>
                        <a:pt x="606062" y="245270"/>
                        <a:pt x="678388" y="332900"/>
                        <a:pt x="751665" y="420530"/>
                      </a:cubicBezTo>
                      <a:cubicBezTo>
                        <a:pt x="824942" y="508160"/>
                        <a:pt x="898220" y="595790"/>
                        <a:pt x="971497" y="683420"/>
                      </a:cubicBezTo>
                      <a:cubicBezTo>
                        <a:pt x="896316" y="661513"/>
                        <a:pt x="822087" y="632938"/>
                        <a:pt x="745955" y="6176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82" name="Google Shape;582;p32"/>
          <p:cNvSpPr/>
          <p:nvPr/>
        </p:nvSpPr>
        <p:spPr>
          <a:xfrm>
            <a:off x="7577875" y="327325"/>
            <a:ext cx="969600" cy="96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Nhóm 5</a:t>
            </a:r>
            <a:endParaRPr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>
            <a:spLocks noGrp="1"/>
          </p:cNvSpPr>
          <p:nvPr>
            <p:ph type="title"/>
          </p:nvPr>
        </p:nvSpPr>
        <p:spPr>
          <a:xfrm>
            <a:off x="2299495" y="2531739"/>
            <a:ext cx="4545010" cy="1350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microservies ?</a:t>
            </a:r>
            <a:endParaRPr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title" idx="2"/>
          </p:nvPr>
        </p:nvSpPr>
        <p:spPr>
          <a:xfrm>
            <a:off x="3745950" y="133176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67" name="Google Shape;667;p36"/>
          <p:cNvGrpSpPr/>
          <p:nvPr/>
        </p:nvGrpSpPr>
        <p:grpSpPr>
          <a:xfrm>
            <a:off x="519400" y="-241350"/>
            <a:ext cx="4560542" cy="2341001"/>
            <a:chOff x="519400" y="-241350"/>
            <a:chExt cx="4560542" cy="2341001"/>
          </a:xfrm>
        </p:grpSpPr>
        <p:grpSp>
          <p:nvGrpSpPr>
            <p:cNvPr id="668" name="Google Shape;668;p36"/>
            <p:cNvGrpSpPr/>
            <p:nvPr/>
          </p:nvGrpSpPr>
          <p:grpSpPr>
            <a:xfrm rot="-1968226">
              <a:off x="743654" y="642907"/>
              <a:ext cx="1282634" cy="1205415"/>
              <a:chOff x="5659979" y="2002272"/>
              <a:chExt cx="874508" cy="821860"/>
            </a:xfrm>
          </p:grpSpPr>
          <p:grpSp>
            <p:nvGrpSpPr>
              <p:cNvPr id="669" name="Google Shape;669;p36"/>
              <p:cNvGrpSpPr/>
              <p:nvPr/>
            </p:nvGrpSpPr>
            <p:grpSpPr>
              <a:xfrm>
                <a:off x="5667756" y="2018347"/>
                <a:ext cx="856487" cy="794386"/>
                <a:chOff x="5667756" y="2018347"/>
                <a:chExt cx="856487" cy="794386"/>
              </a:xfrm>
            </p:grpSpPr>
            <p:sp>
              <p:nvSpPr>
                <p:cNvPr id="670" name="Google Shape;670;p36"/>
                <p:cNvSpPr/>
                <p:nvPr/>
              </p:nvSpPr>
              <p:spPr>
                <a:xfrm>
                  <a:off x="5668707" y="2018347"/>
                  <a:ext cx="855536" cy="79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36" h="794385" extrusionOk="0">
                      <a:moveTo>
                        <a:pt x="855536" y="404812"/>
                      </a:moveTo>
                      <a:cubicBezTo>
                        <a:pt x="855536" y="408623"/>
                        <a:pt x="854585" y="412432"/>
                        <a:pt x="854585" y="416243"/>
                      </a:cubicBezTo>
                      <a:cubicBezTo>
                        <a:pt x="846020" y="451485"/>
                        <a:pt x="805099" y="466725"/>
                        <a:pt x="776549" y="473393"/>
                      </a:cubicBezTo>
                      <a:cubicBezTo>
                        <a:pt x="762274" y="476250"/>
                        <a:pt x="748000" y="478155"/>
                        <a:pt x="733725" y="478155"/>
                      </a:cubicBezTo>
                      <a:cubicBezTo>
                        <a:pt x="704223" y="478155"/>
                        <a:pt x="637608" y="477203"/>
                        <a:pt x="582412" y="476250"/>
                      </a:cubicBezTo>
                      <a:cubicBezTo>
                        <a:pt x="535781" y="548640"/>
                        <a:pt x="446325" y="689610"/>
                        <a:pt x="423486" y="734378"/>
                      </a:cubicBezTo>
                      <a:cubicBezTo>
                        <a:pt x="392081" y="795337"/>
                        <a:pt x="331175" y="794385"/>
                        <a:pt x="331175" y="794385"/>
                      </a:cubicBezTo>
                      <a:lnTo>
                        <a:pt x="270270" y="793432"/>
                      </a:lnTo>
                      <a:lnTo>
                        <a:pt x="408259" y="474345"/>
                      </a:lnTo>
                      <a:lnTo>
                        <a:pt x="402549" y="474345"/>
                      </a:lnTo>
                      <a:cubicBezTo>
                        <a:pt x="306432" y="473393"/>
                        <a:pt x="133231" y="434340"/>
                        <a:pt x="133231" y="434340"/>
                      </a:cubicBezTo>
                      <a:lnTo>
                        <a:pt x="72326" y="516255"/>
                      </a:lnTo>
                      <a:lnTo>
                        <a:pt x="0" y="515303"/>
                      </a:lnTo>
                      <a:lnTo>
                        <a:pt x="10468" y="474345"/>
                      </a:lnTo>
                      <a:lnTo>
                        <a:pt x="31404" y="393382"/>
                      </a:lnTo>
                      <a:lnTo>
                        <a:pt x="2855" y="270510"/>
                      </a:lnTo>
                      <a:lnTo>
                        <a:pt x="75181" y="271462"/>
                      </a:lnTo>
                      <a:lnTo>
                        <a:pt x="133231" y="355282"/>
                      </a:lnTo>
                      <a:cubicBezTo>
                        <a:pt x="133231" y="355282"/>
                        <a:pt x="308336" y="320993"/>
                        <a:pt x="404453" y="322898"/>
                      </a:cubicBezTo>
                      <a:lnTo>
                        <a:pt x="410163" y="322898"/>
                      </a:lnTo>
                      <a:lnTo>
                        <a:pt x="281689" y="0"/>
                      </a:lnTo>
                      <a:lnTo>
                        <a:pt x="342595" y="952"/>
                      </a:lnTo>
                      <a:cubicBezTo>
                        <a:pt x="342595" y="952"/>
                        <a:pt x="403501" y="1905"/>
                        <a:pt x="433002" y="63817"/>
                      </a:cubicBezTo>
                      <a:cubicBezTo>
                        <a:pt x="454890" y="108585"/>
                        <a:pt x="539587" y="252412"/>
                        <a:pt x="584315" y="326707"/>
                      </a:cubicBezTo>
                      <a:cubicBezTo>
                        <a:pt x="638559" y="327660"/>
                        <a:pt x="703272" y="328612"/>
                        <a:pt x="733725" y="328612"/>
                      </a:cubicBezTo>
                      <a:cubicBezTo>
                        <a:pt x="750854" y="328612"/>
                        <a:pt x="767984" y="331470"/>
                        <a:pt x="784162" y="336232"/>
                      </a:cubicBezTo>
                      <a:cubicBezTo>
                        <a:pt x="814615" y="343853"/>
                        <a:pt x="855536" y="363855"/>
                        <a:pt x="855536" y="4048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6"/>
                <p:cNvSpPr/>
                <p:nvPr/>
              </p:nvSpPr>
              <p:spPr>
                <a:xfrm>
                  <a:off x="5667756" y="2420000"/>
                  <a:ext cx="854584" cy="39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584" h="392733" extrusionOk="0">
                      <a:moveTo>
                        <a:pt x="854585" y="14590"/>
                      </a:moveTo>
                      <a:cubicBezTo>
                        <a:pt x="846020" y="49832"/>
                        <a:pt x="805099" y="65072"/>
                        <a:pt x="776549" y="71740"/>
                      </a:cubicBezTo>
                      <a:cubicBezTo>
                        <a:pt x="762274" y="74597"/>
                        <a:pt x="748000" y="76502"/>
                        <a:pt x="733725" y="76502"/>
                      </a:cubicBezTo>
                      <a:cubicBezTo>
                        <a:pt x="704223" y="76502"/>
                        <a:pt x="637608" y="75550"/>
                        <a:pt x="582412" y="74597"/>
                      </a:cubicBezTo>
                      <a:cubicBezTo>
                        <a:pt x="535781" y="146987"/>
                        <a:pt x="446325" y="287957"/>
                        <a:pt x="423486" y="332725"/>
                      </a:cubicBezTo>
                      <a:cubicBezTo>
                        <a:pt x="392081" y="393685"/>
                        <a:pt x="331175" y="392732"/>
                        <a:pt x="331175" y="392732"/>
                      </a:cubicBezTo>
                      <a:lnTo>
                        <a:pt x="270270" y="391780"/>
                      </a:lnTo>
                      <a:lnTo>
                        <a:pt x="408259" y="72692"/>
                      </a:lnTo>
                      <a:lnTo>
                        <a:pt x="402549" y="72692"/>
                      </a:lnTo>
                      <a:cubicBezTo>
                        <a:pt x="306433" y="71740"/>
                        <a:pt x="133231" y="32687"/>
                        <a:pt x="133231" y="32687"/>
                      </a:cubicBezTo>
                      <a:lnTo>
                        <a:pt x="72326" y="114602"/>
                      </a:lnTo>
                      <a:lnTo>
                        <a:pt x="0" y="113650"/>
                      </a:lnTo>
                      <a:lnTo>
                        <a:pt x="10468" y="72692"/>
                      </a:lnTo>
                      <a:cubicBezTo>
                        <a:pt x="13323" y="72692"/>
                        <a:pt x="16178" y="72692"/>
                        <a:pt x="19033" y="72692"/>
                      </a:cubicBezTo>
                      <a:cubicBezTo>
                        <a:pt x="46631" y="71740"/>
                        <a:pt x="59954" y="50785"/>
                        <a:pt x="79939" y="32687"/>
                      </a:cubicBezTo>
                      <a:cubicBezTo>
                        <a:pt x="110392" y="5065"/>
                        <a:pt x="146555" y="-1603"/>
                        <a:pt x="186524" y="302"/>
                      </a:cubicBezTo>
                      <a:cubicBezTo>
                        <a:pt x="230300" y="2207"/>
                        <a:pt x="272173" y="22210"/>
                        <a:pt x="314997" y="32687"/>
                      </a:cubicBezTo>
                      <a:cubicBezTo>
                        <a:pt x="348305" y="40307"/>
                        <a:pt x="386371" y="30782"/>
                        <a:pt x="417776" y="41260"/>
                      </a:cubicBezTo>
                      <a:cubicBezTo>
                        <a:pt x="456794" y="54595"/>
                        <a:pt x="424437" y="130795"/>
                        <a:pt x="415873" y="153655"/>
                      </a:cubicBezTo>
                      <a:cubicBezTo>
                        <a:pt x="401598" y="189850"/>
                        <a:pt x="379710" y="221282"/>
                        <a:pt x="363532" y="256525"/>
                      </a:cubicBezTo>
                      <a:cubicBezTo>
                        <a:pt x="354015" y="278432"/>
                        <a:pt x="319756" y="310817"/>
                        <a:pt x="340692" y="332725"/>
                      </a:cubicBezTo>
                      <a:cubicBezTo>
                        <a:pt x="356870" y="349870"/>
                        <a:pt x="377807" y="339392"/>
                        <a:pt x="390178" y="323200"/>
                      </a:cubicBezTo>
                      <a:cubicBezTo>
                        <a:pt x="403501" y="306055"/>
                        <a:pt x="417776" y="285100"/>
                        <a:pt x="426341" y="264145"/>
                      </a:cubicBezTo>
                      <a:cubicBezTo>
                        <a:pt x="437761" y="237475"/>
                        <a:pt x="453939" y="211757"/>
                        <a:pt x="464407" y="185087"/>
                      </a:cubicBezTo>
                      <a:cubicBezTo>
                        <a:pt x="482488" y="139367"/>
                        <a:pt x="499618" y="73645"/>
                        <a:pt x="545297" y="48880"/>
                      </a:cubicBezTo>
                      <a:cubicBezTo>
                        <a:pt x="569089" y="35545"/>
                        <a:pt x="597638" y="31735"/>
                        <a:pt x="623333" y="27925"/>
                      </a:cubicBezTo>
                      <a:cubicBezTo>
                        <a:pt x="651883" y="24115"/>
                        <a:pt x="676626" y="27925"/>
                        <a:pt x="704223" y="29830"/>
                      </a:cubicBezTo>
                      <a:cubicBezTo>
                        <a:pt x="738483" y="31735"/>
                        <a:pt x="772743" y="31735"/>
                        <a:pt x="807954" y="26020"/>
                      </a:cubicBezTo>
                      <a:cubicBezTo>
                        <a:pt x="825084" y="23162"/>
                        <a:pt x="840310" y="19352"/>
                        <a:pt x="854585" y="14590"/>
                      </a:cubicBezTo>
                      <a:close/>
                    </a:path>
                  </a:pathLst>
                </a:custGeom>
                <a:solidFill>
                  <a:srgbClr val="FFFCF6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6"/>
                <p:cNvSpPr/>
                <p:nvPr/>
              </p:nvSpPr>
              <p:spPr>
                <a:xfrm>
                  <a:off x="6436691" y="2388870"/>
                  <a:ext cx="49486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6" h="65722" extrusionOk="0">
                      <a:moveTo>
                        <a:pt x="0" y="0"/>
                      </a:moveTo>
                      <a:cubicBezTo>
                        <a:pt x="13323" y="0"/>
                        <a:pt x="49486" y="15240"/>
                        <a:pt x="49486" y="33338"/>
                      </a:cubicBezTo>
                      <a:cubicBezTo>
                        <a:pt x="49486" y="53340"/>
                        <a:pt x="12372" y="65722"/>
                        <a:pt x="0" y="657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3" name="Google Shape;673;p36"/>
              <p:cNvSpPr/>
              <p:nvPr/>
            </p:nvSpPr>
            <p:spPr>
              <a:xfrm>
                <a:off x="5659979" y="2002272"/>
                <a:ext cx="874508" cy="821860"/>
              </a:xfrm>
              <a:custGeom>
                <a:avLst/>
                <a:gdLst/>
                <a:ahLst/>
                <a:cxnLst/>
                <a:rect l="l" t="t" r="r" b="b"/>
                <a:pathLst>
                  <a:path w="874508" h="821860" extrusionOk="0">
                    <a:moveTo>
                      <a:pt x="339903" y="819985"/>
                    </a:moveTo>
                    <a:cubicBezTo>
                      <a:pt x="315160" y="819985"/>
                      <a:pt x="273288" y="830463"/>
                      <a:pt x="271385" y="801888"/>
                    </a:cubicBezTo>
                    <a:cubicBezTo>
                      <a:pt x="270433" y="777123"/>
                      <a:pt x="301837" y="731403"/>
                      <a:pt x="311354" y="709495"/>
                    </a:cubicBezTo>
                    <a:cubicBezTo>
                      <a:pt x="341807" y="639010"/>
                      <a:pt x="372260" y="569478"/>
                      <a:pt x="402713" y="498993"/>
                    </a:cubicBezTo>
                    <a:cubicBezTo>
                      <a:pt x="338000" y="497088"/>
                      <a:pt x="274239" y="485658"/>
                      <a:pt x="210479" y="473275"/>
                    </a:cubicBezTo>
                    <a:cubicBezTo>
                      <a:pt x="196204" y="470418"/>
                      <a:pt x="164799" y="457083"/>
                      <a:pt x="150525" y="460893"/>
                    </a:cubicBezTo>
                    <a:cubicBezTo>
                      <a:pt x="139105" y="463750"/>
                      <a:pt x="134346" y="474228"/>
                      <a:pt x="125781" y="485658"/>
                    </a:cubicBezTo>
                    <a:cubicBezTo>
                      <a:pt x="104845" y="513280"/>
                      <a:pt x="97232" y="537093"/>
                      <a:pt x="62972" y="539950"/>
                    </a:cubicBezTo>
                    <a:cubicBezTo>
                      <a:pt x="51553" y="540903"/>
                      <a:pt x="22051" y="544713"/>
                      <a:pt x="11583" y="538998"/>
                    </a:cubicBezTo>
                    <a:cubicBezTo>
                      <a:pt x="-5547" y="530425"/>
                      <a:pt x="1115" y="530425"/>
                      <a:pt x="2067" y="515185"/>
                    </a:cubicBezTo>
                    <a:cubicBezTo>
                      <a:pt x="3018" y="480895"/>
                      <a:pt x="27761" y="446605"/>
                      <a:pt x="29664" y="411363"/>
                    </a:cubicBezTo>
                    <a:cubicBezTo>
                      <a:pt x="30616" y="384693"/>
                      <a:pt x="18245" y="353260"/>
                      <a:pt x="11583" y="327543"/>
                    </a:cubicBezTo>
                    <a:cubicBezTo>
                      <a:pt x="3970" y="293253"/>
                      <a:pt x="-6498" y="277060"/>
                      <a:pt x="33471" y="276108"/>
                    </a:cubicBezTo>
                    <a:cubicBezTo>
                      <a:pt x="69634" y="275155"/>
                      <a:pt x="83909" y="272298"/>
                      <a:pt x="105797" y="299920"/>
                    </a:cubicBezTo>
                    <a:cubicBezTo>
                      <a:pt x="115313" y="313255"/>
                      <a:pt x="129588" y="346593"/>
                      <a:pt x="143863" y="355165"/>
                    </a:cubicBezTo>
                    <a:cubicBezTo>
                      <a:pt x="155283" y="361833"/>
                      <a:pt x="173364" y="355165"/>
                      <a:pt x="187639" y="352308"/>
                    </a:cubicBezTo>
                    <a:cubicBezTo>
                      <a:pt x="259013" y="339925"/>
                      <a:pt x="332290" y="328495"/>
                      <a:pt x="404616" y="328495"/>
                    </a:cubicBezTo>
                    <a:cubicBezTo>
                      <a:pt x="373211" y="248485"/>
                      <a:pt x="340855" y="168475"/>
                      <a:pt x="309451" y="88465"/>
                    </a:cubicBezTo>
                    <a:cubicBezTo>
                      <a:pt x="301837" y="69415"/>
                      <a:pt x="269481" y="19885"/>
                      <a:pt x="290418" y="4645"/>
                    </a:cubicBezTo>
                    <a:cubicBezTo>
                      <a:pt x="307547" y="-7737"/>
                      <a:pt x="376066" y="7503"/>
                      <a:pt x="395100" y="17028"/>
                    </a:cubicBezTo>
                    <a:cubicBezTo>
                      <a:pt x="453150" y="44650"/>
                      <a:pt x="482651" y="133233"/>
                      <a:pt x="513104" y="186573"/>
                    </a:cubicBezTo>
                    <a:cubicBezTo>
                      <a:pt x="534992" y="224673"/>
                      <a:pt x="557832" y="262773"/>
                      <a:pt x="580672" y="300873"/>
                    </a:cubicBezTo>
                    <a:cubicBezTo>
                      <a:pt x="597802" y="330400"/>
                      <a:pt x="601608" y="331353"/>
                      <a:pt x="634916" y="331353"/>
                    </a:cubicBezTo>
                    <a:cubicBezTo>
                      <a:pt x="660611" y="331353"/>
                      <a:pt x="686305" y="332305"/>
                      <a:pt x="711048" y="332305"/>
                    </a:cubicBezTo>
                    <a:cubicBezTo>
                      <a:pt x="768147" y="333258"/>
                      <a:pt x="903282" y="351355"/>
                      <a:pt x="869023" y="441843"/>
                    </a:cubicBezTo>
                    <a:cubicBezTo>
                      <a:pt x="841425" y="516138"/>
                      <a:pt x="730081" y="503755"/>
                      <a:pt x="669176" y="502803"/>
                    </a:cubicBezTo>
                    <a:cubicBezTo>
                      <a:pt x="644433" y="502803"/>
                      <a:pt x="608270" y="495183"/>
                      <a:pt x="590188" y="509470"/>
                    </a:cubicBezTo>
                    <a:cubicBezTo>
                      <a:pt x="573059" y="523758"/>
                      <a:pt x="558784" y="559000"/>
                      <a:pt x="546412" y="578050"/>
                    </a:cubicBezTo>
                    <a:cubicBezTo>
                      <a:pt x="520718" y="619008"/>
                      <a:pt x="494071" y="660918"/>
                      <a:pt x="469328" y="702828"/>
                    </a:cubicBezTo>
                    <a:cubicBezTo>
                      <a:pt x="439827" y="754263"/>
                      <a:pt x="410326" y="819985"/>
                      <a:pt x="339903" y="819985"/>
                    </a:cubicBezTo>
                    <a:close/>
                    <a:moveTo>
                      <a:pt x="293273" y="799983"/>
                    </a:moveTo>
                    <a:cubicBezTo>
                      <a:pt x="321822" y="799983"/>
                      <a:pt x="350372" y="803793"/>
                      <a:pt x="377018" y="791410"/>
                    </a:cubicBezTo>
                    <a:cubicBezTo>
                      <a:pt x="419842" y="771408"/>
                      <a:pt x="439827" y="717115"/>
                      <a:pt x="462667" y="678063"/>
                    </a:cubicBezTo>
                    <a:cubicBezTo>
                      <a:pt x="492168" y="629485"/>
                      <a:pt x="522621" y="580908"/>
                      <a:pt x="553074" y="533283"/>
                    </a:cubicBezTo>
                    <a:cubicBezTo>
                      <a:pt x="560687" y="521853"/>
                      <a:pt x="571155" y="494230"/>
                      <a:pt x="582575" y="486610"/>
                    </a:cubicBezTo>
                    <a:cubicBezTo>
                      <a:pt x="606366" y="471370"/>
                      <a:pt x="664417" y="482800"/>
                      <a:pt x="692015" y="483753"/>
                    </a:cubicBezTo>
                    <a:cubicBezTo>
                      <a:pt x="738646" y="484705"/>
                      <a:pt x="811924" y="491373"/>
                      <a:pt x="843328" y="448510"/>
                    </a:cubicBezTo>
                    <a:cubicBezTo>
                      <a:pt x="891862" y="382788"/>
                      <a:pt x="780519" y="354213"/>
                      <a:pt x="736743" y="352308"/>
                    </a:cubicBezTo>
                    <a:cubicBezTo>
                      <a:pt x="688209" y="350403"/>
                      <a:pt x="603512" y="370405"/>
                      <a:pt x="574010" y="329448"/>
                    </a:cubicBezTo>
                    <a:cubicBezTo>
                      <a:pt x="543557" y="286585"/>
                      <a:pt x="518814" y="237055"/>
                      <a:pt x="492168" y="191335"/>
                    </a:cubicBezTo>
                    <a:cubicBezTo>
                      <a:pt x="467425" y="148473"/>
                      <a:pt x="444585" y="80845"/>
                      <a:pt x="405567" y="48460"/>
                    </a:cubicBezTo>
                    <a:cubicBezTo>
                      <a:pt x="375115" y="22743"/>
                      <a:pt x="339903" y="25600"/>
                      <a:pt x="302789" y="25600"/>
                    </a:cubicBezTo>
                    <a:cubicBezTo>
                      <a:pt x="325629" y="81798"/>
                      <a:pt x="347517" y="138948"/>
                      <a:pt x="370356" y="195145"/>
                    </a:cubicBezTo>
                    <a:cubicBezTo>
                      <a:pt x="380825" y="219910"/>
                      <a:pt x="442682" y="332305"/>
                      <a:pt x="416036" y="348498"/>
                    </a:cubicBezTo>
                    <a:cubicBezTo>
                      <a:pt x="405567" y="355165"/>
                      <a:pt x="366550" y="349450"/>
                      <a:pt x="355130" y="350403"/>
                    </a:cubicBezTo>
                    <a:cubicBezTo>
                      <a:pt x="324677" y="352308"/>
                      <a:pt x="294224" y="356118"/>
                      <a:pt x="263771" y="360880"/>
                    </a:cubicBezTo>
                    <a:cubicBezTo>
                      <a:pt x="233318" y="364690"/>
                      <a:pt x="177171" y="386598"/>
                      <a:pt x="146718" y="379930"/>
                    </a:cubicBezTo>
                    <a:cubicBezTo>
                      <a:pt x="121975" y="374215"/>
                      <a:pt x="108652" y="340878"/>
                      <a:pt x="94377" y="319923"/>
                    </a:cubicBezTo>
                    <a:cubicBezTo>
                      <a:pt x="73441" y="289443"/>
                      <a:pt x="60117" y="296110"/>
                      <a:pt x="23003" y="296110"/>
                    </a:cubicBezTo>
                    <a:cubicBezTo>
                      <a:pt x="31568" y="331353"/>
                      <a:pt x="49649" y="373263"/>
                      <a:pt x="48697" y="409458"/>
                    </a:cubicBezTo>
                    <a:cubicBezTo>
                      <a:pt x="47746" y="445653"/>
                      <a:pt x="28713" y="486610"/>
                      <a:pt x="19196" y="521853"/>
                    </a:cubicBezTo>
                    <a:cubicBezTo>
                      <a:pt x="54407" y="522805"/>
                      <a:pt x="67731" y="529473"/>
                      <a:pt x="88667" y="503755"/>
                    </a:cubicBezTo>
                    <a:cubicBezTo>
                      <a:pt x="104845" y="483753"/>
                      <a:pt x="120071" y="446605"/>
                      <a:pt x="145766" y="441843"/>
                    </a:cubicBezTo>
                    <a:cubicBezTo>
                      <a:pt x="177171" y="436128"/>
                      <a:pt x="230463" y="458988"/>
                      <a:pt x="261868" y="464703"/>
                    </a:cubicBezTo>
                    <a:cubicBezTo>
                      <a:pt x="289466" y="469465"/>
                      <a:pt x="318016" y="473275"/>
                      <a:pt x="346565" y="477085"/>
                    </a:cubicBezTo>
                    <a:cubicBezTo>
                      <a:pt x="359888" y="478990"/>
                      <a:pt x="403664" y="475180"/>
                      <a:pt x="414133" y="481848"/>
                    </a:cubicBezTo>
                    <a:cubicBezTo>
                      <a:pt x="440779" y="498993"/>
                      <a:pt x="375115" y="608530"/>
                      <a:pt x="364647" y="633295"/>
                    </a:cubicBezTo>
                    <a:cubicBezTo>
                      <a:pt x="341807" y="687588"/>
                      <a:pt x="317064" y="743785"/>
                      <a:pt x="293273" y="79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842443" y="2404109"/>
                <a:ext cx="118421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118421" h="20955" extrusionOk="0">
                    <a:moveTo>
                      <a:pt x="11837" y="19050"/>
                    </a:moveTo>
                    <a:lnTo>
                      <a:pt x="96534" y="20955"/>
                    </a:lnTo>
                    <a:cubicBezTo>
                      <a:pt x="105099" y="20955"/>
                      <a:pt x="118422" y="18098"/>
                      <a:pt x="118422" y="11430"/>
                    </a:cubicBezTo>
                    <a:cubicBezTo>
                      <a:pt x="118422" y="4763"/>
                      <a:pt x="102244" y="1905"/>
                      <a:pt x="93679" y="1905"/>
                    </a:cubicBezTo>
                    <a:cubicBezTo>
                      <a:pt x="93679" y="1905"/>
                      <a:pt x="21354" y="0"/>
                      <a:pt x="14692" y="0"/>
                    </a:cubicBezTo>
                    <a:cubicBezTo>
                      <a:pt x="-3390" y="0"/>
                      <a:pt x="-5293" y="19050"/>
                      <a:pt x="11837" y="19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6424558" y="2377876"/>
                <a:ext cx="69986" cy="86241"/>
              </a:xfrm>
              <a:custGeom>
                <a:avLst/>
                <a:gdLst/>
                <a:ahLst/>
                <a:cxnLst/>
                <a:rect l="l" t="t" r="r" b="b"/>
                <a:pathLst>
                  <a:path w="69986" h="86241" extrusionOk="0">
                    <a:moveTo>
                      <a:pt x="12133" y="86241"/>
                    </a:moveTo>
                    <a:cubicBezTo>
                      <a:pt x="-4044" y="86241"/>
                      <a:pt x="-4044" y="8136"/>
                      <a:pt x="12133" y="1469"/>
                    </a:cubicBezTo>
                    <a:cubicBezTo>
                      <a:pt x="36876" y="-8056"/>
                      <a:pt x="75894" y="30996"/>
                      <a:pt x="69233" y="53856"/>
                    </a:cubicBezTo>
                    <a:cubicBezTo>
                      <a:pt x="62571" y="73859"/>
                      <a:pt x="30215" y="86241"/>
                      <a:pt x="12133" y="86241"/>
                    </a:cubicBezTo>
                    <a:close/>
                    <a:moveTo>
                      <a:pt x="21650" y="22424"/>
                    </a:moveTo>
                    <a:cubicBezTo>
                      <a:pt x="21650" y="36711"/>
                      <a:pt x="21650" y="50999"/>
                      <a:pt x="21650" y="66239"/>
                    </a:cubicBezTo>
                    <a:cubicBezTo>
                      <a:pt x="55910" y="55761"/>
                      <a:pt x="58765" y="33854"/>
                      <a:pt x="21650" y="22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6" name="Google Shape;676;p36"/>
            <p:cNvCxnSpPr/>
            <p:nvPr/>
          </p:nvCxnSpPr>
          <p:spPr>
            <a:xfrm rot="10800000" flipH="1">
              <a:off x="2145641" y="-241350"/>
              <a:ext cx="2934300" cy="1048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7" name="Google Shape;677;p36"/>
          <p:cNvGrpSpPr/>
          <p:nvPr/>
        </p:nvGrpSpPr>
        <p:grpSpPr>
          <a:xfrm>
            <a:off x="7085033" y="-430153"/>
            <a:ext cx="3506627" cy="3519624"/>
            <a:chOff x="7085033" y="-430153"/>
            <a:chExt cx="3506627" cy="3519624"/>
          </a:xfrm>
        </p:grpSpPr>
        <p:grpSp>
          <p:nvGrpSpPr>
            <p:cNvPr id="678" name="Google Shape;678;p36"/>
            <p:cNvGrpSpPr/>
            <p:nvPr/>
          </p:nvGrpSpPr>
          <p:grpSpPr>
            <a:xfrm>
              <a:off x="7085033" y="-430153"/>
              <a:ext cx="3506627" cy="3519624"/>
              <a:chOff x="4805507" y="1440332"/>
              <a:chExt cx="2578023" cy="2587578"/>
            </a:xfrm>
          </p:grpSpPr>
          <p:sp>
            <p:nvSpPr>
              <p:cNvPr id="679" name="Google Shape;679;p36"/>
              <p:cNvSpPr/>
              <p:nvPr/>
            </p:nvSpPr>
            <p:spPr>
              <a:xfrm>
                <a:off x="4805507" y="1440332"/>
                <a:ext cx="2578023" cy="2587578"/>
              </a:xfrm>
              <a:custGeom>
                <a:avLst/>
                <a:gdLst/>
                <a:ahLst/>
                <a:cxnLst/>
                <a:rect l="l" t="t" r="r" b="b"/>
                <a:pathLst>
                  <a:path w="2578023" h="2587578" extrusionOk="0">
                    <a:moveTo>
                      <a:pt x="2482914" y="797090"/>
                    </a:moveTo>
                    <a:cubicBezTo>
                      <a:pt x="2279260" y="304647"/>
                      <a:pt x="1777739" y="-18250"/>
                      <a:pt x="1245765" y="800"/>
                    </a:cubicBezTo>
                    <a:cubicBezTo>
                      <a:pt x="715694" y="19850"/>
                      <a:pt x="237964" y="378942"/>
                      <a:pt x="67618" y="881862"/>
                    </a:cubicBezTo>
                    <a:cubicBezTo>
                      <a:pt x="-107486" y="1396212"/>
                      <a:pt x="65715" y="1980095"/>
                      <a:pt x="492055" y="2315375"/>
                    </a:cubicBezTo>
                    <a:cubicBezTo>
                      <a:pt x="925058" y="2656370"/>
                      <a:pt x="1534116" y="2677325"/>
                      <a:pt x="1993764" y="2376335"/>
                    </a:cubicBezTo>
                    <a:cubicBezTo>
                      <a:pt x="2442945" y="2082012"/>
                      <a:pt x="2667535" y="1523847"/>
                      <a:pt x="2544772" y="1000925"/>
                    </a:cubicBezTo>
                    <a:cubicBezTo>
                      <a:pt x="2528594" y="933297"/>
                      <a:pt x="2509561" y="860907"/>
                      <a:pt x="2482914" y="797090"/>
                    </a:cubicBezTo>
                    <a:close/>
                    <a:moveTo>
                      <a:pt x="2461026" y="811377"/>
                    </a:moveTo>
                    <a:cubicBezTo>
                      <a:pt x="2522884" y="959967"/>
                      <a:pt x="2555240" y="1120940"/>
                      <a:pt x="2557143" y="1281912"/>
                    </a:cubicBezTo>
                    <a:cubicBezTo>
                      <a:pt x="2557143" y="1289532"/>
                      <a:pt x="2559046" y="1301915"/>
                      <a:pt x="2557143" y="1309535"/>
                    </a:cubicBezTo>
                    <a:cubicBezTo>
                      <a:pt x="2552385" y="1325727"/>
                      <a:pt x="2565708" y="1318107"/>
                      <a:pt x="2541917" y="1321917"/>
                    </a:cubicBezTo>
                    <a:cubicBezTo>
                      <a:pt x="2525739" y="1324775"/>
                      <a:pt x="2504802" y="1318107"/>
                      <a:pt x="2487672" y="1315250"/>
                    </a:cubicBezTo>
                    <a:cubicBezTo>
                      <a:pt x="2451510" y="1309535"/>
                      <a:pt x="2411540" y="1300010"/>
                      <a:pt x="2375377" y="1312392"/>
                    </a:cubicBezTo>
                    <a:cubicBezTo>
                      <a:pt x="2305907" y="1336205"/>
                      <a:pt x="2315423" y="1405737"/>
                      <a:pt x="2382039" y="1423835"/>
                    </a:cubicBezTo>
                    <a:cubicBezTo>
                      <a:pt x="2408685" y="1431455"/>
                      <a:pt x="2449606" y="1426692"/>
                      <a:pt x="2469591" y="1449552"/>
                    </a:cubicBezTo>
                    <a:cubicBezTo>
                      <a:pt x="2493382" y="1477175"/>
                      <a:pt x="2451510" y="1505750"/>
                      <a:pt x="2431525" y="1521942"/>
                    </a:cubicBezTo>
                    <a:cubicBezTo>
                      <a:pt x="2366813" y="1572425"/>
                      <a:pt x="2314472" y="1608620"/>
                      <a:pt x="2281164" y="1686725"/>
                    </a:cubicBezTo>
                    <a:cubicBezTo>
                      <a:pt x="2250711" y="1756257"/>
                      <a:pt x="2219306" y="1823885"/>
                      <a:pt x="2176482" y="1887702"/>
                    </a:cubicBezTo>
                    <a:cubicBezTo>
                      <a:pt x="2155545" y="1918182"/>
                      <a:pt x="2133658" y="1947710"/>
                      <a:pt x="2108915" y="1976285"/>
                    </a:cubicBezTo>
                    <a:cubicBezTo>
                      <a:pt x="2091785" y="1996287"/>
                      <a:pt x="2062284" y="2042960"/>
                      <a:pt x="2033734" y="2047722"/>
                    </a:cubicBezTo>
                    <a:cubicBezTo>
                      <a:pt x="1982345" y="2057247"/>
                      <a:pt x="1973780" y="1910562"/>
                      <a:pt x="1969021" y="1877225"/>
                    </a:cubicBezTo>
                    <a:cubicBezTo>
                      <a:pt x="1957602" y="1795310"/>
                      <a:pt x="1940472" y="1717205"/>
                      <a:pt x="1901454" y="1642910"/>
                    </a:cubicBezTo>
                    <a:cubicBezTo>
                      <a:pt x="1867195" y="1579092"/>
                      <a:pt x="1821515" y="1521942"/>
                      <a:pt x="1767271" y="1475270"/>
                    </a:cubicBezTo>
                    <a:cubicBezTo>
                      <a:pt x="1716833" y="1432407"/>
                      <a:pt x="1645459" y="1402880"/>
                      <a:pt x="1611200" y="1343825"/>
                    </a:cubicBezTo>
                    <a:cubicBezTo>
                      <a:pt x="1579795" y="1289532"/>
                      <a:pt x="1584553" y="1217142"/>
                      <a:pt x="1617861" y="1164755"/>
                    </a:cubicBezTo>
                    <a:cubicBezTo>
                      <a:pt x="1654976" y="1108557"/>
                      <a:pt x="1737770" y="1098080"/>
                      <a:pt x="1766319" y="1036167"/>
                    </a:cubicBezTo>
                    <a:cubicBezTo>
                      <a:pt x="1779642" y="1005687"/>
                      <a:pt x="1769174" y="973302"/>
                      <a:pt x="1775836" y="941870"/>
                    </a:cubicBezTo>
                    <a:cubicBezTo>
                      <a:pt x="1782497" y="909485"/>
                      <a:pt x="1807240" y="887577"/>
                      <a:pt x="1831983" y="867575"/>
                    </a:cubicBezTo>
                    <a:cubicBezTo>
                      <a:pt x="1885276" y="826617"/>
                      <a:pt x="1956650" y="791375"/>
                      <a:pt x="1963312" y="716127"/>
                    </a:cubicBezTo>
                    <a:cubicBezTo>
                      <a:pt x="1970925" y="634212"/>
                      <a:pt x="1910019" y="557060"/>
                      <a:pt x="1973780" y="484670"/>
                    </a:cubicBezTo>
                    <a:cubicBezTo>
                      <a:pt x="2001378" y="454190"/>
                      <a:pt x="2036589" y="427520"/>
                      <a:pt x="2069897" y="403707"/>
                    </a:cubicBezTo>
                    <a:cubicBezTo>
                      <a:pt x="2087027" y="391325"/>
                      <a:pt x="2105108" y="379895"/>
                      <a:pt x="2124141" y="369417"/>
                    </a:cubicBezTo>
                    <a:cubicBezTo>
                      <a:pt x="2126996" y="367512"/>
                      <a:pt x="2139368" y="357987"/>
                      <a:pt x="2142222" y="358940"/>
                    </a:cubicBezTo>
                    <a:cubicBezTo>
                      <a:pt x="2147932" y="359892"/>
                      <a:pt x="2169820" y="384657"/>
                      <a:pt x="2174579" y="389420"/>
                    </a:cubicBezTo>
                    <a:cubicBezTo>
                      <a:pt x="2297342" y="509435"/>
                      <a:pt x="2395362" y="654215"/>
                      <a:pt x="2461026" y="811377"/>
                    </a:cubicBezTo>
                    <a:close/>
                    <a:moveTo>
                      <a:pt x="1774884" y="126530"/>
                    </a:moveTo>
                    <a:cubicBezTo>
                      <a:pt x="1807240" y="139865"/>
                      <a:pt x="1839597" y="155105"/>
                      <a:pt x="1871001" y="171297"/>
                    </a:cubicBezTo>
                    <a:cubicBezTo>
                      <a:pt x="1830080" y="219875"/>
                      <a:pt x="1775836" y="230352"/>
                      <a:pt x="1720640" y="254165"/>
                    </a:cubicBezTo>
                    <a:cubicBezTo>
                      <a:pt x="1663541" y="278930"/>
                      <a:pt x="1624523" y="332270"/>
                      <a:pt x="1567424" y="357035"/>
                    </a:cubicBezTo>
                    <a:cubicBezTo>
                      <a:pt x="1505566" y="384657"/>
                      <a:pt x="1453225" y="393230"/>
                      <a:pt x="1417062" y="455142"/>
                    </a:cubicBezTo>
                    <a:cubicBezTo>
                      <a:pt x="1394223" y="494195"/>
                      <a:pt x="1361867" y="557060"/>
                      <a:pt x="1306671" y="526580"/>
                    </a:cubicBezTo>
                    <a:cubicBezTo>
                      <a:pt x="1255281" y="498005"/>
                      <a:pt x="1244813" y="415137"/>
                      <a:pt x="1226732" y="364655"/>
                    </a:cubicBezTo>
                    <a:cubicBezTo>
                      <a:pt x="1204844" y="301790"/>
                      <a:pt x="1171536" y="255117"/>
                      <a:pt x="1130615" y="204635"/>
                    </a:cubicBezTo>
                    <a:cubicBezTo>
                      <a:pt x="1113485" y="182727"/>
                      <a:pt x="1096355" y="159867"/>
                      <a:pt x="1084935" y="134150"/>
                    </a:cubicBezTo>
                    <a:cubicBezTo>
                      <a:pt x="1078274" y="118910"/>
                      <a:pt x="1073516" y="103670"/>
                      <a:pt x="1071612" y="87477"/>
                    </a:cubicBezTo>
                    <a:cubicBezTo>
                      <a:pt x="1070661" y="80810"/>
                      <a:pt x="1068757" y="71285"/>
                      <a:pt x="1070661" y="64617"/>
                    </a:cubicBezTo>
                    <a:cubicBezTo>
                      <a:pt x="1074467" y="44615"/>
                      <a:pt x="1076371" y="48425"/>
                      <a:pt x="1095404" y="45567"/>
                    </a:cubicBezTo>
                    <a:cubicBezTo>
                      <a:pt x="1167729" y="34137"/>
                      <a:pt x="1241007" y="29375"/>
                      <a:pt x="1314284" y="30327"/>
                    </a:cubicBezTo>
                    <a:cubicBezTo>
                      <a:pt x="1471307" y="33185"/>
                      <a:pt x="1629281" y="65570"/>
                      <a:pt x="1774884" y="126530"/>
                    </a:cubicBezTo>
                    <a:close/>
                    <a:moveTo>
                      <a:pt x="122814" y="813282"/>
                    </a:moveTo>
                    <a:cubicBezTo>
                      <a:pt x="216076" y="586587"/>
                      <a:pt x="376905" y="388467"/>
                      <a:pt x="579607" y="250355"/>
                    </a:cubicBezTo>
                    <a:cubicBezTo>
                      <a:pt x="601496" y="235115"/>
                      <a:pt x="629094" y="209397"/>
                      <a:pt x="654788" y="215112"/>
                    </a:cubicBezTo>
                    <a:cubicBezTo>
                      <a:pt x="680483" y="220827"/>
                      <a:pt x="709032" y="243687"/>
                      <a:pt x="727114" y="261785"/>
                    </a:cubicBezTo>
                    <a:cubicBezTo>
                      <a:pt x="768987" y="303695"/>
                      <a:pt x="793729" y="371322"/>
                      <a:pt x="772793" y="428472"/>
                    </a:cubicBezTo>
                    <a:cubicBezTo>
                      <a:pt x="753760" y="481812"/>
                      <a:pt x="691903" y="504672"/>
                      <a:pt x="674773" y="558012"/>
                    </a:cubicBezTo>
                    <a:cubicBezTo>
                      <a:pt x="655740" y="618020"/>
                      <a:pt x="715694" y="663740"/>
                      <a:pt x="771842" y="658977"/>
                    </a:cubicBezTo>
                    <a:cubicBezTo>
                      <a:pt x="826086" y="654215"/>
                      <a:pt x="863200" y="606590"/>
                      <a:pt x="886040" y="561822"/>
                    </a:cubicBezTo>
                    <a:cubicBezTo>
                      <a:pt x="904121" y="525627"/>
                      <a:pt x="922203" y="438950"/>
                      <a:pt x="980254" y="451332"/>
                    </a:cubicBezTo>
                    <a:cubicBezTo>
                      <a:pt x="1031643" y="462762"/>
                      <a:pt x="979302" y="536105"/>
                      <a:pt x="1012610" y="568490"/>
                    </a:cubicBezTo>
                    <a:cubicBezTo>
                      <a:pt x="1044014" y="598970"/>
                      <a:pt x="1092549" y="589445"/>
                      <a:pt x="1123953" y="623735"/>
                    </a:cubicBezTo>
                    <a:cubicBezTo>
                      <a:pt x="1218167" y="728510"/>
                      <a:pt x="1106824" y="847572"/>
                      <a:pt x="1011658" y="892340"/>
                    </a:cubicBezTo>
                    <a:cubicBezTo>
                      <a:pt x="957414" y="918057"/>
                      <a:pt x="906025" y="942822"/>
                      <a:pt x="877475" y="999972"/>
                    </a:cubicBezTo>
                    <a:cubicBezTo>
                      <a:pt x="851780" y="1052360"/>
                      <a:pt x="848925" y="1115225"/>
                      <a:pt x="817521" y="1164755"/>
                    </a:cubicBezTo>
                    <a:cubicBezTo>
                      <a:pt x="788020" y="1209522"/>
                      <a:pt x="720452" y="1209522"/>
                      <a:pt x="702371" y="1262862"/>
                    </a:cubicBezTo>
                    <a:cubicBezTo>
                      <a:pt x="685241" y="1314297"/>
                      <a:pt x="720452" y="1367637"/>
                      <a:pt x="769938" y="1382877"/>
                    </a:cubicBezTo>
                    <a:cubicBezTo>
                      <a:pt x="823231" y="1399070"/>
                      <a:pt x="869862" y="1375257"/>
                      <a:pt x="915541" y="1351445"/>
                    </a:cubicBezTo>
                    <a:cubicBezTo>
                      <a:pt x="937429" y="1340015"/>
                      <a:pt x="965027" y="1324775"/>
                      <a:pt x="989770" y="1332395"/>
                    </a:cubicBezTo>
                    <a:cubicBezTo>
                      <a:pt x="1014513" y="1340967"/>
                      <a:pt x="1026884" y="1369542"/>
                      <a:pt x="1050676" y="1380972"/>
                    </a:cubicBezTo>
                    <a:cubicBezTo>
                      <a:pt x="1077322" y="1394307"/>
                      <a:pt x="1106824" y="1383830"/>
                      <a:pt x="1133470" y="1393355"/>
                    </a:cubicBezTo>
                    <a:cubicBezTo>
                      <a:pt x="1161068" y="1403832"/>
                      <a:pt x="1182004" y="1429550"/>
                      <a:pt x="1201037" y="1450505"/>
                    </a:cubicBezTo>
                    <a:cubicBezTo>
                      <a:pt x="1219119" y="1470507"/>
                      <a:pt x="1237200" y="1490510"/>
                      <a:pt x="1260040" y="1504797"/>
                    </a:cubicBezTo>
                    <a:cubicBezTo>
                      <a:pt x="1285734" y="1520037"/>
                      <a:pt x="1312381" y="1520037"/>
                      <a:pt x="1339979" y="1529562"/>
                    </a:cubicBezTo>
                    <a:cubicBezTo>
                      <a:pt x="1399933" y="1550517"/>
                      <a:pt x="1383755" y="1636242"/>
                      <a:pt x="1377093" y="1685772"/>
                    </a:cubicBezTo>
                    <a:cubicBezTo>
                      <a:pt x="1369480" y="1746732"/>
                      <a:pt x="1354253" y="1805787"/>
                      <a:pt x="1330462" y="1861985"/>
                    </a:cubicBezTo>
                    <a:cubicBezTo>
                      <a:pt x="1280976" y="1980095"/>
                      <a:pt x="1184859" y="2075345"/>
                      <a:pt x="1171536" y="2207742"/>
                    </a:cubicBezTo>
                    <a:cubicBezTo>
                      <a:pt x="1168681" y="2236317"/>
                      <a:pt x="1169633" y="2263940"/>
                      <a:pt x="1171536" y="2292515"/>
                    </a:cubicBezTo>
                    <a:cubicBezTo>
                      <a:pt x="1173439" y="2317280"/>
                      <a:pt x="1174391" y="2329662"/>
                      <a:pt x="1144890" y="2326805"/>
                    </a:cubicBezTo>
                    <a:cubicBezTo>
                      <a:pt x="1086839" y="2320137"/>
                      <a:pt x="1058289" y="2248700"/>
                      <a:pt x="1052579" y="2199170"/>
                    </a:cubicBezTo>
                    <a:cubicBezTo>
                      <a:pt x="1040208" y="2085822"/>
                      <a:pt x="1069709" y="1942947"/>
                      <a:pt x="933623" y="1898180"/>
                    </a:cubicBezTo>
                    <a:cubicBezTo>
                      <a:pt x="907928" y="1889607"/>
                      <a:pt x="880330" y="1884845"/>
                      <a:pt x="863200" y="1861985"/>
                    </a:cubicBezTo>
                    <a:cubicBezTo>
                      <a:pt x="846070" y="1838172"/>
                      <a:pt x="852732" y="1816265"/>
                      <a:pt x="851780" y="1789595"/>
                    </a:cubicBezTo>
                    <a:cubicBezTo>
                      <a:pt x="850829" y="1740065"/>
                      <a:pt x="802295" y="1704822"/>
                      <a:pt x="794681" y="1654340"/>
                    </a:cubicBezTo>
                    <a:cubicBezTo>
                      <a:pt x="790875" y="1628622"/>
                      <a:pt x="792778" y="1601952"/>
                      <a:pt x="801343" y="1577187"/>
                    </a:cubicBezTo>
                    <a:cubicBezTo>
                      <a:pt x="807053" y="1560995"/>
                      <a:pt x="817521" y="1546707"/>
                      <a:pt x="820376" y="1529562"/>
                    </a:cubicBezTo>
                    <a:cubicBezTo>
                      <a:pt x="832747" y="1455267"/>
                      <a:pt x="728065" y="1478127"/>
                      <a:pt x="688096" y="1484795"/>
                    </a:cubicBezTo>
                    <a:cubicBezTo>
                      <a:pt x="634803" y="1493367"/>
                      <a:pt x="576753" y="1498130"/>
                      <a:pt x="539638" y="1449552"/>
                    </a:cubicBezTo>
                    <a:cubicBezTo>
                      <a:pt x="503475" y="1401927"/>
                      <a:pt x="499669" y="1337157"/>
                      <a:pt x="467312" y="1287627"/>
                    </a:cubicBezTo>
                    <a:cubicBezTo>
                      <a:pt x="399745" y="1184757"/>
                      <a:pt x="282692" y="1171422"/>
                      <a:pt x="172300" y="1203807"/>
                    </a:cubicBezTo>
                    <a:cubicBezTo>
                      <a:pt x="144702" y="1212380"/>
                      <a:pt x="116152" y="1221905"/>
                      <a:pt x="87603" y="1225715"/>
                    </a:cubicBezTo>
                    <a:cubicBezTo>
                      <a:pt x="74280" y="1227620"/>
                      <a:pt x="57150" y="1230477"/>
                      <a:pt x="43827" y="1226667"/>
                    </a:cubicBezTo>
                    <a:cubicBezTo>
                      <a:pt x="30504" y="1222857"/>
                      <a:pt x="33358" y="1227620"/>
                      <a:pt x="29552" y="1216190"/>
                    </a:cubicBezTo>
                    <a:cubicBezTo>
                      <a:pt x="26697" y="1209522"/>
                      <a:pt x="31455" y="1193330"/>
                      <a:pt x="31455" y="1185710"/>
                    </a:cubicBezTo>
                    <a:cubicBezTo>
                      <a:pt x="37165" y="1119987"/>
                      <a:pt x="47633" y="1055217"/>
                      <a:pt x="62860" y="991400"/>
                    </a:cubicBezTo>
                    <a:cubicBezTo>
                      <a:pt x="79038" y="931392"/>
                      <a:pt x="98071" y="871385"/>
                      <a:pt x="122814" y="813282"/>
                    </a:cubicBezTo>
                    <a:close/>
                    <a:moveTo>
                      <a:pt x="2461978" y="1782927"/>
                    </a:moveTo>
                    <a:cubicBezTo>
                      <a:pt x="2286874" y="2207742"/>
                      <a:pt x="1883373" y="2510637"/>
                      <a:pt x="1425627" y="2554452"/>
                    </a:cubicBezTo>
                    <a:cubicBezTo>
                      <a:pt x="958366" y="2598267"/>
                      <a:pt x="496814" y="2387765"/>
                      <a:pt x="237012" y="1993430"/>
                    </a:cubicBezTo>
                    <a:cubicBezTo>
                      <a:pt x="91409" y="1773402"/>
                      <a:pt x="18132" y="1509560"/>
                      <a:pt x="28600" y="1245717"/>
                    </a:cubicBezTo>
                    <a:cubicBezTo>
                      <a:pt x="137089" y="1272387"/>
                      <a:pt x="237012" y="1182852"/>
                      <a:pt x="346452" y="1225715"/>
                    </a:cubicBezTo>
                    <a:cubicBezTo>
                      <a:pt x="392132" y="1243812"/>
                      <a:pt x="431150" y="1276197"/>
                      <a:pt x="453989" y="1319060"/>
                    </a:cubicBezTo>
                    <a:cubicBezTo>
                      <a:pt x="477781" y="1363827"/>
                      <a:pt x="484442" y="1416215"/>
                      <a:pt x="512040" y="1458125"/>
                    </a:cubicBezTo>
                    <a:cubicBezTo>
                      <a:pt x="536783" y="1496225"/>
                      <a:pt x="576753" y="1516227"/>
                      <a:pt x="622432" y="1518132"/>
                    </a:cubicBezTo>
                    <a:cubicBezTo>
                      <a:pt x="650981" y="1519085"/>
                      <a:pt x="679531" y="1514322"/>
                      <a:pt x="708081" y="1509560"/>
                    </a:cubicBezTo>
                    <a:cubicBezTo>
                      <a:pt x="728065" y="1506702"/>
                      <a:pt x="768987" y="1492415"/>
                      <a:pt x="787068" y="1507655"/>
                    </a:cubicBezTo>
                    <a:cubicBezTo>
                      <a:pt x="805149" y="1522895"/>
                      <a:pt x="784213" y="1545755"/>
                      <a:pt x="778503" y="1562900"/>
                    </a:cubicBezTo>
                    <a:cubicBezTo>
                      <a:pt x="763277" y="1604810"/>
                      <a:pt x="763277" y="1651482"/>
                      <a:pt x="777551" y="1693392"/>
                    </a:cubicBezTo>
                    <a:cubicBezTo>
                      <a:pt x="789923" y="1729587"/>
                      <a:pt x="825134" y="1756257"/>
                      <a:pt x="826086" y="1794357"/>
                    </a:cubicBezTo>
                    <a:cubicBezTo>
                      <a:pt x="827037" y="1844840"/>
                      <a:pt x="830844" y="1885797"/>
                      <a:pt x="882233" y="1909610"/>
                    </a:cubicBezTo>
                    <a:cubicBezTo>
                      <a:pt x="922203" y="1927707"/>
                      <a:pt x="964076" y="1928660"/>
                      <a:pt x="991673" y="1967712"/>
                    </a:cubicBezTo>
                    <a:cubicBezTo>
                      <a:pt x="1022126" y="2010575"/>
                      <a:pt x="1021175" y="2067725"/>
                      <a:pt x="1023078" y="2118207"/>
                    </a:cubicBezTo>
                    <a:cubicBezTo>
                      <a:pt x="1024981" y="2199170"/>
                      <a:pt x="1037353" y="2363952"/>
                      <a:pt x="1158213" y="2354427"/>
                    </a:cubicBezTo>
                    <a:cubicBezTo>
                      <a:pt x="1202940" y="2350617"/>
                      <a:pt x="1199134" y="2313470"/>
                      <a:pt x="1197231" y="2279180"/>
                    </a:cubicBezTo>
                    <a:cubicBezTo>
                      <a:pt x="1193424" y="2222982"/>
                      <a:pt x="1201037" y="2165832"/>
                      <a:pt x="1222925" y="2113445"/>
                    </a:cubicBezTo>
                    <a:cubicBezTo>
                      <a:pt x="1262895" y="2016290"/>
                      <a:pt x="1333317" y="1936280"/>
                      <a:pt x="1369480" y="1836267"/>
                    </a:cubicBezTo>
                    <a:cubicBezTo>
                      <a:pt x="1388513" y="1783880"/>
                      <a:pt x="1400884" y="1728635"/>
                      <a:pt x="1405643" y="1673390"/>
                    </a:cubicBezTo>
                    <a:cubicBezTo>
                      <a:pt x="1410401" y="1627670"/>
                      <a:pt x="1419918" y="1563852"/>
                      <a:pt x="1385658" y="1525752"/>
                    </a:cubicBezTo>
                    <a:cubicBezTo>
                      <a:pt x="1355205" y="1492415"/>
                      <a:pt x="1303816" y="1501940"/>
                      <a:pt x="1267653" y="1477175"/>
                    </a:cubicBezTo>
                    <a:cubicBezTo>
                      <a:pt x="1228635" y="1450505"/>
                      <a:pt x="1204844" y="1405737"/>
                      <a:pt x="1164874" y="1380020"/>
                    </a:cubicBezTo>
                    <a:cubicBezTo>
                      <a:pt x="1129663" y="1358112"/>
                      <a:pt x="1098259" y="1372400"/>
                      <a:pt x="1063048" y="1357160"/>
                    </a:cubicBezTo>
                    <a:cubicBezTo>
                      <a:pt x="1040208" y="1347635"/>
                      <a:pt x="1028788" y="1320965"/>
                      <a:pt x="1005948" y="1310487"/>
                    </a:cubicBezTo>
                    <a:cubicBezTo>
                      <a:pt x="981205" y="1299057"/>
                      <a:pt x="954559" y="1303820"/>
                      <a:pt x="930768" y="1314297"/>
                    </a:cubicBezTo>
                    <a:cubicBezTo>
                      <a:pt x="886040" y="1332395"/>
                      <a:pt x="848925" y="1365732"/>
                      <a:pt x="797536" y="1361922"/>
                    </a:cubicBezTo>
                    <a:cubicBezTo>
                      <a:pt x="752808" y="1359065"/>
                      <a:pt x="708081" y="1319060"/>
                      <a:pt x="724259" y="1270482"/>
                    </a:cubicBezTo>
                    <a:cubicBezTo>
                      <a:pt x="737582" y="1231430"/>
                      <a:pt x="793729" y="1226667"/>
                      <a:pt x="820376" y="1198092"/>
                    </a:cubicBezTo>
                    <a:cubicBezTo>
                      <a:pt x="855587" y="1160945"/>
                      <a:pt x="864152" y="1107605"/>
                      <a:pt x="878427" y="1060932"/>
                    </a:cubicBezTo>
                    <a:cubicBezTo>
                      <a:pt x="893653" y="1012355"/>
                      <a:pt x="913638" y="972350"/>
                      <a:pt x="957414" y="944727"/>
                    </a:cubicBezTo>
                    <a:cubicBezTo>
                      <a:pt x="1001190" y="917105"/>
                      <a:pt x="1051628" y="903770"/>
                      <a:pt x="1093500" y="871385"/>
                    </a:cubicBezTo>
                    <a:cubicBezTo>
                      <a:pt x="1170584" y="810425"/>
                      <a:pt x="1211505" y="698030"/>
                      <a:pt x="1142986" y="614210"/>
                    </a:cubicBezTo>
                    <a:cubicBezTo>
                      <a:pt x="1129663" y="597065"/>
                      <a:pt x="1111582" y="584682"/>
                      <a:pt x="1091597" y="576110"/>
                    </a:cubicBezTo>
                    <a:cubicBezTo>
                      <a:pt x="1073516" y="568490"/>
                      <a:pt x="1050676" y="568490"/>
                      <a:pt x="1034498" y="558012"/>
                    </a:cubicBezTo>
                    <a:cubicBezTo>
                      <a:pt x="991673" y="531342"/>
                      <a:pt x="1046869" y="473240"/>
                      <a:pt x="1005948" y="439902"/>
                    </a:cubicBezTo>
                    <a:cubicBezTo>
                      <a:pt x="957414" y="399897"/>
                      <a:pt x="906976" y="454190"/>
                      <a:pt x="887943" y="495147"/>
                    </a:cubicBezTo>
                    <a:cubicBezTo>
                      <a:pt x="865103" y="544677"/>
                      <a:pt x="846070" y="609447"/>
                      <a:pt x="789923" y="631355"/>
                    </a:cubicBezTo>
                    <a:cubicBezTo>
                      <a:pt x="748050" y="647547"/>
                      <a:pt x="680483" y="623735"/>
                      <a:pt x="690951" y="569442"/>
                    </a:cubicBezTo>
                    <a:cubicBezTo>
                      <a:pt x="699516" y="520865"/>
                      <a:pt x="759470" y="495147"/>
                      <a:pt x="782310" y="452285"/>
                    </a:cubicBezTo>
                    <a:cubicBezTo>
                      <a:pt x="836554" y="349415"/>
                      <a:pt x="756615" y="236067"/>
                      <a:pt x="663353" y="195110"/>
                    </a:cubicBezTo>
                    <a:cubicBezTo>
                      <a:pt x="783261" y="126530"/>
                      <a:pt x="914590" y="77000"/>
                      <a:pt x="1050676" y="51282"/>
                    </a:cubicBezTo>
                    <a:cubicBezTo>
                      <a:pt x="1044014" y="120815"/>
                      <a:pt x="1084935" y="178917"/>
                      <a:pt x="1127760" y="229400"/>
                    </a:cubicBezTo>
                    <a:cubicBezTo>
                      <a:pt x="1172488" y="281787"/>
                      <a:pt x="1193424" y="343700"/>
                      <a:pt x="1214360" y="409422"/>
                    </a:cubicBezTo>
                    <a:cubicBezTo>
                      <a:pt x="1232442" y="463715"/>
                      <a:pt x="1250523" y="548487"/>
                      <a:pt x="1319042" y="559917"/>
                    </a:cubicBezTo>
                    <a:cubicBezTo>
                      <a:pt x="1387561" y="570395"/>
                      <a:pt x="1416111" y="487527"/>
                      <a:pt x="1447515" y="443712"/>
                    </a:cubicBezTo>
                    <a:cubicBezTo>
                      <a:pt x="1486533" y="389420"/>
                      <a:pt x="1559810" y="388467"/>
                      <a:pt x="1612151" y="354177"/>
                    </a:cubicBezTo>
                    <a:cubicBezTo>
                      <a:pt x="1637846" y="337032"/>
                      <a:pt x="1660686" y="315125"/>
                      <a:pt x="1685429" y="296075"/>
                    </a:cubicBezTo>
                    <a:cubicBezTo>
                      <a:pt x="1713978" y="275120"/>
                      <a:pt x="1744431" y="265595"/>
                      <a:pt x="1776788" y="253212"/>
                    </a:cubicBezTo>
                    <a:cubicBezTo>
                      <a:pt x="1807240" y="241782"/>
                      <a:pt x="1835790" y="228447"/>
                      <a:pt x="1861485" y="206540"/>
                    </a:cubicBezTo>
                    <a:cubicBezTo>
                      <a:pt x="1868146" y="200825"/>
                      <a:pt x="1874808" y="194157"/>
                      <a:pt x="1881469" y="187490"/>
                    </a:cubicBezTo>
                    <a:cubicBezTo>
                      <a:pt x="1885276" y="183680"/>
                      <a:pt x="1890986" y="180822"/>
                      <a:pt x="1901454" y="185585"/>
                    </a:cubicBezTo>
                    <a:cubicBezTo>
                      <a:pt x="1917632" y="189395"/>
                      <a:pt x="1937617" y="206540"/>
                      <a:pt x="1951892" y="215112"/>
                    </a:cubicBezTo>
                    <a:cubicBezTo>
                      <a:pt x="2013749" y="253212"/>
                      <a:pt x="2072752" y="297027"/>
                      <a:pt x="2126996" y="344652"/>
                    </a:cubicBezTo>
                    <a:cubicBezTo>
                      <a:pt x="2037540" y="394182"/>
                      <a:pt x="1905261" y="468477"/>
                      <a:pt x="1918584" y="586587"/>
                    </a:cubicBezTo>
                    <a:cubicBezTo>
                      <a:pt x="1924294" y="635165"/>
                      <a:pt x="1949988" y="688505"/>
                      <a:pt x="1931907" y="737082"/>
                    </a:cubicBezTo>
                    <a:cubicBezTo>
                      <a:pt x="1915729" y="779945"/>
                      <a:pt x="1871953" y="804710"/>
                      <a:pt x="1836742" y="829475"/>
                    </a:cubicBezTo>
                    <a:cubicBezTo>
                      <a:pt x="1791062" y="861860"/>
                      <a:pt x="1748238" y="897102"/>
                      <a:pt x="1746334" y="957110"/>
                    </a:cubicBezTo>
                    <a:cubicBezTo>
                      <a:pt x="1745383" y="980922"/>
                      <a:pt x="1750141" y="1005687"/>
                      <a:pt x="1738721" y="1027595"/>
                    </a:cubicBezTo>
                    <a:cubicBezTo>
                      <a:pt x="1726350" y="1050455"/>
                      <a:pt x="1700655" y="1063790"/>
                      <a:pt x="1678767" y="1076172"/>
                    </a:cubicBezTo>
                    <a:cubicBezTo>
                      <a:pt x="1625475" y="1107605"/>
                      <a:pt x="1585505" y="1143800"/>
                      <a:pt x="1569327" y="1205712"/>
                    </a:cubicBezTo>
                    <a:cubicBezTo>
                      <a:pt x="1554101" y="1261910"/>
                      <a:pt x="1562666" y="1324775"/>
                      <a:pt x="1597877" y="1371447"/>
                    </a:cubicBezTo>
                    <a:cubicBezTo>
                      <a:pt x="1629281" y="1414310"/>
                      <a:pt x="1677816" y="1440027"/>
                      <a:pt x="1720640" y="1470507"/>
                    </a:cubicBezTo>
                    <a:cubicBezTo>
                      <a:pt x="1766319" y="1503845"/>
                      <a:pt x="1806289" y="1543850"/>
                      <a:pt x="1839597" y="1589570"/>
                    </a:cubicBezTo>
                    <a:cubicBezTo>
                      <a:pt x="1917632" y="1696250"/>
                      <a:pt x="1931907" y="1812455"/>
                      <a:pt x="1954747" y="1938185"/>
                    </a:cubicBezTo>
                    <a:cubicBezTo>
                      <a:pt x="1962360" y="1979142"/>
                      <a:pt x="1972828" y="2073440"/>
                      <a:pt x="2029927" y="2072487"/>
                    </a:cubicBezTo>
                    <a:cubicBezTo>
                      <a:pt x="2077510" y="2071535"/>
                      <a:pt x="2124141" y="1999145"/>
                      <a:pt x="2149836" y="1966760"/>
                    </a:cubicBezTo>
                    <a:cubicBezTo>
                      <a:pt x="2188853" y="1917230"/>
                      <a:pt x="2224065" y="1863890"/>
                      <a:pt x="2253566" y="1807692"/>
                    </a:cubicBezTo>
                    <a:cubicBezTo>
                      <a:pt x="2280212" y="1757210"/>
                      <a:pt x="2297342" y="1702917"/>
                      <a:pt x="2324940" y="1653387"/>
                    </a:cubicBezTo>
                    <a:cubicBezTo>
                      <a:pt x="2357296" y="1594332"/>
                      <a:pt x="2416298" y="1566710"/>
                      <a:pt x="2465785" y="1523847"/>
                    </a:cubicBezTo>
                    <a:cubicBezTo>
                      <a:pt x="2514319" y="1480985"/>
                      <a:pt x="2513367" y="1426692"/>
                      <a:pt x="2444848" y="1408595"/>
                    </a:cubicBezTo>
                    <a:cubicBezTo>
                      <a:pt x="2419154" y="1401927"/>
                      <a:pt x="2386797" y="1405737"/>
                      <a:pt x="2363958" y="1387640"/>
                    </a:cubicBezTo>
                    <a:cubicBezTo>
                      <a:pt x="2340166" y="1369542"/>
                      <a:pt x="2350634" y="1347635"/>
                      <a:pt x="2373474" y="1334300"/>
                    </a:cubicBezTo>
                    <a:cubicBezTo>
                      <a:pt x="2426767" y="1303820"/>
                      <a:pt x="2500044" y="1340967"/>
                      <a:pt x="2558095" y="1338110"/>
                    </a:cubicBezTo>
                    <a:cubicBezTo>
                      <a:pt x="2551433" y="1492415"/>
                      <a:pt x="2520029" y="1642910"/>
                      <a:pt x="2461978" y="17829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6351289" y="1775181"/>
                <a:ext cx="22880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228800" h="389175" extrusionOk="0">
                    <a:moveTo>
                      <a:pt x="62562" y="248881"/>
                    </a:moveTo>
                    <a:cubicBezTo>
                      <a:pt x="38771" y="275551"/>
                      <a:pt x="-3102" y="330796"/>
                      <a:pt x="21641" y="367943"/>
                    </a:cubicBezTo>
                    <a:cubicBezTo>
                      <a:pt x="52094" y="412711"/>
                      <a:pt x="126323" y="375564"/>
                      <a:pt x="160583" y="357466"/>
                    </a:cubicBezTo>
                    <a:cubicBezTo>
                      <a:pt x="202455" y="336511"/>
                      <a:pt x="250038" y="290791"/>
                      <a:pt x="218633" y="241261"/>
                    </a:cubicBezTo>
                    <a:cubicBezTo>
                      <a:pt x="191035" y="197446"/>
                      <a:pt x="142501" y="192683"/>
                      <a:pt x="175809" y="131723"/>
                    </a:cubicBezTo>
                    <a:cubicBezTo>
                      <a:pt x="194842" y="96481"/>
                      <a:pt x="241473" y="36473"/>
                      <a:pt x="186277" y="5993"/>
                    </a:cubicBezTo>
                    <a:cubicBezTo>
                      <a:pt x="140598" y="-18772"/>
                      <a:pt x="87305" y="39331"/>
                      <a:pt x="58756" y="68858"/>
                    </a:cubicBezTo>
                    <a:cubicBezTo>
                      <a:pt x="37819" y="90766"/>
                      <a:pt x="-30700" y="146964"/>
                      <a:pt x="15931" y="176491"/>
                    </a:cubicBezTo>
                    <a:cubicBezTo>
                      <a:pt x="34013" y="187921"/>
                      <a:pt x="60659" y="175539"/>
                      <a:pt x="75885" y="193636"/>
                    </a:cubicBezTo>
                    <a:cubicBezTo>
                      <a:pt x="91112" y="212686"/>
                      <a:pt x="75885" y="234593"/>
                      <a:pt x="62562" y="248881"/>
                    </a:cubicBezTo>
                    <a:close/>
                    <a:moveTo>
                      <a:pt x="90160" y="190778"/>
                    </a:moveTo>
                    <a:cubicBezTo>
                      <a:pt x="69224" y="155536"/>
                      <a:pt x="-3102" y="174586"/>
                      <a:pt x="39723" y="123151"/>
                    </a:cubicBezTo>
                    <a:cubicBezTo>
                      <a:pt x="65417" y="91718"/>
                      <a:pt x="96822" y="53618"/>
                      <a:pt x="132985" y="33616"/>
                    </a:cubicBezTo>
                    <a:cubicBezTo>
                      <a:pt x="150114" y="24091"/>
                      <a:pt x="174858" y="14566"/>
                      <a:pt x="188181" y="35521"/>
                    </a:cubicBezTo>
                    <a:cubicBezTo>
                      <a:pt x="200552" y="56476"/>
                      <a:pt x="184374" y="81241"/>
                      <a:pt x="173906" y="99339"/>
                    </a:cubicBezTo>
                    <a:cubicBezTo>
                      <a:pt x="148211" y="141248"/>
                      <a:pt x="128226" y="181253"/>
                      <a:pt x="169148" y="221258"/>
                    </a:cubicBezTo>
                    <a:cubicBezTo>
                      <a:pt x="197697" y="249833"/>
                      <a:pt x="230053" y="272693"/>
                      <a:pt x="194842" y="314603"/>
                    </a:cubicBezTo>
                    <a:cubicBezTo>
                      <a:pt x="170099" y="344131"/>
                      <a:pt x="126323" y="361276"/>
                      <a:pt x="88257" y="363181"/>
                    </a:cubicBezTo>
                    <a:cubicBezTo>
                      <a:pt x="39723" y="366039"/>
                      <a:pt x="27351" y="342226"/>
                      <a:pt x="42577" y="302221"/>
                    </a:cubicBezTo>
                    <a:cubicBezTo>
                      <a:pt x="53997" y="267931"/>
                      <a:pt x="113951" y="230783"/>
                      <a:pt x="90160" y="19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>
              <a:off x="7739216" y="449897"/>
              <a:ext cx="396790" cy="556269"/>
              <a:chOff x="3840316" y="4056697"/>
              <a:chExt cx="396790" cy="556269"/>
            </a:xfrm>
          </p:grpSpPr>
          <p:grpSp>
            <p:nvGrpSpPr>
              <p:cNvPr id="682" name="Google Shape;682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83" name="Google Shape;683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7" name="Google Shape;687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88" name="Google Shape;688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0" name="Google Shape;690;p36"/>
            <p:cNvGrpSpPr/>
            <p:nvPr/>
          </p:nvGrpSpPr>
          <p:grpSpPr>
            <a:xfrm>
              <a:off x="8488516" y="1643522"/>
              <a:ext cx="396790" cy="556269"/>
              <a:chOff x="3840316" y="4056697"/>
              <a:chExt cx="396790" cy="556269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6" name="Google Shape;696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97" name="Google Shape;697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7410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19999" y="507195"/>
            <a:ext cx="5016077" cy="662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Microservies</a:t>
            </a:r>
            <a:r>
              <a:rPr lang="en-US" dirty="0"/>
              <a:t> Architecture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20000" y="1215015"/>
            <a:ext cx="4756352" cy="6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" dirty="0"/>
              <a:t>Split application into </a:t>
            </a:r>
            <a:r>
              <a:rPr lang="en" b="1" dirty="0"/>
              <a:t>smaller, independent services.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5807948" y="1063448"/>
            <a:ext cx="2411604" cy="113546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Monolithic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07948" y="2875505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07948" y="3570516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63992" y="2875504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63992" y="3570516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</a:t>
            </a:r>
          </a:p>
        </p:txBody>
      </p:sp>
      <p:sp>
        <p:nvSpPr>
          <p:cNvPr id="5" name="Down Arrow 4"/>
          <p:cNvSpPr/>
          <p:nvPr/>
        </p:nvSpPr>
        <p:spPr>
          <a:xfrm>
            <a:off x="6832880" y="2371410"/>
            <a:ext cx="361740" cy="33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59" y="1631180"/>
            <a:ext cx="910617" cy="9106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46479" y="2558980"/>
            <a:ext cx="3701574" cy="5459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break down application 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46479" y="3305906"/>
            <a:ext cx="3701574" cy="5459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code goes where 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46479" y="4021015"/>
            <a:ext cx="3687744" cy="5459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services do we creates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2776" y="2558980"/>
            <a:ext cx="3622431" cy="5459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big/small should they be?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52775" y="3305905"/>
            <a:ext cx="3622431" cy="5459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they communicate?</a:t>
            </a:r>
          </a:p>
        </p:txBody>
      </p:sp>
    </p:spTree>
    <p:extLst>
      <p:ext uri="{BB962C8B-B14F-4D97-AF65-F5344CB8AC3E}">
        <p14:creationId xmlns:p14="http://schemas.microsoft.com/office/powerpoint/2010/main" val="17130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5" grpId="0" animBg="1"/>
      <p:bldP spid="5" grpId="1" animBg="1"/>
      <p:bldP spid="7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19999" y="507195"/>
            <a:ext cx="5072335" cy="662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Microservies</a:t>
            </a:r>
            <a:r>
              <a:rPr lang="en-US" dirty="0"/>
              <a:t> Architecture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20000" y="1265378"/>
            <a:ext cx="4756352" cy="449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" dirty="0"/>
              <a:t>Split based on </a:t>
            </a:r>
            <a:r>
              <a:rPr lang="en" b="1" dirty="0"/>
              <a:t>business fuctionalities</a:t>
            </a:r>
            <a:endParaRPr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09399" y="1170156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09399" y="1865167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65443" y="1170155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65443" y="1865167"/>
            <a:ext cx="1155560" cy="4504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0"/>
          <a:stretch/>
        </p:blipFill>
        <p:spPr>
          <a:xfrm>
            <a:off x="6004894" y="3295960"/>
            <a:ext cx="1722290" cy="138197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468391" y="1108188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67270" y="1108188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68391" y="1803199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67270" y="1803199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83982" y="2491991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9231">
            <a:off x="5413593" y="2820786"/>
            <a:ext cx="1623053" cy="1623053"/>
          </a:xfrm>
          <a:prstGeom prst="rect">
            <a:avLst/>
          </a:prstGeom>
        </p:spPr>
      </p:pic>
      <p:sp>
        <p:nvSpPr>
          <p:cNvPr id="27" name="Google Shape;1195;p46"/>
          <p:cNvSpPr txBox="1">
            <a:spLocks/>
          </p:cNvSpPr>
          <p:nvPr/>
        </p:nvSpPr>
        <p:spPr>
          <a:xfrm>
            <a:off x="720000" y="1787531"/>
            <a:ext cx="2589257" cy="44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 dirty="0"/>
              <a:t>Separation of concerns: </a:t>
            </a:r>
            <a:r>
              <a:rPr lang="en-US" dirty="0"/>
              <a:t>1 service for 1 specific job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457842" y="634328"/>
            <a:ext cx="2988472" cy="2461678"/>
            <a:chOff x="1378326" y="2309523"/>
            <a:chExt cx="2988472" cy="2461678"/>
          </a:xfrm>
        </p:grpSpPr>
        <p:sp>
          <p:nvSpPr>
            <p:cNvPr id="28" name="Rounded Rectangle 27"/>
            <p:cNvSpPr/>
            <p:nvPr/>
          </p:nvSpPr>
          <p:spPr>
            <a:xfrm>
              <a:off x="1396836" y="2831676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shopping-cart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00222" y="2831676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checkout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12819" y="4258735"/>
              <a:ext cx="2369323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shopping-cart checkout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3" y="3741710"/>
              <a:ext cx="490473" cy="49047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798" y="2309523"/>
              <a:ext cx="491735" cy="491735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1378326" y="2801258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shopping-cart</a:t>
              </a:r>
            </a:p>
          </p:txBody>
        </p:sp>
      </p:grpSp>
      <p:sp>
        <p:nvSpPr>
          <p:cNvPr id="34" name="Google Shape;1195;p46"/>
          <p:cNvSpPr txBox="1">
            <a:spLocks/>
          </p:cNvSpPr>
          <p:nvPr/>
        </p:nvSpPr>
        <p:spPr>
          <a:xfrm>
            <a:off x="730193" y="2403827"/>
            <a:ext cx="4756352" cy="44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Self-contained &amp; Independent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499732" y="1063271"/>
            <a:ext cx="5319816" cy="3369906"/>
            <a:chOff x="983982" y="4541227"/>
            <a:chExt cx="5319816" cy="3369906"/>
          </a:xfrm>
        </p:grpSpPr>
        <p:sp>
          <p:nvSpPr>
            <p:cNvPr id="37" name="Rounded Rectangle 36"/>
            <p:cNvSpPr/>
            <p:nvPr/>
          </p:nvSpPr>
          <p:spPr>
            <a:xfrm>
              <a:off x="2202984" y="5536920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718220" y="5536920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shopping-cart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02984" y="6418811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18220" y="6418811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checkout</a:t>
              </a:r>
            </a:p>
          </p:txBody>
        </p:sp>
        <p:grpSp>
          <p:nvGrpSpPr>
            <p:cNvPr id="41" name="Google Shape;10607;p82"/>
            <p:cNvGrpSpPr/>
            <p:nvPr/>
          </p:nvGrpSpPr>
          <p:grpSpPr>
            <a:xfrm>
              <a:off x="2514643" y="7341463"/>
              <a:ext cx="704665" cy="569670"/>
              <a:chOff x="5332122" y="3431635"/>
              <a:chExt cx="367526" cy="269592"/>
            </a:xfrm>
          </p:grpSpPr>
          <p:sp>
            <p:nvSpPr>
              <p:cNvPr id="42" name="Google Shape;10608;p82"/>
              <p:cNvSpPr/>
              <p:nvPr/>
            </p:nvSpPr>
            <p:spPr>
              <a:xfrm>
                <a:off x="5348225" y="3547088"/>
                <a:ext cx="10753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47" extrusionOk="0">
                    <a:moveTo>
                      <a:pt x="202" y="1"/>
                    </a:moveTo>
                    <a:cubicBezTo>
                      <a:pt x="91" y="1"/>
                      <a:pt x="0" y="92"/>
                      <a:pt x="0" y="208"/>
                    </a:cubicBezTo>
                    <a:lnTo>
                      <a:pt x="0" y="1252"/>
                    </a:lnTo>
                    <a:cubicBezTo>
                      <a:pt x="5" y="1382"/>
                      <a:pt x="104" y="1447"/>
                      <a:pt x="203" y="1447"/>
                    </a:cubicBezTo>
                    <a:cubicBezTo>
                      <a:pt x="302" y="1447"/>
                      <a:pt x="402" y="1382"/>
                      <a:pt x="409" y="1252"/>
                    </a:cubicBezTo>
                    <a:lnTo>
                      <a:pt x="409" y="208"/>
                    </a:lnTo>
                    <a:cubicBezTo>
                      <a:pt x="409" y="92"/>
                      <a:pt x="318" y="1"/>
                      <a:pt x="20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609;p82"/>
              <p:cNvSpPr/>
              <p:nvPr/>
            </p:nvSpPr>
            <p:spPr>
              <a:xfrm>
                <a:off x="5343662" y="3523116"/>
                <a:ext cx="91901" cy="10338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942" extrusionOk="0">
                    <a:moveTo>
                      <a:pt x="1752" y="1"/>
                    </a:moveTo>
                    <a:cubicBezTo>
                      <a:pt x="905" y="1"/>
                      <a:pt x="280" y="689"/>
                      <a:pt x="217" y="1531"/>
                    </a:cubicBezTo>
                    <a:cubicBezTo>
                      <a:pt x="184" y="2036"/>
                      <a:pt x="217" y="2844"/>
                      <a:pt x="1" y="3282"/>
                    </a:cubicBezTo>
                    <a:cubicBezTo>
                      <a:pt x="1" y="3282"/>
                      <a:pt x="217" y="3720"/>
                      <a:pt x="1026" y="3942"/>
                    </a:cubicBezTo>
                    <a:lnTo>
                      <a:pt x="2479" y="3942"/>
                    </a:lnTo>
                    <a:cubicBezTo>
                      <a:pt x="3282" y="3725"/>
                      <a:pt x="3504" y="3287"/>
                      <a:pt x="3504" y="3287"/>
                    </a:cubicBezTo>
                    <a:cubicBezTo>
                      <a:pt x="3282" y="2849"/>
                      <a:pt x="3321" y="2036"/>
                      <a:pt x="3282" y="1531"/>
                    </a:cubicBezTo>
                    <a:cubicBezTo>
                      <a:pt x="3225" y="689"/>
                      <a:pt x="2594" y="1"/>
                      <a:pt x="1752" y="1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610;p82"/>
              <p:cNvSpPr/>
              <p:nvPr/>
            </p:nvSpPr>
            <p:spPr>
              <a:xfrm>
                <a:off x="5343662" y="3523877"/>
                <a:ext cx="45085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913" extrusionOk="0">
                    <a:moveTo>
                      <a:pt x="1464" y="1"/>
                    </a:moveTo>
                    <a:cubicBezTo>
                      <a:pt x="766" y="135"/>
                      <a:pt x="270" y="761"/>
                      <a:pt x="217" y="1502"/>
                    </a:cubicBezTo>
                    <a:cubicBezTo>
                      <a:pt x="184" y="2007"/>
                      <a:pt x="217" y="2815"/>
                      <a:pt x="1" y="3253"/>
                    </a:cubicBezTo>
                    <a:cubicBezTo>
                      <a:pt x="1" y="3253"/>
                      <a:pt x="217" y="3691"/>
                      <a:pt x="1026" y="3913"/>
                    </a:cubicBezTo>
                    <a:lnTo>
                      <a:pt x="1719" y="3913"/>
                    </a:lnTo>
                    <a:lnTo>
                      <a:pt x="1531" y="1502"/>
                    </a:lnTo>
                    <a:cubicBezTo>
                      <a:pt x="689" y="1083"/>
                      <a:pt x="862" y="256"/>
                      <a:pt x="1464" y="1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611;p82"/>
              <p:cNvSpPr/>
              <p:nvPr/>
            </p:nvSpPr>
            <p:spPr>
              <a:xfrm>
                <a:off x="5337997" y="3603504"/>
                <a:ext cx="103389" cy="91901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504" extrusionOk="0">
                    <a:moveTo>
                      <a:pt x="1309" y="1"/>
                    </a:moveTo>
                    <a:lnTo>
                      <a:pt x="1309" y="660"/>
                    </a:lnTo>
                    <a:cubicBezTo>
                      <a:pt x="1309" y="824"/>
                      <a:pt x="1218" y="973"/>
                      <a:pt x="1069" y="1050"/>
                    </a:cubicBezTo>
                    <a:lnTo>
                      <a:pt x="361" y="1406"/>
                    </a:lnTo>
                    <a:cubicBezTo>
                      <a:pt x="140" y="1516"/>
                      <a:pt x="0" y="1743"/>
                      <a:pt x="0" y="1993"/>
                    </a:cubicBezTo>
                    <a:lnTo>
                      <a:pt x="0" y="3504"/>
                    </a:lnTo>
                    <a:lnTo>
                      <a:pt x="3941" y="3504"/>
                    </a:lnTo>
                    <a:lnTo>
                      <a:pt x="3941" y="1993"/>
                    </a:lnTo>
                    <a:cubicBezTo>
                      <a:pt x="3941" y="1743"/>
                      <a:pt x="3797" y="1512"/>
                      <a:pt x="3575" y="1406"/>
                    </a:cubicBezTo>
                    <a:lnTo>
                      <a:pt x="2863" y="1050"/>
                    </a:lnTo>
                    <a:cubicBezTo>
                      <a:pt x="2719" y="973"/>
                      <a:pt x="2623" y="824"/>
                      <a:pt x="2623" y="660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612;p82"/>
              <p:cNvSpPr/>
              <p:nvPr/>
            </p:nvSpPr>
            <p:spPr>
              <a:xfrm>
                <a:off x="5337997" y="3628997"/>
                <a:ext cx="103389" cy="66408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532" extrusionOk="0">
                    <a:moveTo>
                      <a:pt x="1179" y="1"/>
                    </a:moveTo>
                    <a:cubicBezTo>
                      <a:pt x="1146" y="30"/>
                      <a:pt x="1107" y="58"/>
                      <a:pt x="1069" y="78"/>
                    </a:cubicBezTo>
                    <a:lnTo>
                      <a:pt x="361" y="434"/>
                    </a:lnTo>
                    <a:cubicBezTo>
                      <a:pt x="140" y="544"/>
                      <a:pt x="0" y="771"/>
                      <a:pt x="0" y="1021"/>
                    </a:cubicBezTo>
                    <a:lnTo>
                      <a:pt x="0" y="2532"/>
                    </a:lnTo>
                    <a:lnTo>
                      <a:pt x="3941" y="2532"/>
                    </a:lnTo>
                    <a:lnTo>
                      <a:pt x="3941" y="1021"/>
                    </a:lnTo>
                    <a:lnTo>
                      <a:pt x="3936" y="1021"/>
                    </a:lnTo>
                    <a:cubicBezTo>
                      <a:pt x="3936" y="771"/>
                      <a:pt x="3797" y="544"/>
                      <a:pt x="3575" y="434"/>
                    </a:cubicBezTo>
                    <a:lnTo>
                      <a:pt x="2868" y="78"/>
                    </a:lnTo>
                    <a:cubicBezTo>
                      <a:pt x="2830" y="58"/>
                      <a:pt x="2791" y="30"/>
                      <a:pt x="2757" y="1"/>
                    </a:cubicBezTo>
                    <a:lnTo>
                      <a:pt x="2507" y="280"/>
                    </a:lnTo>
                    <a:cubicBezTo>
                      <a:pt x="2365" y="443"/>
                      <a:pt x="2167" y="525"/>
                      <a:pt x="1968" y="525"/>
                    </a:cubicBezTo>
                    <a:cubicBezTo>
                      <a:pt x="1770" y="525"/>
                      <a:pt x="1571" y="443"/>
                      <a:pt x="1429" y="280"/>
                    </a:cubicBez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613;p82"/>
              <p:cNvSpPr/>
              <p:nvPr/>
            </p:nvSpPr>
            <p:spPr>
              <a:xfrm>
                <a:off x="5355280" y="3558550"/>
                <a:ext cx="68795" cy="56468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153" extrusionOk="0">
                    <a:moveTo>
                      <a:pt x="1003" y="0"/>
                    </a:moveTo>
                    <a:cubicBezTo>
                      <a:pt x="920" y="0"/>
                      <a:pt x="845" y="47"/>
                      <a:pt x="809" y="127"/>
                    </a:cubicBezTo>
                    <a:cubicBezTo>
                      <a:pt x="737" y="276"/>
                      <a:pt x="636" y="411"/>
                      <a:pt x="511" y="521"/>
                    </a:cubicBezTo>
                    <a:cubicBezTo>
                      <a:pt x="462" y="565"/>
                      <a:pt x="410" y="603"/>
                      <a:pt x="357" y="642"/>
                    </a:cubicBezTo>
                    <a:cubicBezTo>
                      <a:pt x="92" y="825"/>
                      <a:pt x="1" y="1171"/>
                      <a:pt x="150" y="1460"/>
                    </a:cubicBezTo>
                    <a:cubicBezTo>
                      <a:pt x="376" y="1888"/>
                      <a:pt x="823" y="2153"/>
                      <a:pt x="1309" y="2153"/>
                    </a:cubicBezTo>
                    <a:cubicBezTo>
                      <a:pt x="1993" y="2153"/>
                      <a:pt x="2565" y="1623"/>
                      <a:pt x="2618" y="940"/>
                    </a:cubicBezTo>
                    <a:cubicBezTo>
                      <a:pt x="2623" y="873"/>
                      <a:pt x="2594" y="810"/>
                      <a:pt x="2541" y="767"/>
                    </a:cubicBezTo>
                    <a:cubicBezTo>
                      <a:pt x="2108" y="406"/>
                      <a:pt x="1603" y="146"/>
                      <a:pt x="1054" y="7"/>
                    </a:cubicBezTo>
                    <a:cubicBezTo>
                      <a:pt x="1037" y="2"/>
                      <a:pt x="1020" y="0"/>
                      <a:pt x="1003" y="0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614;p82"/>
              <p:cNvSpPr/>
              <p:nvPr/>
            </p:nvSpPr>
            <p:spPr>
              <a:xfrm>
                <a:off x="5355543" y="3558550"/>
                <a:ext cx="68532" cy="559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2134" extrusionOk="0">
                    <a:moveTo>
                      <a:pt x="993" y="0"/>
                    </a:moveTo>
                    <a:cubicBezTo>
                      <a:pt x="910" y="0"/>
                      <a:pt x="835" y="47"/>
                      <a:pt x="799" y="127"/>
                    </a:cubicBezTo>
                    <a:cubicBezTo>
                      <a:pt x="746" y="233"/>
                      <a:pt x="679" y="329"/>
                      <a:pt x="597" y="420"/>
                    </a:cubicBezTo>
                    <a:cubicBezTo>
                      <a:pt x="568" y="454"/>
                      <a:pt x="534" y="488"/>
                      <a:pt x="501" y="521"/>
                    </a:cubicBezTo>
                    <a:cubicBezTo>
                      <a:pt x="452" y="560"/>
                      <a:pt x="404" y="598"/>
                      <a:pt x="351" y="637"/>
                    </a:cubicBezTo>
                    <a:cubicBezTo>
                      <a:pt x="43" y="849"/>
                      <a:pt x="0" y="1243"/>
                      <a:pt x="188" y="1537"/>
                    </a:cubicBezTo>
                    <a:cubicBezTo>
                      <a:pt x="390" y="1859"/>
                      <a:pt x="722" y="2076"/>
                      <a:pt x="1097" y="2133"/>
                    </a:cubicBezTo>
                    <a:cubicBezTo>
                      <a:pt x="837" y="1951"/>
                      <a:pt x="640" y="1710"/>
                      <a:pt x="640" y="1277"/>
                    </a:cubicBezTo>
                    <a:lnTo>
                      <a:pt x="640" y="1109"/>
                    </a:lnTo>
                    <a:cubicBezTo>
                      <a:pt x="693" y="1070"/>
                      <a:pt x="741" y="1032"/>
                      <a:pt x="789" y="988"/>
                    </a:cubicBezTo>
                    <a:cubicBezTo>
                      <a:pt x="914" y="878"/>
                      <a:pt x="1015" y="752"/>
                      <a:pt x="1107" y="618"/>
                    </a:cubicBezTo>
                    <a:cubicBezTo>
                      <a:pt x="1521" y="748"/>
                      <a:pt x="1910" y="959"/>
                      <a:pt x="2247" y="1238"/>
                    </a:cubicBezTo>
                    <a:cubicBezTo>
                      <a:pt x="2291" y="1272"/>
                      <a:pt x="2348" y="1325"/>
                      <a:pt x="2469" y="1441"/>
                    </a:cubicBezTo>
                    <a:cubicBezTo>
                      <a:pt x="2546" y="1320"/>
                      <a:pt x="2598" y="1080"/>
                      <a:pt x="2608" y="940"/>
                    </a:cubicBezTo>
                    <a:cubicBezTo>
                      <a:pt x="2613" y="873"/>
                      <a:pt x="2584" y="810"/>
                      <a:pt x="2531" y="767"/>
                    </a:cubicBezTo>
                    <a:cubicBezTo>
                      <a:pt x="2098" y="406"/>
                      <a:pt x="1593" y="146"/>
                      <a:pt x="1044" y="7"/>
                    </a:cubicBezTo>
                    <a:cubicBezTo>
                      <a:pt x="1027" y="2"/>
                      <a:pt x="1010" y="0"/>
                      <a:pt x="993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615;p82"/>
              <p:cNvSpPr/>
              <p:nvPr/>
            </p:nvSpPr>
            <p:spPr>
              <a:xfrm>
                <a:off x="5337865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135" y="0"/>
                    </a:moveTo>
                    <a:cubicBezTo>
                      <a:pt x="49" y="111"/>
                      <a:pt x="1" y="250"/>
                      <a:pt x="1" y="395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804"/>
                    </a:lnTo>
                    <a:cubicBezTo>
                      <a:pt x="876" y="669"/>
                      <a:pt x="814" y="544"/>
                      <a:pt x="713" y="46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616;p82"/>
              <p:cNvSpPr/>
              <p:nvPr/>
            </p:nvSpPr>
            <p:spPr>
              <a:xfrm>
                <a:off x="5418253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742" y="0"/>
                    </a:moveTo>
                    <a:lnTo>
                      <a:pt x="164" y="462"/>
                    </a:lnTo>
                    <a:cubicBezTo>
                      <a:pt x="63" y="544"/>
                      <a:pt x="1" y="669"/>
                      <a:pt x="1" y="804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395"/>
                    </a:lnTo>
                    <a:cubicBezTo>
                      <a:pt x="876" y="250"/>
                      <a:pt x="828" y="111"/>
                      <a:pt x="742" y="0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617;p82"/>
              <p:cNvSpPr/>
              <p:nvPr/>
            </p:nvSpPr>
            <p:spPr>
              <a:xfrm>
                <a:off x="5596206" y="3528939"/>
                <a:ext cx="28798" cy="6310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406" extrusionOk="0">
                    <a:moveTo>
                      <a:pt x="655" y="0"/>
                    </a:moveTo>
                    <a:cubicBezTo>
                      <a:pt x="294" y="0"/>
                      <a:pt x="0" y="292"/>
                      <a:pt x="0" y="654"/>
                    </a:cubicBezTo>
                    <a:lnTo>
                      <a:pt x="0" y="808"/>
                    </a:lnTo>
                    <a:cubicBezTo>
                      <a:pt x="0" y="996"/>
                      <a:pt x="29" y="1184"/>
                      <a:pt x="92" y="1362"/>
                    </a:cubicBezTo>
                    <a:lnTo>
                      <a:pt x="438" y="2406"/>
                    </a:lnTo>
                    <a:lnTo>
                      <a:pt x="1097" y="2406"/>
                    </a:lnTo>
                    <a:lnTo>
                      <a:pt x="1097" y="0"/>
                    </a:lnTo>
                    <a:lnTo>
                      <a:pt x="664" y="0"/>
                    </a:lnTo>
                    <a:cubicBezTo>
                      <a:pt x="661" y="0"/>
                      <a:pt x="658" y="0"/>
                      <a:pt x="655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618;p82"/>
              <p:cNvSpPr/>
              <p:nvPr/>
            </p:nvSpPr>
            <p:spPr>
              <a:xfrm>
                <a:off x="5607799" y="3523116"/>
                <a:ext cx="68952" cy="68926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8" extrusionOk="0">
                    <a:moveTo>
                      <a:pt x="655" y="1"/>
                    </a:moveTo>
                    <a:cubicBezTo>
                      <a:pt x="294" y="1"/>
                      <a:pt x="1" y="294"/>
                      <a:pt x="1" y="660"/>
                    </a:cubicBezTo>
                    <a:cubicBezTo>
                      <a:pt x="1" y="901"/>
                      <a:pt x="193" y="1093"/>
                      <a:pt x="439" y="1098"/>
                    </a:cubicBezTo>
                    <a:lnTo>
                      <a:pt x="2190" y="2628"/>
                    </a:lnTo>
                    <a:lnTo>
                      <a:pt x="2575" y="1271"/>
                    </a:lnTo>
                    <a:cubicBezTo>
                      <a:pt x="2609" y="1156"/>
                      <a:pt x="2628" y="1035"/>
                      <a:pt x="2628" y="910"/>
                    </a:cubicBez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619;p82"/>
              <p:cNvSpPr/>
              <p:nvPr/>
            </p:nvSpPr>
            <p:spPr>
              <a:xfrm>
                <a:off x="5619286" y="3609195"/>
                <a:ext cx="34489" cy="344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4" extrusionOk="0">
                    <a:moveTo>
                      <a:pt x="1" y="0"/>
                    </a:moveTo>
                    <a:lnTo>
                      <a:pt x="1" y="1314"/>
                    </a:lnTo>
                    <a:lnTo>
                      <a:pt x="1314" y="1314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620;p82"/>
              <p:cNvSpPr/>
              <p:nvPr/>
            </p:nvSpPr>
            <p:spPr>
              <a:xfrm>
                <a:off x="5579027" y="3623201"/>
                <a:ext cx="114876" cy="72204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2753" extrusionOk="0">
                    <a:moveTo>
                      <a:pt x="1536" y="0"/>
                    </a:moveTo>
                    <a:lnTo>
                      <a:pt x="477" y="304"/>
                    </a:lnTo>
                    <a:cubicBezTo>
                      <a:pt x="193" y="381"/>
                      <a:pt x="1" y="640"/>
                      <a:pt x="1" y="934"/>
                    </a:cubicBezTo>
                    <a:lnTo>
                      <a:pt x="1" y="2753"/>
                    </a:lnTo>
                    <a:lnTo>
                      <a:pt x="4379" y="2753"/>
                    </a:lnTo>
                    <a:lnTo>
                      <a:pt x="4379" y="934"/>
                    </a:lnTo>
                    <a:cubicBezTo>
                      <a:pt x="4379" y="640"/>
                      <a:pt x="4187" y="381"/>
                      <a:pt x="3903" y="304"/>
                    </a:cubicBezTo>
                    <a:lnTo>
                      <a:pt x="2849" y="0"/>
                    </a:lnTo>
                    <a:lnTo>
                      <a:pt x="2190" y="785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621;p82"/>
              <p:cNvSpPr/>
              <p:nvPr/>
            </p:nvSpPr>
            <p:spPr>
              <a:xfrm>
                <a:off x="5602003" y="3551888"/>
                <a:ext cx="68926" cy="6313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407" extrusionOk="0">
                    <a:moveTo>
                      <a:pt x="843" y="1"/>
                    </a:moveTo>
                    <a:cubicBezTo>
                      <a:pt x="722" y="1"/>
                      <a:pt x="612" y="44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820"/>
                      <a:pt x="588" y="2407"/>
                      <a:pt x="1314" y="2407"/>
                    </a:cubicBezTo>
                    <a:cubicBezTo>
                      <a:pt x="2041" y="2407"/>
                      <a:pt x="2628" y="1820"/>
                      <a:pt x="2628" y="1093"/>
                    </a:cubicBezTo>
                    <a:lnTo>
                      <a:pt x="2628" y="814"/>
                    </a:lnTo>
                    <a:cubicBezTo>
                      <a:pt x="2628" y="698"/>
                      <a:pt x="2584" y="588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622;p82"/>
              <p:cNvSpPr/>
              <p:nvPr/>
            </p:nvSpPr>
            <p:spPr>
              <a:xfrm>
                <a:off x="5602003" y="3551888"/>
                <a:ext cx="68795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54" extrusionOk="0">
                    <a:moveTo>
                      <a:pt x="826" y="0"/>
                    </a:moveTo>
                    <a:cubicBezTo>
                      <a:pt x="712" y="0"/>
                      <a:pt x="608" y="48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680"/>
                      <a:pt x="385" y="2195"/>
                      <a:pt x="948" y="2354"/>
                    </a:cubicBezTo>
                    <a:cubicBezTo>
                      <a:pt x="761" y="2123"/>
                      <a:pt x="655" y="1834"/>
                      <a:pt x="655" y="1531"/>
                    </a:cubicBezTo>
                    <a:lnTo>
                      <a:pt x="655" y="1093"/>
                    </a:lnTo>
                    <a:lnTo>
                      <a:pt x="660" y="1093"/>
                    </a:lnTo>
                    <a:cubicBezTo>
                      <a:pt x="655" y="851"/>
                      <a:pt x="857" y="654"/>
                      <a:pt x="1096" y="654"/>
                    </a:cubicBezTo>
                    <a:cubicBezTo>
                      <a:pt x="1105" y="654"/>
                      <a:pt x="1113" y="655"/>
                      <a:pt x="1122" y="655"/>
                    </a:cubicBezTo>
                    <a:cubicBezTo>
                      <a:pt x="1564" y="684"/>
                      <a:pt x="2219" y="756"/>
                      <a:pt x="2623" y="954"/>
                    </a:cubicBezTo>
                    <a:cubicBezTo>
                      <a:pt x="2608" y="857"/>
                      <a:pt x="2570" y="569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ubicBezTo>
                      <a:pt x="837" y="1"/>
                      <a:pt x="832" y="0"/>
                      <a:pt x="82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623;p82"/>
              <p:cNvSpPr/>
              <p:nvPr/>
            </p:nvSpPr>
            <p:spPr>
              <a:xfrm>
                <a:off x="5670902" y="3637835"/>
                <a:ext cx="23002" cy="5756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195" extrusionOk="0">
                    <a:moveTo>
                      <a:pt x="756" y="1"/>
                    </a:moveTo>
                    <a:lnTo>
                      <a:pt x="193" y="564"/>
                    </a:lnTo>
                    <a:cubicBezTo>
                      <a:pt x="68" y="684"/>
                      <a:pt x="1" y="852"/>
                      <a:pt x="1" y="1025"/>
                    </a:cubicBezTo>
                    <a:lnTo>
                      <a:pt x="1" y="2195"/>
                    </a:lnTo>
                    <a:lnTo>
                      <a:pt x="876" y="2195"/>
                    </a:lnTo>
                    <a:lnTo>
                      <a:pt x="876" y="376"/>
                    </a:lnTo>
                    <a:cubicBezTo>
                      <a:pt x="876" y="241"/>
                      <a:pt x="833" y="111"/>
                      <a:pt x="756" y="1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624;p82"/>
              <p:cNvSpPr/>
              <p:nvPr/>
            </p:nvSpPr>
            <p:spPr>
              <a:xfrm>
                <a:off x="5418253" y="3614991"/>
                <a:ext cx="195395" cy="80414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3066" extrusionOk="0">
                    <a:moveTo>
                      <a:pt x="2411" y="1"/>
                    </a:moveTo>
                    <a:lnTo>
                      <a:pt x="578" y="669"/>
                    </a:lnTo>
                    <a:cubicBezTo>
                      <a:pt x="232" y="795"/>
                      <a:pt x="1" y="1122"/>
                      <a:pt x="1" y="1492"/>
                    </a:cubicBezTo>
                    <a:lnTo>
                      <a:pt x="1" y="3066"/>
                    </a:lnTo>
                    <a:lnTo>
                      <a:pt x="7449" y="3066"/>
                    </a:lnTo>
                    <a:lnTo>
                      <a:pt x="7449" y="1492"/>
                    </a:lnTo>
                    <a:cubicBezTo>
                      <a:pt x="7444" y="1122"/>
                      <a:pt x="7213" y="790"/>
                      <a:pt x="6867" y="669"/>
                    </a:cubicBezTo>
                    <a:lnTo>
                      <a:pt x="5038" y="1"/>
                    </a:lnTo>
                    <a:lnTo>
                      <a:pt x="3725" y="439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A3B2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625;p82"/>
              <p:cNvSpPr/>
              <p:nvPr/>
            </p:nvSpPr>
            <p:spPr>
              <a:xfrm>
                <a:off x="5578896" y="3638465"/>
                <a:ext cx="34620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2171" extrusionOk="0">
                    <a:moveTo>
                      <a:pt x="1084" y="1"/>
                    </a:moveTo>
                    <a:lnTo>
                      <a:pt x="261" y="819"/>
                    </a:lnTo>
                    <a:cubicBezTo>
                      <a:pt x="97" y="982"/>
                      <a:pt x="1" y="1208"/>
                      <a:pt x="6" y="1439"/>
                    </a:cubicBezTo>
                    <a:lnTo>
                      <a:pt x="6" y="2171"/>
                    </a:lnTo>
                    <a:lnTo>
                      <a:pt x="1319" y="2171"/>
                    </a:lnTo>
                    <a:lnTo>
                      <a:pt x="1319" y="597"/>
                    </a:lnTo>
                    <a:cubicBezTo>
                      <a:pt x="1315" y="371"/>
                      <a:pt x="1233" y="159"/>
                      <a:pt x="1084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626;p82"/>
              <p:cNvSpPr/>
              <p:nvPr/>
            </p:nvSpPr>
            <p:spPr>
              <a:xfrm>
                <a:off x="5452716" y="3436933"/>
                <a:ext cx="126338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3509" extrusionOk="0">
                    <a:moveTo>
                      <a:pt x="1752" y="0"/>
                    </a:moveTo>
                    <a:cubicBezTo>
                      <a:pt x="785" y="0"/>
                      <a:pt x="0" y="785"/>
                      <a:pt x="0" y="1752"/>
                    </a:cubicBezTo>
                    <a:lnTo>
                      <a:pt x="0" y="2271"/>
                    </a:lnTo>
                    <a:cubicBezTo>
                      <a:pt x="0" y="2507"/>
                      <a:pt x="39" y="2743"/>
                      <a:pt x="111" y="2964"/>
                    </a:cubicBezTo>
                    <a:lnTo>
                      <a:pt x="188" y="3181"/>
                    </a:lnTo>
                    <a:cubicBezTo>
                      <a:pt x="207" y="3248"/>
                      <a:pt x="217" y="3320"/>
                      <a:pt x="222" y="3393"/>
                    </a:cubicBezTo>
                    <a:lnTo>
                      <a:pt x="222" y="3508"/>
                    </a:lnTo>
                    <a:lnTo>
                      <a:pt x="4600" y="3508"/>
                    </a:lnTo>
                    <a:lnTo>
                      <a:pt x="4600" y="3393"/>
                    </a:lnTo>
                    <a:cubicBezTo>
                      <a:pt x="4600" y="3320"/>
                      <a:pt x="4610" y="3253"/>
                      <a:pt x="4634" y="3186"/>
                    </a:cubicBezTo>
                    <a:lnTo>
                      <a:pt x="4706" y="2969"/>
                    </a:lnTo>
                    <a:cubicBezTo>
                      <a:pt x="4778" y="2743"/>
                      <a:pt x="4817" y="2512"/>
                      <a:pt x="4817" y="2276"/>
                    </a:cubicBezTo>
                    <a:lnTo>
                      <a:pt x="4817" y="438"/>
                    </a:lnTo>
                    <a:cubicBezTo>
                      <a:pt x="4817" y="198"/>
                      <a:pt x="4619" y="0"/>
                      <a:pt x="4379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627;p82"/>
              <p:cNvSpPr/>
              <p:nvPr/>
            </p:nvSpPr>
            <p:spPr>
              <a:xfrm>
                <a:off x="5481356" y="3436933"/>
                <a:ext cx="97697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509" extrusionOk="0">
                    <a:moveTo>
                      <a:pt x="891" y="0"/>
                    </a:moveTo>
                    <a:cubicBezTo>
                      <a:pt x="400" y="0"/>
                      <a:pt x="0" y="400"/>
                      <a:pt x="5" y="890"/>
                    </a:cubicBezTo>
                    <a:cubicBezTo>
                      <a:pt x="5" y="1381"/>
                      <a:pt x="400" y="1781"/>
                      <a:pt x="891" y="1781"/>
                    </a:cubicBezTo>
                    <a:lnTo>
                      <a:pt x="1011" y="1781"/>
                    </a:lnTo>
                    <a:lnTo>
                      <a:pt x="1073" y="3508"/>
                    </a:lnTo>
                    <a:lnTo>
                      <a:pt x="3503" y="3508"/>
                    </a:lnTo>
                    <a:lnTo>
                      <a:pt x="3503" y="3393"/>
                    </a:lnTo>
                    <a:cubicBezTo>
                      <a:pt x="3503" y="3320"/>
                      <a:pt x="3513" y="3253"/>
                      <a:pt x="3537" y="3186"/>
                    </a:cubicBezTo>
                    <a:lnTo>
                      <a:pt x="3609" y="2969"/>
                    </a:lnTo>
                    <a:cubicBezTo>
                      <a:pt x="3686" y="2743"/>
                      <a:pt x="3725" y="2512"/>
                      <a:pt x="3725" y="2276"/>
                    </a:cubicBezTo>
                    <a:lnTo>
                      <a:pt x="3725" y="438"/>
                    </a:lnTo>
                    <a:cubicBezTo>
                      <a:pt x="3725" y="198"/>
                      <a:pt x="3527" y="0"/>
                      <a:pt x="3287" y="0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628;p82"/>
              <p:cNvSpPr/>
              <p:nvPr/>
            </p:nvSpPr>
            <p:spPr>
              <a:xfrm>
                <a:off x="5481356" y="3574732"/>
                <a:ext cx="68926" cy="51773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2628" y="197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629;p82"/>
              <p:cNvSpPr/>
              <p:nvPr/>
            </p:nvSpPr>
            <p:spPr>
              <a:xfrm>
                <a:off x="5481487" y="3574863"/>
                <a:ext cx="68795" cy="344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1312" extrusionOk="0">
                    <a:moveTo>
                      <a:pt x="0" y="1"/>
                    </a:moveTo>
                    <a:lnTo>
                      <a:pt x="0" y="987"/>
                    </a:lnTo>
                    <a:cubicBezTo>
                      <a:pt x="412" y="1203"/>
                      <a:pt x="862" y="1312"/>
                      <a:pt x="1311" y="1312"/>
                    </a:cubicBezTo>
                    <a:cubicBezTo>
                      <a:pt x="1761" y="1312"/>
                      <a:pt x="2211" y="1203"/>
                      <a:pt x="2623" y="987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630;p82"/>
              <p:cNvSpPr/>
              <p:nvPr/>
            </p:nvSpPr>
            <p:spPr>
              <a:xfrm>
                <a:off x="5470000" y="3605445"/>
                <a:ext cx="45951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66" extrusionOk="0">
                    <a:moveTo>
                      <a:pt x="387" y="1"/>
                    </a:moveTo>
                    <a:cubicBezTo>
                      <a:pt x="306" y="1"/>
                      <a:pt x="227" y="46"/>
                      <a:pt x="188" y="124"/>
                    </a:cubicBezTo>
                    <a:lnTo>
                      <a:pt x="0" y="523"/>
                    </a:lnTo>
                    <a:lnTo>
                      <a:pt x="722" y="1481"/>
                    </a:lnTo>
                    <a:cubicBezTo>
                      <a:pt x="767" y="1536"/>
                      <a:pt x="832" y="1565"/>
                      <a:pt x="897" y="1565"/>
                    </a:cubicBezTo>
                    <a:cubicBezTo>
                      <a:pt x="953" y="1565"/>
                      <a:pt x="1008" y="1544"/>
                      <a:pt x="1049" y="1500"/>
                    </a:cubicBezTo>
                    <a:lnTo>
                      <a:pt x="1752" y="803"/>
                    </a:lnTo>
                    <a:lnTo>
                      <a:pt x="501" y="33"/>
                    </a:lnTo>
                    <a:cubicBezTo>
                      <a:pt x="465" y="11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631;p82"/>
              <p:cNvSpPr/>
              <p:nvPr/>
            </p:nvSpPr>
            <p:spPr>
              <a:xfrm>
                <a:off x="5515924" y="3605445"/>
                <a:ext cx="45846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566" extrusionOk="0">
                    <a:moveTo>
                      <a:pt x="1361" y="1"/>
                    </a:moveTo>
                    <a:cubicBezTo>
                      <a:pt x="1322" y="1"/>
                      <a:pt x="1283" y="11"/>
                      <a:pt x="1247" y="33"/>
                    </a:cubicBezTo>
                    <a:lnTo>
                      <a:pt x="1" y="803"/>
                    </a:lnTo>
                    <a:lnTo>
                      <a:pt x="699" y="1500"/>
                    </a:lnTo>
                    <a:cubicBezTo>
                      <a:pt x="740" y="1544"/>
                      <a:pt x="795" y="1565"/>
                      <a:pt x="850" y="1565"/>
                    </a:cubicBezTo>
                    <a:cubicBezTo>
                      <a:pt x="916" y="1565"/>
                      <a:pt x="981" y="1536"/>
                      <a:pt x="1026" y="1481"/>
                    </a:cubicBezTo>
                    <a:lnTo>
                      <a:pt x="1748" y="523"/>
                    </a:lnTo>
                    <a:lnTo>
                      <a:pt x="1560" y="124"/>
                    </a:lnTo>
                    <a:cubicBezTo>
                      <a:pt x="1521" y="46"/>
                      <a:pt x="1442" y="1"/>
                      <a:pt x="1361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632;p82"/>
              <p:cNvSpPr/>
              <p:nvPr/>
            </p:nvSpPr>
            <p:spPr>
              <a:xfrm>
                <a:off x="5458512" y="3483565"/>
                <a:ext cx="114876" cy="10847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4136" extrusionOk="0">
                    <a:moveTo>
                      <a:pt x="1862" y="1"/>
                    </a:moveTo>
                    <a:cubicBezTo>
                      <a:pt x="1175" y="1"/>
                      <a:pt x="655" y="195"/>
                      <a:pt x="655" y="195"/>
                    </a:cubicBezTo>
                    <a:lnTo>
                      <a:pt x="655" y="941"/>
                    </a:lnTo>
                    <a:cubicBezTo>
                      <a:pt x="655" y="1162"/>
                      <a:pt x="544" y="1364"/>
                      <a:pt x="361" y="1489"/>
                    </a:cubicBezTo>
                    <a:lnTo>
                      <a:pt x="1" y="1730"/>
                    </a:lnTo>
                    <a:lnTo>
                      <a:pt x="1" y="1942"/>
                    </a:lnTo>
                    <a:cubicBezTo>
                      <a:pt x="1" y="3154"/>
                      <a:pt x="977" y="4131"/>
                      <a:pt x="2190" y="4136"/>
                    </a:cubicBezTo>
                    <a:cubicBezTo>
                      <a:pt x="3398" y="4136"/>
                      <a:pt x="4379" y="3154"/>
                      <a:pt x="4379" y="1947"/>
                    </a:cubicBezTo>
                    <a:lnTo>
                      <a:pt x="4379" y="1725"/>
                    </a:lnTo>
                    <a:lnTo>
                      <a:pt x="4014" y="1485"/>
                    </a:lnTo>
                    <a:cubicBezTo>
                      <a:pt x="3831" y="1364"/>
                      <a:pt x="3720" y="1157"/>
                      <a:pt x="3725" y="941"/>
                    </a:cubicBezTo>
                    <a:lnTo>
                      <a:pt x="3725" y="633"/>
                    </a:lnTo>
                    <a:cubicBezTo>
                      <a:pt x="3125" y="136"/>
                      <a:pt x="2436" y="1"/>
                      <a:pt x="1862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33;p82"/>
              <p:cNvSpPr/>
              <p:nvPr/>
            </p:nvSpPr>
            <p:spPr>
              <a:xfrm>
                <a:off x="5418253" y="3638465"/>
                <a:ext cx="34489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171" extrusionOk="0">
                    <a:moveTo>
                      <a:pt x="236" y="1"/>
                    </a:moveTo>
                    <a:cubicBezTo>
                      <a:pt x="87" y="159"/>
                      <a:pt x="1" y="371"/>
                      <a:pt x="1" y="597"/>
                    </a:cubicBezTo>
                    <a:lnTo>
                      <a:pt x="1" y="2171"/>
                    </a:lnTo>
                    <a:lnTo>
                      <a:pt x="1314" y="2171"/>
                    </a:lnTo>
                    <a:lnTo>
                      <a:pt x="1314" y="1439"/>
                    </a:lnTo>
                    <a:cubicBezTo>
                      <a:pt x="1314" y="1208"/>
                      <a:pt x="1218" y="982"/>
                      <a:pt x="1054" y="819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634;p82"/>
              <p:cNvSpPr/>
              <p:nvPr/>
            </p:nvSpPr>
            <p:spPr>
              <a:xfrm>
                <a:off x="5458381" y="3483513"/>
                <a:ext cx="97697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119" extrusionOk="0">
                    <a:moveTo>
                      <a:pt x="1869" y="1"/>
                    </a:moveTo>
                    <a:cubicBezTo>
                      <a:pt x="1182" y="1"/>
                      <a:pt x="660" y="197"/>
                      <a:pt x="660" y="197"/>
                    </a:cubicBezTo>
                    <a:lnTo>
                      <a:pt x="660" y="938"/>
                    </a:lnTo>
                    <a:cubicBezTo>
                      <a:pt x="660" y="1159"/>
                      <a:pt x="549" y="1366"/>
                      <a:pt x="366" y="1487"/>
                    </a:cubicBezTo>
                    <a:lnTo>
                      <a:pt x="1" y="1727"/>
                    </a:lnTo>
                    <a:lnTo>
                      <a:pt x="1" y="1949"/>
                    </a:lnTo>
                    <a:cubicBezTo>
                      <a:pt x="1" y="3055"/>
                      <a:pt x="828" y="3984"/>
                      <a:pt x="1925" y="4119"/>
                    </a:cubicBezTo>
                    <a:cubicBezTo>
                      <a:pt x="1531" y="3710"/>
                      <a:pt x="1314" y="3171"/>
                      <a:pt x="1314" y="2603"/>
                    </a:cubicBezTo>
                    <a:lnTo>
                      <a:pt x="1314" y="1159"/>
                    </a:lnTo>
                    <a:cubicBezTo>
                      <a:pt x="1314" y="938"/>
                      <a:pt x="1483" y="750"/>
                      <a:pt x="1704" y="722"/>
                    </a:cubicBezTo>
                    <a:cubicBezTo>
                      <a:pt x="1874" y="701"/>
                      <a:pt x="2090" y="683"/>
                      <a:pt x="2329" y="683"/>
                    </a:cubicBezTo>
                    <a:cubicBezTo>
                      <a:pt x="2760" y="683"/>
                      <a:pt x="3267" y="740"/>
                      <a:pt x="3725" y="938"/>
                    </a:cubicBezTo>
                    <a:lnTo>
                      <a:pt x="3725" y="635"/>
                    </a:lnTo>
                    <a:cubicBezTo>
                      <a:pt x="3128" y="137"/>
                      <a:pt x="2441" y="1"/>
                      <a:pt x="1869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635;p82"/>
              <p:cNvSpPr/>
              <p:nvPr/>
            </p:nvSpPr>
            <p:spPr>
              <a:xfrm>
                <a:off x="5612362" y="3546459"/>
                <a:ext cx="48600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622" extrusionOk="0">
                    <a:moveTo>
                      <a:pt x="260" y="1"/>
                    </a:moveTo>
                    <a:cubicBezTo>
                      <a:pt x="0" y="15"/>
                      <a:pt x="0" y="395"/>
                      <a:pt x="260" y="410"/>
                    </a:cubicBezTo>
                    <a:cubicBezTo>
                      <a:pt x="491" y="415"/>
                      <a:pt x="1160" y="444"/>
                      <a:pt x="1482" y="607"/>
                    </a:cubicBezTo>
                    <a:cubicBezTo>
                      <a:pt x="1509" y="617"/>
                      <a:pt x="1536" y="622"/>
                      <a:pt x="1560" y="622"/>
                    </a:cubicBezTo>
                    <a:cubicBezTo>
                      <a:pt x="1750" y="622"/>
                      <a:pt x="1852" y="356"/>
                      <a:pt x="1665" y="241"/>
                    </a:cubicBezTo>
                    <a:cubicBezTo>
                      <a:pt x="1189" y="1"/>
                      <a:pt x="298" y="1"/>
                      <a:pt x="26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636;p82"/>
              <p:cNvSpPr/>
              <p:nvPr/>
            </p:nvSpPr>
            <p:spPr>
              <a:xfrm>
                <a:off x="5332122" y="3431635"/>
                <a:ext cx="367526" cy="269592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10279" extrusionOk="0">
                    <a:moveTo>
                      <a:pt x="9213" y="409"/>
                    </a:moveTo>
                    <a:lnTo>
                      <a:pt x="9213" y="2392"/>
                    </a:lnTo>
                    <a:cubicBezTo>
                      <a:pt x="9213" y="2690"/>
                      <a:pt x="9145" y="2983"/>
                      <a:pt x="9015" y="3253"/>
                    </a:cubicBezTo>
                    <a:cubicBezTo>
                      <a:pt x="9001" y="3282"/>
                      <a:pt x="8996" y="3311"/>
                      <a:pt x="8996" y="3344"/>
                    </a:cubicBezTo>
                    <a:lnTo>
                      <a:pt x="8996" y="3927"/>
                    </a:lnTo>
                    <a:cubicBezTo>
                      <a:pt x="8996" y="4475"/>
                      <a:pt x="8770" y="5000"/>
                      <a:pt x="8366" y="5375"/>
                    </a:cubicBezTo>
                    <a:cubicBezTo>
                      <a:pt x="8318" y="5423"/>
                      <a:pt x="8265" y="5466"/>
                      <a:pt x="8207" y="5510"/>
                    </a:cubicBezTo>
                    <a:cubicBezTo>
                      <a:pt x="7864" y="5770"/>
                      <a:pt x="7447" y="5909"/>
                      <a:pt x="7015" y="5909"/>
                    </a:cubicBezTo>
                    <a:cubicBezTo>
                      <a:pt x="6968" y="5909"/>
                      <a:pt x="6921" y="5908"/>
                      <a:pt x="6874" y="5904"/>
                    </a:cubicBezTo>
                    <a:cubicBezTo>
                      <a:pt x="5840" y="5842"/>
                      <a:pt x="5026" y="4937"/>
                      <a:pt x="5026" y="3850"/>
                    </a:cubicBezTo>
                    <a:lnTo>
                      <a:pt x="5022" y="3850"/>
                    </a:lnTo>
                    <a:lnTo>
                      <a:pt x="5022" y="3344"/>
                    </a:lnTo>
                    <a:cubicBezTo>
                      <a:pt x="5022" y="3311"/>
                      <a:pt x="5017" y="3282"/>
                      <a:pt x="5002" y="3253"/>
                    </a:cubicBezTo>
                    <a:cubicBezTo>
                      <a:pt x="4872" y="2988"/>
                      <a:pt x="4805" y="2690"/>
                      <a:pt x="4805" y="2392"/>
                    </a:cubicBezTo>
                    <a:lnTo>
                      <a:pt x="4805" y="1954"/>
                    </a:lnTo>
                    <a:cubicBezTo>
                      <a:pt x="4805" y="1102"/>
                      <a:pt x="5498" y="409"/>
                      <a:pt x="6350" y="409"/>
                    </a:cubicBezTo>
                    <a:close/>
                    <a:moveTo>
                      <a:pt x="2192" y="3694"/>
                    </a:moveTo>
                    <a:cubicBezTo>
                      <a:pt x="2524" y="3694"/>
                      <a:pt x="2856" y="3823"/>
                      <a:pt x="3107" y="4081"/>
                    </a:cubicBezTo>
                    <a:cubicBezTo>
                      <a:pt x="3352" y="4340"/>
                      <a:pt x="3501" y="4677"/>
                      <a:pt x="3520" y="5038"/>
                    </a:cubicBezTo>
                    <a:cubicBezTo>
                      <a:pt x="3530" y="5149"/>
                      <a:pt x="3535" y="5283"/>
                      <a:pt x="3540" y="5423"/>
                    </a:cubicBezTo>
                    <a:lnTo>
                      <a:pt x="3540" y="5462"/>
                    </a:lnTo>
                    <a:cubicBezTo>
                      <a:pt x="3313" y="5120"/>
                      <a:pt x="2972" y="4865"/>
                      <a:pt x="2524" y="4721"/>
                    </a:cubicBezTo>
                    <a:cubicBezTo>
                      <a:pt x="2274" y="4639"/>
                      <a:pt x="2009" y="4600"/>
                      <a:pt x="1745" y="4600"/>
                    </a:cubicBezTo>
                    <a:cubicBezTo>
                      <a:pt x="1692" y="4600"/>
                      <a:pt x="1639" y="4619"/>
                      <a:pt x="1600" y="4658"/>
                    </a:cubicBezTo>
                    <a:lnTo>
                      <a:pt x="1235" y="5043"/>
                    </a:lnTo>
                    <a:cubicBezTo>
                      <a:pt x="1101" y="5191"/>
                      <a:pt x="1233" y="5385"/>
                      <a:pt x="1389" y="5385"/>
                    </a:cubicBezTo>
                    <a:cubicBezTo>
                      <a:pt x="1435" y="5385"/>
                      <a:pt x="1484" y="5368"/>
                      <a:pt x="1528" y="5327"/>
                    </a:cubicBezTo>
                    <a:lnTo>
                      <a:pt x="1836" y="5009"/>
                    </a:lnTo>
                    <a:cubicBezTo>
                      <a:pt x="2101" y="5019"/>
                      <a:pt x="2953" y="5120"/>
                      <a:pt x="3285" y="5851"/>
                    </a:cubicBezTo>
                    <a:cubicBezTo>
                      <a:pt x="3198" y="6396"/>
                      <a:pt x="2728" y="6788"/>
                      <a:pt x="2186" y="6788"/>
                    </a:cubicBezTo>
                    <a:cubicBezTo>
                      <a:pt x="2157" y="6788"/>
                      <a:pt x="2129" y="6787"/>
                      <a:pt x="2101" y="6785"/>
                    </a:cubicBezTo>
                    <a:cubicBezTo>
                      <a:pt x="1523" y="6741"/>
                      <a:pt x="1076" y="6255"/>
                      <a:pt x="1076" y="5678"/>
                    </a:cubicBezTo>
                    <a:cubicBezTo>
                      <a:pt x="1080" y="5562"/>
                      <a:pt x="988" y="5472"/>
                      <a:pt x="875" y="5472"/>
                    </a:cubicBezTo>
                    <a:cubicBezTo>
                      <a:pt x="862" y="5472"/>
                      <a:pt x="849" y="5473"/>
                      <a:pt x="835" y="5476"/>
                    </a:cubicBezTo>
                    <a:lnTo>
                      <a:pt x="835" y="5423"/>
                    </a:lnTo>
                    <a:cubicBezTo>
                      <a:pt x="850" y="5283"/>
                      <a:pt x="855" y="5154"/>
                      <a:pt x="864" y="5038"/>
                    </a:cubicBezTo>
                    <a:lnTo>
                      <a:pt x="859" y="5038"/>
                    </a:lnTo>
                    <a:cubicBezTo>
                      <a:pt x="884" y="4677"/>
                      <a:pt x="1028" y="4340"/>
                      <a:pt x="1278" y="4081"/>
                    </a:cubicBezTo>
                    <a:cubicBezTo>
                      <a:pt x="1528" y="3823"/>
                      <a:pt x="1860" y="3694"/>
                      <a:pt x="2192" y="3694"/>
                    </a:cubicBezTo>
                    <a:close/>
                    <a:moveTo>
                      <a:pt x="12927" y="3700"/>
                    </a:moveTo>
                    <a:lnTo>
                      <a:pt x="12927" y="4547"/>
                    </a:lnTo>
                    <a:cubicBezTo>
                      <a:pt x="12927" y="4687"/>
                      <a:pt x="12898" y="4822"/>
                      <a:pt x="12836" y="4947"/>
                    </a:cubicBezTo>
                    <a:lnTo>
                      <a:pt x="12730" y="5154"/>
                    </a:lnTo>
                    <a:cubicBezTo>
                      <a:pt x="12716" y="5182"/>
                      <a:pt x="12711" y="5211"/>
                      <a:pt x="12711" y="5245"/>
                    </a:cubicBezTo>
                    <a:lnTo>
                      <a:pt x="12711" y="5683"/>
                    </a:lnTo>
                    <a:cubicBezTo>
                      <a:pt x="12711" y="6297"/>
                      <a:pt x="12210" y="6790"/>
                      <a:pt x="11600" y="6790"/>
                    </a:cubicBezTo>
                    <a:cubicBezTo>
                      <a:pt x="11589" y="6790"/>
                      <a:pt x="11577" y="6790"/>
                      <a:pt x="11566" y="6790"/>
                    </a:cubicBezTo>
                    <a:cubicBezTo>
                      <a:pt x="10979" y="6770"/>
                      <a:pt x="10493" y="6246"/>
                      <a:pt x="10493" y="5625"/>
                    </a:cubicBezTo>
                    <a:lnTo>
                      <a:pt x="10493" y="5245"/>
                    </a:lnTo>
                    <a:cubicBezTo>
                      <a:pt x="10493" y="5216"/>
                      <a:pt x="10483" y="5182"/>
                      <a:pt x="10469" y="5154"/>
                    </a:cubicBezTo>
                    <a:lnTo>
                      <a:pt x="10343" y="4903"/>
                    </a:lnTo>
                    <a:cubicBezTo>
                      <a:pt x="10295" y="4807"/>
                      <a:pt x="10271" y="4706"/>
                      <a:pt x="10271" y="4600"/>
                    </a:cubicBezTo>
                    <a:lnTo>
                      <a:pt x="10271" y="4591"/>
                    </a:lnTo>
                    <a:cubicBezTo>
                      <a:pt x="10271" y="4095"/>
                      <a:pt x="10671" y="3700"/>
                      <a:pt x="11161" y="3700"/>
                    </a:cubicBezTo>
                    <a:close/>
                    <a:moveTo>
                      <a:pt x="787" y="6260"/>
                    </a:moveTo>
                    <a:cubicBezTo>
                      <a:pt x="903" y="6530"/>
                      <a:pt x="1090" y="6766"/>
                      <a:pt x="1331" y="6929"/>
                    </a:cubicBezTo>
                    <a:lnTo>
                      <a:pt x="1331" y="7175"/>
                    </a:lnTo>
                    <a:cubicBezTo>
                      <a:pt x="946" y="7035"/>
                      <a:pt x="754" y="6852"/>
                      <a:pt x="672" y="6751"/>
                    </a:cubicBezTo>
                    <a:cubicBezTo>
                      <a:pt x="730" y="6592"/>
                      <a:pt x="768" y="6429"/>
                      <a:pt x="787" y="6260"/>
                    </a:cubicBezTo>
                    <a:close/>
                    <a:moveTo>
                      <a:pt x="3593" y="6265"/>
                    </a:moveTo>
                    <a:cubicBezTo>
                      <a:pt x="3617" y="6429"/>
                      <a:pt x="3655" y="6592"/>
                      <a:pt x="3713" y="6751"/>
                    </a:cubicBezTo>
                    <a:cubicBezTo>
                      <a:pt x="3631" y="6852"/>
                      <a:pt x="3434" y="7035"/>
                      <a:pt x="3054" y="7175"/>
                    </a:cubicBezTo>
                    <a:lnTo>
                      <a:pt x="3054" y="6929"/>
                    </a:lnTo>
                    <a:cubicBezTo>
                      <a:pt x="3294" y="6766"/>
                      <a:pt x="3482" y="6535"/>
                      <a:pt x="3593" y="6265"/>
                    </a:cubicBezTo>
                    <a:close/>
                    <a:moveTo>
                      <a:pt x="5897" y="6044"/>
                    </a:moveTo>
                    <a:cubicBezTo>
                      <a:pt x="6191" y="6203"/>
                      <a:pt x="6518" y="6294"/>
                      <a:pt x="6850" y="6318"/>
                    </a:cubicBezTo>
                    <a:cubicBezTo>
                      <a:pt x="6903" y="6323"/>
                      <a:pt x="6956" y="6323"/>
                      <a:pt x="7009" y="6323"/>
                    </a:cubicBezTo>
                    <a:cubicBezTo>
                      <a:pt x="7399" y="6323"/>
                      <a:pt x="7779" y="6231"/>
                      <a:pt x="8116" y="6053"/>
                    </a:cubicBezTo>
                    <a:lnTo>
                      <a:pt x="8116" y="6424"/>
                    </a:lnTo>
                    <a:lnTo>
                      <a:pt x="7009" y="7184"/>
                    </a:lnTo>
                    <a:lnTo>
                      <a:pt x="5897" y="6424"/>
                    </a:lnTo>
                    <a:lnTo>
                      <a:pt x="5897" y="6044"/>
                    </a:lnTo>
                    <a:close/>
                    <a:moveTo>
                      <a:pt x="11147" y="7131"/>
                    </a:moveTo>
                    <a:cubicBezTo>
                      <a:pt x="11282" y="7175"/>
                      <a:pt x="11416" y="7194"/>
                      <a:pt x="11556" y="7199"/>
                    </a:cubicBezTo>
                    <a:lnTo>
                      <a:pt x="11556" y="7203"/>
                    </a:lnTo>
                    <a:lnTo>
                      <a:pt x="11599" y="7203"/>
                    </a:lnTo>
                    <a:cubicBezTo>
                      <a:pt x="11753" y="7203"/>
                      <a:pt x="11907" y="7179"/>
                      <a:pt x="12052" y="7136"/>
                    </a:cubicBezTo>
                    <a:lnTo>
                      <a:pt x="12052" y="7218"/>
                    </a:lnTo>
                    <a:cubicBezTo>
                      <a:pt x="12052" y="7256"/>
                      <a:pt x="12056" y="7295"/>
                      <a:pt x="12066" y="7338"/>
                    </a:cubicBezTo>
                    <a:lnTo>
                      <a:pt x="11599" y="7805"/>
                    </a:lnTo>
                    <a:lnTo>
                      <a:pt x="11137" y="7338"/>
                    </a:lnTo>
                    <a:cubicBezTo>
                      <a:pt x="11147" y="7300"/>
                      <a:pt x="11147" y="7256"/>
                      <a:pt x="11147" y="7218"/>
                    </a:cubicBezTo>
                    <a:lnTo>
                      <a:pt x="11147" y="7131"/>
                    </a:lnTo>
                    <a:close/>
                    <a:moveTo>
                      <a:pt x="2640" y="7131"/>
                    </a:moveTo>
                    <a:lnTo>
                      <a:pt x="2640" y="7348"/>
                    </a:lnTo>
                    <a:cubicBezTo>
                      <a:pt x="2640" y="7420"/>
                      <a:pt x="2659" y="7487"/>
                      <a:pt x="2688" y="7550"/>
                    </a:cubicBezTo>
                    <a:lnTo>
                      <a:pt x="2500" y="7728"/>
                    </a:lnTo>
                    <a:cubicBezTo>
                      <a:pt x="2414" y="7810"/>
                      <a:pt x="2302" y="7851"/>
                      <a:pt x="2190" y="7851"/>
                    </a:cubicBezTo>
                    <a:cubicBezTo>
                      <a:pt x="2078" y="7851"/>
                      <a:pt x="1966" y="7810"/>
                      <a:pt x="1880" y="7728"/>
                    </a:cubicBezTo>
                    <a:lnTo>
                      <a:pt x="1687" y="7550"/>
                    </a:lnTo>
                    <a:cubicBezTo>
                      <a:pt x="1721" y="7487"/>
                      <a:pt x="1740" y="7420"/>
                      <a:pt x="1740" y="7348"/>
                    </a:cubicBezTo>
                    <a:lnTo>
                      <a:pt x="1740" y="7131"/>
                    </a:lnTo>
                    <a:cubicBezTo>
                      <a:pt x="1887" y="7177"/>
                      <a:pt x="2038" y="7200"/>
                      <a:pt x="2190" y="7200"/>
                    </a:cubicBezTo>
                    <a:cubicBezTo>
                      <a:pt x="2341" y="7200"/>
                      <a:pt x="2493" y="7177"/>
                      <a:pt x="2640" y="7131"/>
                    </a:cubicBezTo>
                    <a:close/>
                    <a:moveTo>
                      <a:pt x="5724" y="6799"/>
                    </a:moveTo>
                    <a:lnTo>
                      <a:pt x="6691" y="7463"/>
                    </a:lnTo>
                    <a:lnTo>
                      <a:pt x="6176" y="7973"/>
                    </a:lnTo>
                    <a:cubicBezTo>
                      <a:pt x="6172" y="7978"/>
                      <a:pt x="6172" y="7978"/>
                      <a:pt x="6167" y="7978"/>
                    </a:cubicBezTo>
                    <a:cubicBezTo>
                      <a:pt x="6162" y="7978"/>
                      <a:pt x="6157" y="7978"/>
                      <a:pt x="6152" y="7973"/>
                    </a:cubicBezTo>
                    <a:lnTo>
                      <a:pt x="5517" y="7016"/>
                    </a:lnTo>
                    <a:lnTo>
                      <a:pt x="5724" y="6799"/>
                    </a:lnTo>
                    <a:close/>
                    <a:moveTo>
                      <a:pt x="8294" y="6804"/>
                    </a:moveTo>
                    <a:lnTo>
                      <a:pt x="8496" y="7016"/>
                    </a:lnTo>
                    <a:lnTo>
                      <a:pt x="7861" y="7973"/>
                    </a:lnTo>
                    <a:cubicBezTo>
                      <a:pt x="7861" y="7978"/>
                      <a:pt x="7856" y="7978"/>
                      <a:pt x="7851" y="7983"/>
                    </a:cubicBezTo>
                    <a:cubicBezTo>
                      <a:pt x="7846" y="7983"/>
                      <a:pt x="7841" y="7978"/>
                      <a:pt x="7836" y="7978"/>
                    </a:cubicBezTo>
                    <a:lnTo>
                      <a:pt x="7326" y="7463"/>
                    </a:lnTo>
                    <a:lnTo>
                      <a:pt x="8294" y="6804"/>
                    </a:lnTo>
                    <a:close/>
                    <a:moveTo>
                      <a:pt x="6354" y="0"/>
                    </a:moveTo>
                    <a:cubicBezTo>
                      <a:pt x="5272" y="0"/>
                      <a:pt x="4396" y="876"/>
                      <a:pt x="4396" y="1954"/>
                    </a:cubicBezTo>
                    <a:lnTo>
                      <a:pt x="4396" y="2392"/>
                    </a:lnTo>
                    <a:cubicBezTo>
                      <a:pt x="4396" y="2738"/>
                      <a:pt x="4473" y="3075"/>
                      <a:pt x="4617" y="3388"/>
                    </a:cubicBezTo>
                    <a:lnTo>
                      <a:pt x="4617" y="3850"/>
                    </a:lnTo>
                    <a:cubicBezTo>
                      <a:pt x="4613" y="4586"/>
                      <a:pt x="4935" y="5283"/>
                      <a:pt x="5493" y="5760"/>
                    </a:cubicBezTo>
                    <a:lnTo>
                      <a:pt x="5493" y="6448"/>
                    </a:lnTo>
                    <a:lnTo>
                      <a:pt x="5113" y="6852"/>
                    </a:lnTo>
                    <a:cubicBezTo>
                      <a:pt x="5070" y="6891"/>
                      <a:pt x="5050" y="6948"/>
                      <a:pt x="5055" y="7006"/>
                    </a:cubicBezTo>
                    <a:lnTo>
                      <a:pt x="3790" y="7468"/>
                    </a:lnTo>
                    <a:cubicBezTo>
                      <a:pt x="3703" y="7497"/>
                      <a:pt x="3617" y="7545"/>
                      <a:pt x="3540" y="7598"/>
                    </a:cubicBezTo>
                    <a:lnTo>
                      <a:pt x="3342" y="7502"/>
                    </a:lnTo>
                    <a:cubicBezTo>
                      <a:pt x="3929" y="7242"/>
                      <a:pt x="4117" y="6881"/>
                      <a:pt x="4122" y="6867"/>
                    </a:cubicBezTo>
                    <a:cubicBezTo>
                      <a:pt x="4151" y="6809"/>
                      <a:pt x="4151" y="6741"/>
                      <a:pt x="4122" y="6684"/>
                    </a:cubicBezTo>
                    <a:cubicBezTo>
                      <a:pt x="3973" y="6390"/>
                      <a:pt x="3958" y="5846"/>
                      <a:pt x="3944" y="5413"/>
                    </a:cubicBezTo>
                    <a:cubicBezTo>
                      <a:pt x="3939" y="5269"/>
                      <a:pt x="3934" y="5130"/>
                      <a:pt x="3925" y="5009"/>
                    </a:cubicBezTo>
                    <a:cubicBezTo>
                      <a:pt x="3852" y="4028"/>
                      <a:pt x="3107" y="3287"/>
                      <a:pt x="2188" y="3287"/>
                    </a:cubicBezTo>
                    <a:cubicBezTo>
                      <a:pt x="1264" y="3287"/>
                      <a:pt x="518" y="4028"/>
                      <a:pt x="450" y="5009"/>
                    </a:cubicBezTo>
                    <a:cubicBezTo>
                      <a:pt x="441" y="5130"/>
                      <a:pt x="436" y="5269"/>
                      <a:pt x="431" y="5413"/>
                    </a:cubicBezTo>
                    <a:cubicBezTo>
                      <a:pt x="417" y="5846"/>
                      <a:pt x="398" y="6390"/>
                      <a:pt x="248" y="6684"/>
                    </a:cubicBezTo>
                    <a:cubicBezTo>
                      <a:pt x="224" y="6741"/>
                      <a:pt x="224" y="6809"/>
                      <a:pt x="248" y="6867"/>
                    </a:cubicBezTo>
                    <a:cubicBezTo>
                      <a:pt x="258" y="6881"/>
                      <a:pt x="446" y="7242"/>
                      <a:pt x="1038" y="7497"/>
                    </a:cubicBezTo>
                    <a:lnTo>
                      <a:pt x="484" y="7776"/>
                    </a:lnTo>
                    <a:cubicBezTo>
                      <a:pt x="195" y="7920"/>
                      <a:pt x="8" y="8219"/>
                      <a:pt x="8" y="8546"/>
                    </a:cubicBezTo>
                    <a:lnTo>
                      <a:pt x="8" y="10057"/>
                    </a:lnTo>
                    <a:cubicBezTo>
                      <a:pt x="1" y="10201"/>
                      <a:pt x="108" y="10273"/>
                      <a:pt x="215" y="10273"/>
                    </a:cubicBezTo>
                    <a:cubicBezTo>
                      <a:pt x="322" y="10273"/>
                      <a:pt x="429" y="10201"/>
                      <a:pt x="422" y="10057"/>
                    </a:cubicBezTo>
                    <a:lnTo>
                      <a:pt x="422" y="8546"/>
                    </a:lnTo>
                    <a:cubicBezTo>
                      <a:pt x="417" y="8373"/>
                      <a:pt x="518" y="8219"/>
                      <a:pt x="672" y="8142"/>
                    </a:cubicBezTo>
                    <a:lnTo>
                      <a:pt x="1355" y="7800"/>
                    </a:lnTo>
                    <a:lnTo>
                      <a:pt x="1596" y="8026"/>
                    </a:lnTo>
                    <a:cubicBezTo>
                      <a:pt x="1762" y="8183"/>
                      <a:pt x="1975" y="8261"/>
                      <a:pt x="2188" y="8261"/>
                    </a:cubicBezTo>
                    <a:cubicBezTo>
                      <a:pt x="2402" y="8261"/>
                      <a:pt x="2616" y="8183"/>
                      <a:pt x="2784" y="8026"/>
                    </a:cubicBezTo>
                    <a:lnTo>
                      <a:pt x="3025" y="7800"/>
                    </a:lnTo>
                    <a:lnTo>
                      <a:pt x="3246" y="7911"/>
                    </a:lnTo>
                    <a:cubicBezTo>
                      <a:pt x="3140" y="8084"/>
                      <a:pt x="3082" y="8281"/>
                      <a:pt x="3082" y="8483"/>
                    </a:cubicBezTo>
                    <a:lnTo>
                      <a:pt x="3082" y="10057"/>
                    </a:lnTo>
                    <a:cubicBezTo>
                      <a:pt x="3090" y="10187"/>
                      <a:pt x="3188" y="10252"/>
                      <a:pt x="3287" y="10252"/>
                    </a:cubicBezTo>
                    <a:cubicBezTo>
                      <a:pt x="3386" y="10252"/>
                      <a:pt x="3484" y="10187"/>
                      <a:pt x="3491" y="10057"/>
                    </a:cubicBezTo>
                    <a:lnTo>
                      <a:pt x="3491" y="8483"/>
                    </a:lnTo>
                    <a:cubicBezTo>
                      <a:pt x="3491" y="8199"/>
                      <a:pt x="3670" y="7949"/>
                      <a:pt x="3934" y="7853"/>
                    </a:cubicBezTo>
                    <a:lnTo>
                      <a:pt x="5262" y="7372"/>
                    </a:lnTo>
                    <a:lnTo>
                      <a:pt x="5816" y="8199"/>
                    </a:lnTo>
                    <a:cubicBezTo>
                      <a:pt x="5883" y="8305"/>
                      <a:pt x="5998" y="8373"/>
                      <a:pt x="6124" y="8387"/>
                    </a:cubicBezTo>
                    <a:lnTo>
                      <a:pt x="6167" y="8387"/>
                    </a:lnTo>
                    <a:cubicBezTo>
                      <a:pt x="6282" y="8387"/>
                      <a:pt x="6388" y="8344"/>
                      <a:pt x="6470" y="8262"/>
                    </a:cubicBezTo>
                    <a:lnTo>
                      <a:pt x="6807" y="7925"/>
                    </a:lnTo>
                    <a:lnTo>
                      <a:pt x="6807" y="10057"/>
                    </a:lnTo>
                    <a:cubicBezTo>
                      <a:pt x="6800" y="10201"/>
                      <a:pt x="6905" y="10273"/>
                      <a:pt x="7011" y="10273"/>
                    </a:cubicBezTo>
                    <a:cubicBezTo>
                      <a:pt x="7117" y="10273"/>
                      <a:pt x="7223" y="10201"/>
                      <a:pt x="7216" y="10057"/>
                    </a:cubicBezTo>
                    <a:lnTo>
                      <a:pt x="7216" y="7925"/>
                    </a:lnTo>
                    <a:lnTo>
                      <a:pt x="7553" y="8262"/>
                    </a:lnTo>
                    <a:cubicBezTo>
                      <a:pt x="7634" y="8344"/>
                      <a:pt x="7740" y="8387"/>
                      <a:pt x="7856" y="8387"/>
                    </a:cubicBezTo>
                    <a:lnTo>
                      <a:pt x="7894" y="8387"/>
                    </a:lnTo>
                    <a:cubicBezTo>
                      <a:pt x="8024" y="8373"/>
                      <a:pt x="8135" y="8305"/>
                      <a:pt x="8207" y="8199"/>
                    </a:cubicBezTo>
                    <a:lnTo>
                      <a:pt x="8760" y="7372"/>
                    </a:lnTo>
                    <a:lnTo>
                      <a:pt x="10088" y="7853"/>
                    </a:lnTo>
                    <a:cubicBezTo>
                      <a:pt x="10353" y="7949"/>
                      <a:pt x="10531" y="8199"/>
                      <a:pt x="10531" y="8483"/>
                    </a:cubicBezTo>
                    <a:lnTo>
                      <a:pt x="10531" y="10062"/>
                    </a:lnTo>
                    <a:cubicBezTo>
                      <a:pt x="10538" y="10189"/>
                      <a:pt x="10637" y="10253"/>
                      <a:pt x="10736" y="10253"/>
                    </a:cubicBezTo>
                    <a:cubicBezTo>
                      <a:pt x="10834" y="10253"/>
                      <a:pt x="10933" y="10189"/>
                      <a:pt x="10940" y="10062"/>
                    </a:cubicBezTo>
                    <a:lnTo>
                      <a:pt x="10940" y="8483"/>
                    </a:lnTo>
                    <a:cubicBezTo>
                      <a:pt x="10940" y="8204"/>
                      <a:pt x="10834" y="7935"/>
                      <a:pt x="10642" y="7733"/>
                    </a:cubicBezTo>
                    <a:lnTo>
                      <a:pt x="10690" y="7718"/>
                    </a:lnTo>
                    <a:cubicBezTo>
                      <a:pt x="10757" y="7704"/>
                      <a:pt x="10820" y="7680"/>
                      <a:pt x="10882" y="7651"/>
                    </a:cubicBezTo>
                    <a:lnTo>
                      <a:pt x="11402" y="8175"/>
                    </a:lnTo>
                    <a:lnTo>
                      <a:pt x="11402" y="10062"/>
                    </a:lnTo>
                    <a:cubicBezTo>
                      <a:pt x="11409" y="10191"/>
                      <a:pt x="11509" y="10256"/>
                      <a:pt x="11609" y="10256"/>
                    </a:cubicBezTo>
                    <a:cubicBezTo>
                      <a:pt x="11709" y="10256"/>
                      <a:pt x="11809" y="10191"/>
                      <a:pt x="11816" y="10062"/>
                    </a:cubicBezTo>
                    <a:lnTo>
                      <a:pt x="11816" y="8175"/>
                    </a:lnTo>
                    <a:lnTo>
                      <a:pt x="12331" y="7656"/>
                    </a:lnTo>
                    <a:cubicBezTo>
                      <a:pt x="12360" y="7670"/>
                      <a:pt x="12388" y="7680"/>
                      <a:pt x="12422" y="7689"/>
                    </a:cubicBezTo>
                    <a:lnTo>
                      <a:pt x="13264" y="7930"/>
                    </a:lnTo>
                    <a:cubicBezTo>
                      <a:pt x="13461" y="7988"/>
                      <a:pt x="13591" y="8166"/>
                      <a:pt x="13596" y="8363"/>
                    </a:cubicBezTo>
                    <a:lnTo>
                      <a:pt x="13596" y="10062"/>
                    </a:lnTo>
                    <a:cubicBezTo>
                      <a:pt x="13587" y="10206"/>
                      <a:pt x="13692" y="10278"/>
                      <a:pt x="13799" y="10278"/>
                    </a:cubicBezTo>
                    <a:cubicBezTo>
                      <a:pt x="13905" y="10278"/>
                      <a:pt x="14012" y="10206"/>
                      <a:pt x="14005" y="10062"/>
                    </a:cubicBezTo>
                    <a:lnTo>
                      <a:pt x="14005" y="8363"/>
                    </a:lnTo>
                    <a:cubicBezTo>
                      <a:pt x="14000" y="7978"/>
                      <a:pt x="13745" y="7641"/>
                      <a:pt x="13375" y="7535"/>
                    </a:cubicBezTo>
                    <a:lnTo>
                      <a:pt x="12528" y="7295"/>
                    </a:lnTo>
                    <a:cubicBezTo>
                      <a:pt x="12489" y="7285"/>
                      <a:pt x="12465" y="7251"/>
                      <a:pt x="12465" y="7213"/>
                    </a:cubicBezTo>
                    <a:lnTo>
                      <a:pt x="12465" y="6929"/>
                    </a:lnTo>
                    <a:cubicBezTo>
                      <a:pt x="12538" y="6881"/>
                      <a:pt x="12600" y="6828"/>
                      <a:pt x="12663" y="6770"/>
                    </a:cubicBezTo>
                    <a:cubicBezTo>
                      <a:pt x="12961" y="6486"/>
                      <a:pt x="13125" y="6092"/>
                      <a:pt x="13125" y="5678"/>
                    </a:cubicBezTo>
                    <a:lnTo>
                      <a:pt x="13125" y="5288"/>
                    </a:lnTo>
                    <a:lnTo>
                      <a:pt x="13206" y="5125"/>
                    </a:lnTo>
                    <a:cubicBezTo>
                      <a:pt x="13298" y="4947"/>
                      <a:pt x="13341" y="4745"/>
                      <a:pt x="13341" y="4547"/>
                    </a:cubicBezTo>
                    <a:lnTo>
                      <a:pt x="13341" y="3489"/>
                    </a:lnTo>
                    <a:cubicBezTo>
                      <a:pt x="13341" y="3378"/>
                      <a:pt x="13250" y="3287"/>
                      <a:pt x="13139" y="3287"/>
                    </a:cubicBezTo>
                    <a:lnTo>
                      <a:pt x="11166" y="3287"/>
                    </a:lnTo>
                    <a:cubicBezTo>
                      <a:pt x="10449" y="3287"/>
                      <a:pt x="9867" y="3869"/>
                      <a:pt x="9867" y="4586"/>
                    </a:cubicBezTo>
                    <a:lnTo>
                      <a:pt x="9867" y="4595"/>
                    </a:lnTo>
                    <a:cubicBezTo>
                      <a:pt x="9867" y="4764"/>
                      <a:pt x="9906" y="4927"/>
                      <a:pt x="9983" y="5077"/>
                    </a:cubicBezTo>
                    <a:lnTo>
                      <a:pt x="10088" y="5288"/>
                    </a:lnTo>
                    <a:lnTo>
                      <a:pt x="10088" y="5620"/>
                    </a:lnTo>
                    <a:cubicBezTo>
                      <a:pt x="10084" y="6130"/>
                      <a:pt x="10329" y="6612"/>
                      <a:pt x="10743" y="6915"/>
                    </a:cubicBezTo>
                    <a:lnTo>
                      <a:pt x="10743" y="7208"/>
                    </a:lnTo>
                    <a:cubicBezTo>
                      <a:pt x="10743" y="7256"/>
                      <a:pt x="10743" y="7276"/>
                      <a:pt x="10574" y="7324"/>
                    </a:cubicBezTo>
                    <a:lnTo>
                      <a:pt x="10161" y="7444"/>
                    </a:lnTo>
                    <a:lnTo>
                      <a:pt x="8967" y="7011"/>
                    </a:lnTo>
                    <a:cubicBezTo>
                      <a:pt x="8972" y="6948"/>
                      <a:pt x="8953" y="6895"/>
                      <a:pt x="8910" y="6852"/>
                    </a:cubicBezTo>
                    <a:lnTo>
                      <a:pt x="8529" y="6453"/>
                    </a:lnTo>
                    <a:lnTo>
                      <a:pt x="8529" y="5779"/>
                    </a:lnTo>
                    <a:cubicBezTo>
                      <a:pt x="8573" y="5745"/>
                      <a:pt x="8611" y="5712"/>
                      <a:pt x="8650" y="5673"/>
                    </a:cubicBezTo>
                    <a:cubicBezTo>
                      <a:pt x="9131" y="5221"/>
                      <a:pt x="9405" y="4586"/>
                      <a:pt x="9410" y="3927"/>
                    </a:cubicBezTo>
                    <a:lnTo>
                      <a:pt x="9410" y="3388"/>
                    </a:lnTo>
                    <a:cubicBezTo>
                      <a:pt x="9554" y="3075"/>
                      <a:pt x="9626" y="2738"/>
                      <a:pt x="9626" y="2392"/>
                    </a:cubicBezTo>
                    <a:lnTo>
                      <a:pt x="9626" y="202"/>
                    </a:lnTo>
                    <a:cubicBezTo>
                      <a:pt x="9626" y="92"/>
                      <a:pt x="9535" y="0"/>
                      <a:pt x="94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637;p82"/>
              <p:cNvSpPr/>
              <p:nvPr/>
            </p:nvSpPr>
            <p:spPr>
              <a:xfrm>
                <a:off x="5665473" y="3655644"/>
                <a:ext cx="10753" cy="4490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712" extrusionOk="0">
                    <a:moveTo>
                      <a:pt x="208" y="0"/>
                    </a:moveTo>
                    <a:cubicBezTo>
                      <a:pt x="92" y="0"/>
                      <a:pt x="1" y="91"/>
                      <a:pt x="1" y="202"/>
                    </a:cubicBezTo>
                    <a:lnTo>
                      <a:pt x="1" y="1521"/>
                    </a:lnTo>
                    <a:cubicBezTo>
                      <a:pt x="8" y="1648"/>
                      <a:pt x="107" y="1712"/>
                      <a:pt x="205" y="1712"/>
                    </a:cubicBezTo>
                    <a:cubicBezTo>
                      <a:pt x="304" y="1712"/>
                      <a:pt x="403" y="1648"/>
                      <a:pt x="410" y="1521"/>
                    </a:cubicBezTo>
                    <a:lnTo>
                      <a:pt x="410" y="202"/>
                    </a:lnTo>
                    <a:cubicBezTo>
                      <a:pt x="410" y="91"/>
                      <a:pt x="318" y="0"/>
                      <a:pt x="2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638;p82"/>
              <p:cNvSpPr/>
              <p:nvPr/>
            </p:nvSpPr>
            <p:spPr>
              <a:xfrm>
                <a:off x="5470052" y="3480366"/>
                <a:ext cx="93527" cy="3128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1193" extrusionOk="0">
                    <a:moveTo>
                      <a:pt x="1414" y="0"/>
                    </a:moveTo>
                    <a:cubicBezTo>
                      <a:pt x="995" y="0"/>
                      <a:pt x="616" y="44"/>
                      <a:pt x="369" y="81"/>
                    </a:cubicBezTo>
                    <a:cubicBezTo>
                      <a:pt x="162" y="110"/>
                      <a:pt x="8" y="293"/>
                      <a:pt x="8" y="505"/>
                    </a:cubicBezTo>
                    <a:lnTo>
                      <a:pt x="8" y="976"/>
                    </a:lnTo>
                    <a:cubicBezTo>
                      <a:pt x="1" y="1121"/>
                      <a:pt x="107" y="1193"/>
                      <a:pt x="213" y="1193"/>
                    </a:cubicBezTo>
                    <a:cubicBezTo>
                      <a:pt x="318" y="1193"/>
                      <a:pt x="424" y="1121"/>
                      <a:pt x="417" y="976"/>
                    </a:cubicBezTo>
                    <a:lnTo>
                      <a:pt x="417" y="505"/>
                    </a:lnTo>
                    <a:lnTo>
                      <a:pt x="422" y="500"/>
                    </a:lnTo>
                    <a:cubicBezTo>
                      <a:pt x="417" y="495"/>
                      <a:pt x="422" y="490"/>
                      <a:pt x="431" y="486"/>
                    </a:cubicBezTo>
                    <a:cubicBezTo>
                      <a:pt x="750" y="437"/>
                      <a:pt x="1073" y="413"/>
                      <a:pt x="1395" y="413"/>
                    </a:cubicBezTo>
                    <a:cubicBezTo>
                      <a:pt x="1517" y="413"/>
                      <a:pt x="1638" y="416"/>
                      <a:pt x="1760" y="423"/>
                    </a:cubicBezTo>
                    <a:cubicBezTo>
                      <a:pt x="2399" y="466"/>
                      <a:pt x="2861" y="625"/>
                      <a:pt x="3136" y="899"/>
                    </a:cubicBezTo>
                    <a:cubicBezTo>
                      <a:pt x="3180" y="941"/>
                      <a:pt x="3228" y="959"/>
                      <a:pt x="3275" y="959"/>
                    </a:cubicBezTo>
                    <a:cubicBezTo>
                      <a:pt x="3432" y="959"/>
                      <a:pt x="3565" y="759"/>
                      <a:pt x="3424" y="611"/>
                    </a:cubicBezTo>
                    <a:cubicBezTo>
                      <a:pt x="2938" y="124"/>
                      <a:pt x="2120" y="0"/>
                      <a:pt x="14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639;p82"/>
              <p:cNvSpPr/>
              <p:nvPr/>
            </p:nvSpPr>
            <p:spPr>
              <a:xfrm>
                <a:off x="5447208" y="3667105"/>
                <a:ext cx="11147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297" extrusionOk="0">
                    <a:moveTo>
                      <a:pt x="210" y="1"/>
                    </a:moveTo>
                    <a:cubicBezTo>
                      <a:pt x="100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1" y="1225"/>
                      <a:pt x="107" y="1296"/>
                      <a:pt x="213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6" y="1"/>
                      <a:pt x="21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640;p82"/>
              <p:cNvSpPr/>
              <p:nvPr/>
            </p:nvSpPr>
            <p:spPr>
              <a:xfrm>
                <a:off x="5573546" y="3667105"/>
                <a:ext cx="11120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297" extrusionOk="0">
                    <a:moveTo>
                      <a:pt x="215" y="1"/>
                    </a:moveTo>
                    <a:cubicBezTo>
                      <a:pt x="99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0" y="1225"/>
                      <a:pt x="106" y="1296"/>
                      <a:pt x="212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5" y="1"/>
                      <a:pt x="2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Down Arrow 74"/>
            <p:cNvSpPr/>
            <p:nvPr/>
          </p:nvSpPr>
          <p:spPr>
            <a:xfrm>
              <a:off x="2732546" y="5174295"/>
              <a:ext cx="268861" cy="3110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oogle Shape;10607;p82"/>
            <p:cNvGrpSpPr/>
            <p:nvPr/>
          </p:nvGrpSpPr>
          <p:grpSpPr>
            <a:xfrm>
              <a:off x="4049175" y="7341463"/>
              <a:ext cx="704665" cy="569670"/>
              <a:chOff x="5332122" y="3431635"/>
              <a:chExt cx="367526" cy="269592"/>
            </a:xfrm>
          </p:grpSpPr>
          <p:sp>
            <p:nvSpPr>
              <p:cNvPr id="77" name="Google Shape;10608;p82"/>
              <p:cNvSpPr/>
              <p:nvPr/>
            </p:nvSpPr>
            <p:spPr>
              <a:xfrm>
                <a:off x="5348225" y="3547088"/>
                <a:ext cx="10753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47" extrusionOk="0">
                    <a:moveTo>
                      <a:pt x="202" y="1"/>
                    </a:moveTo>
                    <a:cubicBezTo>
                      <a:pt x="91" y="1"/>
                      <a:pt x="0" y="92"/>
                      <a:pt x="0" y="208"/>
                    </a:cubicBezTo>
                    <a:lnTo>
                      <a:pt x="0" y="1252"/>
                    </a:lnTo>
                    <a:cubicBezTo>
                      <a:pt x="5" y="1382"/>
                      <a:pt x="104" y="1447"/>
                      <a:pt x="203" y="1447"/>
                    </a:cubicBezTo>
                    <a:cubicBezTo>
                      <a:pt x="302" y="1447"/>
                      <a:pt x="402" y="1382"/>
                      <a:pt x="409" y="1252"/>
                    </a:cubicBezTo>
                    <a:lnTo>
                      <a:pt x="409" y="208"/>
                    </a:lnTo>
                    <a:cubicBezTo>
                      <a:pt x="409" y="92"/>
                      <a:pt x="318" y="1"/>
                      <a:pt x="20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609;p82"/>
              <p:cNvSpPr/>
              <p:nvPr/>
            </p:nvSpPr>
            <p:spPr>
              <a:xfrm>
                <a:off x="5343662" y="3523116"/>
                <a:ext cx="91901" cy="10338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942" extrusionOk="0">
                    <a:moveTo>
                      <a:pt x="1752" y="1"/>
                    </a:moveTo>
                    <a:cubicBezTo>
                      <a:pt x="905" y="1"/>
                      <a:pt x="280" y="689"/>
                      <a:pt x="217" y="1531"/>
                    </a:cubicBezTo>
                    <a:cubicBezTo>
                      <a:pt x="184" y="2036"/>
                      <a:pt x="217" y="2844"/>
                      <a:pt x="1" y="3282"/>
                    </a:cubicBezTo>
                    <a:cubicBezTo>
                      <a:pt x="1" y="3282"/>
                      <a:pt x="217" y="3720"/>
                      <a:pt x="1026" y="3942"/>
                    </a:cubicBezTo>
                    <a:lnTo>
                      <a:pt x="2479" y="3942"/>
                    </a:lnTo>
                    <a:cubicBezTo>
                      <a:pt x="3282" y="3725"/>
                      <a:pt x="3504" y="3287"/>
                      <a:pt x="3504" y="3287"/>
                    </a:cubicBezTo>
                    <a:cubicBezTo>
                      <a:pt x="3282" y="2849"/>
                      <a:pt x="3321" y="2036"/>
                      <a:pt x="3282" y="1531"/>
                    </a:cubicBezTo>
                    <a:cubicBezTo>
                      <a:pt x="3225" y="689"/>
                      <a:pt x="2594" y="1"/>
                      <a:pt x="1752" y="1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610;p82"/>
              <p:cNvSpPr/>
              <p:nvPr/>
            </p:nvSpPr>
            <p:spPr>
              <a:xfrm>
                <a:off x="5343662" y="3523877"/>
                <a:ext cx="45085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913" extrusionOk="0">
                    <a:moveTo>
                      <a:pt x="1464" y="1"/>
                    </a:moveTo>
                    <a:cubicBezTo>
                      <a:pt x="766" y="135"/>
                      <a:pt x="270" y="761"/>
                      <a:pt x="217" y="1502"/>
                    </a:cubicBezTo>
                    <a:cubicBezTo>
                      <a:pt x="184" y="2007"/>
                      <a:pt x="217" y="2815"/>
                      <a:pt x="1" y="3253"/>
                    </a:cubicBezTo>
                    <a:cubicBezTo>
                      <a:pt x="1" y="3253"/>
                      <a:pt x="217" y="3691"/>
                      <a:pt x="1026" y="3913"/>
                    </a:cubicBezTo>
                    <a:lnTo>
                      <a:pt x="1719" y="3913"/>
                    </a:lnTo>
                    <a:lnTo>
                      <a:pt x="1531" y="1502"/>
                    </a:lnTo>
                    <a:cubicBezTo>
                      <a:pt x="689" y="1083"/>
                      <a:pt x="862" y="256"/>
                      <a:pt x="1464" y="1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611;p82"/>
              <p:cNvSpPr/>
              <p:nvPr/>
            </p:nvSpPr>
            <p:spPr>
              <a:xfrm>
                <a:off x="5337997" y="3603504"/>
                <a:ext cx="103389" cy="91901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504" extrusionOk="0">
                    <a:moveTo>
                      <a:pt x="1309" y="1"/>
                    </a:moveTo>
                    <a:lnTo>
                      <a:pt x="1309" y="660"/>
                    </a:lnTo>
                    <a:cubicBezTo>
                      <a:pt x="1309" y="824"/>
                      <a:pt x="1218" y="973"/>
                      <a:pt x="1069" y="1050"/>
                    </a:cubicBezTo>
                    <a:lnTo>
                      <a:pt x="361" y="1406"/>
                    </a:lnTo>
                    <a:cubicBezTo>
                      <a:pt x="140" y="1516"/>
                      <a:pt x="0" y="1743"/>
                      <a:pt x="0" y="1993"/>
                    </a:cubicBezTo>
                    <a:lnTo>
                      <a:pt x="0" y="3504"/>
                    </a:lnTo>
                    <a:lnTo>
                      <a:pt x="3941" y="3504"/>
                    </a:lnTo>
                    <a:lnTo>
                      <a:pt x="3941" y="1993"/>
                    </a:lnTo>
                    <a:cubicBezTo>
                      <a:pt x="3941" y="1743"/>
                      <a:pt x="3797" y="1512"/>
                      <a:pt x="3575" y="1406"/>
                    </a:cubicBezTo>
                    <a:lnTo>
                      <a:pt x="2863" y="1050"/>
                    </a:lnTo>
                    <a:cubicBezTo>
                      <a:pt x="2719" y="973"/>
                      <a:pt x="2623" y="824"/>
                      <a:pt x="2623" y="660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612;p82"/>
              <p:cNvSpPr/>
              <p:nvPr/>
            </p:nvSpPr>
            <p:spPr>
              <a:xfrm>
                <a:off x="5337997" y="3628997"/>
                <a:ext cx="103389" cy="66408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532" extrusionOk="0">
                    <a:moveTo>
                      <a:pt x="1179" y="1"/>
                    </a:moveTo>
                    <a:cubicBezTo>
                      <a:pt x="1146" y="30"/>
                      <a:pt x="1107" y="58"/>
                      <a:pt x="1069" y="78"/>
                    </a:cubicBezTo>
                    <a:lnTo>
                      <a:pt x="361" y="434"/>
                    </a:lnTo>
                    <a:cubicBezTo>
                      <a:pt x="140" y="544"/>
                      <a:pt x="0" y="771"/>
                      <a:pt x="0" y="1021"/>
                    </a:cubicBezTo>
                    <a:lnTo>
                      <a:pt x="0" y="2532"/>
                    </a:lnTo>
                    <a:lnTo>
                      <a:pt x="3941" y="2532"/>
                    </a:lnTo>
                    <a:lnTo>
                      <a:pt x="3941" y="1021"/>
                    </a:lnTo>
                    <a:lnTo>
                      <a:pt x="3936" y="1021"/>
                    </a:lnTo>
                    <a:cubicBezTo>
                      <a:pt x="3936" y="771"/>
                      <a:pt x="3797" y="544"/>
                      <a:pt x="3575" y="434"/>
                    </a:cubicBezTo>
                    <a:lnTo>
                      <a:pt x="2868" y="78"/>
                    </a:lnTo>
                    <a:cubicBezTo>
                      <a:pt x="2830" y="58"/>
                      <a:pt x="2791" y="30"/>
                      <a:pt x="2757" y="1"/>
                    </a:cubicBezTo>
                    <a:lnTo>
                      <a:pt x="2507" y="280"/>
                    </a:lnTo>
                    <a:cubicBezTo>
                      <a:pt x="2365" y="443"/>
                      <a:pt x="2167" y="525"/>
                      <a:pt x="1968" y="525"/>
                    </a:cubicBezTo>
                    <a:cubicBezTo>
                      <a:pt x="1770" y="525"/>
                      <a:pt x="1571" y="443"/>
                      <a:pt x="1429" y="280"/>
                    </a:cubicBez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613;p82"/>
              <p:cNvSpPr/>
              <p:nvPr/>
            </p:nvSpPr>
            <p:spPr>
              <a:xfrm>
                <a:off x="5355280" y="3558550"/>
                <a:ext cx="68795" cy="56468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153" extrusionOk="0">
                    <a:moveTo>
                      <a:pt x="1003" y="0"/>
                    </a:moveTo>
                    <a:cubicBezTo>
                      <a:pt x="920" y="0"/>
                      <a:pt x="845" y="47"/>
                      <a:pt x="809" y="127"/>
                    </a:cubicBezTo>
                    <a:cubicBezTo>
                      <a:pt x="737" y="276"/>
                      <a:pt x="636" y="411"/>
                      <a:pt x="511" y="521"/>
                    </a:cubicBezTo>
                    <a:cubicBezTo>
                      <a:pt x="462" y="565"/>
                      <a:pt x="410" y="603"/>
                      <a:pt x="357" y="642"/>
                    </a:cubicBezTo>
                    <a:cubicBezTo>
                      <a:pt x="92" y="825"/>
                      <a:pt x="1" y="1171"/>
                      <a:pt x="150" y="1460"/>
                    </a:cubicBezTo>
                    <a:cubicBezTo>
                      <a:pt x="376" y="1888"/>
                      <a:pt x="823" y="2153"/>
                      <a:pt x="1309" y="2153"/>
                    </a:cubicBezTo>
                    <a:cubicBezTo>
                      <a:pt x="1993" y="2153"/>
                      <a:pt x="2565" y="1623"/>
                      <a:pt x="2618" y="940"/>
                    </a:cubicBezTo>
                    <a:cubicBezTo>
                      <a:pt x="2623" y="873"/>
                      <a:pt x="2594" y="810"/>
                      <a:pt x="2541" y="767"/>
                    </a:cubicBezTo>
                    <a:cubicBezTo>
                      <a:pt x="2108" y="406"/>
                      <a:pt x="1603" y="146"/>
                      <a:pt x="1054" y="7"/>
                    </a:cubicBezTo>
                    <a:cubicBezTo>
                      <a:pt x="1037" y="2"/>
                      <a:pt x="1020" y="0"/>
                      <a:pt x="1003" y="0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614;p82"/>
              <p:cNvSpPr/>
              <p:nvPr/>
            </p:nvSpPr>
            <p:spPr>
              <a:xfrm>
                <a:off x="5355543" y="3558550"/>
                <a:ext cx="68532" cy="559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2134" extrusionOk="0">
                    <a:moveTo>
                      <a:pt x="993" y="0"/>
                    </a:moveTo>
                    <a:cubicBezTo>
                      <a:pt x="910" y="0"/>
                      <a:pt x="835" y="47"/>
                      <a:pt x="799" y="127"/>
                    </a:cubicBezTo>
                    <a:cubicBezTo>
                      <a:pt x="746" y="233"/>
                      <a:pt x="679" y="329"/>
                      <a:pt x="597" y="420"/>
                    </a:cubicBezTo>
                    <a:cubicBezTo>
                      <a:pt x="568" y="454"/>
                      <a:pt x="534" y="488"/>
                      <a:pt x="501" y="521"/>
                    </a:cubicBezTo>
                    <a:cubicBezTo>
                      <a:pt x="452" y="560"/>
                      <a:pt x="404" y="598"/>
                      <a:pt x="351" y="637"/>
                    </a:cubicBezTo>
                    <a:cubicBezTo>
                      <a:pt x="43" y="849"/>
                      <a:pt x="0" y="1243"/>
                      <a:pt x="188" y="1537"/>
                    </a:cubicBezTo>
                    <a:cubicBezTo>
                      <a:pt x="390" y="1859"/>
                      <a:pt x="722" y="2076"/>
                      <a:pt x="1097" y="2133"/>
                    </a:cubicBezTo>
                    <a:cubicBezTo>
                      <a:pt x="837" y="1951"/>
                      <a:pt x="640" y="1710"/>
                      <a:pt x="640" y="1277"/>
                    </a:cubicBezTo>
                    <a:lnTo>
                      <a:pt x="640" y="1109"/>
                    </a:lnTo>
                    <a:cubicBezTo>
                      <a:pt x="693" y="1070"/>
                      <a:pt x="741" y="1032"/>
                      <a:pt x="789" y="988"/>
                    </a:cubicBezTo>
                    <a:cubicBezTo>
                      <a:pt x="914" y="878"/>
                      <a:pt x="1015" y="752"/>
                      <a:pt x="1107" y="618"/>
                    </a:cubicBezTo>
                    <a:cubicBezTo>
                      <a:pt x="1521" y="748"/>
                      <a:pt x="1910" y="959"/>
                      <a:pt x="2247" y="1238"/>
                    </a:cubicBezTo>
                    <a:cubicBezTo>
                      <a:pt x="2291" y="1272"/>
                      <a:pt x="2348" y="1325"/>
                      <a:pt x="2469" y="1441"/>
                    </a:cubicBezTo>
                    <a:cubicBezTo>
                      <a:pt x="2546" y="1320"/>
                      <a:pt x="2598" y="1080"/>
                      <a:pt x="2608" y="940"/>
                    </a:cubicBezTo>
                    <a:cubicBezTo>
                      <a:pt x="2613" y="873"/>
                      <a:pt x="2584" y="810"/>
                      <a:pt x="2531" y="767"/>
                    </a:cubicBezTo>
                    <a:cubicBezTo>
                      <a:pt x="2098" y="406"/>
                      <a:pt x="1593" y="146"/>
                      <a:pt x="1044" y="7"/>
                    </a:cubicBezTo>
                    <a:cubicBezTo>
                      <a:pt x="1027" y="2"/>
                      <a:pt x="1010" y="0"/>
                      <a:pt x="993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615;p82"/>
              <p:cNvSpPr/>
              <p:nvPr/>
            </p:nvSpPr>
            <p:spPr>
              <a:xfrm>
                <a:off x="5337865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135" y="0"/>
                    </a:moveTo>
                    <a:cubicBezTo>
                      <a:pt x="49" y="111"/>
                      <a:pt x="1" y="250"/>
                      <a:pt x="1" y="395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804"/>
                    </a:lnTo>
                    <a:cubicBezTo>
                      <a:pt x="876" y="669"/>
                      <a:pt x="814" y="544"/>
                      <a:pt x="713" y="46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616;p82"/>
              <p:cNvSpPr/>
              <p:nvPr/>
            </p:nvSpPr>
            <p:spPr>
              <a:xfrm>
                <a:off x="5418253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742" y="0"/>
                    </a:moveTo>
                    <a:lnTo>
                      <a:pt x="164" y="462"/>
                    </a:lnTo>
                    <a:cubicBezTo>
                      <a:pt x="63" y="544"/>
                      <a:pt x="1" y="669"/>
                      <a:pt x="1" y="804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395"/>
                    </a:lnTo>
                    <a:cubicBezTo>
                      <a:pt x="876" y="250"/>
                      <a:pt x="828" y="111"/>
                      <a:pt x="742" y="0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617;p82"/>
              <p:cNvSpPr/>
              <p:nvPr/>
            </p:nvSpPr>
            <p:spPr>
              <a:xfrm>
                <a:off x="5596206" y="3528939"/>
                <a:ext cx="28798" cy="6310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406" extrusionOk="0">
                    <a:moveTo>
                      <a:pt x="655" y="0"/>
                    </a:moveTo>
                    <a:cubicBezTo>
                      <a:pt x="294" y="0"/>
                      <a:pt x="0" y="292"/>
                      <a:pt x="0" y="654"/>
                    </a:cubicBezTo>
                    <a:lnTo>
                      <a:pt x="0" y="808"/>
                    </a:lnTo>
                    <a:cubicBezTo>
                      <a:pt x="0" y="996"/>
                      <a:pt x="29" y="1184"/>
                      <a:pt x="92" y="1362"/>
                    </a:cubicBezTo>
                    <a:lnTo>
                      <a:pt x="438" y="2406"/>
                    </a:lnTo>
                    <a:lnTo>
                      <a:pt x="1097" y="2406"/>
                    </a:lnTo>
                    <a:lnTo>
                      <a:pt x="1097" y="0"/>
                    </a:lnTo>
                    <a:lnTo>
                      <a:pt x="664" y="0"/>
                    </a:lnTo>
                    <a:cubicBezTo>
                      <a:pt x="661" y="0"/>
                      <a:pt x="658" y="0"/>
                      <a:pt x="655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618;p82"/>
              <p:cNvSpPr/>
              <p:nvPr/>
            </p:nvSpPr>
            <p:spPr>
              <a:xfrm>
                <a:off x="5607799" y="3523116"/>
                <a:ext cx="68952" cy="68926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8" extrusionOk="0">
                    <a:moveTo>
                      <a:pt x="655" y="1"/>
                    </a:moveTo>
                    <a:cubicBezTo>
                      <a:pt x="294" y="1"/>
                      <a:pt x="1" y="294"/>
                      <a:pt x="1" y="660"/>
                    </a:cubicBezTo>
                    <a:cubicBezTo>
                      <a:pt x="1" y="901"/>
                      <a:pt x="193" y="1093"/>
                      <a:pt x="439" y="1098"/>
                    </a:cubicBezTo>
                    <a:lnTo>
                      <a:pt x="2190" y="2628"/>
                    </a:lnTo>
                    <a:lnTo>
                      <a:pt x="2575" y="1271"/>
                    </a:lnTo>
                    <a:cubicBezTo>
                      <a:pt x="2609" y="1156"/>
                      <a:pt x="2628" y="1035"/>
                      <a:pt x="2628" y="910"/>
                    </a:cubicBez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619;p82"/>
              <p:cNvSpPr/>
              <p:nvPr/>
            </p:nvSpPr>
            <p:spPr>
              <a:xfrm>
                <a:off x="5619286" y="3609195"/>
                <a:ext cx="34489" cy="344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4" extrusionOk="0">
                    <a:moveTo>
                      <a:pt x="1" y="0"/>
                    </a:moveTo>
                    <a:lnTo>
                      <a:pt x="1" y="1314"/>
                    </a:lnTo>
                    <a:lnTo>
                      <a:pt x="1314" y="1314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620;p82"/>
              <p:cNvSpPr/>
              <p:nvPr/>
            </p:nvSpPr>
            <p:spPr>
              <a:xfrm>
                <a:off x="5579027" y="3623201"/>
                <a:ext cx="114876" cy="72204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2753" extrusionOk="0">
                    <a:moveTo>
                      <a:pt x="1536" y="0"/>
                    </a:moveTo>
                    <a:lnTo>
                      <a:pt x="477" y="304"/>
                    </a:lnTo>
                    <a:cubicBezTo>
                      <a:pt x="193" y="381"/>
                      <a:pt x="1" y="640"/>
                      <a:pt x="1" y="934"/>
                    </a:cubicBezTo>
                    <a:lnTo>
                      <a:pt x="1" y="2753"/>
                    </a:lnTo>
                    <a:lnTo>
                      <a:pt x="4379" y="2753"/>
                    </a:lnTo>
                    <a:lnTo>
                      <a:pt x="4379" y="934"/>
                    </a:lnTo>
                    <a:cubicBezTo>
                      <a:pt x="4379" y="640"/>
                      <a:pt x="4187" y="381"/>
                      <a:pt x="3903" y="304"/>
                    </a:cubicBezTo>
                    <a:lnTo>
                      <a:pt x="2849" y="0"/>
                    </a:lnTo>
                    <a:lnTo>
                      <a:pt x="2190" y="785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621;p82"/>
              <p:cNvSpPr/>
              <p:nvPr/>
            </p:nvSpPr>
            <p:spPr>
              <a:xfrm>
                <a:off x="5602003" y="3551888"/>
                <a:ext cx="68926" cy="6313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407" extrusionOk="0">
                    <a:moveTo>
                      <a:pt x="843" y="1"/>
                    </a:moveTo>
                    <a:cubicBezTo>
                      <a:pt x="722" y="1"/>
                      <a:pt x="612" y="44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820"/>
                      <a:pt x="588" y="2407"/>
                      <a:pt x="1314" y="2407"/>
                    </a:cubicBezTo>
                    <a:cubicBezTo>
                      <a:pt x="2041" y="2407"/>
                      <a:pt x="2628" y="1820"/>
                      <a:pt x="2628" y="1093"/>
                    </a:cubicBezTo>
                    <a:lnTo>
                      <a:pt x="2628" y="814"/>
                    </a:lnTo>
                    <a:cubicBezTo>
                      <a:pt x="2628" y="698"/>
                      <a:pt x="2584" y="588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622;p82"/>
              <p:cNvSpPr/>
              <p:nvPr/>
            </p:nvSpPr>
            <p:spPr>
              <a:xfrm>
                <a:off x="5602003" y="3551888"/>
                <a:ext cx="68795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54" extrusionOk="0">
                    <a:moveTo>
                      <a:pt x="826" y="0"/>
                    </a:moveTo>
                    <a:cubicBezTo>
                      <a:pt x="712" y="0"/>
                      <a:pt x="608" y="48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680"/>
                      <a:pt x="385" y="2195"/>
                      <a:pt x="948" y="2354"/>
                    </a:cubicBezTo>
                    <a:cubicBezTo>
                      <a:pt x="761" y="2123"/>
                      <a:pt x="655" y="1834"/>
                      <a:pt x="655" y="1531"/>
                    </a:cubicBezTo>
                    <a:lnTo>
                      <a:pt x="655" y="1093"/>
                    </a:lnTo>
                    <a:lnTo>
                      <a:pt x="660" y="1093"/>
                    </a:lnTo>
                    <a:cubicBezTo>
                      <a:pt x="655" y="851"/>
                      <a:pt x="857" y="654"/>
                      <a:pt x="1096" y="654"/>
                    </a:cubicBezTo>
                    <a:cubicBezTo>
                      <a:pt x="1105" y="654"/>
                      <a:pt x="1113" y="655"/>
                      <a:pt x="1122" y="655"/>
                    </a:cubicBezTo>
                    <a:cubicBezTo>
                      <a:pt x="1564" y="684"/>
                      <a:pt x="2219" y="756"/>
                      <a:pt x="2623" y="954"/>
                    </a:cubicBezTo>
                    <a:cubicBezTo>
                      <a:pt x="2608" y="857"/>
                      <a:pt x="2570" y="569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ubicBezTo>
                      <a:pt x="837" y="1"/>
                      <a:pt x="832" y="0"/>
                      <a:pt x="82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623;p82"/>
              <p:cNvSpPr/>
              <p:nvPr/>
            </p:nvSpPr>
            <p:spPr>
              <a:xfrm>
                <a:off x="5670902" y="3637835"/>
                <a:ext cx="23002" cy="5756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195" extrusionOk="0">
                    <a:moveTo>
                      <a:pt x="756" y="1"/>
                    </a:moveTo>
                    <a:lnTo>
                      <a:pt x="193" y="564"/>
                    </a:lnTo>
                    <a:cubicBezTo>
                      <a:pt x="68" y="684"/>
                      <a:pt x="1" y="852"/>
                      <a:pt x="1" y="1025"/>
                    </a:cubicBezTo>
                    <a:lnTo>
                      <a:pt x="1" y="2195"/>
                    </a:lnTo>
                    <a:lnTo>
                      <a:pt x="876" y="2195"/>
                    </a:lnTo>
                    <a:lnTo>
                      <a:pt x="876" y="376"/>
                    </a:lnTo>
                    <a:cubicBezTo>
                      <a:pt x="876" y="241"/>
                      <a:pt x="833" y="111"/>
                      <a:pt x="756" y="1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624;p82"/>
              <p:cNvSpPr/>
              <p:nvPr/>
            </p:nvSpPr>
            <p:spPr>
              <a:xfrm>
                <a:off x="5418253" y="3614991"/>
                <a:ext cx="195395" cy="80414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3066" extrusionOk="0">
                    <a:moveTo>
                      <a:pt x="2411" y="1"/>
                    </a:moveTo>
                    <a:lnTo>
                      <a:pt x="578" y="669"/>
                    </a:lnTo>
                    <a:cubicBezTo>
                      <a:pt x="232" y="795"/>
                      <a:pt x="1" y="1122"/>
                      <a:pt x="1" y="1492"/>
                    </a:cubicBezTo>
                    <a:lnTo>
                      <a:pt x="1" y="3066"/>
                    </a:lnTo>
                    <a:lnTo>
                      <a:pt x="7449" y="3066"/>
                    </a:lnTo>
                    <a:lnTo>
                      <a:pt x="7449" y="1492"/>
                    </a:lnTo>
                    <a:cubicBezTo>
                      <a:pt x="7444" y="1122"/>
                      <a:pt x="7213" y="790"/>
                      <a:pt x="6867" y="669"/>
                    </a:cubicBezTo>
                    <a:lnTo>
                      <a:pt x="5038" y="1"/>
                    </a:lnTo>
                    <a:lnTo>
                      <a:pt x="3725" y="439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A3B2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625;p82"/>
              <p:cNvSpPr/>
              <p:nvPr/>
            </p:nvSpPr>
            <p:spPr>
              <a:xfrm>
                <a:off x="5578896" y="3638465"/>
                <a:ext cx="34620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2171" extrusionOk="0">
                    <a:moveTo>
                      <a:pt x="1084" y="1"/>
                    </a:moveTo>
                    <a:lnTo>
                      <a:pt x="261" y="819"/>
                    </a:lnTo>
                    <a:cubicBezTo>
                      <a:pt x="97" y="982"/>
                      <a:pt x="1" y="1208"/>
                      <a:pt x="6" y="1439"/>
                    </a:cubicBezTo>
                    <a:lnTo>
                      <a:pt x="6" y="2171"/>
                    </a:lnTo>
                    <a:lnTo>
                      <a:pt x="1319" y="2171"/>
                    </a:lnTo>
                    <a:lnTo>
                      <a:pt x="1319" y="597"/>
                    </a:lnTo>
                    <a:cubicBezTo>
                      <a:pt x="1315" y="371"/>
                      <a:pt x="1233" y="159"/>
                      <a:pt x="1084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626;p82"/>
              <p:cNvSpPr/>
              <p:nvPr/>
            </p:nvSpPr>
            <p:spPr>
              <a:xfrm>
                <a:off x="5452716" y="3436933"/>
                <a:ext cx="126338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3509" extrusionOk="0">
                    <a:moveTo>
                      <a:pt x="1752" y="0"/>
                    </a:moveTo>
                    <a:cubicBezTo>
                      <a:pt x="785" y="0"/>
                      <a:pt x="0" y="785"/>
                      <a:pt x="0" y="1752"/>
                    </a:cubicBezTo>
                    <a:lnTo>
                      <a:pt x="0" y="2271"/>
                    </a:lnTo>
                    <a:cubicBezTo>
                      <a:pt x="0" y="2507"/>
                      <a:pt x="39" y="2743"/>
                      <a:pt x="111" y="2964"/>
                    </a:cubicBezTo>
                    <a:lnTo>
                      <a:pt x="188" y="3181"/>
                    </a:lnTo>
                    <a:cubicBezTo>
                      <a:pt x="207" y="3248"/>
                      <a:pt x="217" y="3320"/>
                      <a:pt x="222" y="3393"/>
                    </a:cubicBezTo>
                    <a:lnTo>
                      <a:pt x="222" y="3508"/>
                    </a:lnTo>
                    <a:lnTo>
                      <a:pt x="4600" y="3508"/>
                    </a:lnTo>
                    <a:lnTo>
                      <a:pt x="4600" y="3393"/>
                    </a:lnTo>
                    <a:cubicBezTo>
                      <a:pt x="4600" y="3320"/>
                      <a:pt x="4610" y="3253"/>
                      <a:pt x="4634" y="3186"/>
                    </a:cubicBezTo>
                    <a:lnTo>
                      <a:pt x="4706" y="2969"/>
                    </a:lnTo>
                    <a:cubicBezTo>
                      <a:pt x="4778" y="2743"/>
                      <a:pt x="4817" y="2512"/>
                      <a:pt x="4817" y="2276"/>
                    </a:cubicBezTo>
                    <a:lnTo>
                      <a:pt x="4817" y="438"/>
                    </a:lnTo>
                    <a:cubicBezTo>
                      <a:pt x="4817" y="198"/>
                      <a:pt x="4619" y="0"/>
                      <a:pt x="4379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27;p82"/>
              <p:cNvSpPr/>
              <p:nvPr/>
            </p:nvSpPr>
            <p:spPr>
              <a:xfrm>
                <a:off x="5481356" y="3436933"/>
                <a:ext cx="97697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509" extrusionOk="0">
                    <a:moveTo>
                      <a:pt x="891" y="0"/>
                    </a:moveTo>
                    <a:cubicBezTo>
                      <a:pt x="400" y="0"/>
                      <a:pt x="0" y="400"/>
                      <a:pt x="5" y="890"/>
                    </a:cubicBezTo>
                    <a:cubicBezTo>
                      <a:pt x="5" y="1381"/>
                      <a:pt x="400" y="1781"/>
                      <a:pt x="891" y="1781"/>
                    </a:cubicBezTo>
                    <a:lnTo>
                      <a:pt x="1011" y="1781"/>
                    </a:lnTo>
                    <a:lnTo>
                      <a:pt x="1073" y="3508"/>
                    </a:lnTo>
                    <a:lnTo>
                      <a:pt x="3503" y="3508"/>
                    </a:lnTo>
                    <a:lnTo>
                      <a:pt x="3503" y="3393"/>
                    </a:lnTo>
                    <a:cubicBezTo>
                      <a:pt x="3503" y="3320"/>
                      <a:pt x="3513" y="3253"/>
                      <a:pt x="3537" y="3186"/>
                    </a:cubicBezTo>
                    <a:lnTo>
                      <a:pt x="3609" y="2969"/>
                    </a:lnTo>
                    <a:cubicBezTo>
                      <a:pt x="3686" y="2743"/>
                      <a:pt x="3725" y="2512"/>
                      <a:pt x="3725" y="2276"/>
                    </a:cubicBezTo>
                    <a:lnTo>
                      <a:pt x="3725" y="438"/>
                    </a:lnTo>
                    <a:cubicBezTo>
                      <a:pt x="3725" y="198"/>
                      <a:pt x="3527" y="0"/>
                      <a:pt x="3287" y="0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628;p82"/>
              <p:cNvSpPr/>
              <p:nvPr/>
            </p:nvSpPr>
            <p:spPr>
              <a:xfrm>
                <a:off x="5481356" y="3574732"/>
                <a:ext cx="68926" cy="51773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2628" y="197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629;p82"/>
              <p:cNvSpPr/>
              <p:nvPr/>
            </p:nvSpPr>
            <p:spPr>
              <a:xfrm>
                <a:off x="5481487" y="3574863"/>
                <a:ext cx="68795" cy="344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1312" extrusionOk="0">
                    <a:moveTo>
                      <a:pt x="0" y="1"/>
                    </a:moveTo>
                    <a:lnTo>
                      <a:pt x="0" y="987"/>
                    </a:lnTo>
                    <a:cubicBezTo>
                      <a:pt x="412" y="1203"/>
                      <a:pt x="862" y="1312"/>
                      <a:pt x="1311" y="1312"/>
                    </a:cubicBezTo>
                    <a:cubicBezTo>
                      <a:pt x="1761" y="1312"/>
                      <a:pt x="2211" y="1203"/>
                      <a:pt x="2623" y="987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630;p82"/>
              <p:cNvSpPr/>
              <p:nvPr/>
            </p:nvSpPr>
            <p:spPr>
              <a:xfrm>
                <a:off x="5470000" y="3605445"/>
                <a:ext cx="45951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66" extrusionOk="0">
                    <a:moveTo>
                      <a:pt x="387" y="1"/>
                    </a:moveTo>
                    <a:cubicBezTo>
                      <a:pt x="306" y="1"/>
                      <a:pt x="227" y="46"/>
                      <a:pt x="188" y="124"/>
                    </a:cubicBezTo>
                    <a:lnTo>
                      <a:pt x="0" y="523"/>
                    </a:lnTo>
                    <a:lnTo>
                      <a:pt x="722" y="1481"/>
                    </a:lnTo>
                    <a:cubicBezTo>
                      <a:pt x="767" y="1536"/>
                      <a:pt x="832" y="1565"/>
                      <a:pt x="897" y="1565"/>
                    </a:cubicBezTo>
                    <a:cubicBezTo>
                      <a:pt x="953" y="1565"/>
                      <a:pt x="1008" y="1544"/>
                      <a:pt x="1049" y="1500"/>
                    </a:cubicBezTo>
                    <a:lnTo>
                      <a:pt x="1752" y="803"/>
                    </a:lnTo>
                    <a:lnTo>
                      <a:pt x="501" y="33"/>
                    </a:lnTo>
                    <a:cubicBezTo>
                      <a:pt x="465" y="11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631;p82"/>
              <p:cNvSpPr/>
              <p:nvPr/>
            </p:nvSpPr>
            <p:spPr>
              <a:xfrm>
                <a:off x="5515924" y="3605445"/>
                <a:ext cx="45846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566" extrusionOk="0">
                    <a:moveTo>
                      <a:pt x="1361" y="1"/>
                    </a:moveTo>
                    <a:cubicBezTo>
                      <a:pt x="1322" y="1"/>
                      <a:pt x="1283" y="11"/>
                      <a:pt x="1247" y="33"/>
                    </a:cubicBezTo>
                    <a:lnTo>
                      <a:pt x="1" y="803"/>
                    </a:lnTo>
                    <a:lnTo>
                      <a:pt x="699" y="1500"/>
                    </a:lnTo>
                    <a:cubicBezTo>
                      <a:pt x="740" y="1544"/>
                      <a:pt x="795" y="1565"/>
                      <a:pt x="850" y="1565"/>
                    </a:cubicBezTo>
                    <a:cubicBezTo>
                      <a:pt x="916" y="1565"/>
                      <a:pt x="981" y="1536"/>
                      <a:pt x="1026" y="1481"/>
                    </a:cubicBezTo>
                    <a:lnTo>
                      <a:pt x="1748" y="523"/>
                    </a:lnTo>
                    <a:lnTo>
                      <a:pt x="1560" y="124"/>
                    </a:lnTo>
                    <a:cubicBezTo>
                      <a:pt x="1521" y="46"/>
                      <a:pt x="1442" y="1"/>
                      <a:pt x="1361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632;p82"/>
              <p:cNvSpPr/>
              <p:nvPr/>
            </p:nvSpPr>
            <p:spPr>
              <a:xfrm>
                <a:off x="5458512" y="3483565"/>
                <a:ext cx="114876" cy="10847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4136" extrusionOk="0">
                    <a:moveTo>
                      <a:pt x="1862" y="1"/>
                    </a:moveTo>
                    <a:cubicBezTo>
                      <a:pt x="1175" y="1"/>
                      <a:pt x="655" y="195"/>
                      <a:pt x="655" y="195"/>
                    </a:cubicBezTo>
                    <a:lnTo>
                      <a:pt x="655" y="941"/>
                    </a:lnTo>
                    <a:cubicBezTo>
                      <a:pt x="655" y="1162"/>
                      <a:pt x="544" y="1364"/>
                      <a:pt x="361" y="1489"/>
                    </a:cubicBezTo>
                    <a:lnTo>
                      <a:pt x="1" y="1730"/>
                    </a:lnTo>
                    <a:lnTo>
                      <a:pt x="1" y="1942"/>
                    </a:lnTo>
                    <a:cubicBezTo>
                      <a:pt x="1" y="3154"/>
                      <a:pt x="977" y="4131"/>
                      <a:pt x="2190" y="4136"/>
                    </a:cubicBezTo>
                    <a:cubicBezTo>
                      <a:pt x="3398" y="4136"/>
                      <a:pt x="4379" y="3154"/>
                      <a:pt x="4379" y="1947"/>
                    </a:cubicBezTo>
                    <a:lnTo>
                      <a:pt x="4379" y="1725"/>
                    </a:lnTo>
                    <a:lnTo>
                      <a:pt x="4014" y="1485"/>
                    </a:lnTo>
                    <a:cubicBezTo>
                      <a:pt x="3831" y="1364"/>
                      <a:pt x="3720" y="1157"/>
                      <a:pt x="3725" y="941"/>
                    </a:cubicBezTo>
                    <a:lnTo>
                      <a:pt x="3725" y="633"/>
                    </a:lnTo>
                    <a:cubicBezTo>
                      <a:pt x="3125" y="136"/>
                      <a:pt x="2436" y="1"/>
                      <a:pt x="1862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633;p82"/>
              <p:cNvSpPr/>
              <p:nvPr/>
            </p:nvSpPr>
            <p:spPr>
              <a:xfrm>
                <a:off x="5418253" y="3638465"/>
                <a:ext cx="34489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171" extrusionOk="0">
                    <a:moveTo>
                      <a:pt x="236" y="1"/>
                    </a:moveTo>
                    <a:cubicBezTo>
                      <a:pt x="87" y="159"/>
                      <a:pt x="1" y="371"/>
                      <a:pt x="1" y="597"/>
                    </a:cubicBezTo>
                    <a:lnTo>
                      <a:pt x="1" y="2171"/>
                    </a:lnTo>
                    <a:lnTo>
                      <a:pt x="1314" y="2171"/>
                    </a:lnTo>
                    <a:lnTo>
                      <a:pt x="1314" y="1439"/>
                    </a:lnTo>
                    <a:cubicBezTo>
                      <a:pt x="1314" y="1208"/>
                      <a:pt x="1218" y="982"/>
                      <a:pt x="1054" y="819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634;p82"/>
              <p:cNvSpPr/>
              <p:nvPr/>
            </p:nvSpPr>
            <p:spPr>
              <a:xfrm>
                <a:off x="5458381" y="3483513"/>
                <a:ext cx="97697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119" extrusionOk="0">
                    <a:moveTo>
                      <a:pt x="1869" y="1"/>
                    </a:moveTo>
                    <a:cubicBezTo>
                      <a:pt x="1182" y="1"/>
                      <a:pt x="660" y="197"/>
                      <a:pt x="660" y="197"/>
                    </a:cubicBezTo>
                    <a:lnTo>
                      <a:pt x="660" y="938"/>
                    </a:lnTo>
                    <a:cubicBezTo>
                      <a:pt x="660" y="1159"/>
                      <a:pt x="549" y="1366"/>
                      <a:pt x="366" y="1487"/>
                    </a:cubicBezTo>
                    <a:lnTo>
                      <a:pt x="1" y="1727"/>
                    </a:lnTo>
                    <a:lnTo>
                      <a:pt x="1" y="1949"/>
                    </a:lnTo>
                    <a:cubicBezTo>
                      <a:pt x="1" y="3055"/>
                      <a:pt x="828" y="3984"/>
                      <a:pt x="1925" y="4119"/>
                    </a:cubicBezTo>
                    <a:cubicBezTo>
                      <a:pt x="1531" y="3710"/>
                      <a:pt x="1314" y="3171"/>
                      <a:pt x="1314" y="2603"/>
                    </a:cubicBezTo>
                    <a:lnTo>
                      <a:pt x="1314" y="1159"/>
                    </a:lnTo>
                    <a:cubicBezTo>
                      <a:pt x="1314" y="938"/>
                      <a:pt x="1483" y="750"/>
                      <a:pt x="1704" y="722"/>
                    </a:cubicBezTo>
                    <a:cubicBezTo>
                      <a:pt x="1874" y="701"/>
                      <a:pt x="2090" y="683"/>
                      <a:pt x="2329" y="683"/>
                    </a:cubicBezTo>
                    <a:cubicBezTo>
                      <a:pt x="2760" y="683"/>
                      <a:pt x="3267" y="740"/>
                      <a:pt x="3725" y="938"/>
                    </a:cubicBezTo>
                    <a:lnTo>
                      <a:pt x="3725" y="635"/>
                    </a:lnTo>
                    <a:cubicBezTo>
                      <a:pt x="3128" y="137"/>
                      <a:pt x="2441" y="1"/>
                      <a:pt x="1869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635;p82"/>
              <p:cNvSpPr/>
              <p:nvPr/>
            </p:nvSpPr>
            <p:spPr>
              <a:xfrm>
                <a:off x="5612362" y="3546459"/>
                <a:ext cx="48600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622" extrusionOk="0">
                    <a:moveTo>
                      <a:pt x="260" y="1"/>
                    </a:moveTo>
                    <a:cubicBezTo>
                      <a:pt x="0" y="15"/>
                      <a:pt x="0" y="395"/>
                      <a:pt x="260" y="410"/>
                    </a:cubicBezTo>
                    <a:cubicBezTo>
                      <a:pt x="491" y="415"/>
                      <a:pt x="1160" y="444"/>
                      <a:pt x="1482" y="607"/>
                    </a:cubicBezTo>
                    <a:cubicBezTo>
                      <a:pt x="1509" y="617"/>
                      <a:pt x="1536" y="622"/>
                      <a:pt x="1560" y="622"/>
                    </a:cubicBezTo>
                    <a:cubicBezTo>
                      <a:pt x="1750" y="622"/>
                      <a:pt x="1852" y="356"/>
                      <a:pt x="1665" y="241"/>
                    </a:cubicBezTo>
                    <a:cubicBezTo>
                      <a:pt x="1189" y="1"/>
                      <a:pt x="298" y="1"/>
                      <a:pt x="26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636;p82"/>
              <p:cNvSpPr/>
              <p:nvPr/>
            </p:nvSpPr>
            <p:spPr>
              <a:xfrm>
                <a:off x="5332122" y="3431635"/>
                <a:ext cx="367526" cy="269592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10279" extrusionOk="0">
                    <a:moveTo>
                      <a:pt x="9213" y="409"/>
                    </a:moveTo>
                    <a:lnTo>
                      <a:pt x="9213" y="2392"/>
                    </a:lnTo>
                    <a:cubicBezTo>
                      <a:pt x="9213" y="2690"/>
                      <a:pt x="9145" y="2983"/>
                      <a:pt x="9015" y="3253"/>
                    </a:cubicBezTo>
                    <a:cubicBezTo>
                      <a:pt x="9001" y="3282"/>
                      <a:pt x="8996" y="3311"/>
                      <a:pt x="8996" y="3344"/>
                    </a:cubicBezTo>
                    <a:lnTo>
                      <a:pt x="8996" y="3927"/>
                    </a:lnTo>
                    <a:cubicBezTo>
                      <a:pt x="8996" y="4475"/>
                      <a:pt x="8770" y="5000"/>
                      <a:pt x="8366" y="5375"/>
                    </a:cubicBezTo>
                    <a:cubicBezTo>
                      <a:pt x="8318" y="5423"/>
                      <a:pt x="8265" y="5466"/>
                      <a:pt x="8207" y="5510"/>
                    </a:cubicBezTo>
                    <a:cubicBezTo>
                      <a:pt x="7864" y="5770"/>
                      <a:pt x="7447" y="5909"/>
                      <a:pt x="7015" y="5909"/>
                    </a:cubicBezTo>
                    <a:cubicBezTo>
                      <a:pt x="6968" y="5909"/>
                      <a:pt x="6921" y="5908"/>
                      <a:pt x="6874" y="5904"/>
                    </a:cubicBezTo>
                    <a:cubicBezTo>
                      <a:pt x="5840" y="5842"/>
                      <a:pt x="5026" y="4937"/>
                      <a:pt x="5026" y="3850"/>
                    </a:cubicBezTo>
                    <a:lnTo>
                      <a:pt x="5022" y="3850"/>
                    </a:lnTo>
                    <a:lnTo>
                      <a:pt x="5022" y="3344"/>
                    </a:lnTo>
                    <a:cubicBezTo>
                      <a:pt x="5022" y="3311"/>
                      <a:pt x="5017" y="3282"/>
                      <a:pt x="5002" y="3253"/>
                    </a:cubicBezTo>
                    <a:cubicBezTo>
                      <a:pt x="4872" y="2988"/>
                      <a:pt x="4805" y="2690"/>
                      <a:pt x="4805" y="2392"/>
                    </a:cubicBezTo>
                    <a:lnTo>
                      <a:pt x="4805" y="1954"/>
                    </a:lnTo>
                    <a:cubicBezTo>
                      <a:pt x="4805" y="1102"/>
                      <a:pt x="5498" y="409"/>
                      <a:pt x="6350" y="409"/>
                    </a:cubicBezTo>
                    <a:close/>
                    <a:moveTo>
                      <a:pt x="2192" y="3694"/>
                    </a:moveTo>
                    <a:cubicBezTo>
                      <a:pt x="2524" y="3694"/>
                      <a:pt x="2856" y="3823"/>
                      <a:pt x="3107" y="4081"/>
                    </a:cubicBezTo>
                    <a:cubicBezTo>
                      <a:pt x="3352" y="4340"/>
                      <a:pt x="3501" y="4677"/>
                      <a:pt x="3520" y="5038"/>
                    </a:cubicBezTo>
                    <a:cubicBezTo>
                      <a:pt x="3530" y="5149"/>
                      <a:pt x="3535" y="5283"/>
                      <a:pt x="3540" y="5423"/>
                    </a:cubicBezTo>
                    <a:lnTo>
                      <a:pt x="3540" y="5462"/>
                    </a:lnTo>
                    <a:cubicBezTo>
                      <a:pt x="3313" y="5120"/>
                      <a:pt x="2972" y="4865"/>
                      <a:pt x="2524" y="4721"/>
                    </a:cubicBezTo>
                    <a:cubicBezTo>
                      <a:pt x="2274" y="4639"/>
                      <a:pt x="2009" y="4600"/>
                      <a:pt x="1745" y="4600"/>
                    </a:cubicBezTo>
                    <a:cubicBezTo>
                      <a:pt x="1692" y="4600"/>
                      <a:pt x="1639" y="4619"/>
                      <a:pt x="1600" y="4658"/>
                    </a:cubicBezTo>
                    <a:lnTo>
                      <a:pt x="1235" y="5043"/>
                    </a:lnTo>
                    <a:cubicBezTo>
                      <a:pt x="1101" y="5191"/>
                      <a:pt x="1233" y="5385"/>
                      <a:pt x="1389" y="5385"/>
                    </a:cubicBezTo>
                    <a:cubicBezTo>
                      <a:pt x="1435" y="5385"/>
                      <a:pt x="1484" y="5368"/>
                      <a:pt x="1528" y="5327"/>
                    </a:cubicBezTo>
                    <a:lnTo>
                      <a:pt x="1836" y="5009"/>
                    </a:lnTo>
                    <a:cubicBezTo>
                      <a:pt x="2101" y="5019"/>
                      <a:pt x="2953" y="5120"/>
                      <a:pt x="3285" y="5851"/>
                    </a:cubicBezTo>
                    <a:cubicBezTo>
                      <a:pt x="3198" y="6396"/>
                      <a:pt x="2728" y="6788"/>
                      <a:pt x="2186" y="6788"/>
                    </a:cubicBezTo>
                    <a:cubicBezTo>
                      <a:pt x="2157" y="6788"/>
                      <a:pt x="2129" y="6787"/>
                      <a:pt x="2101" y="6785"/>
                    </a:cubicBezTo>
                    <a:cubicBezTo>
                      <a:pt x="1523" y="6741"/>
                      <a:pt x="1076" y="6255"/>
                      <a:pt x="1076" y="5678"/>
                    </a:cubicBezTo>
                    <a:cubicBezTo>
                      <a:pt x="1080" y="5562"/>
                      <a:pt x="988" y="5472"/>
                      <a:pt x="875" y="5472"/>
                    </a:cubicBezTo>
                    <a:cubicBezTo>
                      <a:pt x="862" y="5472"/>
                      <a:pt x="849" y="5473"/>
                      <a:pt x="835" y="5476"/>
                    </a:cubicBezTo>
                    <a:lnTo>
                      <a:pt x="835" y="5423"/>
                    </a:lnTo>
                    <a:cubicBezTo>
                      <a:pt x="850" y="5283"/>
                      <a:pt x="855" y="5154"/>
                      <a:pt x="864" y="5038"/>
                    </a:cubicBezTo>
                    <a:lnTo>
                      <a:pt x="859" y="5038"/>
                    </a:lnTo>
                    <a:cubicBezTo>
                      <a:pt x="884" y="4677"/>
                      <a:pt x="1028" y="4340"/>
                      <a:pt x="1278" y="4081"/>
                    </a:cubicBezTo>
                    <a:cubicBezTo>
                      <a:pt x="1528" y="3823"/>
                      <a:pt x="1860" y="3694"/>
                      <a:pt x="2192" y="3694"/>
                    </a:cubicBezTo>
                    <a:close/>
                    <a:moveTo>
                      <a:pt x="12927" y="3700"/>
                    </a:moveTo>
                    <a:lnTo>
                      <a:pt x="12927" y="4547"/>
                    </a:lnTo>
                    <a:cubicBezTo>
                      <a:pt x="12927" y="4687"/>
                      <a:pt x="12898" y="4822"/>
                      <a:pt x="12836" y="4947"/>
                    </a:cubicBezTo>
                    <a:lnTo>
                      <a:pt x="12730" y="5154"/>
                    </a:lnTo>
                    <a:cubicBezTo>
                      <a:pt x="12716" y="5182"/>
                      <a:pt x="12711" y="5211"/>
                      <a:pt x="12711" y="5245"/>
                    </a:cubicBezTo>
                    <a:lnTo>
                      <a:pt x="12711" y="5683"/>
                    </a:lnTo>
                    <a:cubicBezTo>
                      <a:pt x="12711" y="6297"/>
                      <a:pt x="12210" y="6790"/>
                      <a:pt x="11600" y="6790"/>
                    </a:cubicBezTo>
                    <a:cubicBezTo>
                      <a:pt x="11589" y="6790"/>
                      <a:pt x="11577" y="6790"/>
                      <a:pt x="11566" y="6790"/>
                    </a:cubicBezTo>
                    <a:cubicBezTo>
                      <a:pt x="10979" y="6770"/>
                      <a:pt x="10493" y="6246"/>
                      <a:pt x="10493" y="5625"/>
                    </a:cubicBezTo>
                    <a:lnTo>
                      <a:pt x="10493" y="5245"/>
                    </a:lnTo>
                    <a:cubicBezTo>
                      <a:pt x="10493" y="5216"/>
                      <a:pt x="10483" y="5182"/>
                      <a:pt x="10469" y="5154"/>
                    </a:cubicBezTo>
                    <a:lnTo>
                      <a:pt x="10343" y="4903"/>
                    </a:lnTo>
                    <a:cubicBezTo>
                      <a:pt x="10295" y="4807"/>
                      <a:pt x="10271" y="4706"/>
                      <a:pt x="10271" y="4600"/>
                    </a:cubicBezTo>
                    <a:lnTo>
                      <a:pt x="10271" y="4591"/>
                    </a:lnTo>
                    <a:cubicBezTo>
                      <a:pt x="10271" y="4095"/>
                      <a:pt x="10671" y="3700"/>
                      <a:pt x="11161" y="3700"/>
                    </a:cubicBezTo>
                    <a:close/>
                    <a:moveTo>
                      <a:pt x="787" y="6260"/>
                    </a:moveTo>
                    <a:cubicBezTo>
                      <a:pt x="903" y="6530"/>
                      <a:pt x="1090" y="6766"/>
                      <a:pt x="1331" y="6929"/>
                    </a:cubicBezTo>
                    <a:lnTo>
                      <a:pt x="1331" y="7175"/>
                    </a:lnTo>
                    <a:cubicBezTo>
                      <a:pt x="946" y="7035"/>
                      <a:pt x="754" y="6852"/>
                      <a:pt x="672" y="6751"/>
                    </a:cubicBezTo>
                    <a:cubicBezTo>
                      <a:pt x="730" y="6592"/>
                      <a:pt x="768" y="6429"/>
                      <a:pt x="787" y="6260"/>
                    </a:cubicBezTo>
                    <a:close/>
                    <a:moveTo>
                      <a:pt x="3593" y="6265"/>
                    </a:moveTo>
                    <a:cubicBezTo>
                      <a:pt x="3617" y="6429"/>
                      <a:pt x="3655" y="6592"/>
                      <a:pt x="3713" y="6751"/>
                    </a:cubicBezTo>
                    <a:cubicBezTo>
                      <a:pt x="3631" y="6852"/>
                      <a:pt x="3434" y="7035"/>
                      <a:pt x="3054" y="7175"/>
                    </a:cubicBezTo>
                    <a:lnTo>
                      <a:pt x="3054" y="6929"/>
                    </a:lnTo>
                    <a:cubicBezTo>
                      <a:pt x="3294" y="6766"/>
                      <a:pt x="3482" y="6535"/>
                      <a:pt x="3593" y="6265"/>
                    </a:cubicBezTo>
                    <a:close/>
                    <a:moveTo>
                      <a:pt x="5897" y="6044"/>
                    </a:moveTo>
                    <a:cubicBezTo>
                      <a:pt x="6191" y="6203"/>
                      <a:pt x="6518" y="6294"/>
                      <a:pt x="6850" y="6318"/>
                    </a:cubicBezTo>
                    <a:cubicBezTo>
                      <a:pt x="6903" y="6323"/>
                      <a:pt x="6956" y="6323"/>
                      <a:pt x="7009" y="6323"/>
                    </a:cubicBezTo>
                    <a:cubicBezTo>
                      <a:pt x="7399" y="6323"/>
                      <a:pt x="7779" y="6231"/>
                      <a:pt x="8116" y="6053"/>
                    </a:cubicBezTo>
                    <a:lnTo>
                      <a:pt x="8116" y="6424"/>
                    </a:lnTo>
                    <a:lnTo>
                      <a:pt x="7009" y="7184"/>
                    </a:lnTo>
                    <a:lnTo>
                      <a:pt x="5897" y="6424"/>
                    </a:lnTo>
                    <a:lnTo>
                      <a:pt x="5897" y="6044"/>
                    </a:lnTo>
                    <a:close/>
                    <a:moveTo>
                      <a:pt x="11147" y="7131"/>
                    </a:moveTo>
                    <a:cubicBezTo>
                      <a:pt x="11282" y="7175"/>
                      <a:pt x="11416" y="7194"/>
                      <a:pt x="11556" y="7199"/>
                    </a:cubicBezTo>
                    <a:lnTo>
                      <a:pt x="11556" y="7203"/>
                    </a:lnTo>
                    <a:lnTo>
                      <a:pt x="11599" y="7203"/>
                    </a:lnTo>
                    <a:cubicBezTo>
                      <a:pt x="11753" y="7203"/>
                      <a:pt x="11907" y="7179"/>
                      <a:pt x="12052" y="7136"/>
                    </a:cubicBezTo>
                    <a:lnTo>
                      <a:pt x="12052" y="7218"/>
                    </a:lnTo>
                    <a:cubicBezTo>
                      <a:pt x="12052" y="7256"/>
                      <a:pt x="12056" y="7295"/>
                      <a:pt x="12066" y="7338"/>
                    </a:cubicBezTo>
                    <a:lnTo>
                      <a:pt x="11599" y="7805"/>
                    </a:lnTo>
                    <a:lnTo>
                      <a:pt x="11137" y="7338"/>
                    </a:lnTo>
                    <a:cubicBezTo>
                      <a:pt x="11147" y="7300"/>
                      <a:pt x="11147" y="7256"/>
                      <a:pt x="11147" y="7218"/>
                    </a:cubicBezTo>
                    <a:lnTo>
                      <a:pt x="11147" y="7131"/>
                    </a:lnTo>
                    <a:close/>
                    <a:moveTo>
                      <a:pt x="2640" y="7131"/>
                    </a:moveTo>
                    <a:lnTo>
                      <a:pt x="2640" y="7348"/>
                    </a:lnTo>
                    <a:cubicBezTo>
                      <a:pt x="2640" y="7420"/>
                      <a:pt x="2659" y="7487"/>
                      <a:pt x="2688" y="7550"/>
                    </a:cubicBezTo>
                    <a:lnTo>
                      <a:pt x="2500" y="7728"/>
                    </a:lnTo>
                    <a:cubicBezTo>
                      <a:pt x="2414" y="7810"/>
                      <a:pt x="2302" y="7851"/>
                      <a:pt x="2190" y="7851"/>
                    </a:cubicBezTo>
                    <a:cubicBezTo>
                      <a:pt x="2078" y="7851"/>
                      <a:pt x="1966" y="7810"/>
                      <a:pt x="1880" y="7728"/>
                    </a:cubicBezTo>
                    <a:lnTo>
                      <a:pt x="1687" y="7550"/>
                    </a:lnTo>
                    <a:cubicBezTo>
                      <a:pt x="1721" y="7487"/>
                      <a:pt x="1740" y="7420"/>
                      <a:pt x="1740" y="7348"/>
                    </a:cubicBezTo>
                    <a:lnTo>
                      <a:pt x="1740" y="7131"/>
                    </a:lnTo>
                    <a:cubicBezTo>
                      <a:pt x="1887" y="7177"/>
                      <a:pt x="2038" y="7200"/>
                      <a:pt x="2190" y="7200"/>
                    </a:cubicBezTo>
                    <a:cubicBezTo>
                      <a:pt x="2341" y="7200"/>
                      <a:pt x="2493" y="7177"/>
                      <a:pt x="2640" y="7131"/>
                    </a:cubicBezTo>
                    <a:close/>
                    <a:moveTo>
                      <a:pt x="5724" y="6799"/>
                    </a:moveTo>
                    <a:lnTo>
                      <a:pt x="6691" y="7463"/>
                    </a:lnTo>
                    <a:lnTo>
                      <a:pt x="6176" y="7973"/>
                    </a:lnTo>
                    <a:cubicBezTo>
                      <a:pt x="6172" y="7978"/>
                      <a:pt x="6172" y="7978"/>
                      <a:pt x="6167" y="7978"/>
                    </a:cubicBezTo>
                    <a:cubicBezTo>
                      <a:pt x="6162" y="7978"/>
                      <a:pt x="6157" y="7978"/>
                      <a:pt x="6152" y="7973"/>
                    </a:cubicBezTo>
                    <a:lnTo>
                      <a:pt x="5517" y="7016"/>
                    </a:lnTo>
                    <a:lnTo>
                      <a:pt x="5724" y="6799"/>
                    </a:lnTo>
                    <a:close/>
                    <a:moveTo>
                      <a:pt x="8294" y="6804"/>
                    </a:moveTo>
                    <a:lnTo>
                      <a:pt x="8496" y="7016"/>
                    </a:lnTo>
                    <a:lnTo>
                      <a:pt x="7861" y="7973"/>
                    </a:lnTo>
                    <a:cubicBezTo>
                      <a:pt x="7861" y="7978"/>
                      <a:pt x="7856" y="7978"/>
                      <a:pt x="7851" y="7983"/>
                    </a:cubicBezTo>
                    <a:cubicBezTo>
                      <a:pt x="7846" y="7983"/>
                      <a:pt x="7841" y="7978"/>
                      <a:pt x="7836" y="7978"/>
                    </a:cubicBezTo>
                    <a:lnTo>
                      <a:pt x="7326" y="7463"/>
                    </a:lnTo>
                    <a:lnTo>
                      <a:pt x="8294" y="6804"/>
                    </a:lnTo>
                    <a:close/>
                    <a:moveTo>
                      <a:pt x="6354" y="0"/>
                    </a:moveTo>
                    <a:cubicBezTo>
                      <a:pt x="5272" y="0"/>
                      <a:pt x="4396" y="876"/>
                      <a:pt x="4396" y="1954"/>
                    </a:cubicBezTo>
                    <a:lnTo>
                      <a:pt x="4396" y="2392"/>
                    </a:lnTo>
                    <a:cubicBezTo>
                      <a:pt x="4396" y="2738"/>
                      <a:pt x="4473" y="3075"/>
                      <a:pt x="4617" y="3388"/>
                    </a:cubicBezTo>
                    <a:lnTo>
                      <a:pt x="4617" y="3850"/>
                    </a:lnTo>
                    <a:cubicBezTo>
                      <a:pt x="4613" y="4586"/>
                      <a:pt x="4935" y="5283"/>
                      <a:pt x="5493" y="5760"/>
                    </a:cubicBezTo>
                    <a:lnTo>
                      <a:pt x="5493" y="6448"/>
                    </a:lnTo>
                    <a:lnTo>
                      <a:pt x="5113" y="6852"/>
                    </a:lnTo>
                    <a:cubicBezTo>
                      <a:pt x="5070" y="6891"/>
                      <a:pt x="5050" y="6948"/>
                      <a:pt x="5055" y="7006"/>
                    </a:cubicBezTo>
                    <a:lnTo>
                      <a:pt x="3790" y="7468"/>
                    </a:lnTo>
                    <a:cubicBezTo>
                      <a:pt x="3703" y="7497"/>
                      <a:pt x="3617" y="7545"/>
                      <a:pt x="3540" y="7598"/>
                    </a:cubicBezTo>
                    <a:lnTo>
                      <a:pt x="3342" y="7502"/>
                    </a:lnTo>
                    <a:cubicBezTo>
                      <a:pt x="3929" y="7242"/>
                      <a:pt x="4117" y="6881"/>
                      <a:pt x="4122" y="6867"/>
                    </a:cubicBezTo>
                    <a:cubicBezTo>
                      <a:pt x="4151" y="6809"/>
                      <a:pt x="4151" y="6741"/>
                      <a:pt x="4122" y="6684"/>
                    </a:cubicBezTo>
                    <a:cubicBezTo>
                      <a:pt x="3973" y="6390"/>
                      <a:pt x="3958" y="5846"/>
                      <a:pt x="3944" y="5413"/>
                    </a:cubicBezTo>
                    <a:cubicBezTo>
                      <a:pt x="3939" y="5269"/>
                      <a:pt x="3934" y="5130"/>
                      <a:pt x="3925" y="5009"/>
                    </a:cubicBezTo>
                    <a:cubicBezTo>
                      <a:pt x="3852" y="4028"/>
                      <a:pt x="3107" y="3287"/>
                      <a:pt x="2188" y="3287"/>
                    </a:cubicBezTo>
                    <a:cubicBezTo>
                      <a:pt x="1264" y="3287"/>
                      <a:pt x="518" y="4028"/>
                      <a:pt x="450" y="5009"/>
                    </a:cubicBezTo>
                    <a:cubicBezTo>
                      <a:pt x="441" y="5130"/>
                      <a:pt x="436" y="5269"/>
                      <a:pt x="431" y="5413"/>
                    </a:cubicBezTo>
                    <a:cubicBezTo>
                      <a:pt x="417" y="5846"/>
                      <a:pt x="398" y="6390"/>
                      <a:pt x="248" y="6684"/>
                    </a:cubicBezTo>
                    <a:cubicBezTo>
                      <a:pt x="224" y="6741"/>
                      <a:pt x="224" y="6809"/>
                      <a:pt x="248" y="6867"/>
                    </a:cubicBezTo>
                    <a:cubicBezTo>
                      <a:pt x="258" y="6881"/>
                      <a:pt x="446" y="7242"/>
                      <a:pt x="1038" y="7497"/>
                    </a:cubicBezTo>
                    <a:lnTo>
                      <a:pt x="484" y="7776"/>
                    </a:lnTo>
                    <a:cubicBezTo>
                      <a:pt x="195" y="7920"/>
                      <a:pt x="8" y="8219"/>
                      <a:pt x="8" y="8546"/>
                    </a:cubicBezTo>
                    <a:lnTo>
                      <a:pt x="8" y="10057"/>
                    </a:lnTo>
                    <a:cubicBezTo>
                      <a:pt x="1" y="10201"/>
                      <a:pt x="108" y="10273"/>
                      <a:pt x="215" y="10273"/>
                    </a:cubicBezTo>
                    <a:cubicBezTo>
                      <a:pt x="322" y="10273"/>
                      <a:pt x="429" y="10201"/>
                      <a:pt x="422" y="10057"/>
                    </a:cubicBezTo>
                    <a:lnTo>
                      <a:pt x="422" y="8546"/>
                    </a:lnTo>
                    <a:cubicBezTo>
                      <a:pt x="417" y="8373"/>
                      <a:pt x="518" y="8219"/>
                      <a:pt x="672" y="8142"/>
                    </a:cubicBezTo>
                    <a:lnTo>
                      <a:pt x="1355" y="7800"/>
                    </a:lnTo>
                    <a:lnTo>
                      <a:pt x="1596" y="8026"/>
                    </a:lnTo>
                    <a:cubicBezTo>
                      <a:pt x="1762" y="8183"/>
                      <a:pt x="1975" y="8261"/>
                      <a:pt x="2188" y="8261"/>
                    </a:cubicBezTo>
                    <a:cubicBezTo>
                      <a:pt x="2402" y="8261"/>
                      <a:pt x="2616" y="8183"/>
                      <a:pt x="2784" y="8026"/>
                    </a:cubicBezTo>
                    <a:lnTo>
                      <a:pt x="3025" y="7800"/>
                    </a:lnTo>
                    <a:lnTo>
                      <a:pt x="3246" y="7911"/>
                    </a:lnTo>
                    <a:cubicBezTo>
                      <a:pt x="3140" y="8084"/>
                      <a:pt x="3082" y="8281"/>
                      <a:pt x="3082" y="8483"/>
                    </a:cubicBezTo>
                    <a:lnTo>
                      <a:pt x="3082" y="10057"/>
                    </a:lnTo>
                    <a:cubicBezTo>
                      <a:pt x="3090" y="10187"/>
                      <a:pt x="3188" y="10252"/>
                      <a:pt x="3287" y="10252"/>
                    </a:cubicBezTo>
                    <a:cubicBezTo>
                      <a:pt x="3386" y="10252"/>
                      <a:pt x="3484" y="10187"/>
                      <a:pt x="3491" y="10057"/>
                    </a:cubicBezTo>
                    <a:lnTo>
                      <a:pt x="3491" y="8483"/>
                    </a:lnTo>
                    <a:cubicBezTo>
                      <a:pt x="3491" y="8199"/>
                      <a:pt x="3670" y="7949"/>
                      <a:pt x="3934" y="7853"/>
                    </a:cubicBezTo>
                    <a:lnTo>
                      <a:pt x="5262" y="7372"/>
                    </a:lnTo>
                    <a:lnTo>
                      <a:pt x="5816" y="8199"/>
                    </a:lnTo>
                    <a:cubicBezTo>
                      <a:pt x="5883" y="8305"/>
                      <a:pt x="5998" y="8373"/>
                      <a:pt x="6124" y="8387"/>
                    </a:cubicBezTo>
                    <a:lnTo>
                      <a:pt x="6167" y="8387"/>
                    </a:lnTo>
                    <a:cubicBezTo>
                      <a:pt x="6282" y="8387"/>
                      <a:pt x="6388" y="8344"/>
                      <a:pt x="6470" y="8262"/>
                    </a:cubicBezTo>
                    <a:lnTo>
                      <a:pt x="6807" y="7925"/>
                    </a:lnTo>
                    <a:lnTo>
                      <a:pt x="6807" y="10057"/>
                    </a:lnTo>
                    <a:cubicBezTo>
                      <a:pt x="6800" y="10201"/>
                      <a:pt x="6905" y="10273"/>
                      <a:pt x="7011" y="10273"/>
                    </a:cubicBezTo>
                    <a:cubicBezTo>
                      <a:pt x="7117" y="10273"/>
                      <a:pt x="7223" y="10201"/>
                      <a:pt x="7216" y="10057"/>
                    </a:cubicBezTo>
                    <a:lnTo>
                      <a:pt x="7216" y="7925"/>
                    </a:lnTo>
                    <a:lnTo>
                      <a:pt x="7553" y="8262"/>
                    </a:lnTo>
                    <a:cubicBezTo>
                      <a:pt x="7634" y="8344"/>
                      <a:pt x="7740" y="8387"/>
                      <a:pt x="7856" y="8387"/>
                    </a:cubicBezTo>
                    <a:lnTo>
                      <a:pt x="7894" y="8387"/>
                    </a:lnTo>
                    <a:cubicBezTo>
                      <a:pt x="8024" y="8373"/>
                      <a:pt x="8135" y="8305"/>
                      <a:pt x="8207" y="8199"/>
                    </a:cubicBezTo>
                    <a:lnTo>
                      <a:pt x="8760" y="7372"/>
                    </a:lnTo>
                    <a:lnTo>
                      <a:pt x="10088" y="7853"/>
                    </a:lnTo>
                    <a:cubicBezTo>
                      <a:pt x="10353" y="7949"/>
                      <a:pt x="10531" y="8199"/>
                      <a:pt x="10531" y="8483"/>
                    </a:cubicBezTo>
                    <a:lnTo>
                      <a:pt x="10531" y="10062"/>
                    </a:lnTo>
                    <a:cubicBezTo>
                      <a:pt x="10538" y="10189"/>
                      <a:pt x="10637" y="10253"/>
                      <a:pt x="10736" y="10253"/>
                    </a:cubicBezTo>
                    <a:cubicBezTo>
                      <a:pt x="10834" y="10253"/>
                      <a:pt x="10933" y="10189"/>
                      <a:pt x="10940" y="10062"/>
                    </a:cubicBezTo>
                    <a:lnTo>
                      <a:pt x="10940" y="8483"/>
                    </a:lnTo>
                    <a:cubicBezTo>
                      <a:pt x="10940" y="8204"/>
                      <a:pt x="10834" y="7935"/>
                      <a:pt x="10642" y="7733"/>
                    </a:cubicBezTo>
                    <a:lnTo>
                      <a:pt x="10690" y="7718"/>
                    </a:lnTo>
                    <a:cubicBezTo>
                      <a:pt x="10757" y="7704"/>
                      <a:pt x="10820" y="7680"/>
                      <a:pt x="10882" y="7651"/>
                    </a:cubicBezTo>
                    <a:lnTo>
                      <a:pt x="11402" y="8175"/>
                    </a:lnTo>
                    <a:lnTo>
                      <a:pt x="11402" y="10062"/>
                    </a:lnTo>
                    <a:cubicBezTo>
                      <a:pt x="11409" y="10191"/>
                      <a:pt x="11509" y="10256"/>
                      <a:pt x="11609" y="10256"/>
                    </a:cubicBezTo>
                    <a:cubicBezTo>
                      <a:pt x="11709" y="10256"/>
                      <a:pt x="11809" y="10191"/>
                      <a:pt x="11816" y="10062"/>
                    </a:cubicBezTo>
                    <a:lnTo>
                      <a:pt x="11816" y="8175"/>
                    </a:lnTo>
                    <a:lnTo>
                      <a:pt x="12331" y="7656"/>
                    </a:lnTo>
                    <a:cubicBezTo>
                      <a:pt x="12360" y="7670"/>
                      <a:pt x="12388" y="7680"/>
                      <a:pt x="12422" y="7689"/>
                    </a:cubicBezTo>
                    <a:lnTo>
                      <a:pt x="13264" y="7930"/>
                    </a:lnTo>
                    <a:cubicBezTo>
                      <a:pt x="13461" y="7988"/>
                      <a:pt x="13591" y="8166"/>
                      <a:pt x="13596" y="8363"/>
                    </a:cubicBezTo>
                    <a:lnTo>
                      <a:pt x="13596" y="10062"/>
                    </a:lnTo>
                    <a:cubicBezTo>
                      <a:pt x="13587" y="10206"/>
                      <a:pt x="13692" y="10278"/>
                      <a:pt x="13799" y="10278"/>
                    </a:cubicBezTo>
                    <a:cubicBezTo>
                      <a:pt x="13905" y="10278"/>
                      <a:pt x="14012" y="10206"/>
                      <a:pt x="14005" y="10062"/>
                    </a:cubicBezTo>
                    <a:lnTo>
                      <a:pt x="14005" y="8363"/>
                    </a:lnTo>
                    <a:cubicBezTo>
                      <a:pt x="14000" y="7978"/>
                      <a:pt x="13745" y="7641"/>
                      <a:pt x="13375" y="7535"/>
                    </a:cubicBezTo>
                    <a:lnTo>
                      <a:pt x="12528" y="7295"/>
                    </a:lnTo>
                    <a:cubicBezTo>
                      <a:pt x="12489" y="7285"/>
                      <a:pt x="12465" y="7251"/>
                      <a:pt x="12465" y="7213"/>
                    </a:cubicBezTo>
                    <a:lnTo>
                      <a:pt x="12465" y="6929"/>
                    </a:lnTo>
                    <a:cubicBezTo>
                      <a:pt x="12538" y="6881"/>
                      <a:pt x="12600" y="6828"/>
                      <a:pt x="12663" y="6770"/>
                    </a:cubicBezTo>
                    <a:cubicBezTo>
                      <a:pt x="12961" y="6486"/>
                      <a:pt x="13125" y="6092"/>
                      <a:pt x="13125" y="5678"/>
                    </a:cubicBezTo>
                    <a:lnTo>
                      <a:pt x="13125" y="5288"/>
                    </a:lnTo>
                    <a:lnTo>
                      <a:pt x="13206" y="5125"/>
                    </a:lnTo>
                    <a:cubicBezTo>
                      <a:pt x="13298" y="4947"/>
                      <a:pt x="13341" y="4745"/>
                      <a:pt x="13341" y="4547"/>
                    </a:cubicBezTo>
                    <a:lnTo>
                      <a:pt x="13341" y="3489"/>
                    </a:lnTo>
                    <a:cubicBezTo>
                      <a:pt x="13341" y="3378"/>
                      <a:pt x="13250" y="3287"/>
                      <a:pt x="13139" y="3287"/>
                    </a:cubicBezTo>
                    <a:lnTo>
                      <a:pt x="11166" y="3287"/>
                    </a:lnTo>
                    <a:cubicBezTo>
                      <a:pt x="10449" y="3287"/>
                      <a:pt x="9867" y="3869"/>
                      <a:pt x="9867" y="4586"/>
                    </a:cubicBezTo>
                    <a:lnTo>
                      <a:pt x="9867" y="4595"/>
                    </a:lnTo>
                    <a:cubicBezTo>
                      <a:pt x="9867" y="4764"/>
                      <a:pt x="9906" y="4927"/>
                      <a:pt x="9983" y="5077"/>
                    </a:cubicBezTo>
                    <a:lnTo>
                      <a:pt x="10088" y="5288"/>
                    </a:lnTo>
                    <a:lnTo>
                      <a:pt x="10088" y="5620"/>
                    </a:lnTo>
                    <a:cubicBezTo>
                      <a:pt x="10084" y="6130"/>
                      <a:pt x="10329" y="6612"/>
                      <a:pt x="10743" y="6915"/>
                    </a:cubicBezTo>
                    <a:lnTo>
                      <a:pt x="10743" y="7208"/>
                    </a:lnTo>
                    <a:cubicBezTo>
                      <a:pt x="10743" y="7256"/>
                      <a:pt x="10743" y="7276"/>
                      <a:pt x="10574" y="7324"/>
                    </a:cubicBezTo>
                    <a:lnTo>
                      <a:pt x="10161" y="7444"/>
                    </a:lnTo>
                    <a:lnTo>
                      <a:pt x="8967" y="7011"/>
                    </a:lnTo>
                    <a:cubicBezTo>
                      <a:pt x="8972" y="6948"/>
                      <a:pt x="8953" y="6895"/>
                      <a:pt x="8910" y="6852"/>
                    </a:cubicBezTo>
                    <a:lnTo>
                      <a:pt x="8529" y="6453"/>
                    </a:lnTo>
                    <a:lnTo>
                      <a:pt x="8529" y="5779"/>
                    </a:lnTo>
                    <a:cubicBezTo>
                      <a:pt x="8573" y="5745"/>
                      <a:pt x="8611" y="5712"/>
                      <a:pt x="8650" y="5673"/>
                    </a:cubicBezTo>
                    <a:cubicBezTo>
                      <a:pt x="9131" y="5221"/>
                      <a:pt x="9405" y="4586"/>
                      <a:pt x="9410" y="3927"/>
                    </a:cubicBezTo>
                    <a:lnTo>
                      <a:pt x="9410" y="3388"/>
                    </a:lnTo>
                    <a:cubicBezTo>
                      <a:pt x="9554" y="3075"/>
                      <a:pt x="9626" y="2738"/>
                      <a:pt x="9626" y="2392"/>
                    </a:cubicBezTo>
                    <a:lnTo>
                      <a:pt x="9626" y="202"/>
                    </a:lnTo>
                    <a:cubicBezTo>
                      <a:pt x="9626" y="92"/>
                      <a:pt x="9535" y="0"/>
                      <a:pt x="94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37;p82"/>
              <p:cNvSpPr/>
              <p:nvPr/>
            </p:nvSpPr>
            <p:spPr>
              <a:xfrm>
                <a:off x="5665473" y="3655644"/>
                <a:ext cx="10753" cy="4490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712" extrusionOk="0">
                    <a:moveTo>
                      <a:pt x="208" y="0"/>
                    </a:moveTo>
                    <a:cubicBezTo>
                      <a:pt x="92" y="0"/>
                      <a:pt x="1" y="91"/>
                      <a:pt x="1" y="202"/>
                    </a:cubicBezTo>
                    <a:lnTo>
                      <a:pt x="1" y="1521"/>
                    </a:lnTo>
                    <a:cubicBezTo>
                      <a:pt x="8" y="1648"/>
                      <a:pt x="107" y="1712"/>
                      <a:pt x="205" y="1712"/>
                    </a:cubicBezTo>
                    <a:cubicBezTo>
                      <a:pt x="304" y="1712"/>
                      <a:pt x="403" y="1648"/>
                      <a:pt x="410" y="1521"/>
                    </a:cubicBezTo>
                    <a:lnTo>
                      <a:pt x="410" y="202"/>
                    </a:lnTo>
                    <a:cubicBezTo>
                      <a:pt x="410" y="91"/>
                      <a:pt x="318" y="0"/>
                      <a:pt x="2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638;p82"/>
              <p:cNvSpPr/>
              <p:nvPr/>
            </p:nvSpPr>
            <p:spPr>
              <a:xfrm>
                <a:off x="5470052" y="3480366"/>
                <a:ext cx="93527" cy="3128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1193" extrusionOk="0">
                    <a:moveTo>
                      <a:pt x="1414" y="0"/>
                    </a:moveTo>
                    <a:cubicBezTo>
                      <a:pt x="995" y="0"/>
                      <a:pt x="616" y="44"/>
                      <a:pt x="369" y="81"/>
                    </a:cubicBezTo>
                    <a:cubicBezTo>
                      <a:pt x="162" y="110"/>
                      <a:pt x="8" y="293"/>
                      <a:pt x="8" y="505"/>
                    </a:cubicBezTo>
                    <a:lnTo>
                      <a:pt x="8" y="976"/>
                    </a:lnTo>
                    <a:cubicBezTo>
                      <a:pt x="1" y="1121"/>
                      <a:pt x="107" y="1193"/>
                      <a:pt x="213" y="1193"/>
                    </a:cubicBezTo>
                    <a:cubicBezTo>
                      <a:pt x="318" y="1193"/>
                      <a:pt x="424" y="1121"/>
                      <a:pt x="417" y="976"/>
                    </a:cubicBezTo>
                    <a:lnTo>
                      <a:pt x="417" y="505"/>
                    </a:lnTo>
                    <a:lnTo>
                      <a:pt x="422" y="500"/>
                    </a:lnTo>
                    <a:cubicBezTo>
                      <a:pt x="417" y="495"/>
                      <a:pt x="422" y="490"/>
                      <a:pt x="431" y="486"/>
                    </a:cubicBezTo>
                    <a:cubicBezTo>
                      <a:pt x="750" y="437"/>
                      <a:pt x="1073" y="413"/>
                      <a:pt x="1395" y="413"/>
                    </a:cubicBezTo>
                    <a:cubicBezTo>
                      <a:pt x="1517" y="413"/>
                      <a:pt x="1638" y="416"/>
                      <a:pt x="1760" y="423"/>
                    </a:cubicBezTo>
                    <a:cubicBezTo>
                      <a:pt x="2399" y="466"/>
                      <a:pt x="2861" y="625"/>
                      <a:pt x="3136" y="899"/>
                    </a:cubicBezTo>
                    <a:cubicBezTo>
                      <a:pt x="3180" y="941"/>
                      <a:pt x="3228" y="959"/>
                      <a:pt x="3275" y="959"/>
                    </a:cubicBezTo>
                    <a:cubicBezTo>
                      <a:pt x="3432" y="959"/>
                      <a:pt x="3565" y="759"/>
                      <a:pt x="3424" y="611"/>
                    </a:cubicBezTo>
                    <a:cubicBezTo>
                      <a:pt x="2938" y="124"/>
                      <a:pt x="2120" y="0"/>
                      <a:pt x="14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639;p82"/>
              <p:cNvSpPr/>
              <p:nvPr/>
            </p:nvSpPr>
            <p:spPr>
              <a:xfrm>
                <a:off x="5447208" y="3667105"/>
                <a:ext cx="11147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297" extrusionOk="0">
                    <a:moveTo>
                      <a:pt x="210" y="1"/>
                    </a:moveTo>
                    <a:cubicBezTo>
                      <a:pt x="100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1" y="1225"/>
                      <a:pt x="107" y="1296"/>
                      <a:pt x="213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6" y="1"/>
                      <a:pt x="21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640;p82"/>
              <p:cNvSpPr/>
              <p:nvPr/>
            </p:nvSpPr>
            <p:spPr>
              <a:xfrm>
                <a:off x="5573546" y="3667105"/>
                <a:ext cx="11120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297" extrusionOk="0">
                    <a:moveTo>
                      <a:pt x="215" y="1"/>
                    </a:moveTo>
                    <a:cubicBezTo>
                      <a:pt x="99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0" y="1225"/>
                      <a:pt x="106" y="1296"/>
                      <a:pt x="212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5" y="1"/>
                      <a:pt x="2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Down Arrow 109"/>
            <p:cNvSpPr/>
            <p:nvPr/>
          </p:nvSpPr>
          <p:spPr>
            <a:xfrm>
              <a:off x="4269832" y="5159257"/>
              <a:ext cx="268861" cy="3110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own Arrow 110"/>
            <p:cNvSpPr/>
            <p:nvPr/>
          </p:nvSpPr>
          <p:spPr>
            <a:xfrm rot="10800000">
              <a:off x="2742184" y="6972570"/>
              <a:ext cx="268861" cy="3110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own Arrow 111"/>
            <p:cNvSpPr/>
            <p:nvPr/>
          </p:nvSpPr>
          <p:spPr>
            <a:xfrm rot="10800000">
              <a:off x="4276331" y="7004921"/>
              <a:ext cx="268861" cy="3110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oogle Shape;10607;p82"/>
            <p:cNvGrpSpPr/>
            <p:nvPr/>
          </p:nvGrpSpPr>
          <p:grpSpPr>
            <a:xfrm>
              <a:off x="2514643" y="4541227"/>
              <a:ext cx="704665" cy="569670"/>
              <a:chOff x="5332122" y="3431635"/>
              <a:chExt cx="367526" cy="269592"/>
            </a:xfrm>
          </p:grpSpPr>
          <p:sp>
            <p:nvSpPr>
              <p:cNvPr id="114" name="Google Shape;10608;p82"/>
              <p:cNvSpPr/>
              <p:nvPr/>
            </p:nvSpPr>
            <p:spPr>
              <a:xfrm>
                <a:off x="5348225" y="3547088"/>
                <a:ext cx="10753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47" extrusionOk="0">
                    <a:moveTo>
                      <a:pt x="202" y="1"/>
                    </a:moveTo>
                    <a:cubicBezTo>
                      <a:pt x="91" y="1"/>
                      <a:pt x="0" y="92"/>
                      <a:pt x="0" y="208"/>
                    </a:cubicBezTo>
                    <a:lnTo>
                      <a:pt x="0" y="1252"/>
                    </a:lnTo>
                    <a:cubicBezTo>
                      <a:pt x="5" y="1382"/>
                      <a:pt x="104" y="1447"/>
                      <a:pt x="203" y="1447"/>
                    </a:cubicBezTo>
                    <a:cubicBezTo>
                      <a:pt x="302" y="1447"/>
                      <a:pt x="402" y="1382"/>
                      <a:pt x="409" y="1252"/>
                    </a:cubicBezTo>
                    <a:lnTo>
                      <a:pt x="409" y="208"/>
                    </a:lnTo>
                    <a:cubicBezTo>
                      <a:pt x="409" y="92"/>
                      <a:pt x="318" y="1"/>
                      <a:pt x="20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609;p82"/>
              <p:cNvSpPr/>
              <p:nvPr/>
            </p:nvSpPr>
            <p:spPr>
              <a:xfrm>
                <a:off x="5343662" y="3523116"/>
                <a:ext cx="91901" cy="10338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942" extrusionOk="0">
                    <a:moveTo>
                      <a:pt x="1752" y="1"/>
                    </a:moveTo>
                    <a:cubicBezTo>
                      <a:pt x="905" y="1"/>
                      <a:pt x="280" y="689"/>
                      <a:pt x="217" y="1531"/>
                    </a:cubicBezTo>
                    <a:cubicBezTo>
                      <a:pt x="184" y="2036"/>
                      <a:pt x="217" y="2844"/>
                      <a:pt x="1" y="3282"/>
                    </a:cubicBezTo>
                    <a:cubicBezTo>
                      <a:pt x="1" y="3282"/>
                      <a:pt x="217" y="3720"/>
                      <a:pt x="1026" y="3942"/>
                    </a:cubicBezTo>
                    <a:lnTo>
                      <a:pt x="2479" y="3942"/>
                    </a:lnTo>
                    <a:cubicBezTo>
                      <a:pt x="3282" y="3725"/>
                      <a:pt x="3504" y="3287"/>
                      <a:pt x="3504" y="3287"/>
                    </a:cubicBezTo>
                    <a:cubicBezTo>
                      <a:pt x="3282" y="2849"/>
                      <a:pt x="3321" y="2036"/>
                      <a:pt x="3282" y="1531"/>
                    </a:cubicBezTo>
                    <a:cubicBezTo>
                      <a:pt x="3225" y="689"/>
                      <a:pt x="2594" y="1"/>
                      <a:pt x="1752" y="1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10;p82"/>
              <p:cNvSpPr/>
              <p:nvPr/>
            </p:nvSpPr>
            <p:spPr>
              <a:xfrm>
                <a:off x="5343662" y="3523877"/>
                <a:ext cx="45085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913" extrusionOk="0">
                    <a:moveTo>
                      <a:pt x="1464" y="1"/>
                    </a:moveTo>
                    <a:cubicBezTo>
                      <a:pt x="766" y="135"/>
                      <a:pt x="270" y="761"/>
                      <a:pt x="217" y="1502"/>
                    </a:cubicBezTo>
                    <a:cubicBezTo>
                      <a:pt x="184" y="2007"/>
                      <a:pt x="217" y="2815"/>
                      <a:pt x="1" y="3253"/>
                    </a:cubicBezTo>
                    <a:cubicBezTo>
                      <a:pt x="1" y="3253"/>
                      <a:pt x="217" y="3691"/>
                      <a:pt x="1026" y="3913"/>
                    </a:cubicBezTo>
                    <a:lnTo>
                      <a:pt x="1719" y="3913"/>
                    </a:lnTo>
                    <a:lnTo>
                      <a:pt x="1531" y="1502"/>
                    </a:lnTo>
                    <a:cubicBezTo>
                      <a:pt x="689" y="1083"/>
                      <a:pt x="862" y="256"/>
                      <a:pt x="1464" y="1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611;p82"/>
              <p:cNvSpPr/>
              <p:nvPr/>
            </p:nvSpPr>
            <p:spPr>
              <a:xfrm>
                <a:off x="5337997" y="3603504"/>
                <a:ext cx="103389" cy="91901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504" extrusionOk="0">
                    <a:moveTo>
                      <a:pt x="1309" y="1"/>
                    </a:moveTo>
                    <a:lnTo>
                      <a:pt x="1309" y="660"/>
                    </a:lnTo>
                    <a:cubicBezTo>
                      <a:pt x="1309" y="824"/>
                      <a:pt x="1218" y="973"/>
                      <a:pt x="1069" y="1050"/>
                    </a:cubicBezTo>
                    <a:lnTo>
                      <a:pt x="361" y="1406"/>
                    </a:lnTo>
                    <a:cubicBezTo>
                      <a:pt x="140" y="1516"/>
                      <a:pt x="0" y="1743"/>
                      <a:pt x="0" y="1993"/>
                    </a:cubicBezTo>
                    <a:lnTo>
                      <a:pt x="0" y="3504"/>
                    </a:lnTo>
                    <a:lnTo>
                      <a:pt x="3941" y="3504"/>
                    </a:lnTo>
                    <a:lnTo>
                      <a:pt x="3941" y="1993"/>
                    </a:lnTo>
                    <a:cubicBezTo>
                      <a:pt x="3941" y="1743"/>
                      <a:pt x="3797" y="1512"/>
                      <a:pt x="3575" y="1406"/>
                    </a:cubicBezTo>
                    <a:lnTo>
                      <a:pt x="2863" y="1050"/>
                    </a:lnTo>
                    <a:cubicBezTo>
                      <a:pt x="2719" y="973"/>
                      <a:pt x="2623" y="824"/>
                      <a:pt x="2623" y="660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612;p82"/>
              <p:cNvSpPr/>
              <p:nvPr/>
            </p:nvSpPr>
            <p:spPr>
              <a:xfrm>
                <a:off x="5337997" y="3628997"/>
                <a:ext cx="103389" cy="66408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532" extrusionOk="0">
                    <a:moveTo>
                      <a:pt x="1179" y="1"/>
                    </a:moveTo>
                    <a:cubicBezTo>
                      <a:pt x="1146" y="30"/>
                      <a:pt x="1107" y="58"/>
                      <a:pt x="1069" y="78"/>
                    </a:cubicBezTo>
                    <a:lnTo>
                      <a:pt x="361" y="434"/>
                    </a:lnTo>
                    <a:cubicBezTo>
                      <a:pt x="140" y="544"/>
                      <a:pt x="0" y="771"/>
                      <a:pt x="0" y="1021"/>
                    </a:cubicBezTo>
                    <a:lnTo>
                      <a:pt x="0" y="2532"/>
                    </a:lnTo>
                    <a:lnTo>
                      <a:pt x="3941" y="2532"/>
                    </a:lnTo>
                    <a:lnTo>
                      <a:pt x="3941" y="1021"/>
                    </a:lnTo>
                    <a:lnTo>
                      <a:pt x="3936" y="1021"/>
                    </a:lnTo>
                    <a:cubicBezTo>
                      <a:pt x="3936" y="771"/>
                      <a:pt x="3797" y="544"/>
                      <a:pt x="3575" y="434"/>
                    </a:cubicBezTo>
                    <a:lnTo>
                      <a:pt x="2868" y="78"/>
                    </a:lnTo>
                    <a:cubicBezTo>
                      <a:pt x="2830" y="58"/>
                      <a:pt x="2791" y="30"/>
                      <a:pt x="2757" y="1"/>
                    </a:cubicBezTo>
                    <a:lnTo>
                      <a:pt x="2507" y="280"/>
                    </a:lnTo>
                    <a:cubicBezTo>
                      <a:pt x="2365" y="443"/>
                      <a:pt x="2167" y="525"/>
                      <a:pt x="1968" y="525"/>
                    </a:cubicBezTo>
                    <a:cubicBezTo>
                      <a:pt x="1770" y="525"/>
                      <a:pt x="1571" y="443"/>
                      <a:pt x="1429" y="280"/>
                    </a:cubicBez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13;p82"/>
              <p:cNvSpPr/>
              <p:nvPr/>
            </p:nvSpPr>
            <p:spPr>
              <a:xfrm>
                <a:off x="5355280" y="3558550"/>
                <a:ext cx="68795" cy="56468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153" extrusionOk="0">
                    <a:moveTo>
                      <a:pt x="1003" y="0"/>
                    </a:moveTo>
                    <a:cubicBezTo>
                      <a:pt x="920" y="0"/>
                      <a:pt x="845" y="47"/>
                      <a:pt x="809" y="127"/>
                    </a:cubicBezTo>
                    <a:cubicBezTo>
                      <a:pt x="737" y="276"/>
                      <a:pt x="636" y="411"/>
                      <a:pt x="511" y="521"/>
                    </a:cubicBezTo>
                    <a:cubicBezTo>
                      <a:pt x="462" y="565"/>
                      <a:pt x="410" y="603"/>
                      <a:pt x="357" y="642"/>
                    </a:cubicBezTo>
                    <a:cubicBezTo>
                      <a:pt x="92" y="825"/>
                      <a:pt x="1" y="1171"/>
                      <a:pt x="150" y="1460"/>
                    </a:cubicBezTo>
                    <a:cubicBezTo>
                      <a:pt x="376" y="1888"/>
                      <a:pt x="823" y="2153"/>
                      <a:pt x="1309" y="2153"/>
                    </a:cubicBezTo>
                    <a:cubicBezTo>
                      <a:pt x="1993" y="2153"/>
                      <a:pt x="2565" y="1623"/>
                      <a:pt x="2618" y="940"/>
                    </a:cubicBezTo>
                    <a:cubicBezTo>
                      <a:pt x="2623" y="873"/>
                      <a:pt x="2594" y="810"/>
                      <a:pt x="2541" y="767"/>
                    </a:cubicBezTo>
                    <a:cubicBezTo>
                      <a:pt x="2108" y="406"/>
                      <a:pt x="1603" y="146"/>
                      <a:pt x="1054" y="7"/>
                    </a:cubicBezTo>
                    <a:cubicBezTo>
                      <a:pt x="1037" y="2"/>
                      <a:pt x="1020" y="0"/>
                      <a:pt x="1003" y="0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614;p82"/>
              <p:cNvSpPr/>
              <p:nvPr/>
            </p:nvSpPr>
            <p:spPr>
              <a:xfrm>
                <a:off x="5355543" y="3558550"/>
                <a:ext cx="68532" cy="559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2134" extrusionOk="0">
                    <a:moveTo>
                      <a:pt x="993" y="0"/>
                    </a:moveTo>
                    <a:cubicBezTo>
                      <a:pt x="910" y="0"/>
                      <a:pt x="835" y="47"/>
                      <a:pt x="799" y="127"/>
                    </a:cubicBezTo>
                    <a:cubicBezTo>
                      <a:pt x="746" y="233"/>
                      <a:pt x="679" y="329"/>
                      <a:pt x="597" y="420"/>
                    </a:cubicBezTo>
                    <a:cubicBezTo>
                      <a:pt x="568" y="454"/>
                      <a:pt x="534" y="488"/>
                      <a:pt x="501" y="521"/>
                    </a:cubicBezTo>
                    <a:cubicBezTo>
                      <a:pt x="452" y="560"/>
                      <a:pt x="404" y="598"/>
                      <a:pt x="351" y="637"/>
                    </a:cubicBezTo>
                    <a:cubicBezTo>
                      <a:pt x="43" y="849"/>
                      <a:pt x="0" y="1243"/>
                      <a:pt x="188" y="1537"/>
                    </a:cubicBezTo>
                    <a:cubicBezTo>
                      <a:pt x="390" y="1859"/>
                      <a:pt x="722" y="2076"/>
                      <a:pt x="1097" y="2133"/>
                    </a:cubicBezTo>
                    <a:cubicBezTo>
                      <a:pt x="837" y="1951"/>
                      <a:pt x="640" y="1710"/>
                      <a:pt x="640" y="1277"/>
                    </a:cubicBezTo>
                    <a:lnTo>
                      <a:pt x="640" y="1109"/>
                    </a:lnTo>
                    <a:cubicBezTo>
                      <a:pt x="693" y="1070"/>
                      <a:pt x="741" y="1032"/>
                      <a:pt x="789" y="988"/>
                    </a:cubicBezTo>
                    <a:cubicBezTo>
                      <a:pt x="914" y="878"/>
                      <a:pt x="1015" y="752"/>
                      <a:pt x="1107" y="618"/>
                    </a:cubicBezTo>
                    <a:cubicBezTo>
                      <a:pt x="1521" y="748"/>
                      <a:pt x="1910" y="959"/>
                      <a:pt x="2247" y="1238"/>
                    </a:cubicBezTo>
                    <a:cubicBezTo>
                      <a:pt x="2291" y="1272"/>
                      <a:pt x="2348" y="1325"/>
                      <a:pt x="2469" y="1441"/>
                    </a:cubicBezTo>
                    <a:cubicBezTo>
                      <a:pt x="2546" y="1320"/>
                      <a:pt x="2598" y="1080"/>
                      <a:pt x="2608" y="940"/>
                    </a:cubicBezTo>
                    <a:cubicBezTo>
                      <a:pt x="2613" y="873"/>
                      <a:pt x="2584" y="810"/>
                      <a:pt x="2531" y="767"/>
                    </a:cubicBezTo>
                    <a:cubicBezTo>
                      <a:pt x="2098" y="406"/>
                      <a:pt x="1593" y="146"/>
                      <a:pt x="1044" y="7"/>
                    </a:cubicBezTo>
                    <a:cubicBezTo>
                      <a:pt x="1027" y="2"/>
                      <a:pt x="1010" y="0"/>
                      <a:pt x="993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615;p82"/>
              <p:cNvSpPr/>
              <p:nvPr/>
            </p:nvSpPr>
            <p:spPr>
              <a:xfrm>
                <a:off x="5337865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135" y="0"/>
                    </a:moveTo>
                    <a:cubicBezTo>
                      <a:pt x="49" y="111"/>
                      <a:pt x="1" y="250"/>
                      <a:pt x="1" y="395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804"/>
                    </a:lnTo>
                    <a:cubicBezTo>
                      <a:pt x="876" y="669"/>
                      <a:pt x="814" y="544"/>
                      <a:pt x="713" y="46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616;p82"/>
              <p:cNvSpPr/>
              <p:nvPr/>
            </p:nvSpPr>
            <p:spPr>
              <a:xfrm>
                <a:off x="5418253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742" y="0"/>
                    </a:moveTo>
                    <a:lnTo>
                      <a:pt x="164" y="462"/>
                    </a:lnTo>
                    <a:cubicBezTo>
                      <a:pt x="63" y="544"/>
                      <a:pt x="1" y="669"/>
                      <a:pt x="1" y="804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395"/>
                    </a:lnTo>
                    <a:cubicBezTo>
                      <a:pt x="876" y="250"/>
                      <a:pt x="828" y="111"/>
                      <a:pt x="742" y="0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617;p82"/>
              <p:cNvSpPr/>
              <p:nvPr/>
            </p:nvSpPr>
            <p:spPr>
              <a:xfrm>
                <a:off x="5596206" y="3528939"/>
                <a:ext cx="28798" cy="6310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406" extrusionOk="0">
                    <a:moveTo>
                      <a:pt x="655" y="0"/>
                    </a:moveTo>
                    <a:cubicBezTo>
                      <a:pt x="294" y="0"/>
                      <a:pt x="0" y="292"/>
                      <a:pt x="0" y="654"/>
                    </a:cubicBezTo>
                    <a:lnTo>
                      <a:pt x="0" y="808"/>
                    </a:lnTo>
                    <a:cubicBezTo>
                      <a:pt x="0" y="996"/>
                      <a:pt x="29" y="1184"/>
                      <a:pt x="92" y="1362"/>
                    </a:cubicBezTo>
                    <a:lnTo>
                      <a:pt x="438" y="2406"/>
                    </a:lnTo>
                    <a:lnTo>
                      <a:pt x="1097" y="2406"/>
                    </a:lnTo>
                    <a:lnTo>
                      <a:pt x="1097" y="0"/>
                    </a:lnTo>
                    <a:lnTo>
                      <a:pt x="664" y="0"/>
                    </a:lnTo>
                    <a:cubicBezTo>
                      <a:pt x="661" y="0"/>
                      <a:pt x="658" y="0"/>
                      <a:pt x="655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618;p82"/>
              <p:cNvSpPr/>
              <p:nvPr/>
            </p:nvSpPr>
            <p:spPr>
              <a:xfrm>
                <a:off x="5607799" y="3523116"/>
                <a:ext cx="68952" cy="68926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8" extrusionOk="0">
                    <a:moveTo>
                      <a:pt x="655" y="1"/>
                    </a:moveTo>
                    <a:cubicBezTo>
                      <a:pt x="294" y="1"/>
                      <a:pt x="1" y="294"/>
                      <a:pt x="1" y="660"/>
                    </a:cubicBezTo>
                    <a:cubicBezTo>
                      <a:pt x="1" y="901"/>
                      <a:pt x="193" y="1093"/>
                      <a:pt x="439" y="1098"/>
                    </a:cubicBezTo>
                    <a:lnTo>
                      <a:pt x="2190" y="2628"/>
                    </a:lnTo>
                    <a:lnTo>
                      <a:pt x="2575" y="1271"/>
                    </a:lnTo>
                    <a:cubicBezTo>
                      <a:pt x="2609" y="1156"/>
                      <a:pt x="2628" y="1035"/>
                      <a:pt x="2628" y="910"/>
                    </a:cubicBez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619;p82"/>
              <p:cNvSpPr/>
              <p:nvPr/>
            </p:nvSpPr>
            <p:spPr>
              <a:xfrm>
                <a:off x="5619286" y="3609195"/>
                <a:ext cx="34489" cy="344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4" extrusionOk="0">
                    <a:moveTo>
                      <a:pt x="1" y="0"/>
                    </a:moveTo>
                    <a:lnTo>
                      <a:pt x="1" y="1314"/>
                    </a:lnTo>
                    <a:lnTo>
                      <a:pt x="1314" y="1314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620;p82"/>
              <p:cNvSpPr/>
              <p:nvPr/>
            </p:nvSpPr>
            <p:spPr>
              <a:xfrm>
                <a:off x="5579027" y="3623201"/>
                <a:ext cx="114876" cy="72204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2753" extrusionOk="0">
                    <a:moveTo>
                      <a:pt x="1536" y="0"/>
                    </a:moveTo>
                    <a:lnTo>
                      <a:pt x="477" y="304"/>
                    </a:lnTo>
                    <a:cubicBezTo>
                      <a:pt x="193" y="381"/>
                      <a:pt x="1" y="640"/>
                      <a:pt x="1" y="934"/>
                    </a:cubicBezTo>
                    <a:lnTo>
                      <a:pt x="1" y="2753"/>
                    </a:lnTo>
                    <a:lnTo>
                      <a:pt x="4379" y="2753"/>
                    </a:lnTo>
                    <a:lnTo>
                      <a:pt x="4379" y="934"/>
                    </a:lnTo>
                    <a:cubicBezTo>
                      <a:pt x="4379" y="640"/>
                      <a:pt x="4187" y="381"/>
                      <a:pt x="3903" y="304"/>
                    </a:cubicBezTo>
                    <a:lnTo>
                      <a:pt x="2849" y="0"/>
                    </a:lnTo>
                    <a:lnTo>
                      <a:pt x="2190" y="785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621;p82"/>
              <p:cNvSpPr/>
              <p:nvPr/>
            </p:nvSpPr>
            <p:spPr>
              <a:xfrm>
                <a:off x="5602003" y="3551888"/>
                <a:ext cx="68926" cy="6313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407" extrusionOk="0">
                    <a:moveTo>
                      <a:pt x="843" y="1"/>
                    </a:moveTo>
                    <a:cubicBezTo>
                      <a:pt x="722" y="1"/>
                      <a:pt x="612" y="44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820"/>
                      <a:pt x="588" y="2407"/>
                      <a:pt x="1314" y="2407"/>
                    </a:cubicBezTo>
                    <a:cubicBezTo>
                      <a:pt x="2041" y="2407"/>
                      <a:pt x="2628" y="1820"/>
                      <a:pt x="2628" y="1093"/>
                    </a:cubicBezTo>
                    <a:lnTo>
                      <a:pt x="2628" y="814"/>
                    </a:lnTo>
                    <a:cubicBezTo>
                      <a:pt x="2628" y="698"/>
                      <a:pt x="2584" y="588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622;p82"/>
              <p:cNvSpPr/>
              <p:nvPr/>
            </p:nvSpPr>
            <p:spPr>
              <a:xfrm>
                <a:off x="5602003" y="3551888"/>
                <a:ext cx="68795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54" extrusionOk="0">
                    <a:moveTo>
                      <a:pt x="826" y="0"/>
                    </a:moveTo>
                    <a:cubicBezTo>
                      <a:pt x="712" y="0"/>
                      <a:pt x="608" y="48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680"/>
                      <a:pt x="385" y="2195"/>
                      <a:pt x="948" y="2354"/>
                    </a:cubicBezTo>
                    <a:cubicBezTo>
                      <a:pt x="761" y="2123"/>
                      <a:pt x="655" y="1834"/>
                      <a:pt x="655" y="1531"/>
                    </a:cubicBezTo>
                    <a:lnTo>
                      <a:pt x="655" y="1093"/>
                    </a:lnTo>
                    <a:lnTo>
                      <a:pt x="660" y="1093"/>
                    </a:lnTo>
                    <a:cubicBezTo>
                      <a:pt x="655" y="851"/>
                      <a:pt x="857" y="654"/>
                      <a:pt x="1096" y="654"/>
                    </a:cubicBezTo>
                    <a:cubicBezTo>
                      <a:pt x="1105" y="654"/>
                      <a:pt x="1113" y="655"/>
                      <a:pt x="1122" y="655"/>
                    </a:cubicBezTo>
                    <a:cubicBezTo>
                      <a:pt x="1564" y="684"/>
                      <a:pt x="2219" y="756"/>
                      <a:pt x="2623" y="954"/>
                    </a:cubicBezTo>
                    <a:cubicBezTo>
                      <a:pt x="2608" y="857"/>
                      <a:pt x="2570" y="569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ubicBezTo>
                      <a:pt x="837" y="1"/>
                      <a:pt x="832" y="0"/>
                      <a:pt x="82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623;p82"/>
              <p:cNvSpPr/>
              <p:nvPr/>
            </p:nvSpPr>
            <p:spPr>
              <a:xfrm>
                <a:off x="5670902" y="3637835"/>
                <a:ext cx="23002" cy="5756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195" extrusionOk="0">
                    <a:moveTo>
                      <a:pt x="756" y="1"/>
                    </a:moveTo>
                    <a:lnTo>
                      <a:pt x="193" y="564"/>
                    </a:lnTo>
                    <a:cubicBezTo>
                      <a:pt x="68" y="684"/>
                      <a:pt x="1" y="852"/>
                      <a:pt x="1" y="1025"/>
                    </a:cubicBezTo>
                    <a:lnTo>
                      <a:pt x="1" y="2195"/>
                    </a:lnTo>
                    <a:lnTo>
                      <a:pt x="876" y="2195"/>
                    </a:lnTo>
                    <a:lnTo>
                      <a:pt x="876" y="376"/>
                    </a:lnTo>
                    <a:cubicBezTo>
                      <a:pt x="876" y="241"/>
                      <a:pt x="833" y="111"/>
                      <a:pt x="756" y="1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624;p82"/>
              <p:cNvSpPr/>
              <p:nvPr/>
            </p:nvSpPr>
            <p:spPr>
              <a:xfrm>
                <a:off x="5418253" y="3614991"/>
                <a:ext cx="195395" cy="80414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3066" extrusionOk="0">
                    <a:moveTo>
                      <a:pt x="2411" y="1"/>
                    </a:moveTo>
                    <a:lnTo>
                      <a:pt x="578" y="669"/>
                    </a:lnTo>
                    <a:cubicBezTo>
                      <a:pt x="232" y="795"/>
                      <a:pt x="1" y="1122"/>
                      <a:pt x="1" y="1492"/>
                    </a:cubicBezTo>
                    <a:lnTo>
                      <a:pt x="1" y="3066"/>
                    </a:lnTo>
                    <a:lnTo>
                      <a:pt x="7449" y="3066"/>
                    </a:lnTo>
                    <a:lnTo>
                      <a:pt x="7449" y="1492"/>
                    </a:lnTo>
                    <a:cubicBezTo>
                      <a:pt x="7444" y="1122"/>
                      <a:pt x="7213" y="790"/>
                      <a:pt x="6867" y="669"/>
                    </a:cubicBezTo>
                    <a:lnTo>
                      <a:pt x="5038" y="1"/>
                    </a:lnTo>
                    <a:lnTo>
                      <a:pt x="3725" y="439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A3B2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625;p82"/>
              <p:cNvSpPr/>
              <p:nvPr/>
            </p:nvSpPr>
            <p:spPr>
              <a:xfrm>
                <a:off x="5578896" y="3638465"/>
                <a:ext cx="34620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2171" extrusionOk="0">
                    <a:moveTo>
                      <a:pt x="1084" y="1"/>
                    </a:moveTo>
                    <a:lnTo>
                      <a:pt x="261" y="819"/>
                    </a:lnTo>
                    <a:cubicBezTo>
                      <a:pt x="97" y="982"/>
                      <a:pt x="1" y="1208"/>
                      <a:pt x="6" y="1439"/>
                    </a:cubicBezTo>
                    <a:lnTo>
                      <a:pt x="6" y="2171"/>
                    </a:lnTo>
                    <a:lnTo>
                      <a:pt x="1319" y="2171"/>
                    </a:lnTo>
                    <a:lnTo>
                      <a:pt x="1319" y="597"/>
                    </a:lnTo>
                    <a:cubicBezTo>
                      <a:pt x="1315" y="371"/>
                      <a:pt x="1233" y="159"/>
                      <a:pt x="1084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626;p82"/>
              <p:cNvSpPr/>
              <p:nvPr/>
            </p:nvSpPr>
            <p:spPr>
              <a:xfrm>
                <a:off x="5452716" y="3436933"/>
                <a:ext cx="126338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3509" extrusionOk="0">
                    <a:moveTo>
                      <a:pt x="1752" y="0"/>
                    </a:moveTo>
                    <a:cubicBezTo>
                      <a:pt x="785" y="0"/>
                      <a:pt x="0" y="785"/>
                      <a:pt x="0" y="1752"/>
                    </a:cubicBezTo>
                    <a:lnTo>
                      <a:pt x="0" y="2271"/>
                    </a:lnTo>
                    <a:cubicBezTo>
                      <a:pt x="0" y="2507"/>
                      <a:pt x="39" y="2743"/>
                      <a:pt x="111" y="2964"/>
                    </a:cubicBezTo>
                    <a:lnTo>
                      <a:pt x="188" y="3181"/>
                    </a:lnTo>
                    <a:cubicBezTo>
                      <a:pt x="207" y="3248"/>
                      <a:pt x="217" y="3320"/>
                      <a:pt x="222" y="3393"/>
                    </a:cubicBezTo>
                    <a:lnTo>
                      <a:pt x="222" y="3508"/>
                    </a:lnTo>
                    <a:lnTo>
                      <a:pt x="4600" y="3508"/>
                    </a:lnTo>
                    <a:lnTo>
                      <a:pt x="4600" y="3393"/>
                    </a:lnTo>
                    <a:cubicBezTo>
                      <a:pt x="4600" y="3320"/>
                      <a:pt x="4610" y="3253"/>
                      <a:pt x="4634" y="3186"/>
                    </a:cubicBezTo>
                    <a:lnTo>
                      <a:pt x="4706" y="2969"/>
                    </a:lnTo>
                    <a:cubicBezTo>
                      <a:pt x="4778" y="2743"/>
                      <a:pt x="4817" y="2512"/>
                      <a:pt x="4817" y="2276"/>
                    </a:cubicBezTo>
                    <a:lnTo>
                      <a:pt x="4817" y="438"/>
                    </a:lnTo>
                    <a:cubicBezTo>
                      <a:pt x="4817" y="198"/>
                      <a:pt x="4619" y="0"/>
                      <a:pt x="4379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627;p82"/>
              <p:cNvSpPr/>
              <p:nvPr/>
            </p:nvSpPr>
            <p:spPr>
              <a:xfrm>
                <a:off x="5481356" y="3436933"/>
                <a:ext cx="97697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509" extrusionOk="0">
                    <a:moveTo>
                      <a:pt x="891" y="0"/>
                    </a:moveTo>
                    <a:cubicBezTo>
                      <a:pt x="400" y="0"/>
                      <a:pt x="0" y="400"/>
                      <a:pt x="5" y="890"/>
                    </a:cubicBezTo>
                    <a:cubicBezTo>
                      <a:pt x="5" y="1381"/>
                      <a:pt x="400" y="1781"/>
                      <a:pt x="891" y="1781"/>
                    </a:cubicBezTo>
                    <a:lnTo>
                      <a:pt x="1011" y="1781"/>
                    </a:lnTo>
                    <a:lnTo>
                      <a:pt x="1073" y="3508"/>
                    </a:lnTo>
                    <a:lnTo>
                      <a:pt x="3503" y="3508"/>
                    </a:lnTo>
                    <a:lnTo>
                      <a:pt x="3503" y="3393"/>
                    </a:lnTo>
                    <a:cubicBezTo>
                      <a:pt x="3503" y="3320"/>
                      <a:pt x="3513" y="3253"/>
                      <a:pt x="3537" y="3186"/>
                    </a:cubicBezTo>
                    <a:lnTo>
                      <a:pt x="3609" y="2969"/>
                    </a:lnTo>
                    <a:cubicBezTo>
                      <a:pt x="3686" y="2743"/>
                      <a:pt x="3725" y="2512"/>
                      <a:pt x="3725" y="2276"/>
                    </a:cubicBezTo>
                    <a:lnTo>
                      <a:pt x="3725" y="438"/>
                    </a:lnTo>
                    <a:cubicBezTo>
                      <a:pt x="3725" y="198"/>
                      <a:pt x="3527" y="0"/>
                      <a:pt x="3287" y="0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628;p82"/>
              <p:cNvSpPr/>
              <p:nvPr/>
            </p:nvSpPr>
            <p:spPr>
              <a:xfrm>
                <a:off x="5481356" y="3574732"/>
                <a:ext cx="68926" cy="51773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2628" y="197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629;p82"/>
              <p:cNvSpPr/>
              <p:nvPr/>
            </p:nvSpPr>
            <p:spPr>
              <a:xfrm>
                <a:off x="5481487" y="3574863"/>
                <a:ext cx="68795" cy="344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1312" extrusionOk="0">
                    <a:moveTo>
                      <a:pt x="0" y="1"/>
                    </a:moveTo>
                    <a:lnTo>
                      <a:pt x="0" y="987"/>
                    </a:lnTo>
                    <a:cubicBezTo>
                      <a:pt x="412" y="1203"/>
                      <a:pt x="862" y="1312"/>
                      <a:pt x="1311" y="1312"/>
                    </a:cubicBezTo>
                    <a:cubicBezTo>
                      <a:pt x="1761" y="1312"/>
                      <a:pt x="2211" y="1203"/>
                      <a:pt x="2623" y="987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630;p82"/>
              <p:cNvSpPr/>
              <p:nvPr/>
            </p:nvSpPr>
            <p:spPr>
              <a:xfrm>
                <a:off x="5470000" y="3605445"/>
                <a:ext cx="45951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66" extrusionOk="0">
                    <a:moveTo>
                      <a:pt x="387" y="1"/>
                    </a:moveTo>
                    <a:cubicBezTo>
                      <a:pt x="306" y="1"/>
                      <a:pt x="227" y="46"/>
                      <a:pt x="188" y="124"/>
                    </a:cubicBezTo>
                    <a:lnTo>
                      <a:pt x="0" y="523"/>
                    </a:lnTo>
                    <a:lnTo>
                      <a:pt x="722" y="1481"/>
                    </a:lnTo>
                    <a:cubicBezTo>
                      <a:pt x="767" y="1536"/>
                      <a:pt x="832" y="1565"/>
                      <a:pt x="897" y="1565"/>
                    </a:cubicBezTo>
                    <a:cubicBezTo>
                      <a:pt x="953" y="1565"/>
                      <a:pt x="1008" y="1544"/>
                      <a:pt x="1049" y="1500"/>
                    </a:cubicBezTo>
                    <a:lnTo>
                      <a:pt x="1752" y="803"/>
                    </a:lnTo>
                    <a:lnTo>
                      <a:pt x="501" y="33"/>
                    </a:lnTo>
                    <a:cubicBezTo>
                      <a:pt x="465" y="11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631;p82"/>
              <p:cNvSpPr/>
              <p:nvPr/>
            </p:nvSpPr>
            <p:spPr>
              <a:xfrm>
                <a:off x="5515924" y="3605445"/>
                <a:ext cx="45846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566" extrusionOk="0">
                    <a:moveTo>
                      <a:pt x="1361" y="1"/>
                    </a:moveTo>
                    <a:cubicBezTo>
                      <a:pt x="1322" y="1"/>
                      <a:pt x="1283" y="11"/>
                      <a:pt x="1247" y="33"/>
                    </a:cubicBezTo>
                    <a:lnTo>
                      <a:pt x="1" y="803"/>
                    </a:lnTo>
                    <a:lnTo>
                      <a:pt x="699" y="1500"/>
                    </a:lnTo>
                    <a:cubicBezTo>
                      <a:pt x="740" y="1544"/>
                      <a:pt x="795" y="1565"/>
                      <a:pt x="850" y="1565"/>
                    </a:cubicBezTo>
                    <a:cubicBezTo>
                      <a:pt x="916" y="1565"/>
                      <a:pt x="981" y="1536"/>
                      <a:pt x="1026" y="1481"/>
                    </a:cubicBezTo>
                    <a:lnTo>
                      <a:pt x="1748" y="523"/>
                    </a:lnTo>
                    <a:lnTo>
                      <a:pt x="1560" y="124"/>
                    </a:lnTo>
                    <a:cubicBezTo>
                      <a:pt x="1521" y="46"/>
                      <a:pt x="1442" y="1"/>
                      <a:pt x="1361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632;p82"/>
              <p:cNvSpPr/>
              <p:nvPr/>
            </p:nvSpPr>
            <p:spPr>
              <a:xfrm>
                <a:off x="5458512" y="3483565"/>
                <a:ext cx="114876" cy="10847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4136" extrusionOk="0">
                    <a:moveTo>
                      <a:pt x="1862" y="1"/>
                    </a:moveTo>
                    <a:cubicBezTo>
                      <a:pt x="1175" y="1"/>
                      <a:pt x="655" y="195"/>
                      <a:pt x="655" y="195"/>
                    </a:cubicBezTo>
                    <a:lnTo>
                      <a:pt x="655" y="941"/>
                    </a:lnTo>
                    <a:cubicBezTo>
                      <a:pt x="655" y="1162"/>
                      <a:pt x="544" y="1364"/>
                      <a:pt x="361" y="1489"/>
                    </a:cubicBezTo>
                    <a:lnTo>
                      <a:pt x="1" y="1730"/>
                    </a:lnTo>
                    <a:lnTo>
                      <a:pt x="1" y="1942"/>
                    </a:lnTo>
                    <a:cubicBezTo>
                      <a:pt x="1" y="3154"/>
                      <a:pt x="977" y="4131"/>
                      <a:pt x="2190" y="4136"/>
                    </a:cubicBezTo>
                    <a:cubicBezTo>
                      <a:pt x="3398" y="4136"/>
                      <a:pt x="4379" y="3154"/>
                      <a:pt x="4379" y="1947"/>
                    </a:cubicBezTo>
                    <a:lnTo>
                      <a:pt x="4379" y="1725"/>
                    </a:lnTo>
                    <a:lnTo>
                      <a:pt x="4014" y="1485"/>
                    </a:lnTo>
                    <a:cubicBezTo>
                      <a:pt x="3831" y="1364"/>
                      <a:pt x="3720" y="1157"/>
                      <a:pt x="3725" y="941"/>
                    </a:cubicBezTo>
                    <a:lnTo>
                      <a:pt x="3725" y="633"/>
                    </a:lnTo>
                    <a:cubicBezTo>
                      <a:pt x="3125" y="136"/>
                      <a:pt x="2436" y="1"/>
                      <a:pt x="1862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633;p82"/>
              <p:cNvSpPr/>
              <p:nvPr/>
            </p:nvSpPr>
            <p:spPr>
              <a:xfrm>
                <a:off x="5418253" y="3638465"/>
                <a:ext cx="34489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171" extrusionOk="0">
                    <a:moveTo>
                      <a:pt x="236" y="1"/>
                    </a:moveTo>
                    <a:cubicBezTo>
                      <a:pt x="87" y="159"/>
                      <a:pt x="1" y="371"/>
                      <a:pt x="1" y="597"/>
                    </a:cubicBezTo>
                    <a:lnTo>
                      <a:pt x="1" y="2171"/>
                    </a:lnTo>
                    <a:lnTo>
                      <a:pt x="1314" y="2171"/>
                    </a:lnTo>
                    <a:lnTo>
                      <a:pt x="1314" y="1439"/>
                    </a:lnTo>
                    <a:cubicBezTo>
                      <a:pt x="1314" y="1208"/>
                      <a:pt x="1218" y="982"/>
                      <a:pt x="1054" y="819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634;p82"/>
              <p:cNvSpPr/>
              <p:nvPr/>
            </p:nvSpPr>
            <p:spPr>
              <a:xfrm>
                <a:off x="5458381" y="3483513"/>
                <a:ext cx="97697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119" extrusionOk="0">
                    <a:moveTo>
                      <a:pt x="1869" y="1"/>
                    </a:moveTo>
                    <a:cubicBezTo>
                      <a:pt x="1182" y="1"/>
                      <a:pt x="660" y="197"/>
                      <a:pt x="660" y="197"/>
                    </a:cubicBezTo>
                    <a:lnTo>
                      <a:pt x="660" y="938"/>
                    </a:lnTo>
                    <a:cubicBezTo>
                      <a:pt x="660" y="1159"/>
                      <a:pt x="549" y="1366"/>
                      <a:pt x="366" y="1487"/>
                    </a:cubicBezTo>
                    <a:lnTo>
                      <a:pt x="1" y="1727"/>
                    </a:lnTo>
                    <a:lnTo>
                      <a:pt x="1" y="1949"/>
                    </a:lnTo>
                    <a:cubicBezTo>
                      <a:pt x="1" y="3055"/>
                      <a:pt x="828" y="3984"/>
                      <a:pt x="1925" y="4119"/>
                    </a:cubicBezTo>
                    <a:cubicBezTo>
                      <a:pt x="1531" y="3710"/>
                      <a:pt x="1314" y="3171"/>
                      <a:pt x="1314" y="2603"/>
                    </a:cubicBezTo>
                    <a:lnTo>
                      <a:pt x="1314" y="1159"/>
                    </a:lnTo>
                    <a:cubicBezTo>
                      <a:pt x="1314" y="938"/>
                      <a:pt x="1483" y="750"/>
                      <a:pt x="1704" y="722"/>
                    </a:cubicBezTo>
                    <a:cubicBezTo>
                      <a:pt x="1874" y="701"/>
                      <a:pt x="2090" y="683"/>
                      <a:pt x="2329" y="683"/>
                    </a:cubicBezTo>
                    <a:cubicBezTo>
                      <a:pt x="2760" y="683"/>
                      <a:pt x="3267" y="740"/>
                      <a:pt x="3725" y="938"/>
                    </a:cubicBezTo>
                    <a:lnTo>
                      <a:pt x="3725" y="635"/>
                    </a:lnTo>
                    <a:cubicBezTo>
                      <a:pt x="3128" y="137"/>
                      <a:pt x="2441" y="1"/>
                      <a:pt x="1869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635;p82"/>
              <p:cNvSpPr/>
              <p:nvPr/>
            </p:nvSpPr>
            <p:spPr>
              <a:xfrm>
                <a:off x="5612362" y="3546459"/>
                <a:ext cx="48600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622" extrusionOk="0">
                    <a:moveTo>
                      <a:pt x="260" y="1"/>
                    </a:moveTo>
                    <a:cubicBezTo>
                      <a:pt x="0" y="15"/>
                      <a:pt x="0" y="395"/>
                      <a:pt x="260" y="410"/>
                    </a:cubicBezTo>
                    <a:cubicBezTo>
                      <a:pt x="491" y="415"/>
                      <a:pt x="1160" y="444"/>
                      <a:pt x="1482" y="607"/>
                    </a:cubicBezTo>
                    <a:cubicBezTo>
                      <a:pt x="1509" y="617"/>
                      <a:pt x="1536" y="622"/>
                      <a:pt x="1560" y="622"/>
                    </a:cubicBezTo>
                    <a:cubicBezTo>
                      <a:pt x="1750" y="622"/>
                      <a:pt x="1852" y="356"/>
                      <a:pt x="1665" y="241"/>
                    </a:cubicBezTo>
                    <a:cubicBezTo>
                      <a:pt x="1189" y="1"/>
                      <a:pt x="298" y="1"/>
                      <a:pt x="26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636;p82"/>
              <p:cNvSpPr/>
              <p:nvPr/>
            </p:nvSpPr>
            <p:spPr>
              <a:xfrm>
                <a:off x="5332122" y="3431635"/>
                <a:ext cx="367526" cy="269592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10279" extrusionOk="0">
                    <a:moveTo>
                      <a:pt x="9213" y="409"/>
                    </a:moveTo>
                    <a:lnTo>
                      <a:pt x="9213" y="2392"/>
                    </a:lnTo>
                    <a:cubicBezTo>
                      <a:pt x="9213" y="2690"/>
                      <a:pt x="9145" y="2983"/>
                      <a:pt x="9015" y="3253"/>
                    </a:cubicBezTo>
                    <a:cubicBezTo>
                      <a:pt x="9001" y="3282"/>
                      <a:pt x="8996" y="3311"/>
                      <a:pt x="8996" y="3344"/>
                    </a:cubicBezTo>
                    <a:lnTo>
                      <a:pt x="8996" y="3927"/>
                    </a:lnTo>
                    <a:cubicBezTo>
                      <a:pt x="8996" y="4475"/>
                      <a:pt x="8770" y="5000"/>
                      <a:pt x="8366" y="5375"/>
                    </a:cubicBezTo>
                    <a:cubicBezTo>
                      <a:pt x="8318" y="5423"/>
                      <a:pt x="8265" y="5466"/>
                      <a:pt x="8207" y="5510"/>
                    </a:cubicBezTo>
                    <a:cubicBezTo>
                      <a:pt x="7864" y="5770"/>
                      <a:pt x="7447" y="5909"/>
                      <a:pt x="7015" y="5909"/>
                    </a:cubicBezTo>
                    <a:cubicBezTo>
                      <a:pt x="6968" y="5909"/>
                      <a:pt x="6921" y="5908"/>
                      <a:pt x="6874" y="5904"/>
                    </a:cubicBezTo>
                    <a:cubicBezTo>
                      <a:pt x="5840" y="5842"/>
                      <a:pt x="5026" y="4937"/>
                      <a:pt x="5026" y="3850"/>
                    </a:cubicBezTo>
                    <a:lnTo>
                      <a:pt x="5022" y="3850"/>
                    </a:lnTo>
                    <a:lnTo>
                      <a:pt x="5022" y="3344"/>
                    </a:lnTo>
                    <a:cubicBezTo>
                      <a:pt x="5022" y="3311"/>
                      <a:pt x="5017" y="3282"/>
                      <a:pt x="5002" y="3253"/>
                    </a:cubicBezTo>
                    <a:cubicBezTo>
                      <a:pt x="4872" y="2988"/>
                      <a:pt x="4805" y="2690"/>
                      <a:pt x="4805" y="2392"/>
                    </a:cubicBezTo>
                    <a:lnTo>
                      <a:pt x="4805" y="1954"/>
                    </a:lnTo>
                    <a:cubicBezTo>
                      <a:pt x="4805" y="1102"/>
                      <a:pt x="5498" y="409"/>
                      <a:pt x="6350" y="409"/>
                    </a:cubicBezTo>
                    <a:close/>
                    <a:moveTo>
                      <a:pt x="2192" y="3694"/>
                    </a:moveTo>
                    <a:cubicBezTo>
                      <a:pt x="2524" y="3694"/>
                      <a:pt x="2856" y="3823"/>
                      <a:pt x="3107" y="4081"/>
                    </a:cubicBezTo>
                    <a:cubicBezTo>
                      <a:pt x="3352" y="4340"/>
                      <a:pt x="3501" y="4677"/>
                      <a:pt x="3520" y="5038"/>
                    </a:cubicBezTo>
                    <a:cubicBezTo>
                      <a:pt x="3530" y="5149"/>
                      <a:pt x="3535" y="5283"/>
                      <a:pt x="3540" y="5423"/>
                    </a:cubicBezTo>
                    <a:lnTo>
                      <a:pt x="3540" y="5462"/>
                    </a:lnTo>
                    <a:cubicBezTo>
                      <a:pt x="3313" y="5120"/>
                      <a:pt x="2972" y="4865"/>
                      <a:pt x="2524" y="4721"/>
                    </a:cubicBezTo>
                    <a:cubicBezTo>
                      <a:pt x="2274" y="4639"/>
                      <a:pt x="2009" y="4600"/>
                      <a:pt x="1745" y="4600"/>
                    </a:cubicBezTo>
                    <a:cubicBezTo>
                      <a:pt x="1692" y="4600"/>
                      <a:pt x="1639" y="4619"/>
                      <a:pt x="1600" y="4658"/>
                    </a:cubicBezTo>
                    <a:lnTo>
                      <a:pt x="1235" y="5043"/>
                    </a:lnTo>
                    <a:cubicBezTo>
                      <a:pt x="1101" y="5191"/>
                      <a:pt x="1233" y="5385"/>
                      <a:pt x="1389" y="5385"/>
                    </a:cubicBezTo>
                    <a:cubicBezTo>
                      <a:pt x="1435" y="5385"/>
                      <a:pt x="1484" y="5368"/>
                      <a:pt x="1528" y="5327"/>
                    </a:cubicBezTo>
                    <a:lnTo>
                      <a:pt x="1836" y="5009"/>
                    </a:lnTo>
                    <a:cubicBezTo>
                      <a:pt x="2101" y="5019"/>
                      <a:pt x="2953" y="5120"/>
                      <a:pt x="3285" y="5851"/>
                    </a:cubicBezTo>
                    <a:cubicBezTo>
                      <a:pt x="3198" y="6396"/>
                      <a:pt x="2728" y="6788"/>
                      <a:pt x="2186" y="6788"/>
                    </a:cubicBezTo>
                    <a:cubicBezTo>
                      <a:pt x="2157" y="6788"/>
                      <a:pt x="2129" y="6787"/>
                      <a:pt x="2101" y="6785"/>
                    </a:cubicBezTo>
                    <a:cubicBezTo>
                      <a:pt x="1523" y="6741"/>
                      <a:pt x="1076" y="6255"/>
                      <a:pt x="1076" y="5678"/>
                    </a:cubicBezTo>
                    <a:cubicBezTo>
                      <a:pt x="1080" y="5562"/>
                      <a:pt x="988" y="5472"/>
                      <a:pt x="875" y="5472"/>
                    </a:cubicBezTo>
                    <a:cubicBezTo>
                      <a:pt x="862" y="5472"/>
                      <a:pt x="849" y="5473"/>
                      <a:pt x="835" y="5476"/>
                    </a:cubicBezTo>
                    <a:lnTo>
                      <a:pt x="835" y="5423"/>
                    </a:lnTo>
                    <a:cubicBezTo>
                      <a:pt x="850" y="5283"/>
                      <a:pt x="855" y="5154"/>
                      <a:pt x="864" y="5038"/>
                    </a:cubicBezTo>
                    <a:lnTo>
                      <a:pt x="859" y="5038"/>
                    </a:lnTo>
                    <a:cubicBezTo>
                      <a:pt x="884" y="4677"/>
                      <a:pt x="1028" y="4340"/>
                      <a:pt x="1278" y="4081"/>
                    </a:cubicBezTo>
                    <a:cubicBezTo>
                      <a:pt x="1528" y="3823"/>
                      <a:pt x="1860" y="3694"/>
                      <a:pt x="2192" y="3694"/>
                    </a:cubicBezTo>
                    <a:close/>
                    <a:moveTo>
                      <a:pt x="12927" y="3700"/>
                    </a:moveTo>
                    <a:lnTo>
                      <a:pt x="12927" y="4547"/>
                    </a:lnTo>
                    <a:cubicBezTo>
                      <a:pt x="12927" y="4687"/>
                      <a:pt x="12898" y="4822"/>
                      <a:pt x="12836" y="4947"/>
                    </a:cubicBezTo>
                    <a:lnTo>
                      <a:pt x="12730" y="5154"/>
                    </a:lnTo>
                    <a:cubicBezTo>
                      <a:pt x="12716" y="5182"/>
                      <a:pt x="12711" y="5211"/>
                      <a:pt x="12711" y="5245"/>
                    </a:cubicBezTo>
                    <a:lnTo>
                      <a:pt x="12711" y="5683"/>
                    </a:lnTo>
                    <a:cubicBezTo>
                      <a:pt x="12711" y="6297"/>
                      <a:pt x="12210" y="6790"/>
                      <a:pt x="11600" y="6790"/>
                    </a:cubicBezTo>
                    <a:cubicBezTo>
                      <a:pt x="11589" y="6790"/>
                      <a:pt x="11577" y="6790"/>
                      <a:pt x="11566" y="6790"/>
                    </a:cubicBezTo>
                    <a:cubicBezTo>
                      <a:pt x="10979" y="6770"/>
                      <a:pt x="10493" y="6246"/>
                      <a:pt x="10493" y="5625"/>
                    </a:cubicBezTo>
                    <a:lnTo>
                      <a:pt x="10493" y="5245"/>
                    </a:lnTo>
                    <a:cubicBezTo>
                      <a:pt x="10493" y="5216"/>
                      <a:pt x="10483" y="5182"/>
                      <a:pt x="10469" y="5154"/>
                    </a:cubicBezTo>
                    <a:lnTo>
                      <a:pt x="10343" y="4903"/>
                    </a:lnTo>
                    <a:cubicBezTo>
                      <a:pt x="10295" y="4807"/>
                      <a:pt x="10271" y="4706"/>
                      <a:pt x="10271" y="4600"/>
                    </a:cubicBezTo>
                    <a:lnTo>
                      <a:pt x="10271" y="4591"/>
                    </a:lnTo>
                    <a:cubicBezTo>
                      <a:pt x="10271" y="4095"/>
                      <a:pt x="10671" y="3700"/>
                      <a:pt x="11161" y="3700"/>
                    </a:cubicBezTo>
                    <a:close/>
                    <a:moveTo>
                      <a:pt x="787" y="6260"/>
                    </a:moveTo>
                    <a:cubicBezTo>
                      <a:pt x="903" y="6530"/>
                      <a:pt x="1090" y="6766"/>
                      <a:pt x="1331" y="6929"/>
                    </a:cubicBezTo>
                    <a:lnTo>
                      <a:pt x="1331" y="7175"/>
                    </a:lnTo>
                    <a:cubicBezTo>
                      <a:pt x="946" y="7035"/>
                      <a:pt x="754" y="6852"/>
                      <a:pt x="672" y="6751"/>
                    </a:cubicBezTo>
                    <a:cubicBezTo>
                      <a:pt x="730" y="6592"/>
                      <a:pt x="768" y="6429"/>
                      <a:pt x="787" y="6260"/>
                    </a:cubicBezTo>
                    <a:close/>
                    <a:moveTo>
                      <a:pt x="3593" y="6265"/>
                    </a:moveTo>
                    <a:cubicBezTo>
                      <a:pt x="3617" y="6429"/>
                      <a:pt x="3655" y="6592"/>
                      <a:pt x="3713" y="6751"/>
                    </a:cubicBezTo>
                    <a:cubicBezTo>
                      <a:pt x="3631" y="6852"/>
                      <a:pt x="3434" y="7035"/>
                      <a:pt x="3054" y="7175"/>
                    </a:cubicBezTo>
                    <a:lnTo>
                      <a:pt x="3054" y="6929"/>
                    </a:lnTo>
                    <a:cubicBezTo>
                      <a:pt x="3294" y="6766"/>
                      <a:pt x="3482" y="6535"/>
                      <a:pt x="3593" y="6265"/>
                    </a:cubicBezTo>
                    <a:close/>
                    <a:moveTo>
                      <a:pt x="5897" y="6044"/>
                    </a:moveTo>
                    <a:cubicBezTo>
                      <a:pt x="6191" y="6203"/>
                      <a:pt x="6518" y="6294"/>
                      <a:pt x="6850" y="6318"/>
                    </a:cubicBezTo>
                    <a:cubicBezTo>
                      <a:pt x="6903" y="6323"/>
                      <a:pt x="6956" y="6323"/>
                      <a:pt x="7009" y="6323"/>
                    </a:cubicBezTo>
                    <a:cubicBezTo>
                      <a:pt x="7399" y="6323"/>
                      <a:pt x="7779" y="6231"/>
                      <a:pt x="8116" y="6053"/>
                    </a:cubicBezTo>
                    <a:lnTo>
                      <a:pt x="8116" y="6424"/>
                    </a:lnTo>
                    <a:lnTo>
                      <a:pt x="7009" y="7184"/>
                    </a:lnTo>
                    <a:lnTo>
                      <a:pt x="5897" y="6424"/>
                    </a:lnTo>
                    <a:lnTo>
                      <a:pt x="5897" y="6044"/>
                    </a:lnTo>
                    <a:close/>
                    <a:moveTo>
                      <a:pt x="11147" y="7131"/>
                    </a:moveTo>
                    <a:cubicBezTo>
                      <a:pt x="11282" y="7175"/>
                      <a:pt x="11416" y="7194"/>
                      <a:pt x="11556" y="7199"/>
                    </a:cubicBezTo>
                    <a:lnTo>
                      <a:pt x="11556" y="7203"/>
                    </a:lnTo>
                    <a:lnTo>
                      <a:pt x="11599" y="7203"/>
                    </a:lnTo>
                    <a:cubicBezTo>
                      <a:pt x="11753" y="7203"/>
                      <a:pt x="11907" y="7179"/>
                      <a:pt x="12052" y="7136"/>
                    </a:cubicBezTo>
                    <a:lnTo>
                      <a:pt x="12052" y="7218"/>
                    </a:lnTo>
                    <a:cubicBezTo>
                      <a:pt x="12052" y="7256"/>
                      <a:pt x="12056" y="7295"/>
                      <a:pt x="12066" y="7338"/>
                    </a:cubicBezTo>
                    <a:lnTo>
                      <a:pt x="11599" y="7805"/>
                    </a:lnTo>
                    <a:lnTo>
                      <a:pt x="11137" y="7338"/>
                    </a:lnTo>
                    <a:cubicBezTo>
                      <a:pt x="11147" y="7300"/>
                      <a:pt x="11147" y="7256"/>
                      <a:pt x="11147" y="7218"/>
                    </a:cubicBezTo>
                    <a:lnTo>
                      <a:pt x="11147" y="7131"/>
                    </a:lnTo>
                    <a:close/>
                    <a:moveTo>
                      <a:pt x="2640" y="7131"/>
                    </a:moveTo>
                    <a:lnTo>
                      <a:pt x="2640" y="7348"/>
                    </a:lnTo>
                    <a:cubicBezTo>
                      <a:pt x="2640" y="7420"/>
                      <a:pt x="2659" y="7487"/>
                      <a:pt x="2688" y="7550"/>
                    </a:cubicBezTo>
                    <a:lnTo>
                      <a:pt x="2500" y="7728"/>
                    </a:lnTo>
                    <a:cubicBezTo>
                      <a:pt x="2414" y="7810"/>
                      <a:pt x="2302" y="7851"/>
                      <a:pt x="2190" y="7851"/>
                    </a:cubicBezTo>
                    <a:cubicBezTo>
                      <a:pt x="2078" y="7851"/>
                      <a:pt x="1966" y="7810"/>
                      <a:pt x="1880" y="7728"/>
                    </a:cubicBezTo>
                    <a:lnTo>
                      <a:pt x="1687" y="7550"/>
                    </a:lnTo>
                    <a:cubicBezTo>
                      <a:pt x="1721" y="7487"/>
                      <a:pt x="1740" y="7420"/>
                      <a:pt x="1740" y="7348"/>
                    </a:cubicBezTo>
                    <a:lnTo>
                      <a:pt x="1740" y="7131"/>
                    </a:lnTo>
                    <a:cubicBezTo>
                      <a:pt x="1887" y="7177"/>
                      <a:pt x="2038" y="7200"/>
                      <a:pt x="2190" y="7200"/>
                    </a:cubicBezTo>
                    <a:cubicBezTo>
                      <a:pt x="2341" y="7200"/>
                      <a:pt x="2493" y="7177"/>
                      <a:pt x="2640" y="7131"/>
                    </a:cubicBezTo>
                    <a:close/>
                    <a:moveTo>
                      <a:pt x="5724" y="6799"/>
                    </a:moveTo>
                    <a:lnTo>
                      <a:pt x="6691" y="7463"/>
                    </a:lnTo>
                    <a:lnTo>
                      <a:pt x="6176" y="7973"/>
                    </a:lnTo>
                    <a:cubicBezTo>
                      <a:pt x="6172" y="7978"/>
                      <a:pt x="6172" y="7978"/>
                      <a:pt x="6167" y="7978"/>
                    </a:cubicBezTo>
                    <a:cubicBezTo>
                      <a:pt x="6162" y="7978"/>
                      <a:pt x="6157" y="7978"/>
                      <a:pt x="6152" y="7973"/>
                    </a:cubicBezTo>
                    <a:lnTo>
                      <a:pt x="5517" y="7016"/>
                    </a:lnTo>
                    <a:lnTo>
                      <a:pt x="5724" y="6799"/>
                    </a:lnTo>
                    <a:close/>
                    <a:moveTo>
                      <a:pt x="8294" y="6804"/>
                    </a:moveTo>
                    <a:lnTo>
                      <a:pt x="8496" y="7016"/>
                    </a:lnTo>
                    <a:lnTo>
                      <a:pt x="7861" y="7973"/>
                    </a:lnTo>
                    <a:cubicBezTo>
                      <a:pt x="7861" y="7978"/>
                      <a:pt x="7856" y="7978"/>
                      <a:pt x="7851" y="7983"/>
                    </a:cubicBezTo>
                    <a:cubicBezTo>
                      <a:pt x="7846" y="7983"/>
                      <a:pt x="7841" y="7978"/>
                      <a:pt x="7836" y="7978"/>
                    </a:cubicBezTo>
                    <a:lnTo>
                      <a:pt x="7326" y="7463"/>
                    </a:lnTo>
                    <a:lnTo>
                      <a:pt x="8294" y="6804"/>
                    </a:lnTo>
                    <a:close/>
                    <a:moveTo>
                      <a:pt x="6354" y="0"/>
                    </a:moveTo>
                    <a:cubicBezTo>
                      <a:pt x="5272" y="0"/>
                      <a:pt x="4396" y="876"/>
                      <a:pt x="4396" y="1954"/>
                    </a:cubicBezTo>
                    <a:lnTo>
                      <a:pt x="4396" y="2392"/>
                    </a:lnTo>
                    <a:cubicBezTo>
                      <a:pt x="4396" y="2738"/>
                      <a:pt x="4473" y="3075"/>
                      <a:pt x="4617" y="3388"/>
                    </a:cubicBezTo>
                    <a:lnTo>
                      <a:pt x="4617" y="3850"/>
                    </a:lnTo>
                    <a:cubicBezTo>
                      <a:pt x="4613" y="4586"/>
                      <a:pt x="4935" y="5283"/>
                      <a:pt x="5493" y="5760"/>
                    </a:cubicBezTo>
                    <a:lnTo>
                      <a:pt x="5493" y="6448"/>
                    </a:lnTo>
                    <a:lnTo>
                      <a:pt x="5113" y="6852"/>
                    </a:lnTo>
                    <a:cubicBezTo>
                      <a:pt x="5070" y="6891"/>
                      <a:pt x="5050" y="6948"/>
                      <a:pt x="5055" y="7006"/>
                    </a:cubicBezTo>
                    <a:lnTo>
                      <a:pt x="3790" y="7468"/>
                    </a:lnTo>
                    <a:cubicBezTo>
                      <a:pt x="3703" y="7497"/>
                      <a:pt x="3617" y="7545"/>
                      <a:pt x="3540" y="7598"/>
                    </a:cubicBezTo>
                    <a:lnTo>
                      <a:pt x="3342" y="7502"/>
                    </a:lnTo>
                    <a:cubicBezTo>
                      <a:pt x="3929" y="7242"/>
                      <a:pt x="4117" y="6881"/>
                      <a:pt x="4122" y="6867"/>
                    </a:cubicBezTo>
                    <a:cubicBezTo>
                      <a:pt x="4151" y="6809"/>
                      <a:pt x="4151" y="6741"/>
                      <a:pt x="4122" y="6684"/>
                    </a:cubicBezTo>
                    <a:cubicBezTo>
                      <a:pt x="3973" y="6390"/>
                      <a:pt x="3958" y="5846"/>
                      <a:pt x="3944" y="5413"/>
                    </a:cubicBezTo>
                    <a:cubicBezTo>
                      <a:pt x="3939" y="5269"/>
                      <a:pt x="3934" y="5130"/>
                      <a:pt x="3925" y="5009"/>
                    </a:cubicBezTo>
                    <a:cubicBezTo>
                      <a:pt x="3852" y="4028"/>
                      <a:pt x="3107" y="3287"/>
                      <a:pt x="2188" y="3287"/>
                    </a:cubicBezTo>
                    <a:cubicBezTo>
                      <a:pt x="1264" y="3287"/>
                      <a:pt x="518" y="4028"/>
                      <a:pt x="450" y="5009"/>
                    </a:cubicBezTo>
                    <a:cubicBezTo>
                      <a:pt x="441" y="5130"/>
                      <a:pt x="436" y="5269"/>
                      <a:pt x="431" y="5413"/>
                    </a:cubicBezTo>
                    <a:cubicBezTo>
                      <a:pt x="417" y="5846"/>
                      <a:pt x="398" y="6390"/>
                      <a:pt x="248" y="6684"/>
                    </a:cubicBezTo>
                    <a:cubicBezTo>
                      <a:pt x="224" y="6741"/>
                      <a:pt x="224" y="6809"/>
                      <a:pt x="248" y="6867"/>
                    </a:cubicBezTo>
                    <a:cubicBezTo>
                      <a:pt x="258" y="6881"/>
                      <a:pt x="446" y="7242"/>
                      <a:pt x="1038" y="7497"/>
                    </a:cubicBezTo>
                    <a:lnTo>
                      <a:pt x="484" y="7776"/>
                    </a:lnTo>
                    <a:cubicBezTo>
                      <a:pt x="195" y="7920"/>
                      <a:pt x="8" y="8219"/>
                      <a:pt x="8" y="8546"/>
                    </a:cubicBezTo>
                    <a:lnTo>
                      <a:pt x="8" y="10057"/>
                    </a:lnTo>
                    <a:cubicBezTo>
                      <a:pt x="1" y="10201"/>
                      <a:pt x="108" y="10273"/>
                      <a:pt x="215" y="10273"/>
                    </a:cubicBezTo>
                    <a:cubicBezTo>
                      <a:pt x="322" y="10273"/>
                      <a:pt x="429" y="10201"/>
                      <a:pt x="422" y="10057"/>
                    </a:cubicBezTo>
                    <a:lnTo>
                      <a:pt x="422" y="8546"/>
                    </a:lnTo>
                    <a:cubicBezTo>
                      <a:pt x="417" y="8373"/>
                      <a:pt x="518" y="8219"/>
                      <a:pt x="672" y="8142"/>
                    </a:cubicBezTo>
                    <a:lnTo>
                      <a:pt x="1355" y="7800"/>
                    </a:lnTo>
                    <a:lnTo>
                      <a:pt x="1596" y="8026"/>
                    </a:lnTo>
                    <a:cubicBezTo>
                      <a:pt x="1762" y="8183"/>
                      <a:pt x="1975" y="8261"/>
                      <a:pt x="2188" y="8261"/>
                    </a:cubicBezTo>
                    <a:cubicBezTo>
                      <a:pt x="2402" y="8261"/>
                      <a:pt x="2616" y="8183"/>
                      <a:pt x="2784" y="8026"/>
                    </a:cubicBezTo>
                    <a:lnTo>
                      <a:pt x="3025" y="7800"/>
                    </a:lnTo>
                    <a:lnTo>
                      <a:pt x="3246" y="7911"/>
                    </a:lnTo>
                    <a:cubicBezTo>
                      <a:pt x="3140" y="8084"/>
                      <a:pt x="3082" y="8281"/>
                      <a:pt x="3082" y="8483"/>
                    </a:cubicBezTo>
                    <a:lnTo>
                      <a:pt x="3082" y="10057"/>
                    </a:lnTo>
                    <a:cubicBezTo>
                      <a:pt x="3090" y="10187"/>
                      <a:pt x="3188" y="10252"/>
                      <a:pt x="3287" y="10252"/>
                    </a:cubicBezTo>
                    <a:cubicBezTo>
                      <a:pt x="3386" y="10252"/>
                      <a:pt x="3484" y="10187"/>
                      <a:pt x="3491" y="10057"/>
                    </a:cubicBezTo>
                    <a:lnTo>
                      <a:pt x="3491" y="8483"/>
                    </a:lnTo>
                    <a:cubicBezTo>
                      <a:pt x="3491" y="8199"/>
                      <a:pt x="3670" y="7949"/>
                      <a:pt x="3934" y="7853"/>
                    </a:cubicBezTo>
                    <a:lnTo>
                      <a:pt x="5262" y="7372"/>
                    </a:lnTo>
                    <a:lnTo>
                      <a:pt x="5816" y="8199"/>
                    </a:lnTo>
                    <a:cubicBezTo>
                      <a:pt x="5883" y="8305"/>
                      <a:pt x="5998" y="8373"/>
                      <a:pt x="6124" y="8387"/>
                    </a:cubicBezTo>
                    <a:lnTo>
                      <a:pt x="6167" y="8387"/>
                    </a:lnTo>
                    <a:cubicBezTo>
                      <a:pt x="6282" y="8387"/>
                      <a:pt x="6388" y="8344"/>
                      <a:pt x="6470" y="8262"/>
                    </a:cubicBezTo>
                    <a:lnTo>
                      <a:pt x="6807" y="7925"/>
                    </a:lnTo>
                    <a:lnTo>
                      <a:pt x="6807" y="10057"/>
                    </a:lnTo>
                    <a:cubicBezTo>
                      <a:pt x="6800" y="10201"/>
                      <a:pt x="6905" y="10273"/>
                      <a:pt x="7011" y="10273"/>
                    </a:cubicBezTo>
                    <a:cubicBezTo>
                      <a:pt x="7117" y="10273"/>
                      <a:pt x="7223" y="10201"/>
                      <a:pt x="7216" y="10057"/>
                    </a:cubicBezTo>
                    <a:lnTo>
                      <a:pt x="7216" y="7925"/>
                    </a:lnTo>
                    <a:lnTo>
                      <a:pt x="7553" y="8262"/>
                    </a:lnTo>
                    <a:cubicBezTo>
                      <a:pt x="7634" y="8344"/>
                      <a:pt x="7740" y="8387"/>
                      <a:pt x="7856" y="8387"/>
                    </a:cubicBezTo>
                    <a:lnTo>
                      <a:pt x="7894" y="8387"/>
                    </a:lnTo>
                    <a:cubicBezTo>
                      <a:pt x="8024" y="8373"/>
                      <a:pt x="8135" y="8305"/>
                      <a:pt x="8207" y="8199"/>
                    </a:cubicBezTo>
                    <a:lnTo>
                      <a:pt x="8760" y="7372"/>
                    </a:lnTo>
                    <a:lnTo>
                      <a:pt x="10088" y="7853"/>
                    </a:lnTo>
                    <a:cubicBezTo>
                      <a:pt x="10353" y="7949"/>
                      <a:pt x="10531" y="8199"/>
                      <a:pt x="10531" y="8483"/>
                    </a:cubicBezTo>
                    <a:lnTo>
                      <a:pt x="10531" y="10062"/>
                    </a:lnTo>
                    <a:cubicBezTo>
                      <a:pt x="10538" y="10189"/>
                      <a:pt x="10637" y="10253"/>
                      <a:pt x="10736" y="10253"/>
                    </a:cubicBezTo>
                    <a:cubicBezTo>
                      <a:pt x="10834" y="10253"/>
                      <a:pt x="10933" y="10189"/>
                      <a:pt x="10940" y="10062"/>
                    </a:cubicBezTo>
                    <a:lnTo>
                      <a:pt x="10940" y="8483"/>
                    </a:lnTo>
                    <a:cubicBezTo>
                      <a:pt x="10940" y="8204"/>
                      <a:pt x="10834" y="7935"/>
                      <a:pt x="10642" y="7733"/>
                    </a:cubicBezTo>
                    <a:lnTo>
                      <a:pt x="10690" y="7718"/>
                    </a:lnTo>
                    <a:cubicBezTo>
                      <a:pt x="10757" y="7704"/>
                      <a:pt x="10820" y="7680"/>
                      <a:pt x="10882" y="7651"/>
                    </a:cubicBezTo>
                    <a:lnTo>
                      <a:pt x="11402" y="8175"/>
                    </a:lnTo>
                    <a:lnTo>
                      <a:pt x="11402" y="10062"/>
                    </a:lnTo>
                    <a:cubicBezTo>
                      <a:pt x="11409" y="10191"/>
                      <a:pt x="11509" y="10256"/>
                      <a:pt x="11609" y="10256"/>
                    </a:cubicBezTo>
                    <a:cubicBezTo>
                      <a:pt x="11709" y="10256"/>
                      <a:pt x="11809" y="10191"/>
                      <a:pt x="11816" y="10062"/>
                    </a:cubicBezTo>
                    <a:lnTo>
                      <a:pt x="11816" y="8175"/>
                    </a:lnTo>
                    <a:lnTo>
                      <a:pt x="12331" y="7656"/>
                    </a:lnTo>
                    <a:cubicBezTo>
                      <a:pt x="12360" y="7670"/>
                      <a:pt x="12388" y="7680"/>
                      <a:pt x="12422" y="7689"/>
                    </a:cubicBezTo>
                    <a:lnTo>
                      <a:pt x="13264" y="7930"/>
                    </a:lnTo>
                    <a:cubicBezTo>
                      <a:pt x="13461" y="7988"/>
                      <a:pt x="13591" y="8166"/>
                      <a:pt x="13596" y="8363"/>
                    </a:cubicBezTo>
                    <a:lnTo>
                      <a:pt x="13596" y="10062"/>
                    </a:lnTo>
                    <a:cubicBezTo>
                      <a:pt x="13587" y="10206"/>
                      <a:pt x="13692" y="10278"/>
                      <a:pt x="13799" y="10278"/>
                    </a:cubicBezTo>
                    <a:cubicBezTo>
                      <a:pt x="13905" y="10278"/>
                      <a:pt x="14012" y="10206"/>
                      <a:pt x="14005" y="10062"/>
                    </a:cubicBezTo>
                    <a:lnTo>
                      <a:pt x="14005" y="8363"/>
                    </a:lnTo>
                    <a:cubicBezTo>
                      <a:pt x="14000" y="7978"/>
                      <a:pt x="13745" y="7641"/>
                      <a:pt x="13375" y="7535"/>
                    </a:cubicBezTo>
                    <a:lnTo>
                      <a:pt x="12528" y="7295"/>
                    </a:lnTo>
                    <a:cubicBezTo>
                      <a:pt x="12489" y="7285"/>
                      <a:pt x="12465" y="7251"/>
                      <a:pt x="12465" y="7213"/>
                    </a:cubicBezTo>
                    <a:lnTo>
                      <a:pt x="12465" y="6929"/>
                    </a:lnTo>
                    <a:cubicBezTo>
                      <a:pt x="12538" y="6881"/>
                      <a:pt x="12600" y="6828"/>
                      <a:pt x="12663" y="6770"/>
                    </a:cubicBezTo>
                    <a:cubicBezTo>
                      <a:pt x="12961" y="6486"/>
                      <a:pt x="13125" y="6092"/>
                      <a:pt x="13125" y="5678"/>
                    </a:cubicBezTo>
                    <a:lnTo>
                      <a:pt x="13125" y="5288"/>
                    </a:lnTo>
                    <a:lnTo>
                      <a:pt x="13206" y="5125"/>
                    </a:lnTo>
                    <a:cubicBezTo>
                      <a:pt x="13298" y="4947"/>
                      <a:pt x="13341" y="4745"/>
                      <a:pt x="13341" y="4547"/>
                    </a:cubicBezTo>
                    <a:lnTo>
                      <a:pt x="13341" y="3489"/>
                    </a:lnTo>
                    <a:cubicBezTo>
                      <a:pt x="13341" y="3378"/>
                      <a:pt x="13250" y="3287"/>
                      <a:pt x="13139" y="3287"/>
                    </a:cubicBezTo>
                    <a:lnTo>
                      <a:pt x="11166" y="3287"/>
                    </a:lnTo>
                    <a:cubicBezTo>
                      <a:pt x="10449" y="3287"/>
                      <a:pt x="9867" y="3869"/>
                      <a:pt x="9867" y="4586"/>
                    </a:cubicBezTo>
                    <a:lnTo>
                      <a:pt x="9867" y="4595"/>
                    </a:lnTo>
                    <a:cubicBezTo>
                      <a:pt x="9867" y="4764"/>
                      <a:pt x="9906" y="4927"/>
                      <a:pt x="9983" y="5077"/>
                    </a:cubicBezTo>
                    <a:lnTo>
                      <a:pt x="10088" y="5288"/>
                    </a:lnTo>
                    <a:lnTo>
                      <a:pt x="10088" y="5620"/>
                    </a:lnTo>
                    <a:cubicBezTo>
                      <a:pt x="10084" y="6130"/>
                      <a:pt x="10329" y="6612"/>
                      <a:pt x="10743" y="6915"/>
                    </a:cubicBezTo>
                    <a:lnTo>
                      <a:pt x="10743" y="7208"/>
                    </a:lnTo>
                    <a:cubicBezTo>
                      <a:pt x="10743" y="7256"/>
                      <a:pt x="10743" y="7276"/>
                      <a:pt x="10574" y="7324"/>
                    </a:cubicBezTo>
                    <a:lnTo>
                      <a:pt x="10161" y="7444"/>
                    </a:lnTo>
                    <a:lnTo>
                      <a:pt x="8967" y="7011"/>
                    </a:lnTo>
                    <a:cubicBezTo>
                      <a:pt x="8972" y="6948"/>
                      <a:pt x="8953" y="6895"/>
                      <a:pt x="8910" y="6852"/>
                    </a:cubicBezTo>
                    <a:lnTo>
                      <a:pt x="8529" y="6453"/>
                    </a:lnTo>
                    <a:lnTo>
                      <a:pt x="8529" y="5779"/>
                    </a:lnTo>
                    <a:cubicBezTo>
                      <a:pt x="8573" y="5745"/>
                      <a:pt x="8611" y="5712"/>
                      <a:pt x="8650" y="5673"/>
                    </a:cubicBezTo>
                    <a:cubicBezTo>
                      <a:pt x="9131" y="5221"/>
                      <a:pt x="9405" y="4586"/>
                      <a:pt x="9410" y="3927"/>
                    </a:cubicBezTo>
                    <a:lnTo>
                      <a:pt x="9410" y="3388"/>
                    </a:lnTo>
                    <a:cubicBezTo>
                      <a:pt x="9554" y="3075"/>
                      <a:pt x="9626" y="2738"/>
                      <a:pt x="9626" y="2392"/>
                    </a:cubicBezTo>
                    <a:lnTo>
                      <a:pt x="9626" y="202"/>
                    </a:lnTo>
                    <a:cubicBezTo>
                      <a:pt x="9626" y="92"/>
                      <a:pt x="9535" y="0"/>
                      <a:pt x="94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637;p82"/>
              <p:cNvSpPr/>
              <p:nvPr/>
            </p:nvSpPr>
            <p:spPr>
              <a:xfrm>
                <a:off x="5665473" y="3655644"/>
                <a:ext cx="10753" cy="4490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712" extrusionOk="0">
                    <a:moveTo>
                      <a:pt x="208" y="0"/>
                    </a:moveTo>
                    <a:cubicBezTo>
                      <a:pt x="92" y="0"/>
                      <a:pt x="1" y="91"/>
                      <a:pt x="1" y="202"/>
                    </a:cubicBezTo>
                    <a:lnTo>
                      <a:pt x="1" y="1521"/>
                    </a:lnTo>
                    <a:cubicBezTo>
                      <a:pt x="8" y="1648"/>
                      <a:pt x="107" y="1712"/>
                      <a:pt x="205" y="1712"/>
                    </a:cubicBezTo>
                    <a:cubicBezTo>
                      <a:pt x="304" y="1712"/>
                      <a:pt x="403" y="1648"/>
                      <a:pt x="410" y="1521"/>
                    </a:cubicBezTo>
                    <a:lnTo>
                      <a:pt x="410" y="202"/>
                    </a:lnTo>
                    <a:cubicBezTo>
                      <a:pt x="410" y="91"/>
                      <a:pt x="318" y="0"/>
                      <a:pt x="2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638;p82"/>
              <p:cNvSpPr/>
              <p:nvPr/>
            </p:nvSpPr>
            <p:spPr>
              <a:xfrm>
                <a:off x="5470052" y="3480366"/>
                <a:ext cx="93527" cy="3128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1193" extrusionOk="0">
                    <a:moveTo>
                      <a:pt x="1414" y="0"/>
                    </a:moveTo>
                    <a:cubicBezTo>
                      <a:pt x="995" y="0"/>
                      <a:pt x="616" y="44"/>
                      <a:pt x="369" y="81"/>
                    </a:cubicBezTo>
                    <a:cubicBezTo>
                      <a:pt x="162" y="110"/>
                      <a:pt x="8" y="293"/>
                      <a:pt x="8" y="505"/>
                    </a:cubicBezTo>
                    <a:lnTo>
                      <a:pt x="8" y="976"/>
                    </a:lnTo>
                    <a:cubicBezTo>
                      <a:pt x="1" y="1121"/>
                      <a:pt x="107" y="1193"/>
                      <a:pt x="213" y="1193"/>
                    </a:cubicBezTo>
                    <a:cubicBezTo>
                      <a:pt x="318" y="1193"/>
                      <a:pt x="424" y="1121"/>
                      <a:pt x="417" y="976"/>
                    </a:cubicBezTo>
                    <a:lnTo>
                      <a:pt x="417" y="505"/>
                    </a:lnTo>
                    <a:lnTo>
                      <a:pt x="422" y="500"/>
                    </a:lnTo>
                    <a:cubicBezTo>
                      <a:pt x="417" y="495"/>
                      <a:pt x="422" y="490"/>
                      <a:pt x="431" y="486"/>
                    </a:cubicBezTo>
                    <a:cubicBezTo>
                      <a:pt x="750" y="437"/>
                      <a:pt x="1073" y="413"/>
                      <a:pt x="1395" y="413"/>
                    </a:cubicBezTo>
                    <a:cubicBezTo>
                      <a:pt x="1517" y="413"/>
                      <a:pt x="1638" y="416"/>
                      <a:pt x="1760" y="423"/>
                    </a:cubicBezTo>
                    <a:cubicBezTo>
                      <a:pt x="2399" y="466"/>
                      <a:pt x="2861" y="625"/>
                      <a:pt x="3136" y="899"/>
                    </a:cubicBezTo>
                    <a:cubicBezTo>
                      <a:pt x="3180" y="941"/>
                      <a:pt x="3228" y="959"/>
                      <a:pt x="3275" y="959"/>
                    </a:cubicBezTo>
                    <a:cubicBezTo>
                      <a:pt x="3432" y="959"/>
                      <a:pt x="3565" y="759"/>
                      <a:pt x="3424" y="611"/>
                    </a:cubicBezTo>
                    <a:cubicBezTo>
                      <a:pt x="2938" y="124"/>
                      <a:pt x="2120" y="0"/>
                      <a:pt x="14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639;p82"/>
              <p:cNvSpPr/>
              <p:nvPr/>
            </p:nvSpPr>
            <p:spPr>
              <a:xfrm>
                <a:off x="5447208" y="3667105"/>
                <a:ext cx="11147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297" extrusionOk="0">
                    <a:moveTo>
                      <a:pt x="210" y="1"/>
                    </a:moveTo>
                    <a:cubicBezTo>
                      <a:pt x="100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1" y="1225"/>
                      <a:pt x="107" y="1296"/>
                      <a:pt x="213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6" y="1"/>
                      <a:pt x="21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640;p82"/>
              <p:cNvSpPr/>
              <p:nvPr/>
            </p:nvSpPr>
            <p:spPr>
              <a:xfrm>
                <a:off x="5573546" y="3667105"/>
                <a:ext cx="11120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297" extrusionOk="0">
                    <a:moveTo>
                      <a:pt x="215" y="1"/>
                    </a:moveTo>
                    <a:cubicBezTo>
                      <a:pt x="99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0" y="1225"/>
                      <a:pt x="106" y="1296"/>
                      <a:pt x="212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5" y="1"/>
                      <a:pt x="2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0607;p82"/>
            <p:cNvGrpSpPr/>
            <p:nvPr/>
          </p:nvGrpSpPr>
          <p:grpSpPr>
            <a:xfrm>
              <a:off x="4038160" y="4548661"/>
              <a:ext cx="704665" cy="569670"/>
              <a:chOff x="5332122" y="3431635"/>
              <a:chExt cx="367526" cy="269592"/>
            </a:xfrm>
          </p:grpSpPr>
          <p:sp>
            <p:nvSpPr>
              <p:cNvPr id="148" name="Google Shape;10608;p82"/>
              <p:cNvSpPr/>
              <p:nvPr/>
            </p:nvSpPr>
            <p:spPr>
              <a:xfrm>
                <a:off x="5348225" y="3547088"/>
                <a:ext cx="10753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47" extrusionOk="0">
                    <a:moveTo>
                      <a:pt x="202" y="1"/>
                    </a:moveTo>
                    <a:cubicBezTo>
                      <a:pt x="91" y="1"/>
                      <a:pt x="0" y="92"/>
                      <a:pt x="0" y="208"/>
                    </a:cubicBezTo>
                    <a:lnTo>
                      <a:pt x="0" y="1252"/>
                    </a:lnTo>
                    <a:cubicBezTo>
                      <a:pt x="5" y="1382"/>
                      <a:pt x="104" y="1447"/>
                      <a:pt x="203" y="1447"/>
                    </a:cubicBezTo>
                    <a:cubicBezTo>
                      <a:pt x="302" y="1447"/>
                      <a:pt x="402" y="1382"/>
                      <a:pt x="409" y="1252"/>
                    </a:cubicBezTo>
                    <a:lnTo>
                      <a:pt x="409" y="208"/>
                    </a:lnTo>
                    <a:cubicBezTo>
                      <a:pt x="409" y="92"/>
                      <a:pt x="318" y="1"/>
                      <a:pt x="20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609;p82"/>
              <p:cNvSpPr/>
              <p:nvPr/>
            </p:nvSpPr>
            <p:spPr>
              <a:xfrm>
                <a:off x="5343662" y="3523116"/>
                <a:ext cx="91901" cy="10338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942" extrusionOk="0">
                    <a:moveTo>
                      <a:pt x="1752" y="1"/>
                    </a:moveTo>
                    <a:cubicBezTo>
                      <a:pt x="905" y="1"/>
                      <a:pt x="280" y="689"/>
                      <a:pt x="217" y="1531"/>
                    </a:cubicBezTo>
                    <a:cubicBezTo>
                      <a:pt x="184" y="2036"/>
                      <a:pt x="217" y="2844"/>
                      <a:pt x="1" y="3282"/>
                    </a:cubicBezTo>
                    <a:cubicBezTo>
                      <a:pt x="1" y="3282"/>
                      <a:pt x="217" y="3720"/>
                      <a:pt x="1026" y="3942"/>
                    </a:cubicBezTo>
                    <a:lnTo>
                      <a:pt x="2479" y="3942"/>
                    </a:lnTo>
                    <a:cubicBezTo>
                      <a:pt x="3282" y="3725"/>
                      <a:pt x="3504" y="3287"/>
                      <a:pt x="3504" y="3287"/>
                    </a:cubicBezTo>
                    <a:cubicBezTo>
                      <a:pt x="3282" y="2849"/>
                      <a:pt x="3321" y="2036"/>
                      <a:pt x="3282" y="1531"/>
                    </a:cubicBezTo>
                    <a:cubicBezTo>
                      <a:pt x="3225" y="689"/>
                      <a:pt x="2594" y="1"/>
                      <a:pt x="1752" y="1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610;p82"/>
              <p:cNvSpPr/>
              <p:nvPr/>
            </p:nvSpPr>
            <p:spPr>
              <a:xfrm>
                <a:off x="5343662" y="3523877"/>
                <a:ext cx="45085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913" extrusionOk="0">
                    <a:moveTo>
                      <a:pt x="1464" y="1"/>
                    </a:moveTo>
                    <a:cubicBezTo>
                      <a:pt x="766" y="135"/>
                      <a:pt x="270" y="761"/>
                      <a:pt x="217" y="1502"/>
                    </a:cubicBezTo>
                    <a:cubicBezTo>
                      <a:pt x="184" y="2007"/>
                      <a:pt x="217" y="2815"/>
                      <a:pt x="1" y="3253"/>
                    </a:cubicBezTo>
                    <a:cubicBezTo>
                      <a:pt x="1" y="3253"/>
                      <a:pt x="217" y="3691"/>
                      <a:pt x="1026" y="3913"/>
                    </a:cubicBezTo>
                    <a:lnTo>
                      <a:pt x="1719" y="3913"/>
                    </a:lnTo>
                    <a:lnTo>
                      <a:pt x="1531" y="1502"/>
                    </a:lnTo>
                    <a:cubicBezTo>
                      <a:pt x="689" y="1083"/>
                      <a:pt x="862" y="256"/>
                      <a:pt x="1464" y="1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611;p82"/>
              <p:cNvSpPr/>
              <p:nvPr/>
            </p:nvSpPr>
            <p:spPr>
              <a:xfrm>
                <a:off x="5337997" y="3603504"/>
                <a:ext cx="103389" cy="91901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504" extrusionOk="0">
                    <a:moveTo>
                      <a:pt x="1309" y="1"/>
                    </a:moveTo>
                    <a:lnTo>
                      <a:pt x="1309" y="660"/>
                    </a:lnTo>
                    <a:cubicBezTo>
                      <a:pt x="1309" y="824"/>
                      <a:pt x="1218" y="973"/>
                      <a:pt x="1069" y="1050"/>
                    </a:cubicBezTo>
                    <a:lnTo>
                      <a:pt x="361" y="1406"/>
                    </a:lnTo>
                    <a:cubicBezTo>
                      <a:pt x="140" y="1516"/>
                      <a:pt x="0" y="1743"/>
                      <a:pt x="0" y="1993"/>
                    </a:cubicBezTo>
                    <a:lnTo>
                      <a:pt x="0" y="3504"/>
                    </a:lnTo>
                    <a:lnTo>
                      <a:pt x="3941" y="3504"/>
                    </a:lnTo>
                    <a:lnTo>
                      <a:pt x="3941" y="1993"/>
                    </a:lnTo>
                    <a:cubicBezTo>
                      <a:pt x="3941" y="1743"/>
                      <a:pt x="3797" y="1512"/>
                      <a:pt x="3575" y="1406"/>
                    </a:cubicBezTo>
                    <a:lnTo>
                      <a:pt x="2863" y="1050"/>
                    </a:lnTo>
                    <a:cubicBezTo>
                      <a:pt x="2719" y="973"/>
                      <a:pt x="2623" y="824"/>
                      <a:pt x="2623" y="660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612;p82"/>
              <p:cNvSpPr/>
              <p:nvPr/>
            </p:nvSpPr>
            <p:spPr>
              <a:xfrm>
                <a:off x="5337997" y="3628997"/>
                <a:ext cx="103389" cy="66408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532" extrusionOk="0">
                    <a:moveTo>
                      <a:pt x="1179" y="1"/>
                    </a:moveTo>
                    <a:cubicBezTo>
                      <a:pt x="1146" y="30"/>
                      <a:pt x="1107" y="58"/>
                      <a:pt x="1069" y="78"/>
                    </a:cubicBezTo>
                    <a:lnTo>
                      <a:pt x="361" y="434"/>
                    </a:lnTo>
                    <a:cubicBezTo>
                      <a:pt x="140" y="544"/>
                      <a:pt x="0" y="771"/>
                      <a:pt x="0" y="1021"/>
                    </a:cubicBezTo>
                    <a:lnTo>
                      <a:pt x="0" y="2532"/>
                    </a:lnTo>
                    <a:lnTo>
                      <a:pt x="3941" y="2532"/>
                    </a:lnTo>
                    <a:lnTo>
                      <a:pt x="3941" y="1021"/>
                    </a:lnTo>
                    <a:lnTo>
                      <a:pt x="3936" y="1021"/>
                    </a:lnTo>
                    <a:cubicBezTo>
                      <a:pt x="3936" y="771"/>
                      <a:pt x="3797" y="544"/>
                      <a:pt x="3575" y="434"/>
                    </a:cubicBezTo>
                    <a:lnTo>
                      <a:pt x="2868" y="78"/>
                    </a:lnTo>
                    <a:cubicBezTo>
                      <a:pt x="2830" y="58"/>
                      <a:pt x="2791" y="30"/>
                      <a:pt x="2757" y="1"/>
                    </a:cubicBezTo>
                    <a:lnTo>
                      <a:pt x="2507" y="280"/>
                    </a:lnTo>
                    <a:cubicBezTo>
                      <a:pt x="2365" y="443"/>
                      <a:pt x="2167" y="525"/>
                      <a:pt x="1968" y="525"/>
                    </a:cubicBezTo>
                    <a:cubicBezTo>
                      <a:pt x="1770" y="525"/>
                      <a:pt x="1571" y="443"/>
                      <a:pt x="1429" y="280"/>
                    </a:cubicBez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613;p82"/>
              <p:cNvSpPr/>
              <p:nvPr/>
            </p:nvSpPr>
            <p:spPr>
              <a:xfrm>
                <a:off x="5355280" y="3558550"/>
                <a:ext cx="68795" cy="56468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153" extrusionOk="0">
                    <a:moveTo>
                      <a:pt x="1003" y="0"/>
                    </a:moveTo>
                    <a:cubicBezTo>
                      <a:pt x="920" y="0"/>
                      <a:pt x="845" y="47"/>
                      <a:pt x="809" y="127"/>
                    </a:cubicBezTo>
                    <a:cubicBezTo>
                      <a:pt x="737" y="276"/>
                      <a:pt x="636" y="411"/>
                      <a:pt x="511" y="521"/>
                    </a:cubicBezTo>
                    <a:cubicBezTo>
                      <a:pt x="462" y="565"/>
                      <a:pt x="410" y="603"/>
                      <a:pt x="357" y="642"/>
                    </a:cubicBezTo>
                    <a:cubicBezTo>
                      <a:pt x="92" y="825"/>
                      <a:pt x="1" y="1171"/>
                      <a:pt x="150" y="1460"/>
                    </a:cubicBezTo>
                    <a:cubicBezTo>
                      <a:pt x="376" y="1888"/>
                      <a:pt x="823" y="2153"/>
                      <a:pt x="1309" y="2153"/>
                    </a:cubicBezTo>
                    <a:cubicBezTo>
                      <a:pt x="1993" y="2153"/>
                      <a:pt x="2565" y="1623"/>
                      <a:pt x="2618" y="940"/>
                    </a:cubicBezTo>
                    <a:cubicBezTo>
                      <a:pt x="2623" y="873"/>
                      <a:pt x="2594" y="810"/>
                      <a:pt x="2541" y="767"/>
                    </a:cubicBezTo>
                    <a:cubicBezTo>
                      <a:pt x="2108" y="406"/>
                      <a:pt x="1603" y="146"/>
                      <a:pt x="1054" y="7"/>
                    </a:cubicBezTo>
                    <a:cubicBezTo>
                      <a:pt x="1037" y="2"/>
                      <a:pt x="1020" y="0"/>
                      <a:pt x="1003" y="0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614;p82"/>
              <p:cNvSpPr/>
              <p:nvPr/>
            </p:nvSpPr>
            <p:spPr>
              <a:xfrm>
                <a:off x="5355543" y="3558550"/>
                <a:ext cx="68532" cy="559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2134" extrusionOk="0">
                    <a:moveTo>
                      <a:pt x="993" y="0"/>
                    </a:moveTo>
                    <a:cubicBezTo>
                      <a:pt x="910" y="0"/>
                      <a:pt x="835" y="47"/>
                      <a:pt x="799" y="127"/>
                    </a:cubicBezTo>
                    <a:cubicBezTo>
                      <a:pt x="746" y="233"/>
                      <a:pt x="679" y="329"/>
                      <a:pt x="597" y="420"/>
                    </a:cubicBezTo>
                    <a:cubicBezTo>
                      <a:pt x="568" y="454"/>
                      <a:pt x="534" y="488"/>
                      <a:pt x="501" y="521"/>
                    </a:cubicBezTo>
                    <a:cubicBezTo>
                      <a:pt x="452" y="560"/>
                      <a:pt x="404" y="598"/>
                      <a:pt x="351" y="637"/>
                    </a:cubicBezTo>
                    <a:cubicBezTo>
                      <a:pt x="43" y="849"/>
                      <a:pt x="0" y="1243"/>
                      <a:pt x="188" y="1537"/>
                    </a:cubicBezTo>
                    <a:cubicBezTo>
                      <a:pt x="390" y="1859"/>
                      <a:pt x="722" y="2076"/>
                      <a:pt x="1097" y="2133"/>
                    </a:cubicBezTo>
                    <a:cubicBezTo>
                      <a:pt x="837" y="1951"/>
                      <a:pt x="640" y="1710"/>
                      <a:pt x="640" y="1277"/>
                    </a:cubicBezTo>
                    <a:lnTo>
                      <a:pt x="640" y="1109"/>
                    </a:lnTo>
                    <a:cubicBezTo>
                      <a:pt x="693" y="1070"/>
                      <a:pt x="741" y="1032"/>
                      <a:pt x="789" y="988"/>
                    </a:cubicBezTo>
                    <a:cubicBezTo>
                      <a:pt x="914" y="878"/>
                      <a:pt x="1015" y="752"/>
                      <a:pt x="1107" y="618"/>
                    </a:cubicBezTo>
                    <a:cubicBezTo>
                      <a:pt x="1521" y="748"/>
                      <a:pt x="1910" y="959"/>
                      <a:pt x="2247" y="1238"/>
                    </a:cubicBezTo>
                    <a:cubicBezTo>
                      <a:pt x="2291" y="1272"/>
                      <a:pt x="2348" y="1325"/>
                      <a:pt x="2469" y="1441"/>
                    </a:cubicBezTo>
                    <a:cubicBezTo>
                      <a:pt x="2546" y="1320"/>
                      <a:pt x="2598" y="1080"/>
                      <a:pt x="2608" y="940"/>
                    </a:cubicBezTo>
                    <a:cubicBezTo>
                      <a:pt x="2613" y="873"/>
                      <a:pt x="2584" y="810"/>
                      <a:pt x="2531" y="767"/>
                    </a:cubicBezTo>
                    <a:cubicBezTo>
                      <a:pt x="2098" y="406"/>
                      <a:pt x="1593" y="146"/>
                      <a:pt x="1044" y="7"/>
                    </a:cubicBezTo>
                    <a:cubicBezTo>
                      <a:pt x="1027" y="2"/>
                      <a:pt x="1010" y="0"/>
                      <a:pt x="993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615;p82"/>
              <p:cNvSpPr/>
              <p:nvPr/>
            </p:nvSpPr>
            <p:spPr>
              <a:xfrm>
                <a:off x="5337865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135" y="0"/>
                    </a:moveTo>
                    <a:cubicBezTo>
                      <a:pt x="49" y="111"/>
                      <a:pt x="1" y="250"/>
                      <a:pt x="1" y="395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804"/>
                    </a:lnTo>
                    <a:cubicBezTo>
                      <a:pt x="876" y="669"/>
                      <a:pt x="814" y="544"/>
                      <a:pt x="713" y="46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616;p82"/>
              <p:cNvSpPr/>
              <p:nvPr/>
            </p:nvSpPr>
            <p:spPr>
              <a:xfrm>
                <a:off x="5418253" y="3645415"/>
                <a:ext cx="23002" cy="4999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906" extrusionOk="0">
                    <a:moveTo>
                      <a:pt x="742" y="0"/>
                    </a:moveTo>
                    <a:lnTo>
                      <a:pt x="164" y="462"/>
                    </a:lnTo>
                    <a:cubicBezTo>
                      <a:pt x="63" y="544"/>
                      <a:pt x="1" y="669"/>
                      <a:pt x="1" y="804"/>
                    </a:cubicBezTo>
                    <a:lnTo>
                      <a:pt x="1" y="1906"/>
                    </a:lnTo>
                    <a:lnTo>
                      <a:pt x="876" y="1906"/>
                    </a:lnTo>
                    <a:lnTo>
                      <a:pt x="876" y="395"/>
                    </a:lnTo>
                    <a:cubicBezTo>
                      <a:pt x="876" y="250"/>
                      <a:pt x="828" y="111"/>
                      <a:pt x="742" y="0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617;p82"/>
              <p:cNvSpPr/>
              <p:nvPr/>
            </p:nvSpPr>
            <p:spPr>
              <a:xfrm>
                <a:off x="5596206" y="3528939"/>
                <a:ext cx="28798" cy="6310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406" extrusionOk="0">
                    <a:moveTo>
                      <a:pt x="655" y="0"/>
                    </a:moveTo>
                    <a:cubicBezTo>
                      <a:pt x="294" y="0"/>
                      <a:pt x="0" y="292"/>
                      <a:pt x="0" y="654"/>
                    </a:cubicBezTo>
                    <a:lnTo>
                      <a:pt x="0" y="808"/>
                    </a:lnTo>
                    <a:cubicBezTo>
                      <a:pt x="0" y="996"/>
                      <a:pt x="29" y="1184"/>
                      <a:pt x="92" y="1362"/>
                    </a:cubicBezTo>
                    <a:lnTo>
                      <a:pt x="438" y="2406"/>
                    </a:lnTo>
                    <a:lnTo>
                      <a:pt x="1097" y="2406"/>
                    </a:lnTo>
                    <a:lnTo>
                      <a:pt x="1097" y="0"/>
                    </a:lnTo>
                    <a:lnTo>
                      <a:pt x="664" y="0"/>
                    </a:lnTo>
                    <a:cubicBezTo>
                      <a:pt x="661" y="0"/>
                      <a:pt x="658" y="0"/>
                      <a:pt x="655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618;p82"/>
              <p:cNvSpPr/>
              <p:nvPr/>
            </p:nvSpPr>
            <p:spPr>
              <a:xfrm>
                <a:off x="5607799" y="3523116"/>
                <a:ext cx="68952" cy="68926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8" extrusionOk="0">
                    <a:moveTo>
                      <a:pt x="655" y="1"/>
                    </a:moveTo>
                    <a:cubicBezTo>
                      <a:pt x="294" y="1"/>
                      <a:pt x="1" y="294"/>
                      <a:pt x="1" y="660"/>
                    </a:cubicBezTo>
                    <a:cubicBezTo>
                      <a:pt x="1" y="901"/>
                      <a:pt x="193" y="1093"/>
                      <a:pt x="439" y="1098"/>
                    </a:cubicBezTo>
                    <a:lnTo>
                      <a:pt x="2190" y="2628"/>
                    </a:lnTo>
                    <a:lnTo>
                      <a:pt x="2575" y="1271"/>
                    </a:lnTo>
                    <a:cubicBezTo>
                      <a:pt x="2609" y="1156"/>
                      <a:pt x="2628" y="1035"/>
                      <a:pt x="2628" y="910"/>
                    </a:cubicBez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619;p82"/>
              <p:cNvSpPr/>
              <p:nvPr/>
            </p:nvSpPr>
            <p:spPr>
              <a:xfrm>
                <a:off x="5619286" y="3609195"/>
                <a:ext cx="34489" cy="344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4" extrusionOk="0">
                    <a:moveTo>
                      <a:pt x="1" y="0"/>
                    </a:moveTo>
                    <a:lnTo>
                      <a:pt x="1" y="1314"/>
                    </a:lnTo>
                    <a:lnTo>
                      <a:pt x="1314" y="1314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620;p82"/>
              <p:cNvSpPr/>
              <p:nvPr/>
            </p:nvSpPr>
            <p:spPr>
              <a:xfrm>
                <a:off x="5579027" y="3623201"/>
                <a:ext cx="114876" cy="72204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2753" extrusionOk="0">
                    <a:moveTo>
                      <a:pt x="1536" y="0"/>
                    </a:moveTo>
                    <a:lnTo>
                      <a:pt x="477" y="304"/>
                    </a:lnTo>
                    <a:cubicBezTo>
                      <a:pt x="193" y="381"/>
                      <a:pt x="1" y="640"/>
                      <a:pt x="1" y="934"/>
                    </a:cubicBezTo>
                    <a:lnTo>
                      <a:pt x="1" y="2753"/>
                    </a:lnTo>
                    <a:lnTo>
                      <a:pt x="4379" y="2753"/>
                    </a:lnTo>
                    <a:lnTo>
                      <a:pt x="4379" y="934"/>
                    </a:lnTo>
                    <a:cubicBezTo>
                      <a:pt x="4379" y="640"/>
                      <a:pt x="4187" y="381"/>
                      <a:pt x="3903" y="304"/>
                    </a:cubicBezTo>
                    <a:lnTo>
                      <a:pt x="2849" y="0"/>
                    </a:lnTo>
                    <a:lnTo>
                      <a:pt x="2190" y="785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DDE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621;p82"/>
              <p:cNvSpPr/>
              <p:nvPr/>
            </p:nvSpPr>
            <p:spPr>
              <a:xfrm>
                <a:off x="5602003" y="3551888"/>
                <a:ext cx="68926" cy="6313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407" extrusionOk="0">
                    <a:moveTo>
                      <a:pt x="843" y="1"/>
                    </a:moveTo>
                    <a:cubicBezTo>
                      <a:pt x="722" y="1"/>
                      <a:pt x="612" y="44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820"/>
                      <a:pt x="588" y="2407"/>
                      <a:pt x="1314" y="2407"/>
                    </a:cubicBezTo>
                    <a:cubicBezTo>
                      <a:pt x="2041" y="2407"/>
                      <a:pt x="2628" y="1820"/>
                      <a:pt x="2628" y="1093"/>
                    </a:cubicBezTo>
                    <a:lnTo>
                      <a:pt x="2628" y="814"/>
                    </a:lnTo>
                    <a:cubicBezTo>
                      <a:pt x="2628" y="698"/>
                      <a:pt x="2584" y="588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622;p82"/>
              <p:cNvSpPr/>
              <p:nvPr/>
            </p:nvSpPr>
            <p:spPr>
              <a:xfrm>
                <a:off x="5602003" y="3551888"/>
                <a:ext cx="68795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54" extrusionOk="0">
                    <a:moveTo>
                      <a:pt x="826" y="0"/>
                    </a:moveTo>
                    <a:cubicBezTo>
                      <a:pt x="712" y="0"/>
                      <a:pt x="608" y="48"/>
                      <a:pt x="525" y="131"/>
                    </a:cubicBezTo>
                    <a:lnTo>
                      <a:pt x="308" y="347"/>
                    </a:lnTo>
                    <a:cubicBezTo>
                      <a:pt x="111" y="545"/>
                      <a:pt x="0" y="814"/>
                      <a:pt x="0" y="1093"/>
                    </a:cubicBezTo>
                    <a:cubicBezTo>
                      <a:pt x="0" y="1680"/>
                      <a:pt x="385" y="2195"/>
                      <a:pt x="948" y="2354"/>
                    </a:cubicBezTo>
                    <a:cubicBezTo>
                      <a:pt x="761" y="2123"/>
                      <a:pt x="655" y="1834"/>
                      <a:pt x="655" y="1531"/>
                    </a:cubicBezTo>
                    <a:lnTo>
                      <a:pt x="655" y="1093"/>
                    </a:lnTo>
                    <a:lnTo>
                      <a:pt x="660" y="1093"/>
                    </a:lnTo>
                    <a:cubicBezTo>
                      <a:pt x="655" y="851"/>
                      <a:pt x="857" y="654"/>
                      <a:pt x="1096" y="654"/>
                    </a:cubicBezTo>
                    <a:cubicBezTo>
                      <a:pt x="1105" y="654"/>
                      <a:pt x="1113" y="655"/>
                      <a:pt x="1122" y="655"/>
                    </a:cubicBezTo>
                    <a:cubicBezTo>
                      <a:pt x="1564" y="684"/>
                      <a:pt x="2219" y="756"/>
                      <a:pt x="2623" y="954"/>
                    </a:cubicBezTo>
                    <a:cubicBezTo>
                      <a:pt x="2608" y="857"/>
                      <a:pt x="2570" y="569"/>
                      <a:pt x="2503" y="506"/>
                    </a:cubicBezTo>
                    <a:cubicBezTo>
                      <a:pt x="2161" y="174"/>
                      <a:pt x="1545" y="25"/>
                      <a:pt x="843" y="1"/>
                    </a:cubicBezTo>
                    <a:cubicBezTo>
                      <a:pt x="837" y="1"/>
                      <a:pt x="832" y="0"/>
                      <a:pt x="82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623;p82"/>
              <p:cNvSpPr/>
              <p:nvPr/>
            </p:nvSpPr>
            <p:spPr>
              <a:xfrm>
                <a:off x="5670902" y="3637835"/>
                <a:ext cx="23002" cy="5756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195" extrusionOk="0">
                    <a:moveTo>
                      <a:pt x="756" y="1"/>
                    </a:moveTo>
                    <a:lnTo>
                      <a:pt x="193" y="564"/>
                    </a:lnTo>
                    <a:cubicBezTo>
                      <a:pt x="68" y="684"/>
                      <a:pt x="1" y="852"/>
                      <a:pt x="1" y="1025"/>
                    </a:cubicBezTo>
                    <a:lnTo>
                      <a:pt x="1" y="2195"/>
                    </a:lnTo>
                    <a:lnTo>
                      <a:pt x="876" y="2195"/>
                    </a:lnTo>
                    <a:lnTo>
                      <a:pt x="876" y="376"/>
                    </a:lnTo>
                    <a:cubicBezTo>
                      <a:pt x="876" y="241"/>
                      <a:pt x="833" y="111"/>
                      <a:pt x="756" y="1"/>
                    </a:cubicBezTo>
                    <a:close/>
                  </a:path>
                </a:pathLst>
              </a:custGeom>
              <a:solidFill>
                <a:srgbClr val="D2D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624;p82"/>
              <p:cNvSpPr/>
              <p:nvPr/>
            </p:nvSpPr>
            <p:spPr>
              <a:xfrm>
                <a:off x="5418253" y="3614991"/>
                <a:ext cx="195395" cy="80414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3066" extrusionOk="0">
                    <a:moveTo>
                      <a:pt x="2411" y="1"/>
                    </a:moveTo>
                    <a:lnTo>
                      <a:pt x="578" y="669"/>
                    </a:lnTo>
                    <a:cubicBezTo>
                      <a:pt x="232" y="795"/>
                      <a:pt x="1" y="1122"/>
                      <a:pt x="1" y="1492"/>
                    </a:cubicBezTo>
                    <a:lnTo>
                      <a:pt x="1" y="3066"/>
                    </a:lnTo>
                    <a:lnTo>
                      <a:pt x="7449" y="3066"/>
                    </a:lnTo>
                    <a:lnTo>
                      <a:pt x="7449" y="1492"/>
                    </a:lnTo>
                    <a:cubicBezTo>
                      <a:pt x="7444" y="1122"/>
                      <a:pt x="7213" y="790"/>
                      <a:pt x="6867" y="669"/>
                    </a:cubicBezTo>
                    <a:lnTo>
                      <a:pt x="5038" y="1"/>
                    </a:lnTo>
                    <a:lnTo>
                      <a:pt x="3725" y="439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A3B2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625;p82"/>
              <p:cNvSpPr/>
              <p:nvPr/>
            </p:nvSpPr>
            <p:spPr>
              <a:xfrm>
                <a:off x="5578896" y="3638465"/>
                <a:ext cx="34620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2171" extrusionOk="0">
                    <a:moveTo>
                      <a:pt x="1084" y="1"/>
                    </a:moveTo>
                    <a:lnTo>
                      <a:pt x="261" y="819"/>
                    </a:lnTo>
                    <a:cubicBezTo>
                      <a:pt x="97" y="982"/>
                      <a:pt x="1" y="1208"/>
                      <a:pt x="6" y="1439"/>
                    </a:cubicBezTo>
                    <a:lnTo>
                      <a:pt x="6" y="2171"/>
                    </a:lnTo>
                    <a:lnTo>
                      <a:pt x="1319" y="2171"/>
                    </a:lnTo>
                    <a:lnTo>
                      <a:pt x="1319" y="597"/>
                    </a:lnTo>
                    <a:cubicBezTo>
                      <a:pt x="1315" y="371"/>
                      <a:pt x="1233" y="159"/>
                      <a:pt x="1084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626;p82"/>
              <p:cNvSpPr/>
              <p:nvPr/>
            </p:nvSpPr>
            <p:spPr>
              <a:xfrm>
                <a:off x="5452716" y="3436933"/>
                <a:ext cx="126338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3509" extrusionOk="0">
                    <a:moveTo>
                      <a:pt x="1752" y="0"/>
                    </a:moveTo>
                    <a:cubicBezTo>
                      <a:pt x="785" y="0"/>
                      <a:pt x="0" y="785"/>
                      <a:pt x="0" y="1752"/>
                    </a:cubicBezTo>
                    <a:lnTo>
                      <a:pt x="0" y="2271"/>
                    </a:lnTo>
                    <a:cubicBezTo>
                      <a:pt x="0" y="2507"/>
                      <a:pt x="39" y="2743"/>
                      <a:pt x="111" y="2964"/>
                    </a:cubicBezTo>
                    <a:lnTo>
                      <a:pt x="188" y="3181"/>
                    </a:lnTo>
                    <a:cubicBezTo>
                      <a:pt x="207" y="3248"/>
                      <a:pt x="217" y="3320"/>
                      <a:pt x="222" y="3393"/>
                    </a:cubicBezTo>
                    <a:lnTo>
                      <a:pt x="222" y="3508"/>
                    </a:lnTo>
                    <a:lnTo>
                      <a:pt x="4600" y="3508"/>
                    </a:lnTo>
                    <a:lnTo>
                      <a:pt x="4600" y="3393"/>
                    </a:lnTo>
                    <a:cubicBezTo>
                      <a:pt x="4600" y="3320"/>
                      <a:pt x="4610" y="3253"/>
                      <a:pt x="4634" y="3186"/>
                    </a:cubicBezTo>
                    <a:lnTo>
                      <a:pt x="4706" y="2969"/>
                    </a:lnTo>
                    <a:cubicBezTo>
                      <a:pt x="4778" y="2743"/>
                      <a:pt x="4817" y="2512"/>
                      <a:pt x="4817" y="2276"/>
                    </a:cubicBezTo>
                    <a:lnTo>
                      <a:pt x="4817" y="438"/>
                    </a:lnTo>
                    <a:cubicBezTo>
                      <a:pt x="4817" y="198"/>
                      <a:pt x="4619" y="0"/>
                      <a:pt x="4379" y="0"/>
                    </a:cubicBezTo>
                    <a:close/>
                  </a:path>
                </a:pathLst>
              </a:custGeom>
              <a:solidFill>
                <a:srgbClr val="718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0627;p82"/>
              <p:cNvSpPr/>
              <p:nvPr/>
            </p:nvSpPr>
            <p:spPr>
              <a:xfrm>
                <a:off x="5481356" y="3436933"/>
                <a:ext cx="97697" cy="9203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509" extrusionOk="0">
                    <a:moveTo>
                      <a:pt x="891" y="0"/>
                    </a:moveTo>
                    <a:cubicBezTo>
                      <a:pt x="400" y="0"/>
                      <a:pt x="0" y="400"/>
                      <a:pt x="5" y="890"/>
                    </a:cubicBezTo>
                    <a:cubicBezTo>
                      <a:pt x="5" y="1381"/>
                      <a:pt x="400" y="1781"/>
                      <a:pt x="891" y="1781"/>
                    </a:cubicBezTo>
                    <a:lnTo>
                      <a:pt x="1011" y="1781"/>
                    </a:lnTo>
                    <a:lnTo>
                      <a:pt x="1073" y="3508"/>
                    </a:lnTo>
                    <a:lnTo>
                      <a:pt x="3503" y="3508"/>
                    </a:lnTo>
                    <a:lnTo>
                      <a:pt x="3503" y="3393"/>
                    </a:lnTo>
                    <a:cubicBezTo>
                      <a:pt x="3503" y="3320"/>
                      <a:pt x="3513" y="3253"/>
                      <a:pt x="3537" y="3186"/>
                    </a:cubicBezTo>
                    <a:lnTo>
                      <a:pt x="3609" y="2969"/>
                    </a:lnTo>
                    <a:cubicBezTo>
                      <a:pt x="3686" y="2743"/>
                      <a:pt x="3725" y="2512"/>
                      <a:pt x="3725" y="2276"/>
                    </a:cubicBezTo>
                    <a:lnTo>
                      <a:pt x="3725" y="438"/>
                    </a:lnTo>
                    <a:cubicBezTo>
                      <a:pt x="3725" y="198"/>
                      <a:pt x="3527" y="0"/>
                      <a:pt x="3287" y="0"/>
                    </a:cubicBezTo>
                    <a:close/>
                  </a:path>
                </a:pathLst>
              </a:custGeom>
              <a:solidFill>
                <a:srgbClr val="798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0628;p82"/>
              <p:cNvSpPr/>
              <p:nvPr/>
            </p:nvSpPr>
            <p:spPr>
              <a:xfrm>
                <a:off x="5481356" y="3574732"/>
                <a:ext cx="68926" cy="51773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2628" y="197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629;p82"/>
              <p:cNvSpPr/>
              <p:nvPr/>
            </p:nvSpPr>
            <p:spPr>
              <a:xfrm>
                <a:off x="5481487" y="3574863"/>
                <a:ext cx="68795" cy="3441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1312" extrusionOk="0">
                    <a:moveTo>
                      <a:pt x="0" y="1"/>
                    </a:moveTo>
                    <a:lnTo>
                      <a:pt x="0" y="987"/>
                    </a:lnTo>
                    <a:cubicBezTo>
                      <a:pt x="412" y="1203"/>
                      <a:pt x="862" y="1312"/>
                      <a:pt x="1311" y="1312"/>
                    </a:cubicBezTo>
                    <a:cubicBezTo>
                      <a:pt x="1761" y="1312"/>
                      <a:pt x="2211" y="1203"/>
                      <a:pt x="2623" y="987"/>
                    </a:cubicBezTo>
                    <a:lnTo>
                      <a:pt x="2623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630;p82"/>
              <p:cNvSpPr/>
              <p:nvPr/>
            </p:nvSpPr>
            <p:spPr>
              <a:xfrm>
                <a:off x="5470000" y="3605445"/>
                <a:ext cx="45951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66" extrusionOk="0">
                    <a:moveTo>
                      <a:pt x="387" y="1"/>
                    </a:moveTo>
                    <a:cubicBezTo>
                      <a:pt x="306" y="1"/>
                      <a:pt x="227" y="46"/>
                      <a:pt x="188" y="124"/>
                    </a:cubicBezTo>
                    <a:lnTo>
                      <a:pt x="0" y="523"/>
                    </a:lnTo>
                    <a:lnTo>
                      <a:pt x="722" y="1481"/>
                    </a:lnTo>
                    <a:cubicBezTo>
                      <a:pt x="767" y="1536"/>
                      <a:pt x="832" y="1565"/>
                      <a:pt x="897" y="1565"/>
                    </a:cubicBezTo>
                    <a:cubicBezTo>
                      <a:pt x="953" y="1565"/>
                      <a:pt x="1008" y="1544"/>
                      <a:pt x="1049" y="1500"/>
                    </a:cubicBezTo>
                    <a:lnTo>
                      <a:pt x="1752" y="803"/>
                    </a:lnTo>
                    <a:lnTo>
                      <a:pt x="501" y="33"/>
                    </a:lnTo>
                    <a:cubicBezTo>
                      <a:pt x="465" y="11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631;p82"/>
              <p:cNvSpPr/>
              <p:nvPr/>
            </p:nvSpPr>
            <p:spPr>
              <a:xfrm>
                <a:off x="5515924" y="3605445"/>
                <a:ext cx="45846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566" extrusionOk="0">
                    <a:moveTo>
                      <a:pt x="1361" y="1"/>
                    </a:moveTo>
                    <a:cubicBezTo>
                      <a:pt x="1322" y="1"/>
                      <a:pt x="1283" y="11"/>
                      <a:pt x="1247" y="33"/>
                    </a:cubicBezTo>
                    <a:lnTo>
                      <a:pt x="1" y="803"/>
                    </a:lnTo>
                    <a:lnTo>
                      <a:pt x="699" y="1500"/>
                    </a:lnTo>
                    <a:cubicBezTo>
                      <a:pt x="740" y="1544"/>
                      <a:pt x="795" y="1565"/>
                      <a:pt x="850" y="1565"/>
                    </a:cubicBezTo>
                    <a:cubicBezTo>
                      <a:pt x="916" y="1565"/>
                      <a:pt x="981" y="1536"/>
                      <a:pt x="1026" y="1481"/>
                    </a:cubicBezTo>
                    <a:lnTo>
                      <a:pt x="1748" y="523"/>
                    </a:lnTo>
                    <a:lnTo>
                      <a:pt x="1560" y="124"/>
                    </a:lnTo>
                    <a:cubicBezTo>
                      <a:pt x="1521" y="46"/>
                      <a:pt x="1442" y="1"/>
                      <a:pt x="1361" y="1"/>
                    </a:cubicBez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632;p82"/>
              <p:cNvSpPr/>
              <p:nvPr/>
            </p:nvSpPr>
            <p:spPr>
              <a:xfrm>
                <a:off x="5458512" y="3483565"/>
                <a:ext cx="114876" cy="10847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4136" extrusionOk="0">
                    <a:moveTo>
                      <a:pt x="1862" y="1"/>
                    </a:moveTo>
                    <a:cubicBezTo>
                      <a:pt x="1175" y="1"/>
                      <a:pt x="655" y="195"/>
                      <a:pt x="655" y="195"/>
                    </a:cubicBezTo>
                    <a:lnTo>
                      <a:pt x="655" y="941"/>
                    </a:lnTo>
                    <a:cubicBezTo>
                      <a:pt x="655" y="1162"/>
                      <a:pt x="544" y="1364"/>
                      <a:pt x="361" y="1489"/>
                    </a:cubicBezTo>
                    <a:lnTo>
                      <a:pt x="1" y="1730"/>
                    </a:lnTo>
                    <a:lnTo>
                      <a:pt x="1" y="1942"/>
                    </a:lnTo>
                    <a:cubicBezTo>
                      <a:pt x="1" y="3154"/>
                      <a:pt x="977" y="4131"/>
                      <a:pt x="2190" y="4136"/>
                    </a:cubicBezTo>
                    <a:cubicBezTo>
                      <a:pt x="3398" y="4136"/>
                      <a:pt x="4379" y="3154"/>
                      <a:pt x="4379" y="1947"/>
                    </a:cubicBezTo>
                    <a:lnTo>
                      <a:pt x="4379" y="1725"/>
                    </a:lnTo>
                    <a:lnTo>
                      <a:pt x="4014" y="1485"/>
                    </a:lnTo>
                    <a:cubicBezTo>
                      <a:pt x="3831" y="1364"/>
                      <a:pt x="3720" y="1157"/>
                      <a:pt x="3725" y="941"/>
                    </a:cubicBezTo>
                    <a:lnTo>
                      <a:pt x="3725" y="633"/>
                    </a:lnTo>
                    <a:cubicBezTo>
                      <a:pt x="3125" y="136"/>
                      <a:pt x="2436" y="1"/>
                      <a:pt x="1862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633;p82"/>
              <p:cNvSpPr/>
              <p:nvPr/>
            </p:nvSpPr>
            <p:spPr>
              <a:xfrm>
                <a:off x="5418253" y="3638465"/>
                <a:ext cx="34489" cy="5694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171" extrusionOk="0">
                    <a:moveTo>
                      <a:pt x="236" y="1"/>
                    </a:moveTo>
                    <a:cubicBezTo>
                      <a:pt x="87" y="159"/>
                      <a:pt x="1" y="371"/>
                      <a:pt x="1" y="597"/>
                    </a:cubicBezTo>
                    <a:lnTo>
                      <a:pt x="1" y="2171"/>
                    </a:lnTo>
                    <a:lnTo>
                      <a:pt x="1314" y="2171"/>
                    </a:lnTo>
                    <a:lnTo>
                      <a:pt x="1314" y="1439"/>
                    </a:lnTo>
                    <a:cubicBezTo>
                      <a:pt x="1314" y="1208"/>
                      <a:pt x="1218" y="982"/>
                      <a:pt x="1054" y="819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8FA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634;p82"/>
              <p:cNvSpPr/>
              <p:nvPr/>
            </p:nvSpPr>
            <p:spPr>
              <a:xfrm>
                <a:off x="5458381" y="3483513"/>
                <a:ext cx="97697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4119" extrusionOk="0">
                    <a:moveTo>
                      <a:pt x="1869" y="1"/>
                    </a:moveTo>
                    <a:cubicBezTo>
                      <a:pt x="1182" y="1"/>
                      <a:pt x="660" y="197"/>
                      <a:pt x="660" y="197"/>
                    </a:cubicBezTo>
                    <a:lnTo>
                      <a:pt x="660" y="938"/>
                    </a:lnTo>
                    <a:cubicBezTo>
                      <a:pt x="660" y="1159"/>
                      <a:pt x="549" y="1366"/>
                      <a:pt x="366" y="1487"/>
                    </a:cubicBezTo>
                    <a:lnTo>
                      <a:pt x="1" y="1727"/>
                    </a:lnTo>
                    <a:lnTo>
                      <a:pt x="1" y="1949"/>
                    </a:lnTo>
                    <a:cubicBezTo>
                      <a:pt x="1" y="3055"/>
                      <a:pt x="828" y="3984"/>
                      <a:pt x="1925" y="4119"/>
                    </a:cubicBezTo>
                    <a:cubicBezTo>
                      <a:pt x="1531" y="3710"/>
                      <a:pt x="1314" y="3171"/>
                      <a:pt x="1314" y="2603"/>
                    </a:cubicBezTo>
                    <a:lnTo>
                      <a:pt x="1314" y="1159"/>
                    </a:lnTo>
                    <a:cubicBezTo>
                      <a:pt x="1314" y="938"/>
                      <a:pt x="1483" y="750"/>
                      <a:pt x="1704" y="722"/>
                    </a:cubicBezTo>
                    <a:cubicBezTo>
                      <a:pt x="1874" y="701"/>
                      <a:pt x="2090" y="683"/>
                      <a:pt x="2329" y="683"/>
                    </a:cubicBezTo>
                    <a:cubicBezTo>
                      <a:pt x="2760" y="683"/>
                      <a:pt x="3267" y="740"/>
                      <a:pt x="3725" y="938"/>
                    </a:cubicBezTo>
                    <a:lnTo>
                      <a:pt x="3725" y="635"/>
                    </a:lnTo>
                    <a:cubicBezTo>
                      <a:pt x="3128" y="137"/>
                      <a:pt x="2441" y="1"/>
                      <a:pt x="1869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635;p82"/>
              <p:cNvSpPr/>
              <p:nvPr/>
            </p:nvSpPr>
            <p:spPr>
              <a:xfrm>
                <a:off x="5612362" y="3546459"/>
                <a:ext cx="48600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622" extrusionOk="0">
                    <a:moveTo>
                      <a:pt x="260" y="1"/>
                    </a:moveTo>
                    <a:cubicBezTo>
                      <a:pt x="0" y="15"/>
                      <a:pt x="0" y="395"/>
                      <a:pt x="260" y="410"/>
                    </a:cubicBezTo>
                    <a:cubicBezTo>
                      <a:pt x="491" y="415"/>
                      <a:pt x="1160" y="444"/>
                      <a:pt x="1482" y="607"/>
                    </a:cubicBezTo>
                    <a:cubicBezTo>
                      <a:pt x="1509" y="617"/>
                      <a:pt x="1536" y="622"/>
                      <a:pt x="1560" y="622"/>
                    </a:cubicBezTo>
                    <a:cubicBezTo>
                      <a:pt x="1750" y="622"/>
                      <a:pt x="1852" y="356"/>
                      <a:pt x="1665" y="241"/>
                    </a:cubicBezTo>
                    <a:cubicBezTo>
                      <a:pt x="1189" y="1"/>
                      <a:pt x="298" y="1"/>
                      <a:pt x="26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636;p82"/>
              <p:cNvSpPr/>
              <p:nvPr/>
            </p:nvSpPr>
            <p:spPr>
              <a:xfrm>
                <a:off x="5332122" y="3431635"/>
                <a:ext cx="367526" cy="269592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10279" extrusionOk="0">
                    <a:moveTo>
                      <a:pt x="9213" y="409"/>
                    </a:moveTo>
                    <a:lnTo>
                      <a:pt x="9213" y="2392"/>
                    </a:lnTo>
                    <a:cubicBezTo>
                      <a:pt x="9213" y="2690"/>
                      <a:pt x="9145" y="2983"/>
                      <a:pt x="9015" y="3253"/>
                    </a:cubicBezTo>
                    <a:cubicBezTo>
                      <a:pt x="9001" y="3282"/>
                      <a:pt x="8996" y="3311"/>
                      <a:pt x="8996" y="3344"/>
                    </a:cubicBezTo>
                    <a:lnTo>
                      <a:pt x="8996" y="3927"/>
                    </a:lnTo>
                    <a:cubicBezTo>
                      <a:pt x="8996" y="4475"/>
                      <a:pt x="8770" y="5000"/>
                      <a:pt x="8366" y="5375"/>
                    </a:cubicBezTo>
                    <a:cubicBezTo>
                      <a:pt x="8318" y="5423"/>
                      <a:pt x="8265" y="5466"/>
                      <a:pt x="8207" y="5510"/>
                    </a:cubicBezTo>
                    <a:cubicBezTo>
                      <a:pt x="7864" y="5770"/>
                      <a:pt x="7447" y="5909"/>
                      <a:pt x="7015" y="5909"/>
                    </a:cubicBezTo>
                    <a:cubicBezTo>
                      <a:pt x="6968" y="5909"/>
                      <a:pt x="6921" y="5908"/>
                      <a:pt x="6874" y="5904"/>
                    </a:cubicBezTo>
                    <a:cubicBezTo>
                      <a:pt x="5840" y="5842"/>
                      <a:pt x="5026" y="4937"/>
                      <a:pt x="5026" y="3850"/>
                    </a:cubicBezTo>
                    <a:lnTo>
                      <a:pt x="5022" y="3850"/>
                    </a:lnTo>
                    <a:lnTo>
                      <a:pt x="5022" y="3344"/>
                    </a:lnTo>
                    <a:cubicBezTo>
                      <a:pt x="5022" y="3311"/>
                      <a:pt x="5017" y="3282"/>
                      <a:pt x="5002" y="3253"/>
                    </a:cubicBezTo>
                    <a:cubicBezTo>
                      <a:pt x="4872" y="2988"/>
                      <a:pt x="4805" y="2690"/>
                      <a:pt x="4805" y="2392"/>
                    </a:cubicBezTo>
                    <a:lnTo>
                      <a:pt x="4805" y="1954"/>
                    </a:lnTo>
                    <a:cubicBezTo>
                      <a:pt x="4805" y="1102"/>
                      <a:pt x="5498" y="409"/>
                      <a:pt x="6350" y="409"/>
                    </a:cubicBezTo>
                    <a:close/>
                    <a:moveTo>
                      <a:pt x="2192" y="3694"/>
                    </a:moveTo>
                    <a:cubicBezTo>
                      <a:pt x="2524" y="3694"/>
                      <a:pt x="2856" y="3823"/>
                      <a:pt x="3107" y="4081"/>
                    </a:cubicBezTo>
                    <a:cubicBezTo>
                      <a:pt x="3352" y="4340"/>
                      <a:pt x="3501" y="4677"/>
                      <a:pt x="3520" y="5038"/>
                    </a:cubicBezTo>
                    <a:cubicBezTo>
                      <a:pt x="3530" y="5149"/>
                      <a:pt x="3535" y="5283"/>
                      <a:pt x="3540" y="5423"/>
                    </a:cubicBezTo>
                    <a:lnTo>
                      <a:pt x="3540" y="5462"/>
                    </a:lnTo>
                    <a:cubicBezTo>
                      <a:pt x="3313" y="5120"/>
                      <a:pt x="2972" y="4865"/>
                      <a:pt x="2524" y="4721"/>
                    </a:cubicBezTo>
                    <a:cubicBezTo>
                      <a:pt x="2274" y="4639"/>
                      <a:pt x="2009" y="4600"/>
                      <a:pt x="1745" y="4600"/>
                    </a:cubicBezTo>
                    <a:cubicBezTo>
                      <a:pt x="1692" y="4600"/>
                      <a:pt x="1639" y="4619"/>
                      <a:pt x="1600" y="4658"/>
                    </a:cubicBezTo>
                    <a:lnTo>
                      <a:pt x="1235" y="5043"/>
                    </a:lnTo>
                    <a:cubicBezTo>
                      <a:pt x="1101" y="5191"/>
                      <a:pt x="1233" y="5385"/>
                      <a:pt x="1389" y="5385"/>
                    </a:cubicBezTo>
                    <a:cubicBezTo>
                      <a:pt x="1435" y="5385"/>
                      <a:pt x="1484" y="5368"/>
                      <a:pt x="1528" y="5327"/>
                    </a:cubicBezTo>
                    <a:lnTo>
                      <a:pt x="1836" y="5009"/>
                    </a:lnTo>
                    <a:cubicBezTo>
                      <a:pt x="2101" y="5019"/>
                      <a:pt x="2953" y="5120"/>
                      <a:pt x="3285" y="5851"/>
                    </a:cubicBezTo>
                    <a:cubicBezTo>
                      <a:pt x="3198" y="6396"/>
                      <a:pt x="2728" y="6788"/>
                      <a:pt x="2186" y="6788"/>
                    </a:cubicBezTo>
                    <a:cubicBezTo>
                      <a:pt x="2157" y="6788"/>
                      <a:pt x="2129" y="6787"/>
                      <a:pt x="2101" y="6785"/>
                    </a:cubicBezTo>
                    <a:cubicBezTo>
                      <a:pt x="1523" y="6741"/>
                      <a:pt x="1076" y="6255"/>
                      <a:pt x="1076" y="5678"/>
                    </a:cubicBezTo>
                    <a:cubicBezTo>
                      <a:pt x="1080" y="5562"/>
                      <a:pt x="988" y="5472"/>
                      <a:pt x="875" y="5472"/>
                    </a:cubicBezTo>
                    <a:cubicBezTo>
                      <a:pt x="862" y="5472"/>
                      <a:pt x="849" y="5473"/>
                      <a:pt x="835" y="5476"/>
                    </a:cubicBezTo>
                    <a:lnTo>
                      <a:pt x="835" y="5423"/>
                    </a:lnTo>
                    <a:cubicBezTo>
                      <a:pt x="850" y="5283"/>
                      <a:pt x="855" y="5154"/>
                      <a:pt x="864" y="5038"/>
                    </a:cubicBezTo>
                    <a:lnTo>
                      <a:pt x="859" y="5038"/>
                    </a:lnTo>
                    <a:cubicBezTo>
                      <a:pt x="884" y="4677"/>
                      <a:pt x="1028" y="4340"/>
                      <a:pt x="1278" y="4081"/>
                    </a:cubicBezTo>
                    <a:cubicBezTo>
                      <a:pt x="1528" y="3823"/>
                      <a:pt x="1860" y="3694"/>
                      <a:pt x="2192" y="3694"/>
                    </a:cubicBezTo>
                    <a:close/>
                    <a:moveTo>
                      <a:pt x="12927" y="3700"/>
                    </a:moveTo>
                    <a:lnTo>
                      <a:pt x="12927" y="4547"/>
                    </a:lnTo>
                    <a:cubicBezTo>
                      <a:pt x="12927" y="4687"/>
                      <a:pt x="12898" y="4822"/>
                      <a:pt x="12836" y="4947"/>
                    </a:cubicBezTo>
                    <a:lnTo>
                      <a:pt x="12730" y="5154"/>
                    </a:lnTo>
                    <a:cubicBezTo>
                      <a:pt x="12716" y="5182"/>
                      <a:pt x="12711" y="5211"/>
                      <a:pt x="12711" y="5245"/>
                    </a:cubicBezTo>
                    <a:lnTo>
                      <a:pt x="12711" y="5683"/>
                    </a:lnTo>
                    <a:cubicBezTo>
                      <a:pt x="12711" y="6297"/>
                      <a:pt x="12210" y="6790"/>
                      <a:pt x="11600" y="6790"/>
                    </a:cubicBezTo>
                    <a:cubicBezTo>
                      <a:pt x="11589" y="6790"/>
                      <a:pt x="11577" y="6790"/>
                      <a:pt x="11566" y="6790"/>
                    </a:cubicBezTo>
                    <a:cubicBezTo>
                      <a:pt x="10979" y="6770"/>
                      <a:pt x="10493" y="6246"/>
                      <a:pt x="10493" y="5625"/>
                    </a:cubicBezTo>
                    <a:lnTo>
                      <a:pt x="10493" y="5245"/>
                    </a:lnTo>
                    <a:cubicBezTo>
                      <a:pt x="10493" y="5216"/>
                      <a:pt x="10483" y="5182"/>
                      <a:pt x="10469" y="5154"/>
                    </a:cubicBezTo>
                    <a:lnTo>
                      <a:pt x="10343" y="4903"/>
                    </a:lnTo>
                    <a:cubicBezTo>
                      <a:pt x="10295" y="4807"/>
                      <a:pt x="10271" y="4706"/>
                      <a:pt x="10271" y="4600"/>
                    </a:cubicBezTo>
                    <a:lnTo>
                      <a:pt x="10271" y="4591"/>
                    </a:lnTo>
                    <a:cubicBezTo>
                      <a:pt x="10271" y="4095"/>
                      <a:pt x="10671" y="3700"/>
                      <a:pt x="11161" y="3700"/>
                    </a:cubicBezTo>
                    <a:close/>
                    <a:moveTo>
                      <a:pt x="787" y="6260"/>
                    </a:moveTo>
                    <a:cubicBezTo>
                      <a:pt x="903" y="6530"/>
                      <a:pt x="1090" y="6766"/>
                      <a:pt x="1331" y="6929"/>
                    </a:cubicBezTo>
                    <a:lnTo>
                      <a:pt x="1331" y="7175"/>
                    </a:lnTo>
                    <a:cubicBezTo>
                      <a:pt x="946" y="7035"/>
                      <a:pt x="754" y="6852"/>
                      <a:pt x="672" y="6751"/>
                    </a:cubicBezTo>
                    <a:cubicBezTo>
                      <a:pt x="730" y="6592"/>
                      <a:pt x="768" y="6429"/>
                      <a:pt x="787" y="6260"/>
                    </a:cubicBezTo>
                    <a:close/>
                    <a:moveTo>
                      <a:pt x="3593" y="6265"/>
                    </a:moveTo>
                    <a:cubicBezTo>
                      <a:pt x="3617" y="6429"/>
                      <a:pt x="3655" y="6592"/>
                      <a:pt x="3713" y="6751"/>
                    </a:cubicBezTo>
                    <a:cubicBezTo>
                      <a:pt x="3631" y="6852"/>
                      <a:pt x="3434" y="7035"/>
                      <a:pt x="3054" y="7175"/>
                    </a:cubicBezTo>
                    <a:lnTo>
                      <a:pt x="3054" y="6929"/>
                    </a:lnTo>
                    <a:cubicBezTo>
                      <a:pt x="3294" y="6766"/>
                      <a:pt x="3482" y="6535"/>
                      <a:pt x="3593" y="6265"/>
                    </a:cubicBezTo>
                    <a:close/>
                    <a:moveTo>
                      <a:pt x="5897" y="6044"/>
                    </a:moveTo>
                    <a:cubicBezTo>
                      <a:pt x="6191" y="6203"/>
                      <a:pt x="6518" y="6294"/>
                      <a:pt x="6850" y="6318"/>
                    </a:cubicBezTo>
                    <a:cubicBezTo>
                      <a:pt x="6903" y="6323"/>
                      <a:pt x="6956" y="6323"/>
                      <a:pt x="7009" y="6323"/>
                    </a:cubicBezTo>
                    <a:cubicBezTo>
                      <a:pt x="7399" y="6323"/>
                      <a:pt x="7779" y="6231"/>
                      <a:pt x="8116" y="6053"/>
                    </a:cubicBezTo>
                    <a:lnTo>
                      <a:pt x="8116" y="6424"/>
                    </a:lnTo>
                    <a:lnTo>
                      <a:pt x="7009" y="7184"/>
                    </a:lnTo>
                    <a:lnTo>
                      <a:pt x="5897" y="6424"/>
                    </a:lnTo>
                    <a:lnTo>
                      <a:pt x="5897" y="6044"/>
                    </a:lnTo>
                    <a:close/>
                    <a:moveTo>
                      <a:pt x="11147" y="7131"/>
                    </a:moveTo>
                    <a:cubicBezTo>
                      <a:pt x="11282" y="7175"/>
                      <a:pt x="11416" y="7194"/>
                      <a:pt x="11556" y="7199"/>
                    </a:cubicBezTo>
                    <a:lnTo>
                      <a:pt x="11556" y="7203"/>
                    </a:lnTo>
                    <a:lnTo>
                      <a:pt x="11599" y="7203"/>
                    </a:lnTo>
                    <a:cubicBezTo>
                      <a:pt x="11753" y="7203"/>
                      <a:pt x="11907" y="7179"/>
                      <a:pt x="12052" y="7136"/>
                    </a:cubicBezTo>
                    <a:lnTo>
                      <a:pt x="12052" y="7218"/>
                    </a:lnTo>
                    <a:cubicBezTo>
                      <a:pt x="12052" y="7256"/>
                      <a:pt x="12056" y="7295"/>
                      <a:pt x="12066" y="7338"/>
                    </a:cubicBezTo>
                    <a:lnTo>
                      <a:pt x="11599" y="7805"/>
                    </a:lnTo>
                    <a:lnTo>
                      <a:pt x="11137" y="7338"/>
                    </a:lnTo>
                    <a:cubicBezTo>
                      <a:pt x="11147" y="7300"/>
                      <a:pt x="11147" y="7256"/>
                      <a:pt x="11147" y="7218"/>
                    </a:cubicBezTo>
                    <a:lnTo>
                      <a:pt x="11147" y="7131"/>
                    </a:lnTo>
                    <a:close/>
                    <a:moveTo>
                      <a:pt x="2640" y="7131"/>
                    </a:moveTo>
                    <a:lnTo>
                      <a:pt x="2640" y="7348"/>
                    </a:lnTo>
                    <a:cubicBezTo>
                      <a:pt x="2640" y="7420"/>
                      <a:pt x="2659" y="7487"/>
                      <a:pt x="2688" y="7550"/>
                    </a:cubicBezTo>
                    <a:lnTo>
                      <a:pt x="2500" y="7728"/>
                    </a:lnTo>
                    <a:cubicBezTo>
                      <a:pt x="2414" y="7810"/>
                      <a:pt x="2302" y="7851"/>
                      <a:pt x="2190" y="7851"/>
                    </a:cubicBezTo>
                    <a:cubicBezTo>
                      <a:pt x="2078" y="7851"/>
                      <a:pt x="1966" y="7810"/>
                      <a:pt x="1880" y="7728"/>
                    </a:cubicBezTo>
                    <a:lnTo>
                      <a:pt x="1687" y="7550"/>
                    </a:lnTo>
                    <a:cubicBezTo>
                      <a:pt x="1721" y="7487"/>
                      <a:pt x="1740" y="7420"/>
                      <a:pt x="1740" y="7348"/>
                    </a:cubicBezTo>
                    <a:lnTo>
                      <a:pt x="1740" y="7131"/>
                    </a:lnTo>
                    <a:cubicBezTo>
                      <a:pt x="1887" y="7177"/>
                      <a:pt x="2038" y="7200"/>
                      <a:pt x="2190" y="7200"/>
                    </a:cubicBezTo>
                    <a:cubicBezTo>
                      <a:pt x="2341" y="7200"/>
                      <a:pt x="2493" y="7177"/>
                      <a:pt x="2640" y="7131"/>
                    </a:cubicBezTo>
                    <a:close/>
                    <a:moveTo>
                      <a:pt x="5724" y="6799"/>
                    </a:moveTo>
                    <a:lnTo>
                      <a:pt x="6691" y="7463"/>
                    </a:lnTo>
                    <a:lnTo>
                      <a:pt x="6176" y="7973"/>
                    </a:lnTo>
                    <a:cubicBezTo>
                      <a:pt x="6172" y="7978"/>
                      <a:pt x="6172" y="7978"/>
                      <a:pt x="6167" y="7978"/>
                    </a:cubicBezTo>
                    <a:cubicBezTo>
                      <a:pt x="6162" y="7978"/>
                      <a:pt x="6157" y="7978"/>
                      <a:pt x="6152" y="7973"/>
                    </a:cubicBezTo>
                    <a:lnTo>
                      <a:pt x="5517" y="7016"/>
                    </a:lnTo>
                    <a:lnTo>
                      <a:pt x="5724" y="6799"/>
                    </a:lnTo>
                    <a:close/>
                    <a:moveTo>
                      <a:pt x="8294" y="6804"/>
                    </a:moveTo>
                    <a:lnTo>
                      <a:pt x="8496" y="7016"/>
                    </a:lnTo>
                    <a:lnTo>
                      <a:pt x="7861" y="7973"/>
                    </a:lnTo>
                    <a:cubicBezTo>
                      <a:pt x="7861" y="7978"/>
                      <a:pt x="7856" y="7978"/>
                      <a:pt x="7851" y="7983"/>
                    </a:cubicBezTo>
                    <a:cubicBezTo>
                      <a:pt x="7846" y="7983"/>
                      <a:pt x="7841" y="7978"/>
                      <a:pt x="7836" y="7978"/>
                    </a:cubicBezTo>
                    <a:lnTo>
                      <a:pt x="7326" y="7463"/>
                    </a:lnTo>
                    <a:lnTo>
                      <a:pt x="8294" y="6804"/>
                    </a:lnTo>
                    <a:close/>
                    <a:moveTo>
                      <a:pt x="6354" y="0"/>
                    </a:moveTo>
                    <a:cubicBezTo>
                      <a:pt x="5272" y="0"/>
                      <a:pt x="4396" y="876"/>
                      <a:pt x="4396" y="1954"/>
                    </a:cubicBezTo>
                    <a:lnTo>
                      <a:pt x="4396" y="2392"/>
                    </a:lnTo>
                    <a:cubicBezTo>
                      <a:pt x="4396" y="2738"/>
                      <a:pt x="4473" y="3075"/>
                      <a:pt x="4617" y="3388"/>
                    </a:cubicBezTo>
                    <a:lnTo>
                      <a:pt x="4617" y="3850"/>
                    </a:lnTo>
                    <a:cubicBezTo>
                      <a:pt x="4613" y="4586"/>
                      <a:pt x="4935" y="5283"/>
                      <a:pt x="5493" y="5760"/>
                    </a:cubicBezTo>
                    <a:lnTo>
                      <a:pt x="5493" y="6448"/>
                    </a:lnTo>
                    <a:lnTo>
                      <a:pt x="5113" y="6852"/>
                    </a:lnTo>
                    <a:cubicBezTo>
                      <a:pt x="5070" y="6891"/>
                      <a:pt x="5050" y="6948"/>
                      <a:pt x="5055" y="7006"/>
                    </a:cubicBezTo>
                    <a:lnTo>
                      <a:pt x="3790" y="7468"/>
                    </a:lnTo>
                    <a:cubicBezTo>
                      <a:pt x="3703" y="7497"/>
                      <a:pt x="3617" y="7545"/>
                      <a:pt x="3540" y="7598"/>
                    </a:cubicBezTo>
                    <a:lnTo>
                      <a:pt x="3342" y="7502"/>
                    </a:lnTo>
                    <a:cubicBezTo>
                      <a:pt x="3929" y="7242"/>
                      <a:pt x="4117" y="6881"/>
                      <a:pt x="4122" y="6867"/>
                    </a:cubicBezTo>
                    <a:cubicBezTo>
                      <a:pt x="4151" y="6809"/>
                      <a:pt x="4151" y="6741"/>
                      <a:pt x="4122" y="6684"/>
                    </a:cubicBezTo>
                    <a:cubicBezTo>
                      <a:pt x="3973" y="6390"/>
                      <a:pt x="3958" y="5846"/>
                      <a:pt x="3944" y="5413"/>
                    </a:cubicBezTo>
                    <a:cubicBezTo>
                      <a:pt x="3939" y="5269"/>
                      <a:pt x="3934" y="5130"/>
                      <a:pt x="3925" y="5009"/>
                    </a:cubicBezTo>
                    <a:cubicBezTo>
                      <a:pt x="3852" y="4028"/>
                      <a:pt x="3107" y="3287"/>
                      <a:pt x="2188" y="3287"/>
                    </a:cubicBezTo>
                    <a:cubicBezTo>
                      <a:pt x="1264" y="3287"/>
                      <a:pt x="518" y="4028"/>
                      <a:pt x="450" y="5009"/>
                    </a:cubicBezTo>
                    <a:cubicBezTo>
                      <a:pt x="441" y="5130"/>
                      <a:pt x="436" y="5269"/>
                      <a:pt x="431" y="5413"/>
                    </a:cubicBezTo>
                    <a:cubicBezTo>
                      <a:pt x="417" y="5846"/>
                      <a:pt x="398" y="6390"/>
                      <a:pt x="248" y="6684"/>
                    </a:cubicBezTo>
                    <a:cubicBezTo>
                      <a:pt x="224" y="6741"/>
                      <a:pt x="224" y="6809"/>
                      <a:pt x="248" y="6867"/>
                    </a:cubicBezTo>
                    <a:cubicBezTo>
                      <a:pt x="258" y="6881"/>
                      <a:pt x="446" y="7242"/>
                      <a:pt x="1038" y="7497"/>
                    </a:cubicBezTo>
                    <a:lnTo>
                      <a:pt x="484" y="7776"/>
                    </a:lnTo>
                    <a:cubicBezTo>
                      <a:pt x="195" y="7920"/>
                      <a:pt x="8" y="8219"/>
                      <a:pt x="8" y="8546"/>
                    </a:cubicBezTo>
                    <a:lnTo>
                      <a:pt x="8" y="10057"/>
                    </a:lnTo>
                    <a:cubicBezTo>
                      <a:pt x="1" y="10201"/>
                      <a:pt x="108" y="10273"/>
                      <a:pt x="215" y="10273"/>
                    </a:cubicBezTo>
                    <a:cubicBezTo>
                      <a:pt x="322" y="10273"/>
                      <a:pt x="429" y="10201"/>
                      <a:pt x="422" y="10057"/>
                    </a:cubicBezTo>
                    <a:lnTo>
                      <a:pt x="422" y="8546"/>
                    </a:lnTo>
                    <a:cubicBezTo>
                      <a:pt x="417" y="8373"/>
                      <a:pt x="518" y="8219"/>
                      <a:pt x="672" y="8142"/>
                    </a:cubicBezTo>
                    <a:lnTo>
                      <a:pt x="1355" y="7800"/>
                    </a:lnTo>
                    <a:lnTo>
                      <a:pt x="1596" y="8026"/>
                    </a:lnTo>
                    <a:cubicBezTo>
                      <a:pt x="1762" y="8183"/>
                      <a:pt x="1975" y="8261"/>
                      <a:pt x="2188" y="8261"/>
                    </a:cubicBezTo>
                    <a:cubicBezTo>
                      <a:pt x="2402" y="8261"/>
                      <a:pt x="2616" y="8183"/>
                      <a:pt x="2784" y="8026"/>
                    </a:cubicBezTo>
                    <a:lnTo>
                      <a:pt x="3025" y="7800"/>
                    </a:lnTo>
                    <a:lnTo>
                      <a:pt x="3246" y="7911"/>
                    </a:lnTo>
                    <a:cubicBezTo>
                      <a:pt x="3140" y="8084"/>
                      <a:pt x="3082" y="8281"/>
                      <a:pt x="3082" y="8483"/>
                    </a:cubicBezTo>
                    <a:lnTo>
                      <a:pt x="3082" y="10057"/>
                    </a:lnTo>
                    <a:cubicBezTo>
                      <a:pt x="3090" y="10187"/>
                      <a:pt x="3188" y="10252"/>
                      <a:pt x="3287" y="10252"/>
                    </a:cubicBezTo>
                    <a:cubicBezTo>
                      <a:pt x="3386" y="10252"/>
                      <a:pt x="3484" y="10187"/>
                      <a:pt x="3491" y="10057"/>
                    </a:cubicBezTo>
                    <a:lnTo>
                      <a:pt x="3491" y="8483"/>
                    </a:lnTo>
                    <a:cubicBezTo>
                      <a:pt x="3491" y="8199"/>
                      <a:pt x="3670" y="7949"/>
                      <a:pt x="3934" y="7853"/>
                    </a:cubicBezTo>
                    <a:lnTo>
                      <a:pt x="5262" y="7372"/>
                    </a:lnTo>
                    <a:lnTo>
                      <a:pt x="5816" y="8199"/>
                    </a:lnTo>
                    <a:cubicBezTo>
                      <a:pt x="5883" y="8305"/>
                      <a:pt x="5998" y="8373"/>
                      <a:pt x="6124" y="8387"/>
                    </a:cubicBezTo>
                    <a:lnTo>
                      <a:pt x="6167" y="8387"/>
                    </a:lnTo>
                    <a:cubicBezTo>
                      <a:pt x="6282" y="8387"/>
                      <a:pt x="6388" y="8344"/>
                      <a:pt x="6470" y="8262"/>
                    </a:cubicBezTo>
                    <a:lnTo>
                      <a:pt x="6807" y="7925"/>
                    </a:lnTo>
                    <a:lnTo>
                      <a:pt x="6807" y="10057"/>
                    </a:lnTo>
                    <a:cubicBezTo>
                      <a:pt x="6800" y="10201"/>
                      <a:pt x="6905" y="10273"/>
                      <a:pt x="7011" y="10273"/>
                    </a:cubicBezTo>
                    <a:cubicBezTo>
                      <a:pt x="7117" y="10273"/>
                      <a:pt x="7223" y="10201"/>
                      <a:pt x="7216" y="10057"/>
                    </a:cubicBezTo>
                    <a:lnTo>
                      <a:pt x="7216" y="7925"/>
                    </a:lnTo>
                    <a:lnTo>
                      <a:pt x="7553" y="8262"/>
                    </a:lnTo>
                    <a:cubicBezTo>
                      <a:pt x="7634" y="8344"/>
                      <a:pt x="7740" y="8387"/>
                      <a:pt x="7856" y="8387"/>
                    </a:cubicBezTo>
                    <a:lnTo>
                      <a:pt x="7894" y="8387"/>
                    </a:lnTo>
                    <a:cubicBezTo>
                      <a:pt x="8024" y="8373"/>
                      <a:pt x="8135" y="8305"/>
                      <a:pt x="8207" y="8199"/>
                    </a:cubicBezTo>
                    <a:lnTo>
                      <a:pt x="8760" y="7372"/>
                    </a:lnTo>
                    <a:lnTo>
                      <a:pt x="10088" y="7853"/>
                    </a:lnTo>
                    <a:cubicBezTo>
                      <a:pt x="10353" y="7949"/>
                      <a:pt x="10531" y="8199"/>
                      <a:pt x="10531" y="8483"/>
                    </a:cubicBezTo>
                    <a:lnTo>
                      <a:pt x="10531" y="10062"/>
                    </a:lnTo>
                    <a:cubicBezTo>
                      <a:pt x="10538" y="10189"/>
                      <a:pt x="10637" y="10253"/>
                      <a:pt x="10736" y="10253"/>
                    </a:cubicBezTo>
                    <a:cubicBezTo>
                      <a:pt x="10834" y="10253"/>
                      <a:pt x="10933" y="10189"/>
                      <a:pt x="10940" y="10062"/>
                    </a:cubicBezTo>
                    <a:lnTo>
                      <a:pt x="10940" y="8483"/>
                    </a:lnTo>
                    <a:cubicBezTo>
                      <a:pt x="10940" y="8204"/>
                      <a:pt x="10834" y="7935"/>
                      <a:pt x="10642" y="7733"/>
                    </a:cubicBezTo>
                    <a:lnTo>
                      <a:pt x="10690" y="7718"/>
                    </a:lnTo>
                    <a:cubicBezTo>
                      <a:pt x="10757" y="7704"/>
                      <a:pt x="10820" y="7680"/>
                      <a:pt x="10882" y="7651"/>
                    </a:cubicBezTo>
                    <a:lnTo>
                      <a:pt x="11402" y="8175"/>
                    </a:lnTo>
                    <a:lnTo>
                      <a:pt x="11402" y="10062"/>
                    </a:lnTo>
                    <a:cubicBezTo>
                      <a:pt x="11409" y="10191"/>
                      <a:pt x="11509" y="10256"/>
                      <a:pt x="11609" y="10256"/>
                    </a:cubicBezTo>
                    <a:cubicBezTo>
                      <a:pt x="11709" y="10256"/>
                      <a:pt x="11809" y="10191"/>
                      <a:pt x="11816" y="10062"/>
                    </a:cubicBezTo>
                    <a:lnTo>
                      <a:pt x="11816" y="8175"/>
                    </a:lnTo>
                    <a:lnTo>
                      <a:pt x="12331" y="7656"/>
                    </a:lnTo>
                    <a:cubicBezTo>
                      <a:pt x="12360" y="7670"/>
                      <a:pt x="12388" y="7680"/>
                      <a:pt x="12422" y="7689"/>
                    </a:cubicBezTo>
                    <a:lnTo>
                      <a:pt x="13264" y="7930"/>
                    </a:lnTo>
                    <a:cubicBezTo>
                      <a:pt x="13461" y="7988"/>
                      <a:pt x="13591" y="8166"/>
                      <a:pt x="13596" y="8363"/>
                    </a:cubicBezTo>
                    <a:lnTo>
                      <a:pt x="13596" y="10062"/>
                    </a:lnTo>
                    <a:cubicBezTo>
                      <a:pt x="13587" y="10206"/>
                      <a:pt x="13692" y="10278"/>
                      <a:pt x="13799" y="10278"/>
                    </a:cubicBezTo>
                    <a:cubicBezTo>
                      <a:pt x="13905" y="10278"/>
                      <a:pt x="14012" y="10206"/>
                      <a:pt x="14005" y="10062"/>
                    </a:cubicBezTo>
                    <a:lnTo>
                      <a:pt x="14005" y="8363"/>
                    </a:lnTo>
                    <a:cubicBezTo>
                      <a:pt x="14000" y="7978"/>
                      <a:pt x="13745" y="7641"/>
                      <a:pt x="13375" y="7535"/>
                    </a:cubicBezTo>
                    <a:lnTo>
                      <a:pt x="12528" y="7295"/>
                    </a:lnTo>
                    <a:cubicBezTo>
                      <a:pt x="12489" y="7285"/>
                      <a:pt x="12465" y="7251"/>
                      <a:pt x="12465" y="7213"/>
                    </a:cubicBezTo>
                    <a:lnTo>
                      <a:pt x="12465" y="6929"/>
                    </a:lnTo>
                    <a:cubicBezTo>
                      <a:pt x="12538" y="6881"/>
                      <a:pt x="12600" y="6828"/>
                      <a:pt x="12663" y="6770"/>
                    </a:cubicBezTo>
                    <a:cubicBezTo>
                      <a:pt x="12961" y="6486"/>
                      <a:pt x="13125" y="6092"/>
                      <a:pt x="13125" y="5678"/>
                    </a:cubicBezTo>
                    <a:lnTo>
                      <a:pt x="13125" y="5288"/>
                    </a:lnTo>
                    <a:lnTo>
                      <a:pt x="13206" y="5125"/>
                    </a:lnTo>
                    <a:cubicBezTo>
                      <a:pt x="13298" y="4947"/>
                      <a:pt x="13341" y="4745"/>
                      <a:pt x="13341" y="4547"/>
                    </a:cubicBezTo>
                    <a:lnTo>
                      <a:pt x="13341" y="3489"/>
                    </a:lnTo>
                    <a:cubicBezTo>
                      <a:pt x="13341" y="3378"/>
                      <a:pt x="13250" y="3287"/>
                      <a:pt x="13139" y="3287"/>
                    </a:cubicBezTo>
                    <a:lnTo>
                      <a:pt x="11166" y="3287"/>
                    </a:lnTo>
                    <a:cubicBezTo>
                      <a:pt x="10449" y="3287"/>
                      <a:pt x="9867" y="3869"/>
                      <a:pt x="9867" y="4586"/>
                    </a:cubicBezTo>
                    <a:lnTo>
                      <a:pt x="9867" y="4595"/>
                    </a:lnTo>
                    <a:cubicBezTo>
                      <a:pt x="9867" y="4764"/>
                      <a:pt x="9906" y="4927"/>
                      <a:pt x="9983" y="5077"/>
                    </a:cubicBezTo>
                    <a:lnTo>
                      <a:pt x="10088" y="5288"/>
                    </a:lnTo>
                    <a:lnTo>
                      <a:pt x="10088" y="5620"/>
                    </a:lnTo>
                    <a:cubicBezTo>
                      <a:pt x="10084" y="6130"/>
                      <a:pt x="10329" y="6612"/>
                      <a:pt x="10743" y="6915"/>
                    </a:cubicBezTo>
                    <a:lnTo>
                      <a:pt x="10743" y="7208"/>
                    </a:lnTo>
                    <a:cubicBezTo>
                      <a:pt x="10743" y="7256"/>
                      <a:pt x="10743" y="7276"/>
                      <a:pt x="10574" y="7324"/>
                    </a:cubicBezTo>
                    <a:lnTo>
                      <a:pt x="10161" y="7444"/>
                    </a:lnTo>
                    <a:lnTo>
                      <a:pt x="8967" y="7011"/>
                    </a:lnTo>
                    <a:cubicBezTo>
                      <a:pt x="8972" y="6948"/>
                      <a:pt x="8953" y="6895"/>
                      <a:pt x="8910" y="6852"/>
                    </a:cubicBezTo>
                    <a:lnTo>
                      <a:pt x="8529" y="6453"/>
                    </a:lnTo>
                    <a:lnTo>
                      <a:pt x="8529" y="5779"/>
                    </a:lnTo>
                    <a:cubicBezTo>
                      <a:pt x="8573" y="5745"/>
                      <a:pt x="8611" y="5712"/>
                      <a:pt x="8650" y="5673"/>
                    </a:cubicBezTo>
                    <a:cubicBezTo>
                      <a:pt x="9131" y="5221"/>
                      <a:pt x="9405" y="4586"/>
                      <a:pt x="9410" y="3927"/>
                    </a:cubicBezTo>
                    <a:lnTo>
                      <a:pt x="9410" y="3388"/>
                    </a:lnTo>
                    <a:cubicBezTo>
                      <a:pt x="9554" y="3075"/>
                      <a:pt x="9626" y="2738"/>
                      <a:pt x="9626" y="2392"/>
                    </a:cubicBezTo>
                    <a:lnTo>
                      <a:pt x="9626" y="202"/>
                    </a:lnTo>
                    <a:cubicBezTo>
                      <a:pt x="9626" y="92"/>
                      <a:pt x="9535" y="0"/>
                      <a:pt x="94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637;p82"/>
              <p:cNvSpPr/>
              <p:nvPr/>
            </p:nvSpPr>
            <p:spPr>
              <a:xfrm>
                <a:off x="5665473" y="3655644"/>
                <a:ext cx="10753" cy="4490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712" extrusionOk="0">
                    <a:moveTo>
                      <a:pt x="208" y="0"/>
                    </a:moveTo>
                    <a:cubicBezTo>
                      <a:pt x="92" y="0"/>
                      <a:pt x="1" y="91"/>
                      <a:pt x="1" y="202"/>
                    </a:cubicBezTo>
                    <a:lnTo>
                      <a:pt x="1" y="1521"/>
                    </a:lnTo>
                    <a:cubicBezTo>
                      <a:pt x="8" y="1648"/>
                      <a:pt x="107" y="1712"/>
                      <a:pt x="205" y="1712"/>
                    </a:cubicBezTo>
                    <a:cubicBezTo>
                      <a:pt x="304" y="1712"/>
                      <a:pt x="403" y="1648"/>
                      <a:pt x="410" y="1521"/>
                    </a:cubicBezTo>
                    <a:lnTo>
                      <a:pt x="410" y="202"/>
                    </a:lnTo>
                    <a:cubicBezTo>
                      <a:pt x="410" y="91"/>
                      <a:pt x="318" y="0"/>
                      <a:pt x="2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638;p82"/>
              <p:cNvSpPr/>
              <p:nvPr/>
            </p:nvSpPr>
            <p:spPr>
              <a:xfrm>
                <a:off x="5470052" y="3480366"/>
                <a:ext cx="93527" cy="3128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1193" extrusionOk="0">
                    <a:moveTo>
                      <a:pt x="1414" y="0"/>
                    </a:moveTo>
                    <a:cubicBezTo>
                      <a:pt x="995" y="0"/>
                      <a:pt x="616" y="44"/>
                      <a:pt x="369" y="81"/>
                    </a:cubicBezTo>
                    <a:cubicBezTo>
                      <a:pt x="162" y="110"/>
                      <a:pt x="8" y="293"/>
                      <a:pt x="8" y="505"/>
                    </a:cubicBezTo>
                    <a:lnTo>
                      <a:pt x="8" y="976"/>
                    </a:lnTo>
                    <a:cubicBezTo>
                      <a:pt x="1" y="1121"/>
                      <a:pt x="107" y="1193"/>
                      <a:pt x="213" y="1193"/>
                    </a:cubicBezTo>
                    <a:cubicBezTo>
                      <a:pt x="318" y="1193"/>
                      <a:pt x="424" y="1121"/>
                      <a:pt x="417" y="976"/>
                    </a:cubicBezTo>
                    <a:lnTo>
                      <a:pt x="417" y="505"/>
                    </a:lnTo>
                    <a:lnTo>
                      <a:pt x="422" y="500"/>
                    </a:lnTo>
                    <a:cubicBezTo>
                      <a:pt x="417" y="495"/>
                      <a:pt x="422" y="490"/>
                      <a:pt x="431" y="486"/>
                    </a:cubicBezTo>
                    <a:cubicBezTo>
                      <a:pt x="750" y="437"/>
                      <a:pt x="1073" y="413"/>
                      <a:pt x="1395" y="413"/>
                    </a:cubicBezTo>
                    <a:cubicBezTo>
                      <a:pt x="1517" y="413"/>
                      <a:pt x="1638" y="416"/>
                      <a:pt x="1760" y="423"/>
                    </a:cubicBezTo>
                    <a:cubicBezTo>
                      <a:pt x="2399" y="466"/>
                      <a:pt x="2861" y="625"/>
                      <a:pt x="3136" y="899"/>
                    </a:cubicBezTo>
                    <a:cubicBezTo>
                      <a:pt x="3180" y="941"/>
                      <a:pt x="3228" y="959"/>
                      <a:pt x="3275" y="959"/>
                    </a:cubicBezTo>
                    <a:cubicBezTo>
                      <a:pt x="3432" y="959"/>
                      <a:pt x="3565" y="759"/>
                      <a:pt x="3424" y="611"/>
                    </a:cubicBezTo>
                    <a:cubicBezTo>
                      <a:pt x="2938" y="124"/>
                      <a:pt x="2120" y="0"/>
                      <a:pt x="14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639;p82"/>
              <p:cNvSpPr/>
              <p:nvPr/>
            </p:nvSpPr>
            <p:spPr>
              <a:xfrm>
                <a:off x="5447208" y="3667105"/>
                <a:ext cx="11147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297" extrusionOk="0">
                    <a:moveTo>
                      <a:pt x="210" y="1"/>
                    </a:moveTo>
                    <a:cubicBezTo>
                      <a:pt x="100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1" y="1225"/>
                      <a:pt x="107" y="1296"/>
                      <a:pt x="213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6" y="1"/>
                      <a:pt x="21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640;p82"/>
              <p:cNvSpPr/>
              <p:nvPr/>
            </p:nvSpPr>
            <p:spPr>
              <a:xfrm>
                <a:off x="5573546" y="3667105"/>
                <a:ext cx="11120" cy="3401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297" extrusionOk="0">
                    <a:moveTo>
                      <a:pt x="215" y="1"/>
                    </a:moveTo>
                    <a:cubicBezTo>
                      <a:pt x="99" y="1"/>
                      <a:pt x="8" y="92"/>
                      <a:pt x="8" y="203"/>
                    </a:cubicBezTo>
                    <a:lnTo>
                      <a:pt x="8" y="1084"/>
                    </a:lnTo>
                    <a:cubicBezTo>
                      <a:pt x="0" y="1225"/>
                      <a:pt x="106" y="1296"/>
                      <a:pt x="212" y="1296"/>
                    </a:cubicBezTo>
                    <a:cubicBezTo>
                      <a:pt x="318" y="1296"/>
                      <a:pt x="424" y="1225"/>
                      <a:pt x="417" y="1084"/>
                    </a:cubicBezTo>
                    <a:lnTo>
                      <a:pt x="417" y="203"/>
                    </a:lnTo>
                    <a:cubicBezTo>
                      <a:pt x="417" y="92"/>
                      <a:pt x="325" y="1"/>
                      <a:pt x="2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82" y="5551677"/>
              <a:ext cx="1070342" cy="497709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40" y="5560664"/>
              <a:ext cx="1070342" cy="497709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456" y="6426189"/>
              <a:ext cx="1070342" cy="497709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117" y="6418811"/>
              <a:ext cx="1070342" cy="497709"/>
            </a:xfrm>
            <a:prstGeom prst="rect">
              <a:avLst/>
            </a:prstGeom>
          </p:spPr>
        </p:pic>
      </p:grpSp>
      <p:sp>
        <p:nvSpPr>
          <p:cNvPr id="181" name="Rounded Rectangle 180"/>
          <p:cNvSpPr/>
          <p:nvPr/>
        </p:nvSpPr>
        <p:spPr>
          <a:xfrm>
            <a:off x="768852" y="3053069"/>
            <a:ext cx="2427514" cy="9784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Meaning each service can developed, deployed and scaled separately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3995" y="4368058"/>
            <a:ext cx="281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Apps should be </a:t>
            </a:r>
            <a:r>
              <a:rPr lang="en-US" b="1" dirty="0"/>
              <a:t>loosely coupled</a:t>
            </a:r>
          </a:p>
        </p:txBody>
      </p:sp>
      <p:sp>
        <p:nvSpPr>
          <p:cNvPr id="1154" name="Down Arrow 1153"/>
          <p:cNvSpPr/>
          <p:nvPr/>
        </p:nvSpPr>
        <p:spPr>
          <a:xfrm>
            <a:off x="1887316" y="4121576"/>
            <a:ext cx="190586" cy="218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build="p"/>
      <p:bldP spid="34" grpId="0" build="p"/>
      <p:bldP spid="181" grpId="0" animBg="1"/>
      <p:bldP spid="185" grpId="0"/>
      <p:bldP spid="1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20000" y="520174"/>
            <a:ext cx="5060314" cy="637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Microservies</a:t>
            </a:r>
            <a:r>
              <a:rPr lang="en-US" dirty="0"/>
              <a:t> Architecture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19999" y="1157176"/>
            <a:ext cx="4102371" cy="45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/>
              <a:t>Services can be built and deployed separately</a:t>
            </a:r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5098879" y="2152869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14115" y="2152869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98879" y="3034760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4115" y="3034760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grpSp>
        <p:nvGrpSpPr>
          <p:cNvPr id="11" name="Google Shape;10607;p82"/>
          <p:cNvGrpSpPr/>
          <p:nvPr/>
        </p:nvGrpSpPr>
        <p:grpSpPr>
          <a:xfrm>
            <a:off x="5410538" y="3957412"/>
            <a:ext cx="704665" cy="569670"/>
            <a:chOff x="5332122" y="3431635"/>
            <a:chExt cx="367526" cy="269592"/>
          </a:xfrm>
        </p:grpSpPr>
        <p:sp>
          <p:nvSpPr>
            <p:cNvPr id="122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Down Arrow 11"/>
          <p:cNvSpPr/>
          <p:nvPr/>
        </p:nvSpPr>
        <p:spPr>
          <a:xfrm>
            <a:off x="5628441" y="1790244"/>
            <a:ext cx="268861" cy="311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oogle Shape;10607;p82"/>
          <p:cNvGrpSpPr/>
          <p:nvPr/>
        </p:nvGrpSpPr>
        <p:grpSpPr>
          <a:xfrm>
            <a:off x="6945070" y="3957412"/>
            <a:ext cx="704665" cy="569670"/>
            <a:chOff x="5332122" y="3431635"/>
            <a:chExt cx="367526" cy="269592"/>
          </a:xfrm>
        </p:grpSpPr>
        <p:sp>
          <p:nvSpPr>
            <p:cNvPr id="89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Down Arrow 13"/>
          <p:cNvSpPr/>
          <p:nvPr/>
        </p:nvSpPr>
        <p:spPr>
          <a:xfrm>
            <a:off x="7165727" y="1775206"/>
            <a:ext cx="268861" cy="311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638079" y="3588519"/>
            <a:ext cx="268861" cy="311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7172226" y="3620870"/>
            <a:ext cx="268861" cy="311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10607;p82"/>
          <p:cNvGrpSpPr/>
          <p:nvPr/>
        </p:nvGrpSpPr>
        <p:grpSpPr>
          <a:xfrm>
            <a:off x="5410538" y="1157176"/>
            <a:ext cx="704665" cy="569670"/>
            <a:chOff x="5332122" y="3431635"/>
            <a:chExt cx="367526" cy="269592"/>
          </a:xfrm>
        </p:grpSpPr>
        <p:sp>
          <p:nvSpPr>
            <p:cNvPr id="56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607;p82"/>
          <p:cNvGrpSpPr/>
          <p:nvPr/>
        </p:nvGrpSpPr>
        <p:grpSpPr>
          <a:xfrm>
            <a:off x="6934055" y="1164610"/>
            <a:ext cx="704665" cy="569670"/>
            <a:chOff x="5332122" y="3431635"/>
            <a:chExt cx="367526" cy="269592"/>
          </a:xfrm>
        </p:grpSpPr>
        <p:sp>
          <p:nvSpPr>
            <p:cNvPr id="23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39" y="2799025"/>
            <a:ext cx="980755" cy="980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39" y="3034760"/>
            <a:ext cx="484510" cy="484510"/>
          </a:xfrm>
          <a:prstGeom prst="rect">
            <a:avLst/>
          </a:prstGeom>
        </p:spPr>
      </p:pic>
      <p:sp>
        <p:nvSpPr>
          <p:cNvPr id="157" name="Google Shape;1195;p46"/>
          <p:cNvSpPr txBox="1">
            <a:spLocks/>
          </p:cNvSpPr>
          <p:nvPr/>
        </p:nvSpPr>
        <p:spPr>
          <a:xfrm>
            <a:off x="719999" y="1649018"/>
            <a:ext cx="4102371" cy="45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has its own version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5426627" y="1843887"/>
            <a:ext cx="2205431" cy="2049750"/>
            <a:chOff x="5426627" y="1843887"/>
            <a:chExt cx="2205431" cy="2049750"/>
          </a:xfrm>
        </p:grpSpPr>
        <p:sp>
          <p:nvSpPr>
            <p:cNvPr id="5" name="TextBox 4"/>
            <p:cNvSpPr txBox="1"/>
            <p:nvPr/>
          </p:nvSpPr>
          <p:spPr>
            <a:xfrm>
              <a:off x="5451721" y="1865554"/>
              <a:ext cx="61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v2.2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53106" y="1843887"/>
              <a:ext cx="61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v2.0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017655" y="3563843"/>
              <a:ext cx="61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v5.5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26627" y="3585860"/>
              <a:ext cx="61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v5.1</a:t>
              </a:r>
            </a:p>
          </p:txBody>
        </p:sp>
      </p:grpSp>
      <p:pic>
        <p:nvPicPr>
          <p:cNvPr id="156" name="Picture 1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5" y="2086211"/>
            <a:ext cx="647638" cy="6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0365 -0.004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9" grpId="0" animBg="1"/>
      <p:bldP spid="12" grpId="0" animBg="1"/>
      <p:bldP spid="14" grpId="0" animBg="1"/>
      <p:bldP spid="15" grpId="0" animBg="1"/>
      <p:bldP spid="16" grpId="0" animBg="1"/>
      <p:bldP spid="1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>
            <a:spLocks noGrp="1"/>
          </p:cNvSpPr>
          <p:nvPr>
            <p:ph type="title"/>
          </p:nvPr>
        </p:nvSpPr>
        <p:spPr>
          <a:xfrm>
            <a:off x="1596203" y="2343888"/>
            <a:ext cx="5951594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 between microservices</a:t>
            </a:r>
            <a:endParaRPr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title" idx="2"/>
          </p:nvPr>
        </p:nvSpPr>
        <p:spPr>
          <a:xfrm>
            <a:off x="3745950" y="111528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67" name="Google Shape;667;p36"/>
          <p:cNvGrpSpPr/>
          <p:nvPr/>
        </p:nvGrpSpPr>
        <p:grpSpPr>
          <a:xfrm>
            <a:off x="519400" y="-241350"/>
            <a:ext cx="4560542" cy="2341001"/>
            <a:chOff x="519400" y="-241350"/>
            <a:chExt cx="4560542" cy="2341001"/>
          </a:xfrm>
        </p:grpSpPr>
        <p:grpSp>
          <p:nvGrpSpPr>
            <p:cNvPr id="668" name="Google Shape;668;p36"/>
            <p:cNvGrpSpPr/>
            <p:nvPr/>
          </p:nvGrpSpPr>
          <p:grpSpPr>
            <a:xfrm rot="-1968226">
              <a:off x="743654" y="642907"/>
              <a:ext cx="1282634" cy="1205415"/>
              <a:chOff x="5659979" y="2002272"/>
              <a:chExt cx="874508" cy="821860"/>
            </a:xfrm>
          </p:grpSpPr>
          <p:grpSp>
            <p:nvGrpSpPr>
              <p:cNvPr id="669" name="Google Shape;669;p36"/>
              <p:cNvGrpSpPr/>
              <p:nvPr/>
            </p:nvGrpSpPr>
            <p:grpSpPr>
              <a:xfrm>
                <a:off x="5667756" y="2018347"/>
                <a:ext cx="856487" cy="794386"/>
                <a:chOff x="5667756" y="2018347"/>
                <a:chExt cx="856487" cy="794386"/>
              </a:xfrm>
            </p:grpSpPr>
            <p:sp>
              <p:nvSpPr>
                <p:cNvPr id="670" name="Google Shape;670;p36"/>
                <p:cNvSpPr/>
                <p:nvPr/>
              </p:nvSpPr>
              <p:spPr>
                <a:xfrm>
                  <a:off x="5668707" y="2018347"/>
                  <a:ext cx="855536" cy="79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36" h="794385" extrusionOk="0">
                      <a:moveTo>
                        <a:pt x="855536" y="404812"/>
                      </a:moveTo>
                      <a:cubicBezTo>
                        <a:pt x="855536" y="408623"/>
                        <a:pt x="854585" y="412432"/>
                        <a:pt x="854585" y="416243"/>
                      </a:cubicBezTo>
                      <a:cubicBezTo>
                        <a:pt x="846020" y="451485"/>
                        <a:pt x="805099" y="466725"/>
                        <a:pt x="776549" y="473393"/>
                      </a:cubicBezTo>
                      <a:cubicBezTo>
                        <a:pt x="762274" y="476250"/>
                        <a:pt x="748000" y="478155"/>
                        <a:pt x="733725" y="478155"/>
                      </a:cubicBezTo>
                      <a:cubicBezTo>
                        <a:pt x="704223" y="478155"/>
                        <a:pt x="637608" y="477203"/>
                        <a:pt x="582412" y="476250"/>
                      </a:cubicBezTo>
                      <a:cubicBezTo>
                        <a:pt x="535781" y="548640"/>
                        <a:pt x="446325" y="689610"/>
                        <a:pt x="423486" y="734378"/>
                      </a:cubicBezTo>
                      <a:cubicBezTo>
                        <a:pt x="392081" y="795337"/>
                        <a:pt x="331175" y="794385"/>
                        <a:pt x="331175" y="794385"/>
                      </a:cubicBezTo>
                      <a:lnTo>
                        <a:pt x="270270" y="793432"/>
                      </a:lnTo>
                      <a:lnTo>
                        <a:pt x="408259" y="474345"/>
                      </a:lnTo>
                      <a:lnTo>
                        <a:pt x="402549" y="474345"/>
                      </a:lnTo>
                      <a:cubicBezTo>
                        <a:pt x="306432" y="473393"/>
                        <a:pt x="133231" y="434340"/>
                        <a:pt x="133231" y="434340"/>
                      </a:cubicBezTo>
                      <a:lnTo>
                        <a:pt x="72326" y="516255"/>
                      </a:lnTo>
                      <a:lnTo>
                        <a:pt x="0" y="515303"/>
                      </a:lnTo>
                      <a:lnTo>
                        <a:pt x="10468" y="474345"/>
                      </a:lnTo>
                      <a:lnTo>
                        <a:pt x="31404" y="393382"/>
                      </a:lnTo>
                      <a:lnTo>
                        <a:pt x="2855" y="270510"/>
                      </a:lnTo>
                      <a:lnTo>
                        <a:pt x="75181" y="271462"/>
                      </a:lnTo>
                      <a:lnTo>
                        <a:pt x="133231" y="355282"/>
                      </a:lnTo>
                      <a:cubicBezTo>
                        <a:pt x="133231" y="355282"/>
                        <a:pt x="308336" y="320993"/>
                        <a:pt x="404453" y="322898"/>
                      </a:cubicBezTo>
                      <a:lnTo>
                        <a:pt x="410163" y="322898"/>
                      </a:lnTo>
                      <a:lnTo>
                        <a:pt x="281689" y="0"/>
                      </a:lnTo>
                      <a:lnTo>
                        <a:pt x="342595" y="952"/>
                      </a:lnTo>
                      <a:cubicBezTo>
                        <a:pt x="342595" y="952"/>
                        <a:pt x="403501" y="1905"/>
                        <a:pt x="433002" y="63817"/>
                      </a:cubicBezTo>
                      <a:cubicBezTo>
                        <a:pt x="454890" y="108585"/>
                        <a:pt x="539587" y="252412"/>
                        <a:pt x="584315" y="326707"/>
                      </a:cubicBezTo>
                      <a:cubicBezTo>
                        <a:pt x="638559" y="327660"/>
                        <a:pt x="703272" y="328612"/>
                        <a:pt x="733725" y="328612"/>
                      </a:cubicBezTo>
                      <a:cubicBezTo>
                        <a:pt x="750854" y="328612"/>
                        <a:pt x="767984" y="331470"/>
                        <a:pt x="784162" y="336232"/>
                      </a:cubicBezTo>
                      <a:cubicBezTo>
                        <a:pt x="814615" y="343853"/>
                        <a:pt x="855536" y="363855"/>
                        <a:pt x="855536" y="4048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6"/>
                <p:cNvSpPr/>
                <p:nvPr/>
              </p:nvSpPr>
              <p:spPr>
                <a:xfrm>
                  <a:off x="5667756" y="2420000"/>
                  <a:ext cx="854584" cy="39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584" h="392733" extrusionOk="0">
                      <a:moveTo>
                        <a:pt x="854585" y="14590"/>
                      </a:moveTo>
                      <a:cubicBezTo>
                        <a:pt x="846020" y="49832"/>
                        <a:pt x="805099" y="65072"/>
                        <a:pt x="776549" y="71740"/>
                      </a:cubicBezTo>
                      <a:cubicBezTo>
                        <a:pt x="762274" y="74597"/>
                        <a:pt x="748000" y="76502"/>
                        <a:pt x="733725" y="76502"/>
                      </a:cubicBezTo>
                      <a:cubicBezTo>
                        <a:pt x="704223" y="76502"/>
                        <a:pt x="637608" y="75550"/>
                        <a:pt x="582412" y="74597"/>
                      </a:cubicBezTo>
                      <a:cubicBezTo>
                        <a:pt x="535781" y="146987"/>
                        <a:pt x="446325" y="287957"/>
                        <a:pt x="423486" y="332725"/>
                      </a:cubicBezTo>
                      <a:cubicBezTo>
                        <a:pt x="392081" y="393685"/>
                        <a:pt x="331175" y="392732"/>
                        <a:pt x="331175" y="392732"/>
                      </a:cubicBezTo>
                      <a:lnTo>
                        <a:pt x="270270" y="391780"/>
                      </a:lnTo>
                      <a:lnTo>
                        <a:pt x="408259" y="72692"/>
                      </a:lnTo>
                      <a:lnTo>
                        <a:pt x="402549" y="72692"/>
                      </a:lnTo>
                      <a:cubicBezTo>
                        <a:pt x="306433" y="71740"/>
                        <a:pt x="133231" y="32687"/>
                        <a:pt x="133231" y="32687"/>
                      </a:cubicBezTo>
                      <a:lnTo>
                        <a:pt x="72326" y="114602"/>
                      </a:lnTo>
                      <a:lnTo>
                        <a:pt x="0" y="113650"/>
                      </a:lnTo>
                      <a:lnTo>
                        <a:pt x="10468" y="72692"/>
                      </a:lnTo>
                      <a:cubicBezTo>
                        <a:pt x="13323" y="72692"/>
                        <a:pt x="16178" y="72692"/>
                        <a:pt x="19033" y="72692"/>
                      </a:cubicBezTo>
                      <a:cubicBezTo>
                        <a:pt x="46631" y="71740"/>
                        <a:pt x="59954" y="50785"/>
                        <a:pt x="79939" y="32687"/>
                      </a:cubicBezTo>
                      <a:cubicBezTo>
                        <a:pt x="110392" y="5065"/>
                        <a:pt x="146555" y="-1603"/>
                        <a:pt x="186524" y="302"/>
                      </a:cubicBezTo>
                      <a:cubicBezTo>
                        <a:pt x="230300" y="2207"/>
                        <a:pt x="272173" y="22210"/>
                        <a:pt x="314997" y="32687"/>
                      </a:cubicBezTo>
                      <a:cubicBezTo>
                        <a:pt x="348305" y="40307"/>
                        <a:pt x="386371" y="30782"/>
                        <a:pt x="417776" y="41260"/>
                      </a:cubicBezTo>
                      <a:cubicBezTo>
                        <a:pt x="456794" y="54595"/>
                        <a:pt x="424437" y="130795"/>
                        <a:pt x="415873" y="153655"/>
                      </a:cubicBezTo>
                      <a:cubicBezTo>
                        <a:pt x="401598" y="189850"/>
                        <a:pt x="379710" y="221282"/>
                        <a:pt x="363532" y="256525"/>
                      </a:cubicBezTo>
                      <a:cubicBezTo>
                        <a:pt x="354015" y="278432"/>
                        <a:pt x="319756" y="310817"/>
                        <a:pt x="340692" y="332725"/>
                      </a:cubicBezTo>
                      <a:cubicBezTo>
                        <a:pt x="356870" y="349870"/>
                        <a:pt x="377807" y="339392"/>
                        <a:pt x="390178" y="323200"/>
                      </a:cubicBezTo>
                      <a:cubicBezTo>
                        <a:pt x="403501" y="306055"/>
                        <a:pt x="417776" y="285100"/>
                        <a:pt x="426341" y="264145"/>
                      </a:cubicBezTo>
                      <a:cubicBezTo>
                        <a:pt x="437761" y="237475"/>
                        <a:pt x="453939" y="211757"/>
                        <a:pt x="464407" y="185087"/>
                      </a:cubicBezTo>
                      <a:cubicBezTo>
                        <a:pt x="482488" y="139367"/>
                        <a:pt x="499618" y="73645"/>
                        <a:pt x="545297" y="48880"/>
                      </a:cubicBezTo>
                      <a:cubicBezTo>
                        <a:pt x="569089" y="35545"/>
                        <a:pt x="597638" y="31735"/>
                        <a:pt x="623333" y="27925"/>
                      </a:cubicBezTo>
                      <a:cubicBezTo>
                        <a:pt x="651883" y="24115"/>
                        <a:pt x="676626" y="27925"/>
                        <a:pt x="704223" y="29830"/>
                      </a:cubicBezTo>
                      <a:cubicBezTo>
                        <a:pt x="738483" y="31735"/>
                        <a:pt x="772743" y="31735"/>
                        <a:pt x="807954" y="26020"/>
                      </a:cubicBezTo>
                      <a:cubicBezTo>
                        <a:pt x="825084" y="23162"/>
                        <a:pt x="840310" y="19352"/>
                        <a:pt x="854585" y="14590"/>
                      </a:cubicBezTo>
                      <a:close/>
                    </a:path>
                  </a:pathLst>
                </a:custGeom>
                <a:solidFill>
                  <a:srgbClr val="FFFCF6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6"/>
                <p:cNvSpPr/>
                <p:nvPr/>
              </p:nvSpPr>
              <p:spPr>
                <a:xfrm>
                  <a:off x="6436691" y="2388870"/>
                  <a:ext cx="49486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6" h="65722" extrusionOk="0">
                      <a:moveTo>
                        <a:pt x="0" y="0"/>
                      </a:moveTo>
                      <a:cubicBezTo>
                        <a:pt x="13323" y="0"/>
                        <a:pt x="49486" y="15240"/>
                        <a:pt x="49486" y="33338"/>
                      </a:cubicBezTo>
                      <a:cubicBezTo>
                        <a:pt x="49486" y="53340"/>
                        <a:pt x="12372" y="65722"/>
                        <a:pt x="0" y="657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3" name="Google Shape;673;p36"/>
              <p:cNvSpPr/>
              <p:nvPr/>
            </p:nvSpPr>
            <p:spPr>
              <a:xfrm>
                <a:off x="5659979" y="2002272"/>
                <a:ext cx="874508" cy="821860"/>
              </a:xfrm>
              <a:custGeom>
                <a:avLst/>
                <a:gdLst/>
                <a:ahLst/>
                <a:cxnLst/>
                <a:rect l="l" t="t" r="r" b="b"/>
                <a:pathLst>
                  <a:path w="874508" h="821860" extrusionOk="0">
                    <a:moveTo>
                      <a:pt x="339903" y="819985"/>
                    </a:moveTo>
                    <a:cubicBezTo>
                      <a:pt x="315160" y="819985"/>
                      <a:pt x="273288" y="830463"/>
                      <a:pt x="271385" y="801888"/>
                    </a:cubicBezTo>
                    <a:cubicBezTo>
                      <a:pt x="270433" y="777123"/>
                      <a:pt x="301837" y="731403"/>
                      <a:pt x="311354" y="709495"/>
                    </a:cubicBezTo>
                    <a:cubicBezTo>
                      <a:pt x="341807" y="639010"/>
                      <a:pt x="372260" y="569478"/>
                      <a:pt x="402713" y="498993"/>
                    </a:cubicBezTo>
                    <a:cubicBezTo>
                      <a:pt x="338000" y="497088"/>
                      <a:pt x="274239" y="485658"/>
                      <a:pt x="210479" y="473275"/>
                    </a:cubicBezTo>
                    <a:cubicBezTo>
                      <a:pt x="196204" y="470418"/>
                      <a:pt x="164799" y="457083"/>
                      <a:pt x="150525" y="460893"/>
                    </a:cubicBezTo>
                    <a:cubicBezTo>
                      <a:pt x="139105" y="463750"/>
                      <a:pt x="134346" y="474228"/>
                      <a:pt x="125781" y="485658"/>
                    </a:cubicBezTo>
                    <a:cubicBezTo>
                      <a:pt x="104845" y="513280"/>
                      <a:pt x="97232" y="537093"/>
                      <a:pt x="62972" y="539950"/>
                    </a:cubicBezTo>
                    <a:cubicBezTo>
                      <a:pt x="51553" y="540903"/>
                      <a:pt x="22051" y="544713"/>
                      <a:pt x="11583" y="538998"/>
                    </a:cubicBezTo>
                    <a:cubicBezTo>
                      <a:pt x="-5547" y="530425"/>
                      <a:pt x="1115" y="530425"/>
                      <a:pt x="2067" y="515185"/>
                    </a:cubicBezTo>
                    <a:cubicBezTo>
                      <a:pt x="3018" y="480895"/>
                      <a:pt x="27761" y="446605"/>
                      <a:pt x="29664" y="411363"/>
                    </a:cubicBezTo>
                    <a:cubicBezTo>
                      <a:pt x="30616" y="384693"/>
                      <a:pt x="18245" y="353260"/>
                      <a:pt x="11583" y="327543"/>
                    </a:cubicBezTo>
                    <a:cubicBezTo>
                      <a:pt x="3970" y="293253"/>
                      <a:pt x="-6498" y="277060"/>
                      <a:pt x="33471" y="276108"/>
                    </a:cubicBezTo>
                    <a:cubicBezTo>
                      <a:pt x="69634" y="275155"/>
                      <a:pt x="83909" y="272298"/>
                      <a:pt x="105797" y="299920"/>
                    </a:cubicBezTo>
                    <a:cubicBezTo>
                      <a:pt x="115313" y="313255"/>
                      <a:pt x="129588" y="346593"/>
                      <a:pt x="143863" y="355165"/>
                    </a:cubicBezTo>
                    <a:cubicBezTo>
                      <a:pt x="155283" y="361833"/>
                      <a:pt x="173364" y="355165"/>
                      <a:pt x="187639" y="352308"/>
                    </a:cubicBezTo>
                    <a:cubicBezTo>
                      <a:pt x="259013" y="339925"/>
                      <a:pt x="332290" y="328495"/>
                      <a:pt x="404616" y="328495"/>
                    </a:cubicBezTo>
                    <a:cubicBezTo>
                      <a:pt x="373211" y="248485"/>
                      <a:pt x="340855" y="168475"/>
                      <a:pt x="309451" y="88465"/>
                    </a:cubicBezTo>
                    <a:cubicBezTo>
                      <a:pt x="301837" y="69415"/>
                      <a:pt x="269481" y="19885"/>
                      <a:pt x="290418" y="4645"/>
                    </a:cubicBezTo>
                    <a:cubicBezTo>
                      <a:pt x="307547" y="-7737"/>
                      <a:pt x="376066" y="7503"/>
                      <a:pt x="395100" y="17028"/>
                    </a:cubicBezTo>
                    <a:cubicBezTo>
                      <a:pt x="453150" y="44650"/>
                      <a:pt x="482651" y="133233"/>
                      <a:pt x="513104" y="186573"/>
                    </a:cubicBezTo>
                    <a:cubicBezTo>
                      <a:pt x="534992" y="224673"/>
                      <a:pt x="557832" y="262773"/>
                      <a:pt x="580672" y="300873"/>
                    </a:cubicBezTo>
                    <a:cubicBezTo>
                      <a:pt x="597802" y="330400"/>
                      <a:pt x="601608" y="331353"/>
                      <a:pt x="634916" y="331353"/>
                    </a:cubicBezTo>
                    <a:cubicBezTo>
                      <a:pt x="660611" y="331353"/>
                      <a:pt x="686305" y="332305"/>
                      <a:pt x="711048" y="332305"/>
                    </a:cubicBezTo>
                    <a:cubicBezTo>
                      <a:pt x="768147" y="333258"/>
                      <a:pt x="903282" y="351355"/>
                      <a:pt x="869023" y="441843"/>
                    </a:cubicBezTo>
                    <a:cubicBezTo>
                      <a:pt x="841425" y="516138"/>
                      <a:pt x="730081" y="503755"/>
                      <a:pt x="669176" y="502803"/>
                    </a:cubicBezTo>
                    <a:cubicBezTo>
                      <a:pt x="644433" y="502803"/>
                      <a:pt x="608270" y="495183"/>
                      <a:pt x="590188" y="509470"/>
                    </a:cubicBezTo>
                    <a:cubicBezTo>
                      <a:pt x="573059" y="523758"/>
                      <a:pt x="558784" y="559000"/>
                      <a:pt x="546412" y="578050"/>
                    </a:cubicBezTo>
                    <a:cubicBezTo>
                      <a:pt x="520718" y="619008"/>
                      <a:pt x="494071" y="660918"/>
                      <a:pt x="469328" y="702828"/>
                    </a:cubicBezTo>
                    <a:cubicBezTo>
                      <a:pt x="439827" y="754263"/>
                      <a:pt x="410326" y="819985"/>
                      <a:pt x="339903" y="819985"/>
                    </a:cubicBezTo>
                    <a:close/>
                    <a:moveTo>
                      <a:pt x="293273" y="799983"/>
                    </a:moveTo>
                    <a:cubicBezTo>
                      <a:pt x="321822" y="799983"/>
                      <a:pt x="350372" y="803793"/>
                      <a:pt x="377018" y="791410"/>
                    </a:cubicBezTo>
                    <a:cubicBezTo>
                      <a:pt x="419842" y="771408"/>
                      <a:pt x="439827" y="717115"/>
                      <a:pt x="462667" y="678063"/>
                    </a:cubicBezTo>
                    <a:cubicBezTo>
                      <a:pt x="492168" y="629485"/>
                      <a:pt x="522621" y="580908"/>
                      <a:pt x="553074" y="533283"/>
                    </a:cubicBezTo>
                    <a:cubicBezTo>
                      <a:pt x="560687" y="521853"/>
                      <a:pt x="571155" y="494230"/>
                      <a:pt x="582575" y="486610"/>
                    </a:cubicBezTo>
                    <a:cubicBezTo>
                      <a:pt x="606366" y="471370"/>
                      <a:pt x="664417" y="482800"/>
                      <a:pt x="692015" y="483753"/>
                    </a:cubicBezTo>
                    <a:cubicBezTo>
                      <a:pt x="738646" y="484705"/>
                      <a:pt x="811924" y="491373"/>
                      <a:pt x="843328" y="448510"/>
                    </a:cubicBezTo>
                    <a:cubicBezTo>
                      <a:pt x="891862" y="382788"/>
                      <a:pt x="780519" y="354213"/>
                      <a:pt x="736743" y="352308"/>
                    </a:cubicBezTo>
                    <a:cubicBezTo>
                      <a:pt x="688209" y="350403"/>
                      <a:pt x="603512" y="370405"/>
                      <a:pt x="574010" y="329448"/>
                    </a:cubicBezTo>
                    <a:cubicBezTo>
                      <a:pt x="543557" y="286585"/>
                      <a:pt x="518814" y="237055"/>
                      <a:pt x="492168" y="191335"/>
                    </a:cubicBezTo>
                    <a:cubicBezTo>
                      <a:pt x="467425" y="148473"/>
                      <a:pt x="444585" y="80845"/>
                      <a:pt x="405567" y="48460"/>
                    </a:cubicBezTo>
                    <a:cubicBezTo>
                      <a:pt x="375115" y="22743"/>
                      <a:pt x="339903" y="25600"/>
                      <a:pt x="302789" y="25600"/>
                    </a:cubicBezTo>
                    <a:cubicBezTo>
                      <a:pt x="325629" y="81798"/>
                      <a:pt x="347517" y="138948"/>
                      <a:pt x="370356" y="195145"/>
                    </a:cubicBezTo>
                    <a:cubicBezTo>
                      <a:pt x="380825" y="219910"/>
                      <a:pt x="442682" y="332305"/>
                      <a:pt x="416036" y="348498"/>
                    </a:cubicBezTo>
                    <a:cubicBezTo>
                      <a:pt x="405567" y="355165"/>
                      <a:pt x="366550" y="349450"/>
                      <a:pt x="355130" y="350403"/>
                    </a:cubicBezTo>
                    <a:cubicBezTo>
                      <a:pt x="324677" y="352308"/>
                      <a:pt x="294224" y="356118"/>
                      <a:pt x="263771" y="360880"/>
                    </a:cubicBezTo>
                    <a:cubicBezTo>
                      <a:pt x="233318" y="364690"/>
                      <a:pt x="177171" y="386598"/>
                      <a:pt x="146718" y="379930"/>
                    </a:cubicBezTo>
                    <a:cubicBezTo>
                      <a:pt x="121975" y="374215"/>
                      <a:pt x="108652" y="340878"/>
                      <a:pt x="94377" y="319923"/>
                    </a:cubicBezTo>
                    <a:cubicBezTo>
                      <a:pt x="73441" y="289443"/>
                      <a:pt x="60117" y="296110"/>
                      <a:pt x="23003" y="296110"/>
                    </a:cubicBezTo>
                    <a:cubicBezTo>
                      <a:pt x="31568" y="331353"/>
                      <a:pt x="49649" y="373263"/>
                      <a:pt x="48697" y="409458"/>
                    </a:cubicBezTo>
                    <a:cubicBezTo>
                      <a:pt x="47746" y="445653"/>
                      <a:pt x="28713" y="486610"/>
                      <a:pt x="19196" y="521853"/>
                    </a:cubicBezTo>
                    <a:cubicBezTo>
                      <a:pt x="54407" y="522805"/>
                      <a:pt x="67731" y="529473"/>
                      <a:pt x="88667" y="503755"/>
                    </a:cubicBezTo>
                    <a:cubicBezTo>
                      <a:pt x="104845" y="483753"/>
                      <a:pt x="120071" y="446605"/>
                      <a:pt x="145766" y="441843"/>
                    </a:cubicBezTo>
                    <a:cubicBezTo>
                      <a:pt x="177171" y="436128"/>
                      <a:pt x="230463" y="458988"/>
                      <a:pt x="261868" y="464703"/>
                    </a:cubicBezTo>
                    <a:cubicBezTo>
                      <a:pt x="289466" y="469465"/>
                      <a:pt x="318016" y="473275"/>
                      <a:pt x="346565" y="477085"/>
                    </a:cubicBezTo>
                    <a:cubicBezTo>
                      <a:pt x="359888" y="478990"/>
                      <a:pt x="403664" y="475180"/>
                      <a:pt x="414133" y="481848"/>
                    </a:cubicBezTo>
                    <a:cubicBezTo>
                      <a:pt x="440779" y="498993"/>
                      <a:pt x="375115" y="608530"/>
                      <a:pt x="364647" y="633295"/>
                    </a:cubicBezTo>
                    <a:cubicBezTo>
                      <a:pt x="341807" y="687588"/>
                      <a:pt x="317064" y="743785"/>
                      <a:pt x="293273" y="79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842443" y="2404109"/>
                <a:ext cx="118421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118421" h="20955" extrusionOk="0">
                    <a:moveTo>
                      <a:pt x="11837" y="19050"/>
                    </a:moveTo>
                    <a:lnTo>
                      <a:pt x="96534" y="20955"/>
                    </a:lnTo>
                    <a:cubicBezTo>
                      <a:pt x="105099" y="20955"/>
                      <a:pt x="118422" y="18098"/>
                      <a:pt x="118422" y="11430"/>
                    </a:cubicBezTo>
                    <a:cubicBezTo>
                      <a:pt x="118422" y="4763"/>
                      <a:pt x="102244" y="1905"/>
                      <a:pt x="93679" y="1905"/>
                    </a:cubicBezTo>
                    <a:cubicBezTo>
                      <a:pt x="93679" y="1905"/>
                      <a:pt x="21354" y="0"/>
                      <a:pt x="14692" y="0"/>
                    </a:cubicBezTo>
                    <a:cubicBezTo>
                      <a:pt x="-3390" y="0"/>
                      <a:pt x="-5293" y="19050"/>
                      <a:pt x="11837" y="19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6424558" y="2377876"/>
                <a:ext cx="69986" cy="86241"/>
              </a:xfrm>
              <a:custGeom>
                <a:avLst/>
                <a:gdLst/>
                <a:ahLst/>
                <a:cxnLst/>
                <a:rect l="l" t="t" r="r" b="b"/>
                <a:pathLst>
                  <a:path w="69986" h="86241" extrusionOk="0">
                    <a:moveTo>
                      <a:pt x="12133" y="86241"/>
                    </a:moveTo>
                    <a:cubicBezTo>
                      <a:pt x="-4044" y="86241"/>
                      <a:pt x="-4044" y="8136"/>
                      <a:pt x="12133" y="1469"/>
                    </a:cubicBezTo>
                    <a:cubicBezTo>
                      <a:pt x="36876" y="-8056"/>
                      <a:pt x="75894" y="30996"/>
                      <a:pt x="69233" y="53856"/>
                    </a:cubicBezTo>
                    <a:cubicBezTo>
                      <a:pt x="62571" y="73859"/>
                      <a:pt x="30215" y="86241"/>
                      <a:pt x="12133" y="86241"/>
                    </a:cubicBezTo>
                    <a:close/>
                    <a:moveTo>
                      <a:pt x="21650" y="22424"/>
                    </a:moveTo>
                    <a:cubicBezTo>
                      <a:pt x="21650" y="36711"/>
                      <a:pt x="21650" y="50999"/>
                      <a:pt x="21650" y="66239"/>
                    </a:cubicBezTo>
                    <a:cubicBezTo>
                      <a:pt x="55910" y="55761"/>
                      <a:pt x="58765" y="33854"/>
                      <a:pt x="21650" y="22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6" name="Google Shape;676;p36"/>
            <p:cNvCxnSpPr/>
            <p:nvPr/>
          </p:nvCxnSpPr>
          <p:spPr>
            <a:xfrm rot="10800000" flipH="1">
              <a:off x="2145641" y="-241350"/>
              <a:ext cx="2934300" cy="1048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7" name="Google Shape;677;p36"/>
          <p:cNvGrpSpPr/>
          <p:nvPr/>
        </p:nvGrpSpPr>
        <p:grpSpPr>
          <a:xfrm>
            <a:off x="7085033" y="-430153"/>
            <a:ext cx="3506627" cy="3519624"/>
            <a:chOff x="7085033" y="-430153"/>
            <a:chExt cx="3506627" cy="3519624"/>
          </a:xfrm>
        </p:grpSpPr>
        <p:grpSp>
          <p:nvGrpSpPr>
            <p:cNvPr id="678" name="Google Shape;678;p36"/>
            <p:cNvGrpSpPr/>
            <p:nvPr/>
          </p:nvGrpSpPr>
          <p:grpSpPr>
            <a:xfrm>
              <a:off x="7085033" y="-430153"/>
              <a:ext cx="3506627" cy="3519624"/>
              <a:chOff x="4805507" y="1440332"/>
              <a:chExt cx="2578023" cy="2587578"/>
            </a:xfrm>
          </p:grpSpPr>
          <p:sp>
            <p:nvSpPr>
              <p:cNvPr id="679" name="Google Shape;679;p36"/>
              <p:cNvSpPr/>
              <p:nvPr/>
            </p:nvSpPr>
            <p:spPr>
              <a:xfrm>
                <a:off x="4805507" y="1440332"/>
                <a:ext cx="2578023" cy="2587578"/>
              </a:xfrm>
              <a:custGeom>
                <a:avLst/>
                <a:gdLst/>
                <a:ahLst/>
                <a:cxnLst/>
                <a:rect l="l" t="t" r="r" b="b"/>
                <a:pathLst>
                  <a:path w="2578023" h="2587578" extrusionOk="0">
                    <a:moveTo>
                      <a:pt x="2482914" y="797090"/>
                    </a:moveTo>
                    <a:cubicBezTo>
                      <a:pt x="2279260" y="304647"/>
                      <a:pt x="1777739" y="-18250"/>
                      <a:pt x="1245765" y="800"/>
                    </a:cubicBezTo>
                    <a:cubicBezTo>
                      <a:pt x="715694" y="19850"/>
                      <a:pt x="237964" y="378942"/>
                      <a:pt x="67618" y="881862"/>
                    </a:cubicBezTo>
                    <a:cubicBezTo>
                      <a:pt x="-107486" y="1396212"/>
                      <a:pt x="65715" y="1980095"/>
                      <a:pt x="492055" y="2315375"/>
                    </a:cubicBezTo>
                    <a:cubicBezTo>
                      <a:pt x="925058" y="2656370"/>
                      <a:pt x="1534116" y="2677325"/>
                      <a:pt x="1993764" y="2376335"/>
                    </a:cubicBezTo>
                    <a:cubicBezTo>
                      <a:pt x="2442945" y="2082012"/>
                      <a:pt x="2667535" y="1523847"/>
                      <a:pt x="2544772" y="1000925"/>
                    </a:cubicBezTo>
                    <a:cubicBezTo>
                      <a:pt x="2528594" y="933297"/>
                      <a:pt x="2509561" y="860907"/>
                      <a:pt x="2482914" y="797090"/>
                    </a:cubicBezTo>
                    <a:close/>
                    <a:moveTo>
                      <a:pt x="2461026" y="811377"/>
                    </a:moveTo>
                    <a:cubicBezTo>
                      <a:pt x="2522884" y="959967"/>
                      <a:pt x="2555240" y="1120940"/>
                      <a:pt x="2557143" y="1281912"/>
                    </a:cubicBezTo>
                    <a:cubicBezTo>
                      <a:pt x="2557143" y="1289532"/>
                      <a:pt x="2559046" y="1301915"/>
                      <a:pt x="2557143" y="1309535"/>
                    </a:cubicBezTo>
                    <a:cubicBezTo>
                      <a:pt x="2552385" y="1325727"/>
                      <a:pt x="2565708" y="1318107"/>
                      <a:pt x="2541917" y="1321917"/>
                    </a:cubicBezTo>
                    <a:cubicBezTo>
                      <a:pt x="2525739" y="1324775"/>
                      <a:pt x="2504802" y="1318107"/>
                      <a:pt x="2487672" y="1315250"/>
                    </a:cubicBezTo>
                    <a:cubicBezTo>
                      <a:pt x="2451510" y="1309535"/>
                      <a:pt x="2411540" y="1300010"/>
                      <a:pt x="2375377" y="1312392"/>
                    </a:cubicBezTo>
                    <a:cubicBezTo>
                      <a:pt x="2305907" y="1336205"/>
                      <a:pt x="2315423" y="1405737"/>
                      <a:pt x="2382039" y="1423835"/>
                    </a:cubicBezTo>
                    <a:cubicBezTo>
                      <a:pt x="2408685" y="1431455"/>
                      <a:pt x="2449606" y="1426692"/>
                      <a:pt x="2469591" y="1449552"/>
                    </a:cubicBezTo>
                    <a:cubicBezTo>
                      <a:pt x="2493382" y="1477175"/>
                      <a:pt x="2451510" y="1505750"/>
                      <a:pt x="2431525" y="1521942"/>
                    </a:cubicBezTo>
                    <a:cubicBezTo>
                      <a:pt x="2366813" y="1572425"/>
                      <a:pt x="2314472" y="1608620"/>
                      <a:pt x="2281164" y="1686725"/>
                    </a:cubicBezTo>
                    <a:cubicBezTo>
                      <a:pt x="2250711" y="1756257"/>
                      <a:pt x="2219306" y="1823885"/>
                      <a:pt x="2176482" y="1887702"/>
                    </a:cubicBezTo>
                    <a:cubicBezTo>
                      <a:pt x="2155545" y="1918182"/>
                      <a:pt x="2133658" y="1947710"/>
                      <a:pt x="2108915" y="1976285"/>
                    </a:cubicBezTo>
                    <a:cubicBezTo>
                      <a:pt x="2091785" y="1996287"/>
                      <a:pt x="2062284" y="2042960"/>
                      <a:pt x="2033734" y="2047722"/>
                    </a:cubicBezTo>
                    <a:cubicBezTo>
                      <a:pt x="1982345" y="2057247"/>
                      <a:pt x="1973780" y="1910562"/>
                      <a:pt x="1969021" y="1877225"/>
                    </a:cubicBezTo>
                    <a:cubicBezTo>
                      <a:pt x="1957602" y="1795310"/>
                      <a:pt x="1940472" y="1717205"/>
                      <a:pt x="1901454" y="1642910"/>
                    </a:cubicBezTo>
                    <a:cubicBezTo>
                      <a:pt x="1867195" y="1579092"/>
                      <a:pt x="1821515" y="1521942"/>
                      <a:pt x="1767271" y="1475270"/>
                    </a:cubicBezTo>
                    <a:cubicBezTo>
                      <a:pt x="1716833" y="1432407"/>
                      <a:pt x="1645459" y="1402880"/>
                      <a:pt x="1611200" y="1343825"/>
                    </a:cubicBezTo>
                    <a:cubicBezTo>
                      <a:pt x="1579795" y="1289532"/>
                      <a:pt x="1584553" y="1217142"/>
                      <a:pt x="1617861" y="1164755"/>
                    </a:cubicBezTo>
                    <a:cubicBezTo>
                      <a:pt x="1654976" y="1108557"/>
                      <a:pt x="1737770" y="1098080"/>
                      <a:pt x="1766319" y="1036167"/>
                    </a:cubicBezTo>
                    <a:cubicBezTo>
                      <a:pt x="1779642" y="1005687"/>
                      <a:pt x="1769174" y="973302"/>
                      <a:pt x="1775836" y="941870"/>
                    </a:cubicBezTo>
                    <a:cubicBezTo>
                      <a:pt x="1782497" y="909485"/>
                      <a:pt x="1807240" y="887577"/>
                      <a:pt x="1831983" y="867575"/>
                    </a:cubicBezTo>
                    <a:cubicBezTo>
                      <a:pt x="1885276" y="826617"/>
                      <a:pt x="1956650" y="791375"/>
                      <a:pt x="1963312" y="716127"/>
                    </a:cubicBezTo>
                    <a:cubicBezTo>
                      <a:pt x="1970925" y="634212"/>
                      <a:pt x="1910019" y="557060"/>
                      <a:pt x="1973780" y="484670"/>
                    </a:cubicBezTo>
                    <a:cubicBezTo>
                      <a:pt x="2001378" y="454190"/>
                      <a:pt x="2036589" y="427520"/>
                      <a:pt x="2069897" y="403707"/>
                    </a:cubicBezTo>
                    <a:cubicBezTo>
                      <a:pt x="2087027" y="391325"/>
                      <a:pt x="2105108" y="379895"/>
                      <a:pt x="2124141" y="369417"/>
                    </a:cubicBezTo>
                    <a:cubicBezTo>
                      <a:pt x="2126996" y="367512"/>
                      <a:pt x="2139368" y="357987"/>
                      <a:pt x="2142222" y="358940"/>
                    </a:cubicBezTo>
                    <a:cubicBezTo>
                      <a:pt x="2147932" y="359892"/>
                      <a:pt x="2169820" y="384657"/>
                      <a:pt x="2174579" y="389420"/>
                    </a:cubicBezTo>
                    <a:cubicBezTo>
                      <a:pt x="2297342" y="509435"/>
                      <a:pt x="2395362" y="654215"/>
                      <a:pt x="2461026" y="811377"/>
                    </a:cubicBezTo>
                    <a:close/>
                    <a:moveTo>
                      <a:pt x="1774884" y="126530"/>
                    </a:moveTo>
                    <a:cubicBezTo>
                      <a:pt x="1807240" y="139865"/>
                      <a:pt x="1839597" y="155105"/>
                      <a:pt x="1871001" y="171297"/>
                    </a:cubicBezTo>
                    <a:cubicBezTo>
                      <a:pt x="1830080" y="219875"/>
                      <a:pt x="1775836" y="230352"/>
                      <a:pt x="1720640" y="254165"/>
                    </a:cubicBezTo>
                    <a:cubicBezTo>
                      <a:pt x="1663541" y="278930"/>
                      <a:pt x="1624523" y="332270"/>
                      <a:pt x="1567424" y="357035"/>
                    </a:cubicBezTo>
                    <a:cubicBezTo>
                      <a:pt x="1505566" y="384657"/>
                      <a:pt x="1453225" y="393230"/>
                      <a:pt x="1417062" y="455142"/>
                    </a:cubicBezTo>
                    <a:cubicBezTo>
                      <a:pt x="1394223" y="494195"/>
                      <a:pt x="1361867" y="557060"/>
                      <a:pt x="1306671" y="526580"/>
                    </a:cubicBezTo>
                    <a:cubicBezTo>
                      <a:pt x="1255281" y="498005"/>
                      <a:pt x="1244813" y="415137"/>
                      <a:pt x="1226732" y="364655"/>
                    </a:cubicBezTo>
                    <a:cubicBezTo>
                      <a:pt x="1204844" y="301790"/>
                      <a:pt x="1171536" y="255117"/>
                      <a:pt x="1130615" y="204635"/>
                    </a:cubicBezTo>
                    <a:cubicBezTo>
                      <a:pt x="1113485" y="182727"/>
                      <a:pt x="1096355" y="159867"/>
                      <a:pt x="1084935" y="134150"/>
                    </a:cubicBezTo>
                    <a:cubicBezTo>
                      <a:pt x="1078274" y="118910"/>
                      <a:pt x="1073516" y="103670"/>
                      <a:pt x="1071612" y="87477"/>
                    </a:cubicBezTo>
                    <a:cubicBezTo>
                      <a:pt x="1070661" y="80810"/>
                      <a:pt x="1068757" y="71285"/>
                      <a:pt x="1070661" y="64617"/>
                    </a:cubicBezTo>
                    <a:cubicBezTo>
                      <a:pt x="1074467" y="44615"/>
                      <a:pt x="1076371" y="48425"/>
                      <a:pt x="1095404" y="45567"/>
                    </a:cubicBezTo>
                    <a:cubicBezTo>
                      <a:pt x="1167729" y="34137"/>
                      <a:pt x="1241007" y="29375"/>
                      <a:pt x="1314284" y="30327"/>
                    </a:cubicBezTo>
                    <a:cubicBezTo>
                      <a:pt x="1471307" y="33185"/>
                      <a:pt x="1629281" y="65570"/>
                      <a:pt x="1774884" y="126530"/>
                    </a:cubicBezTo>
                    <a:close/>
                    <a:moveTo>
                      <a:pt x="122814" y="813282"/>
                    </a:moveTo>
                    <a:cubicBezTo>
                      <a:pt x="216076" y="586587"/>
                      <a:pt x="376905" y="388467"/>
                      <a:pt x="579607" y="250355"/>
                    </a:cubicBezTo>
                    <a:cubicBezTo>
                      <a:pt x="601496" y="235115"/>
                      <a:pt x="629094" y="209397"/>
                      <a:pt x="654788" y="215112"/>
                    </a:cubicBezTo>
                    <a:cubicBezTo>
                      <a:pt x="680483" y="220827"/>
                      <a:pt x="709032" y="243687"/>
                      <a:pt x="727114" y="261785"/>
                    </a:cubicBezTo>
                    <a:cubicBezTo>
                      <a:pt x="768987" y="303695"/>
                      <a:pt x="793729" y="371322"/>
                      <a:pt x="772793" y="428472"/>
                    </a:cubicBezTo>
                    <a:cubicBezTo>
                      <a:pt x="753760" y="481812"/>
                      <a:pt x="691903" y="504672"/>
                      <a:pt x="674773" y="558012"/>
                    </a:cubicBezTo>
                    <a:cubicBezTo>
                      <a:pt x="655740" y="618020"/>
                      <a:pt x="715694" y="663740"/>
                      <a:pt x="771842" y="658977"/>
                    </a:cubicBezTo>
                    <a:cubicBezTo>
                      <a:pt x="826086" y="654215"/>
                      <a:pt x="863200" y="606590"/>
                      <a:pt x="886040" y="561822"/>
                    </a:cubicBezTo>
                    <a:cubicBezTo>
                      <a:pt x="904121" y="525627"/>
                      <a:pt x="922203" y="438950"/>
                      <a:pt x="980254" y="451332"/>
                    </a:cubicBezTo>
                    <a:cubicBezTo>
                      <a:pt x="1031643" y="462762"/>
                      <a:pt x="979302" y="536105"/>
                      <a:pt x="1012610" y="568490"/>
                    </a:cubicBezTo>
                    <a:cubicBezTo>
                      <a:pt x="1044014" y="598970"/>
                      <a:pt x="1092549" y="589445"/>
                      <a:pt x="1123953" y="623735"/>
                    </a:cubicBezTo>
                    <a:cubicBezTo>
                      <a:pt x="1218167" y="728510"/>
                      <a:pt x="1106824" y="847572"/>
                      <a:pt x="1011658" y="892340"/>
                    </a:cubicBezTo>
                    <a:cubicBezTo>
                      <a:pt x="957414" y="918057"/>
                      <a:pt x="906025" y="942822"/>
                      <a:pt x="877475" y="999972"/>
                    </a:cubicBezTo>
                    <a:cubicBezTo>
                      <a:pt x="851780" y="1052360"/>
                      <a:pt x="848925" y="1115225"/>
                      <a:pt x="817521" y="1164755"/>
                    </a:cubicBezTo>
                    <a:cubicBezTo>
                      <a:pt x="788020" y="1209522"/>
                      <a:pt x="720452" y="1209522"/>
                      <a:pt x="702371" y="1262862"/>
                    </a:cubicBezTo>
                    <a:cubicBezTo>
                      <a:pt x="685241" y="1314297"/>
                      <a:pt x="720452" y="1367637"/>
                      <a:pt x="769938" y="1382877"/>
                    </a:cubicBezTo>
                    <a:cubicBezTo>
                      <a:pt x="823231" y="1399070"/>
                      <a:pt x="869862" y="1375257"/>
                      <a:pt x="915541" y="1351445"/>
                    </a:cubicBezTo>
                    <a:cubicBezTo>
                      <a:pt x="937429" y="1340015"/>
                      <a:pt x="965027" y="1324775"/>
                      <a:pt x="989770" y="1332395"/>
                    </a:cubicBezTo>
                    <a:cubicBezTo>
                      <a:pt x="1014513" y="1340967"/>
                      <a:pt x="1026884" y="1369542"/>
                      <a:pt x="1050676" y="1380972"/>
                    </a:cubicBezTo>
                    <a:cubicBezTo>
                      <a:pt x="1077322" y="1394307"/>
                      <a:pt x="1106824" y="1383830"/>
                      <a:pt x="1133470" y="1393355"/>
                    </a:cubicBezTo>
                    <a:cubicBezTo>
                      <a:pt x="1161068" y="1403832"/>
                      <a:pt x="1182004" y="1429550"/>
                      <a:pt x="1201037" y="1450505"/>
                    </a:cubicBezTo>
                    <a:cubicBezTo>
                      <a:pt x="1219119" y="1470507"/>
                      <a:pt x="1237200" y="1490510"/>
                      <a:pt x="1260040" y="1504797"/>
                    </a:cubicBezTo>
                    <a:cubicBezTo>
                      <a:pt x="1285734" y="1520037"/>
                      <a:pt x="1312381" y="1520037"/>
                      <a:pt x="1339979" y="1529562"/>
                    </a:cubicBezTo>
                    <a:cubicBezTo>
                      <a:pt x="1399933" y="1550517"/>
                      <a:pt x="1383755" y="1636242"/>
                      <a:pt x="1377093" y="1685772"/>
                    </a:cubicBezTo>
                    <a:cubicBezTo>
                      <a:pt x="1369480" y="1746732"/>
                      <a:pt x="1354253" y="1805787"/>
                      <a:pt x="1330462" y="1861985"/>
                    </a:cubicBezTo>
                    <a:cubicBezTo>
                      <a:pt x="1280976" y="1980095"/>
                      <a:pt x="1184859" y="2075345"/>
                      <a:pt x="1171536" y="2207742"/>
                    </a:cubicBezTo>
                    <a:cubicBezTo>
                      <a:pt x="1168681" y="2236317"/>
                      <a:pt x="1169633" y="2263940"/>
                      <a:pt x="1171536" y="2292515"/>
                    </a:cubicBezTo>
                    <a:cubicBezTo>
                      <a:pt x="1173439" y="2317280"/>
                      <a:pt x="1174391" y="2329662"/>
                      <a:pt x="1144890" y="2326805"/>
                    </a:cubicBezTo>
                    <a:cubicBezTo>
                      <a:pt x="1086839" y="2320137"/>
                      <a:pt x="1058289" y="2248700"/>
                      <a:pt x="1052579" y="2199170"/>
                    </a:cubicBezTo>
                    <a:cubicBezTo>
                      <a:pt x="1040208" y="2085822"/>
                      <a:pt x="1069709" y="1942947"/>
                      <a:pt x="933623" y="1898180"/>
                    </a:cubicBezTo>
                    <a:cubicBezTo>
                      <a:pt x="907928" y="1889607"/>
                      <a:pt x="880330" y="1884845"/>
                      <a:pt x="863200" y="1861985"/>
                    </a:cubicBezTo>
                    <a:cubicBezTo>
                      <a:pt x="846070" y="1838172"/>
                      <a:pt x="852732" y="1816265"/>
                      <a:pt x="851780" y="1789595"/>
                    </a:cubicBezTo>
                    <a:cubicBezTo>
                      <a:pt x="850829" y="1740065"/>
                      <a:pt x="802295" y="1704822"/>
                      <a:pt x="794681" y="1654340"/>
                    </a:cubicBezTo>
                    <a:cubicBezTo>
                      <a:pt x="790875" y="1628622"/>
                      <a:pt x="792778" y="1601952"/>
                      <a:pt x="801343" y="1577187"/>
                    </a:cubicBezTo>
                    <a:cubicBezTo>
                      <a:pt x="807053" y="1560995"/>
                      <a:pt x="817521" y="1546707"/>
                      <a:pt x="820376" y="1529562"/>
                    </a:cubicBezTo>
                    <a:cubicBezTo>
                      <a:pt x="832747" y="1455267"/>
                      <a:pt x="728065" y="1478127"/>
                      <a:pt x="688096" y="1484795"/>
                    </a:cubicBezTo>
                    <a:cubicBezTo>
                      <a:pt x="634803" y="1493367"/>
                      <a:pt x="576753" y="1498130"/>
                      <a:pt x="539638" y="1449552"/>
                    </a:cubicBezTo>
                    <a:cubicBezTo>
                      <a:pt x="503475" y="1401927"/>
                      <a:pt x="499669" y="1337157"/>
                      <a:pt x="467312" y="1287627"/>
                    </a:cubicBezTo>
                    <a:cubicBezTo>
                      <a:pt x="399745" y="1184757"/>
                      <a:pt x="282692" y="1171422"/>
                      <a:pt x="172300" y="1203807"/>
                    </a:cubicBezTo>
                    <a:cubicBezTo>
                      <a:pt x="144702" y="1212380"/>
                      <a:pt x="116152" y="1221905"/>
                      <a:pt x="87603" y="1225715"/>
                    </a:cubicBezTo>
                    <a:cubicBezTo>
                      <a:pt x="74280" y="1227620"/>
                      <a:pt x="57150" y="1230477"/>
                      <a:pt x="43827" y="1226667"/>
                    </a:cubicBezTo>
                    <a:cubicBezTo>
                      <a:pt x="30504" y="1222857"/>
                      <a:pt x="33358" y="1227620"/>
                      <a:pt x="29552" y="1216190"/>
                    </a:cubicBezTo>
                    <a:cubicBezTo>
                      <a:pt x="26697" y="1209522"/>
                      <a:pt x="31455" y="1193330"/>
                      <a:pt x="31455" y="1185710"/>
                    </a:cubicBezTo>
                    <a:cubicBezTo>
                      <a:pt x="37165" y="1119987"/>
                      <a:pt x="47633" y="1055217"/>
                      <a:pt x="62860" y="991400"/>
                    </a:cubicBezTo>
                    <a:cubicBezTo>
                      <a:pt x="79038" y="931392"/>
                      <a:pt x="98071" y="871385"/>
                      <a:pt x="122814" y="813282"/>
                    </a:cubicBezTo>
                    <a:close/>
                    <a:moveTo>
                      <a:pt x="2461978" y="1782927"/>
                    </a:moveTo>
                    <a:cubicBezTo>
                      <a:pt x="2286874" y="2207742"/>
                      <a:pt x="1883373" y="2510637"/>
                      <a:pt x="1425627" y="2554452"/>
                    </a:cubicBezTo>
                    <a:cubicBezTo>
                      <a:pt x="958366" y="2598267"/>
                      <a:pt x="496814" y="2387765"/>
                      <a:pt x="237012" y="1993430"/>
                    </a:cubicBezTo>
                    <a:cubicBezTo>
                      <a:pt x="91409" y="1773402"/>
                      <a:pt x="18132" y="1509560"/>
                      <a:pt x="28600" y="1245717"/>
                    </a:cubicBezTo>
                    <a:cubicBezTo>
                      <a:pt x="137089" y="1272387"/>
                      <a:pt x="237012" y="1182852"/>
                      <a:pt x="346452" y="1225715"/>
                    </a:cubicBezTo>
                    <a:cubicBezTo>
                      <a:pt x="392132" y="1243812"/>
                      <a:pt x="431150" y="1276197"/>
                      <a:pt x="453989" y="1319060"/>
                    </a:cubicBezTo>
                    <a:cubicBezTo>
                      <a:pt x="477781" y="1363827"/>
                      <a:pt x="484442" y="1416215"/>
                      <a:pt x="512040" y="1458125"/>
                    </a:cubicBezTo>
                    <a:cubicBezTo>
                      <a:pt x="536783" y="1496225"/>
                      <a:pt x="576753" y="1516227"/>
                      <a:pt x="622432" y="1518132"/>
                    </a:cubicBezTo>
                    <a:cubicBezTo>
                      <a:pt x="650981" y="1519085"/>
                      <a:pt x="679531" y="1514322"/>
                      <a:pt x="708081" y="1509560"/>
                    </a:cubicBezTo>
                    <a:cubicBezTo>
                      <a:pt x="728065" y="1506702"/>
                      <a:pt x="768987" y="1492415"/>
                      <a:pt x="787068" y="1507655"/>
                    </a:cubicBezTo>
                    <a:cubicBezTo>
                      <a:pt x="805149" y="1522895"/>
                      <a:pt x="784213" y="1545755"/>
                      <a:pt x="778503" y="1562900"/>
                    </a:cubicBezTo>
                    <a:cubicBezTo>
                      <a:pt x="763277" y="1604810"/>
                      <a:pt x="763277" y="1651482"/>
                      <a:pt x="777551" y="1693392"/>
                    </a:cubicBezTo>
                    <a:cubicBezTo>
                      <a:pt x="789923" y="1729587"/>
                      <a:pt x="825134" y="1756257"/>
                      <a:pt x="826086" y="1794357"/>
                    </a:cubicBezTo>
                    <a:cubicBezTo>
                      <a:pt x="827037" y="1844840"/>
                      <a:pt x="830844" y="1885797"/>
                      <a:pt x="882233" y="1909610"/>
                    </a:cubicBezTo>
                    <a:cubicBezTo>
                      <a:pt x="922203" y="1927707"/>
                      <a:pt x="964076" y="1928660"/>
                      <a:pt x="991673" y="1967712"/>
                    </a:cubicBezTo>
                    <a:cubicBezTo>
                      <a:pt x="1022126" y="2010575"/>
                      <a:pt x="1021175" y="2067725"/>
                      <a:pt x="1023078" y="2118207"/>
                    </a:cubicBezTo>
                    <a:cubicBezTo>
                      <a:pt x="1024981" y="2199170"/>
                      <a:pt x="1037353" y="2363952"/>
                      <a:pt x="1158213" y="2354427"/>
                    </a:cubicBezTo>
                    <a:cubicBezTo>
                      <a:pt x="1202940" y="2350617"/>
                      <a:pt x="1199134" y="2313470"/>
                      <a:pt x="1197231" y="2279180"/>
                    </a:cubicBezTo>
                    <a:cubicBezTo>
                      <a:pt x="1193424" y="2222982"/>
                      <a:pt x="1201037" y="2165832"/>
                      <a:pt x="1222925" y="2113445"/>
                    </a:cubicBezTo>
                    <a:cubicBezTo>
                      <a:pt x="1262895" y="2016290"/>
                      <a:pt x="1333317" y="1936280"/>
                      <a:pt x="1369480" y="1836267"/>
                    </a:cubicBezTo>
                    <a:cubicBezTo>
                      <a:pt x="1388513" y="1783880"/>
                      <a:pt x="1400884" y="1728635"/>
                      <a:pt x="1405643" y="1673390"/>
                    </a:cubicBezTo>
                    <a:cubicBezTo>
                      <a:pt x="1410401" y="1627670"/>
                      <a:pt x="1419918" y="1563852"/>
                      <a:pt x="1385658" y="1525752"/>
                    </a:cubicBezTo>
                    <a:cubicBezTo>
                      <a:pt x="1355205" y="1492415"/>
                      <a:pt x="1303816" y="1501940"/>
                      <a:pt x="1267653" y="1477175"/>
                    </a:cubicBezTo>
                    <a:cubicBezTo>
                      <a:pt x="1228635" y="1450505"/>
                      <a:pt x="1204844" y="1405737"/>
                      <a:pt x="1164874" y="1380020"/>
                    </a:cubicBezTo>
                    <a:cubicBezTo>
                      <a:pt x="1129663" y="1358112"/>
                      <a:pt x="1098259" y="1372400"/>
                      <a:pt x="1063048" y="1357160"/>
                    </a:cubicBezTo>
                    <a:cubicBezTo>
                      <a:pt x="1040208" y="1347635"/>
                      <a:pt x="1028788" y="1320965"/>
                      <a:pt x="1005948" y="1310487"/>
                    </a:cubicBezTo>
                    <a:cubicBezTo>
                      <a:pt x="981205" y="1299057"/>
                      <a:pt x="954559" y="1303820"/>
                      <a:pt x="930768" y="1314297"/>
                    </a:cubicBezTo>
                    <a:cubicBezTo>
                      <a:pt x="886040" y="1332395"/>
                      <a:pt x="848925" y="1365732"/>
                      <a:pt x="797536" y="1361922"/>
                    </a:cubicBezTo>
                    <a:cubicBezTo>
                      <a:pt x="752808" y="1359065"/>
                      <a:pt x="708081" y="1319060"/>
                      <a:pt x="724259" y="1270482"/>
                    </a:cubicBezTo>
                    <a:cubicBezTo>
                      <a:pt x="737582" y="1231430"/>
                      <a:pt x="793729" y="1226667"/>
                      <a:pt x="820376" y="1198092"/>
                    </a:cubicBezTo>
                    <a:cubicBezTo>
                      <a:pt x="855587" y="1160945"/>
                      <a:pt x="864152" y="1107605"/>
                      <a:pt x="878427" y="1060932"/>
                    </a:cubicBezTo>
                    <a:cubicBezTo>
                      <a:pt x="893653" y="1012355"/>
                      <a:pt x="913638" y="972350"/>
                      <a:pt x="957414" y="944727"/>
                    </a:cubicBezTo>
                    <a:cubicBezTo>
                      <a:pt x="1001190" y="917105"/>
                      <a:pt x="1051628" y="903770"/>
                      <a:pt x="1093500" y="871385"/>
                    </a:cubicBezTo>
                    <a:cubicBezTo>
                      <a:pt x="1170584" y="810425"/>
                      <a:pt x="1211505" y="698030"/>
                      <a:pt x="1142986" y="614210"/>
                    </a:cubicBezTo>
                    <a:cubicBezTo>
                      <a:pt x="1129663" y="597065"/>
                      <a:pt x="1111582" y="584682"/>
                      <a:pt x="1091597" y="576110"/>
                    </a:cubicBezTo>
                    <a:cubicBezTo>
                      <a:pt x="1073516" y="568490"/>
                      <a:pt x="1050676" y="568490"/>
                      <a:pt x="1034498" y="558012"/>
                    </a:cubicBezTo>
                    <a:cubicBezTo>
                      <a:pt x="991673" y="531342"/>
                      <a:pt x="1046869" y="473240"/>
                      <a:pt x="1005948" y="439902"/>
                    </a:cubicBezTo>
                    <a:cubicBezTo>
                      <a:pt x="957414" y="399897"/>
                      <a:pt x="906976" y="454190"/>
                      <a:pt x="887943" y="495147"/>
                    </a:cubicBezTo>
                    <a:cubicBezTo>
                      <a:pt x="865103" y="544677"/>
                      <a:pt x="846070" y="609447"/>
                      <a:pt x="789923" y="631355"/>
                    </a:cubicBezTo>
                    <a:cubicBezTo>
                      <a:pt x="748050" y="647547"/>
                      <a:pt x="680483" y="623735"/>
                      <a:pt x="690951" y="569442"/>
                    </a:cubicBezTo>
                    <a:cubicBezTo>
                      <a:pt x="699516" y="520865"/>
                      <a:pt x="759470" y="495147"/>
                      <a:pt x="782310" y="452285"/>
                    </a:cubicBezTo>
                    <a:cubicBezTo>
                      <a:pt x="836554" y="349415"/>
                      <a:pt x="756615" y="236067"/>
                      <a:pt x="663353" y="195110"/>
                    </a:cubicBezTo>
                    <a:cubicBezTo>
                      <a:pt x="783261" y="126530"/>
                      <a:pt x="914590" y="77000"/>
                      <a:pt x="1050676" y="51282"/>
                    </a:cubicBezTo>
                    <a:cubicBezTo>
                      <a:pt x="1044014" y="120815"/>
                      <a:pt x="1084935" y="178917"/>
                      <a:pt x="1127760" y="229400"/>
                    </a:cubicBezTo>
                    <a:cubicBezTo>
                      <a:pt x="1172488" y="281787"/>
                      <a:pt x="1193424" y="343700"/>
                      <a:pt x="1214360" y="409422"/>
                    </a:cubicBezTo>
                    <a:cubicBezTo>
                      <a:pt x="1232442" y="463715"/>
                      <a:pt x="1250523" y="548487"/>
                      <a:pt x="1319042" y="559917"/>
                    </a:cubicBezTo>
                    <a:cubicBezTo>
                      <a:pt x="1387561" y="570395"/>
                      <a:pt x="1416111" y="487527"/>
                      <a:pt x="1447515" y="443712"/>
                    </a:cubicBezTo>
                    <a:cubicBezTo>
                      <a:pt x="1486533" y="389420"/>
                      <a:pt x="1559810" y="388467"/>
                      <a:pt x="1612151" y="354177"/>
                    </a:cubicBezTo>
                    <a:cubicBezTo>
                      <a:pt x="1637846" y="337032"/>
                      <a:pt x="1660686" y="315125"/>
                      <a:pt x="1685429" y="296075"/>
                    </a:cubicBezTo>
                    <a:cubicBezTo>
                      <a:pt x="1713978" y="275120"/>
                      <a:pt x="1744431" y="265595"/>
                      <a:pt x="1776788" y="253212"/>
                    </a:cubicBezTo>
                    <a:cubicBezTo>
                      <a:pt x="1807240" y="241782"/>
                      <a:pt x="1835790" y="228447"/>
                      <a:pt x="1861485" y="206540"/>
                    </a:cubicBezTo>
                    <a:cubicBezTo>
                      <a:pt x="1868146" y="200825"/>
                      <a:pt x="1874808" y="194157"/>
                      <a:pt x="1881469" y="187490"/>
                    </a:cubicBezTo>
                    <a:cubicBezTo>
                      <a:pt x="1885276" y="183680"/>
                      <a:pt x="1890986" y="180822"/>
                      <a:pt x="1901454" y="185585"/>
                    </a:cubicBezTo>
                    <a:cubicBezTo>
                      <a:pt x="1917632" y="189395"/>
                      <a:pt x="1937617" y="206540"/>
                      <a:pt x="1951892" y="215112"/>
                    </a:cubicBezTo>
                    <a:cubicBezTo>
                      <a:pt x="2013749" y="253212"/>
                      <a:pt x="2072752" y="297027"/>
                      <a:pt x="2126996" y="344652"/>
                    </a:cubicBezTo>
                    <a:cubicBezTo>
                      <a:pt x="2037540" y="394182"/>
                      <a:pt x="1905261" y="468477"/>
                      <a:pt x="1918584" y="586587"/>
                    </a:cubicBezTo>
                    <a:cubicBezTo>
                      <a:pt x="1924294" y="635165"/>
                      <a:pt x="1949988" y="688505"/>
                      <a:pt x="1931907" y="737082"/>
                    </a:cubicBezTo>
                    <a:cubicBezTo>
                      <a:pt x="1915729" y="779945"/>
                      <a:pt x="1871953" y="804710"/>
                      <a:pt x="1836742" y="829475"/>
                    </a:cubicBezTo>
                    <a:cubicBezTo>
                      <a:pt x="1791062" y="861860"/>
                      <a:pt x="1748238" y="897102"/>
                      <a:pt x="1746334" y="957110"/>
                    </a:cubicBezTo>
                    <a:cubicBezTo>
                      <a:pt x="1745383" y="980922"/>
                      <a:pt x="1750141" y="1005687"/>
                      <a:pt x="1738721" y="1027595"/>
                    </a:cubicBezTo>
                    <a:cubicBezTo>
                      <a:pt x="1726350" y="1050455"/>
                      <a:pt x="1700655" y="1063790"/>
                      <a:pt x="1678767" y="1076172"/>
                    </a:cubicBezTo>
                    <a:cubicBezTo>
                      <a:pt x="1625475" y="1107605"/>
                      <a:pt x="1585505" y="1143800"/>
                      <a:pt x="1569327" y="1205712"/>
                    </a:cubicBezTo>
                    <a:cubicBezTo>
                      <a:pt x="1554101" y="1261910"/>
                      <a:pt x="1562666" y="1324775"/>
                      <a:pt x="1597877" y="1371447"/>
                    </a:cubicBezTo>
                    <a:cubicBezTo>
                      <a:pt x="1629281" y="1414310"/>
                      <a:pt x="1677816" y="1440027"/>
                      <a:pt x="1720640" y="1470507"/>
                    </a:cubicBezTo>
                    <a:cubicBezTo>
                      <a:pt x="1766319" y="1503845"/>
                      <a:pt x="1806289" y="1543850"/>
                      <a:pt x="1839597" y="1589570"/>
                    </a:cubicBezTo>
                    <a:cubicBezTo>
                      <a:pt x="1917632" y="1696250"/>
                      <a:pt x="1931907" y="1812455"/>
                      <a:pt x="1954747" y="1938185"/>
                    </a:cubicBezTo>
                    <a:cubicBezTo>
                      <a:pt x="1962360" y="1979142"/>
                      <a:pt x="1972828" y="2073440"/>
                      <a:pt x="2029927" y="2072487"/>
                    </a:cubicBezTo>
                    <a:cubicBezTo>
                      <a:pt x="2077510" y="2071535"/>
                      <a:pt x="2124141" y="1999145"/>
                      <a:pt x="2149836" y="1966760"/>
                    </a:cubicBezTo>
                    <a:cubicBezTo>
                      <a:pt x="2188853" y="1917230"/>
                      <a:pt x="2224065" y="1863890"/>
                      <a:pt x="2253566" y="1807692"/>
                    </a:cubicBezTo>
                    <a:cubicBezTo>
                      <a:pt x="2280212" y="1757210"/>
                      <a:pt x="2297342" y="1702917"/>
                      <a:pt x="2324940" y="1653387"/>
                    </a:cubicBezTo>
                    <a:cubicBezTo>
                      <a:pt x="2357296" y="1594332"/>
                      <a:pt x="2416298" y="1566710"/>
                      <a:pt x="2465785" y="1523847"/>
                    </a:cubicBezTo>
                    <a:cubicBezTo>
                      <a:pt x="2514319" y="1480985"/>
                      <a:pt x="2513367" y="1426692"/>
                      <a:pt x="2444848" y="1408595"/>
                    </a:cubicBezTo>
                    <a:cubicBezTo>
                      <a:pt x="2419154" y="1401927"/>
                      <a:pt x="2386797" y="1405737"/>
                      <a:pt x="2363958" y="1387640"/>
                    </a:cubicBezTo>
                    <a:cubicBezTo>
                      <a:pt x="2340166" y="1369542"/>
                      <a:pt x="2350634" y="1347635"/>
                      <a:pt x="2373474" y="1334300"/>
                    </a:cubicBezTo>
                    <a:cubicBezTo>
                      <a:pt x="2426767" y="1303820"/>
                      <a:pt x="2500044" y="1340967"/>
                      <a:pt x="2558095" y="1338110"/>
                    </a:cubicBezTo>
                    <a:cubicBezTo>
                      <a:pt x="2551433" y="1492415"/>
                      <a:pt x="2520029" y="1642910"/>
                      <a:pt x="2461978" y="17829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6351289" y="1775181"/>
                <a:ext cx="22880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228800" h="389175" extrusionOk="0">
                    <a:moveTo>
                      <a:pt x="62562" y="248881"/>
                    </a:moveTo>
                    <a:cubicBezTo>
                      <a:pt x="38771" y="275551"/>
                      <a:pt x="-3102" y="330796"/>
                      <a:pt x="21641" y="367943"/>
                    </a:cubicBezTo>
                    <a:cubicBezTo>
                      <a:pt x="52094" y="412711"/>
                      <a:pt x="126323" y="375564"/>
                      <a:pt x="160583" y="357466"/>
                    </a:cubicBezTo>
                    <a:cubicBezTo>
                      <a:pt x="202455" y="336511"/>
                      <a:pt x="250038" y="290791"/>
                      <a:pt x="218633" y="241261"/>
                    </a:cubicBezTo>
                    <a:cubicBezTo>
                      <a:pt x="191035" y="197446"/>
                      <a:pt x="142501" y="192683"/>
                      <a:pt x="175809" y="131723"/>
                    </a:cubicBezTo>
                    <a:cubicBezTo>
                      <a:pt x="194842" y="96481"/>
                      <a:pt x="241473" y="36473"/>
                      <a:pt x="186277" y="5993"/>
                    </a:cubicBezTo>
                    <a:cubicBezTo>
                      <a:pt x="140598" y="-18772"/>
                      <a:pt x="87305" y="39331"/>
                      <a:pt x="58756" y="68858"/>
                    </a:cubicBezTo>
                    <a:cubicBezTo>
                      <a:pt x="37819" y="90766"/>
                      <a:pt x="-30700" y="146964"/>
                      <a:pt x="15931" y="176491"/>
                    </a:cubicBezTo>
                    <a:cubicBezTo>
                      <a:pt x="34013" y="187921"/>
                      <a:pt x="60659" y="175539"/>
                      <a:pt x="75885" y="193636"/>
                    </a:cubicBezTo>
                    <a:cubicBezTo>
                      <a:pt x="91112" y="212686"/>
                      <a:pt x="75885" y="234593"/>
                      <a:pt x="62562" y="248881"/>
                    </a:cubicBezTo>
                    <a:close/>
                    <a:moveTo>
                      <a:pt x="90160" y="190778"/>
                    </a:moveTo>
                    <a:cubicBezTo>
                      <a:pt x="69224" y="155536"/>
                      <a:pt x="-3102" y="174586"/>
                      <a:pt x="39723" y="123151"/>
                    </a:cubicBezTo>
                    <a:cubicBezTo>
                      <a:pt x="65417" y="91718"/>
                      <a:pt x="96822" y="53618"/>
                      <a:pt x="132985" y="33616"/>
                    </a:cubicBezTo>
                    <a:cubicBezTo>
                      <a:pt x="150114" y="24091"/>
                      <a:pt x="174858" y="14566"/>
                      <a:pt x="188181" y="35521"/>
                    </a:cubicBezTo>
                    <a:cubicBezTo>
                      <a:pt x="200552" y="56476"/>
                      <a:pt x="184374" y="81241"/>
                      <a:pt x="173906" y="99339"/>
                    </a:cubicBezTo>
                    <a:cubicBezTo>
                      <a:pt x="148211" y="141248"/>
                      <a:pt x="128226" y="181253"/>
                      <a:pt x="169148" y="221258"/>
                    </a:cubicBezTo>
                    <a:cubicBezTo>
                      <a:pt x="197697" y="249833"/>
                      <a:pt x="230053" y="272693"/>
                      <a:pt x="194842" y="314603"/>
                    </a:cubicBezTo>
                    <a:cubicBezTo>
                      <a:pt x="170099" y="344131"/>
                      <a:pt x="126323" y="361276"/>
                      <a:pt x="88257" y="363181"/>
                    </a:cubicBezTo>
                    <a:cubicBezTo>
                      <a:pt x="39723" y="366039"/>
                      <a:pt x="27351" y="342226"/>
                      <a:pt x="42577" y="302221"/>
                    </a:cubicBezTo>
                    <a:cubicBezTo>
                      <a:pt x="53997" y="267931"/>
                      <a:pt x="113951" y="230783"/>
                      <a:pt x="90160" y="19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>
              <a:off x="7739216" y="449897"/>
              <a:ext cx="396790" cy="556269"/>
              <a:chOff x="3840316" y="4056697"/>
              <a:chExt cx="396790" cy="556269"/>
            </a:xfrm>
          </p:grpSpPr>
          <p:grpSp>
            <p:nvGrpSpPr>
              <p:cNvPr id="682" name="Google Shape;682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83" name="Google Shape;683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7" name="Google Shape;687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88" name="Google Shape;688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0" name="Google Shape;690;p36"/>
            <p:cNvGrpSpPr/>
            <p:nvPr/>
          </p:nvGrpSpPr>
          <p:grpSpPr>
            <a:xfrm>
              <a:off x="8488516" y="1643522"/>
              <a:ext cx="396790" cy="556269"/>
              <a:chOff x="3840316" y="4056697"/>
              <a:chExt cx="396790" cy="556269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6" name="Google Shape;696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97" name="Google Shape;697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49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03595" y="247469"/>
            <a:ext cx="8019647" cy="637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Commmunication</a:t>
            </a:r>
            <a:r>
              <a:rPr lang="en-US" dirty="0"/>
              <a:t> between </a:t>
            </a:r>
            <a:r>
              <a:rPr lang="en-US" dirty="0" err="1"/>
              <a:t>microservices</a:t>
            </a:r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4697752" y="1220210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88134" y="1227583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97752" y="2483101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88134" y="2490474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75172" y="1685537"/>
            <a:ext cx="2558143" cy="751114"/>
          </a:xfrm>
          <a:prstGeom prst="roundRect">
            <a:avLst/>
          </a:prstGeom>
          <a:solidFill>
            <a:srgbClr val="5FA8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1) Communication via API Calls </a:t>
            </a:r>
          </a:p>
        </p:txBody>
      </p:sp>
      <p:sp>
        <p:nvSpPr>
          <p:cNvPr id="162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03596" y="3237717"/>
            <a:ext cx="4212411" cy="45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dirty="0"/>
              <a:t>Each service has it’s own API and an endpoint  on which it except request form other services</a:t>
            </a:r>
            <a:endParaRPr dirty="0"/>
          </a:p>
        </p:txBody>
      </p:sp>
      <p:sp>
        <p:nvSpPr>
          <p:cNvPr id="163" name="Google Shape;1195;p46"/>
          <p:cNvSpPr txBox="1">
            <a:spLocks/>
          </p:cNvSpPr>
          <p:nvPr/>
        </p:nvSpPr>
        <p:spPr>
          <a:xfrm>
            <a:off x="703596" y="3845857"/>
            <a:ext cx="7369043" cy="45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They can talk to each other, by sending HTTP requests to the respective </a:t>
            </a:r>
            <a:r>
              <a:rPr lang="en-US" b="1" dirty="0"/>
              <a:t>API endpoint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46276" y="861485"/>
            <a:ext cx="3782298" cy="2488427"/>
            <a:chOff x="4846276" y="861485"/>
            <a:chExt cx="3782298" cy="2488427"/>
          </a:xfrm>
        </p:grpSpPr>
        <p:sp>
          <p:nvSpPr>
            <p:cNvPr id="19" name="TextBox 18"/>
            <p:cNvSpPr txBox="1"/>
            <p:nvPr/>
          </p:nvSpPr>
          <p:spPr>
            <a:xfrm>
              <a:off x="4916007" y="861485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/user/123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788808" y="910776"/>
              <a:ext cx="1765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/shopping-cart/2454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846276" y="3032423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/payment/..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14267" y="3042135"/>
              <a:ext cx="1914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/checkout/24/order/12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5067823" y="1856643"/>
            <a:ext cx="276814" cy="531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own Arrow 167"/>
          <p:cNvSpPr/>
          <p:nvPr/>
        </p:nvSpPr>
        <p:spPr>
          <a:xfrm rot="10800000">
            <a:off x="5381039" y="1856643"/>
            <a:ext cx="276814" cy="531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694255" y="1846278"/>
            <a:ext cx="88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066894" y="1834571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71" name="Down Arrow 170"/>
          <p:cNvSpPr/>
          <p:nvPr/>
        </p:nvSpPr>
        <p:spPr>
          <a:xfrm>
            <a:off x="7482609" y="1864594"/>
            <a:ext cx="276814" cy="531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own Arrow 171"/>
          <p:cNvSpPr/>
          <p:nvPr/>
        </p:nvSpPr>
        <p:spPr>
          <a:xfrm rot="10800000">
            <a:off x="7795825" y="1864594"/>
            <a:ext cx="276814" cy="531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8076682" y="1807233"/>
            <a:ext cx="88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86017" y="1853074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b="1" dirty="0"/>
              <a:t>Response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879811" y="3442571"/>
            <a:ext cx="7298683" cy="860497"/>
            <a:chOff x="1578427" y="5625261"/>
            <a:chExt cx="6975608" cy="860497"/>
          </a:xfrm>
        </p:grpSpPr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427" y="5694591"/>
              <a:ext cx="649456" cy="649456"/>
            </a:xfrm>
            <a:prstGeom prst="rect">
              <a:avLst/>
            </a:prstGeom>
          </p:spPr>
        </p:pic>
        <p:sp>
          <p:nvSpPr>
            <p:cNvPr id="176" name="Google Shape;1195;p46"/>
            <p:cNvSpPr txBox="1">
              <a:spLocks/>
            </p:cNvSpPr>
            <p:nvPr/>
          </p:nvSpPr>
          <p:spPr>
            <a:xfrm>
              <a:off x="2227884" y="5625261"/>
              <a:ext cx="3466371" cy="45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9pPr>
            </a:lstStyle>
            <a:p>
              <a:pPr marL="285750" indent="-28575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dirty="0"/>
                <a:t>This is </a:t>
              </a:r>
              <a:r>
                <a:rPr lang="en-US" b="1" dirty="0"/>
                <a:t>Synchronous </a:t>
              </a:r>
              <a:r>
                <a:rPr lang="en-US" dirty="0"/>
                <a:t>communication</a:t>
              </a:r>
            </a:p>
          </p:txBody>
        </p:sp>
        <p:sp>
          <p:nvSpPr>
            <p:cNvPr id="177" name="Google Shape;1195;p46"/>
            <p:cNvSpPr txBox="1">
              <a:spLocks/>
            </p:cNvSpPr>
            <p:nvPr/>
          </p:nvSpPr>
          <p:spPr>
            <a:xfrm>
              <a:off x="2227884" y="6026589"/>
              <a:ext cx="6326151" cy="45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mo"/>
                <a:buNone/>
                <a:defRPr sz="1400" b="0" i="0" u="none" strike="noStrike" cap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defRPr>
              </a:lvl9pPr>
            </a:lstStyle>
            <a:p>
              <a:pPr marL="285750" indent="-28575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dirty="0"/>
                <a:t>Where 1 service send request to another service and </a:t>
              </a:r>
              <a:r>
                <a:rPr lang="en-US" b="1" dirty="0"/>
                <a:t>wait</a:t>
              </a:r>
              <a:r>
                <a:rPr lang="en-US" dirty="0"/>
                <a:t> for the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2" grpId="0" build="p"/>
      <p:bldP spid="162" grpId="1" build="p"/>
      <p:bldP spid="163" grpId="0" build="p"/>
      <p:bldP spid="163" grpId="1" build="allAtOnce"/>
      <p:bldP spid="22" grpId="0" animBg="1"/>
      <p:bldP spid="168" grpId="0" animBg="1"/>
      <p:bldP spid="158" grpId="0"/>
      <p:bldP spid="170" grpId="0"/>
      <p:bldP spid="171" grpId="0" animBg="1"/>
      <p:bldP spid="172" grpId="0" animBg="1"/>
      <p:bldP spid="173" grpId="0"/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02361" y="194216"/>
            <a:ext cx="7651114" cy="637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 err="1"/>
              <a:t>Commmunication</a:t>
            </a:r>
            <a:r>
              <a:rPr lang="en-US" b="0" dirty="0"/>
              <a:t> between </a:t>
            </a:r>
            <a:r>
              <a:rPr lang="en-US" b="0" dirty="0" err="1"/>
              <a:t>microservices</a:t>
            </a:r>
            <a:endParaRPr b="0" dirty="0"/>
          </a:p>
        </p:txBody>
      </p:sp>
      <p:sp>
        <p:nvSpPr>
          <p:cNvPr id="7" name="Rounded Rectangle 6"/>
          <p:cNvSpPr/>
          <p:nvPr/>
        </p:nvSpPr>
        <p:spPr>
          <a:xfrm>
            <a:off x="1284429" y="2723315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49392" y="1169016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49392" y="2723315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1340" y="930368"/>
            <a:ext cx="2288341" cy="751114"/>
          </a:xfrm>
          <a:prstGeom prst="roundRect">
            <a:avLst/>
          </a:prstGeom>
          <a:solidFill>
            <a:srgbClr val="5FA8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2) Communication via Message Broker</a:t>
            </a:r>
          </a:p>
        </p:txBody>
      </p:sp>
      <p:sp>
        <p:nvSpPr>
          <p:cNvPr id="162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484662" y="3659209"/>
            <a:ext cx="2966110" cy="45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b="1" dirty="0"/>
              <a:t>Asynchronous</a:t>
            </a:r>
            <a:r>
              <a:rPr lang="en" dirty="0"/>
              <a:t> communication</a:t>
            </a:r>
            <a:endParaRPr dirty="0"/>
          </a:p>
        </p:txBody>
      </p:sp>
      <p:sp>
        <p:nvSpPr>
          <p:cNvPr id="27" name="Rounded Rectangle 26"/>
          <p:cNvSpPr/>
          <p:nvPr/>
        </p:nvSpPr>
        <p:spPr>
          <a:xfrm>
            <a:off x="3568196" y="1388435"/>
            <a:ext cx="2549575" cy="2011155"/>
          </a:xfrm>
          <a:prstGeom prst="roundRect">
            <a:avLst/>
          </a:prstGeom>
          <a:solidFill>
            <a:srgbClr val="5FA8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Message Broker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88" y="981150"/>
            <a:ext cx="2172921" cy="3410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799357" y="1917985"/>
            <a:ext cx="2087252" cy="1415418"/>
            <a:chOff x="3799357" y="1917985"/>
            <a:chExt cx="2087252" cy="141541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357" y="1917985"/>
              <a:ext cx="2087252" cy="70770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357" y="2625694"/>
              <a:ext cx="2087252" cy="7077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08221" y="279488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Queue 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8221" y="209492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Queue 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04910" y="335143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382" y="172996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64971" y="2316636"/>
            <a:ext cx="1017655" cy="1034796"/>
            <a:chOff x="2764971" y="2316636"/>
            <a:chExt cx="1017655" cy="1034796"/>
          </a:xfrm>
        </p:grpSpPr>
        <p:sp>
          <p:nvSpPr>
            <p:cNvPr id="12" name="Right Arrow 11"/>
            <p:cNvSpPr/>
            <p:nvPr/>
          </p:nvSpPr>
          <p:spPr>
            <a:xfrm>
              <a:off x="2764971" y="2813516"/>
              <a:ext cx="1017655" cy="279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1423" y="3043655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10989" y="2316636"/>
              <a:ext cx="496880" cy="49688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028581" y="1328788"/>
            <a:ext cx="677662" cy="1805128"/>
            <a:chOff x="6028581" y="1328788"/>
            <a:chExt cx="677662" cy="1805128"/>
          </a:xfrm>
        </p:grpSpPr>
        <p:sp>
          <p:nvSpPr>
            <p:cNvPr id="43" name="Right Arrow 42"/>
            <p:cNvSpPr/>
            <p:nvPr/>
          </p:nvSpPr>
          <p:spPr>
            <a:xfrm rot="18558411">
              <a:off x="5663929" y="2091602"/>
              <a:ext cx="1805128" cy="279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58411" flipH="1">
              <a:off x="6028581" y="1718582"/>
              <a:ext cx="496880" cy="496880"/>
            </a:xfrm>
            <a:prstGeom prst="rect">
              <a:avLst/>
            </a:prstGeom>
          </p:spPr>
        </p:pic>
      </p:grpSp>
      <p:sp>
        <p:nvSpPr>
          <p:cNvPr id="46" name="Google Shape;1195;p46"/>
          <p:cNvSpPr txBox="1">
            <a:spLocks/>
          </p:cNvSpPr>
          <p:nvPr/>
        </p:nvSpPr>
        <p:spPr>
          <a:xfrm>
            <a:off x="484662" y="4045564"/>
            <a:ext cx="2966110" cy="4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Communication via </a:t>
            </a:r>
            <a:r>
              <a:rPr lang="en-US" b="1" dirty="0"/>
              <a:t>messages</a:t>
            </a:r>
          </a:p>
        </p:txBody>
      </p:sp>
      <p:sp>
        <p:nvSpPr>
          <p:cNvPr id="47" name="Google Shape;1195;p46"/>
          <p:cNvSpPr txBox="1">
            <a:spLocks/>
          </p:cNvSpPr>
          <p:nvPr/>
        </p:nvSpPr>
        <p:spPr>
          <a:xfrm>
            <a:off x="4737576" y="3720516"/>
            <a:ext cx="3078890" cy="67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Services first send message to message broker, like </a:t>
            </a:r>
            <a:r>
              <a:rPr lang="en-US" b="1" dirty="0" err="1"/>
              <a:t>RabbitMQ</a:t>
            </a:r>
            <a:endParaRPr lang="en-US" b="1" dirty="0"/>
          </a:p>
        </p:txBody>
      </p:sp>
      <p:sp>
        <p:nvSpPr>
          <p:cNvPr id="48" name="Google Shape;1195;p46"/>
          <p:cNvSpPr txBox="1">
            <a:spLocks/>
          </p:cNvSpPr>
          <p:nvPr/>
        </p:nvSpPr>
        <p:spPr>
          <a:xfrm>
            <a:off x="4735054" y="4304881"/>
            <a:ext cx="3380174" cy="67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Then message broker forward message to the respective service</a:t>
            </a:r>
            <a:endParaRPr lang="en-US" b="1" dirty="0"/>
          </a:p>
        </p:txBody>
      </p:sp>
      <p:sp>
        <p:nvSpPr>
          <p:cNvPr id="50" name="Google Shape;1195;p46"/>
          <p:cNvSpPr txBox="1">
            <a:spLocks/>
          </p:cNvSpPr>
          <p:nvPr/>
        </p:nvSpPr>
        <p:spPr>
          <a:xfrm>
            <a:off x="484662" y="4406774"/>
            <a:ext cx="4250392" cy="4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Common distribution patterns:</a:t>
            </a:r>
            <a:br>
              <a:rPr lang="en-US" dirty="0"/>
            </a:br>
            <a:r>
              <a:rPr lang="en-US" dirty="0"/>
              <a:t>Publish/subscribe and point-to-point messaging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4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2" grpId="0" build="p"/>
      <p:bldP spid="27" grpId="0" animBg="1"/>
      <p:bldP spid="11" grpId="0"/>
      <p:bldP spid="36" grpId="0"/>
      <p:bldP spid="46" grpId="0" build="p"/>
      <p:bldP spid="47" grpId="0" build="p"/>
      <p:bldP spid="48" grpId="0" build="p"/>
      <p:bldP spid="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03596" y="247469"/>
            <a:ext cx="7915110" cy="637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Commmunication</a:t>
            </a:r>
            <a:r>
              <a:rPr lang="en-US" dirty="0"/>
              <a:t> between </a:t>
            </a:r>
            <a:r>
              <a:rPr lang="en-US" dirty="0" err="1"/>
              <a:t>microservices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4529152" y="1369097"/>
            <a:ext cx="3656958" cy="1775357"/>
            <a:chOff x="4529152" y="1369097"/>
            <a:chExt cx="3656958" cy="1775357"/>
          </a:xfrm>
        </p:grpSpPr>
        <p:sp>
          <p:nvSpPr>
            <p:cNvPr id="7" name="Rounded Rectangle 6"/>
            <p:cNvSpPr/>
            <p:nvPr/>
          </p:nvSpPr>
          <p:spPr>
            <a:xfrm>
              <a:off x="4529152" y="1369097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19534" y="1369097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shopping-cart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29152" y="2624615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19534" y="2631988"/>
              <a:ext cx="1366576" cy="5124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checkout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03596" y="1712944"/>
            <a:ext cx="2303428" cy="751114"/>
          </a:xfrm>
          <a:prstGeom prst="roundRect">
            <a:avLst/>
          </a:prstGeom>
          <a:solidFill>
            <a:srgbClr val="5FA8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3) Communication via </a:t>
            </a:r>
            <a:r>
              <a:rPr lang="en-US" sz="1600" b="1" dirty="0"/>
              <a:t>Service Mesh</a:t>
            </a:r>
          </a:p>
        </p:txBody>
      </p:sp>
      <p:sp>
        <p:nvSpPr>
          <p:cNvPr id="163" name="Google Shape;1195;p46"/>
          <p:cNvSpPr txBox="1">
            <a:spLocks/>
          </p:cNvSpPr>
          <p:nvPr/>
        </p:nvSpPr>
        <p:spPr>
          <a:xfrm>
            <a:off x="703596" y="4001697"/>
            <a:ext cx="7369043" cy="66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With service mesh we have a helper service which take over the complete communication logic so you don’t have to code this login into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3543904" y="884471"/>
            <a:ext cx="5353731" cy="2917881"/>
            <a:chOff x="3543904" y="884471"/>
            <a:chExt cx="5353731" cy="2917881"/>
          </a:xfrm>
        </p:grpSpPr>
        <p:grpSp>
          <p:nvGrpSpPr>
            <p:cNvPr id="29" name="Group 28"/>
            <p:cNvGrpSpPr/>
            <p:nvPr/>
          </p:nvGrpSpPr>
          <p:grpSpPr>
            <a:xfrm>
              <a:off x="4607184" y="2432390"/>
              <a:ext cx="1243693" cy="1080408"/>
              <a:chOff x="2122714" y="3777341"/>
              <a:chExt cx="1243693" cy="108040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204356" y="3777341"/>
                <a:ext cx="1080407" cy="1080407"/>
                <a:chOff x="2286000" y="3777342"/>
                <a:chExt cx="1080407" cy="108040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3777342"/>
                  <a:ext cx="1080407" cy="1080407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828925" y="4069556"/>
                  <a:ext cx="411956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828925" y="4231481"/>
                  <a:ext cx="0" cy="49768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2424113" y="4069556"/>
                  <a:ext cx="404812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609850" y="3976688"/>
                  <a:ext cx="418759" cy="17383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2481263" y="4231481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550319" y="4393406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478882" y="4463359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2122714" y="3777342"/>
                <a:ext cx="1243693" cy="1080407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204" y="2976914"/>
              <a:ext cx="772090" cy="747962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3543904" y="884471"/>
              <a:ext cx="5353731" cy="291788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914157" y="1030374"/>
              <a:ext cx="1243693" cy="1080408"/>
              <a:chOff x="2122714" y="3777341"/>
              <a:chExt cx="1243693" cy="1080408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04356" y="3777341"/>
                <a:ext cx="1080407" cy="1080407"/>
                <a:chOff x="2286000" y="3777342"/>
                <a:chExt cx="1080407" cy="1080407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3777342"/>
                  <a:ext cx="1080407" cy="1080407"/>
                </a:xfrm>
                <a:prstGeom prst="rect">
                  <a:avLst/>
                </a:prstGeom>
              </p:spPr>
            </p:pic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828925" y="4069556"/>
                  <a:ext cx="411956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828925" y="4231481"/>
                  <a:ext cx="0" cy="49768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 flipV="1">
                  <a:off x="2424113" y="4069556"/>
                  <a:ext cx="404812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2609850" y="3976688"/>
                  <a:ext cx="418759" cy="17383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>
                  <a:off x="2481263" y="4231481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2550319" y="4393406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478882" y="4463359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122714" y="3777342"/>
                <a:ext cx="1243693" cy="1080407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914157" y="2431975"/>
              <a:ext cx="1243693" cy="1080408"/>
              <a:chOff x="2122714" y="3777341"/>
              <a:chExt cx="1243693" cy="108040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204356" y="3777341"/>
                <a:ext cx="1080407" cy="1080407"/>
                <a:chOff x="2286000" y="3777342"/>
                <a:chExt cx="1080407" cy="1080407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3777342"/>
                  <a:ext cx="1080407" cy="1080407"/>
                </a:xfrm>
                <a:prstGeom prst="rect">
                  <a:avLst/>
                </a:prstGeom>
              </p:spPr>
            </p:pic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2828925" y="4069556"/>
                  <a:ext cx="411956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828925" y="4231481"/>
                  <a:ext cx="0" cy="49768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2424113" y="4069556"/>
                  <a:ext cx="404812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2609850" y="3976688"/>
                  <a:ext cx="418759" cy="17383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2481263" y="4231481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550319" y="4393406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478882" y="4463359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ounded Rectangle 65"/>
              <p:cNvSpPr/>
              <p:nvPr/>
            </p:nvSpPr>
            <p:spPr>
              <a:xfrm>
                <a:off x="2122714" y="3777342"/>
                <a:ext cx="1243693" cy="1080407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607184" y="1030374"/>
              <a:ext cx="1243693" cy="1080408"/>
              <a:chOff x="2122714" y="3777341"/>
              <a:chExt cx="1243693" cy="108040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204356" y="3777341"/>
                <a:ext cx="1080407" cy="1080407"/>
                <a:chOff x="2286000" y="3777342"/>
                <a:chExt cx="1080407" cy="1080407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3777342"/>
                  <a:ext cx="1080407" cy="1080407"/>
                </a:xfrm>
                <a:prstGeom prst="rect">
                  <a:avLst/>
                </a:prstGeom>
              </p:spPr>
            </p:pic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2828925" y="4069556"/>
                  <a:ext cx="411956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828925" y="4231481"/>
                  <a:ext cx="0" cy="49768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2424113" y="4069556"/>
                  <a:ext cx="404812" cy="1619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2609850" y="3976688"/>
                  <a:ext cx="418759" cy="17383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2481263" y="4231481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550319" y="4393406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78882" y="4463359"/>
                  <a:ext cx="69056" cy="78582"/>
                </a:xfrm>
                <a:prstGeom prst="ellipse">
                  <a:avLst/>
                </a:prstGeom>
                <a:solidFill>
                  <a:srgbClr val="CAEA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Rounded Rectangle 76"/>
              <p:cNvSpPr/>
              <p:nvPr/>
            </p:nvSpPr>
            <p:spPr>
              <a:xfrm>
                <a:off x="2122714" y="3777342"/>
                <a:ext cx="1243693" cy="1080407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5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1"/>
          <p:cNvSpPr txBox="1">
            <a:spLocks noGrp="1"/>
          </p:cNvSpPr>
          <p:nvPr>
            <p:ph type="title"/>
          </p:nvPr>
        </p:nvSpPr>
        <p:spPr>
          <a:xfrm>
            <a:off x="700786" y="3041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Microservices</a:t>
            </a:r>
            <a:endParaRPr dirty="0"/>
          </a:p>
        </p:txBody>
      </p:sp>
      <p:sp>
        <p:nvSpPr>
          <p:cNvPr id="83" name="Rounded Rectangle 82"/>
          <p:cNvSpPr/>
          <p:nvPr/>
        </p:nvSpPr>
        <p:spPr>
          <a:xfrm>
            <a:off x="5041977" y="1480811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701549" y="1480811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041977" y="2456363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701549" y="2456363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9" y="925286"/>
            <a:ext cx="923530" cy="923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5" y="1017725"/>
            <a:ext cx="699819" cy="69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51751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5" y="2794658"/>
            <a:ext cx="561057" cy="561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5" y="1070398"/>
            <a:ext cx="1026911" cy="1026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6" y="2328804"/>
            <a:ext cx="1026911" cy="102691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49" y="1070398"/>
            <a:ext cx="1026911" cy="102691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49" y="2328803"/>
            <a:ext cx="1026911" cy="1026911"/>
          </a:xfrm>
          <a:prstGeom prst="rect">
            <a:avLst/>
          </a:prstGeom>
        </p:spPr>
      </p:pic>
      <p:sp>
        <p:nvSpPr>
          <p:cNvPr id="105" name="Google Shape;1195;p46"/>
          <p:cNvSpPr txBox="1">
            <a:spLocks/>
          </p:cNvSpPr>
          <p:nvPr/>
        </p:nvSpPr>
        <p:spPr>
          <a:xfrm>
            <a:off x="635705" y="3637529"/>
            <a:ext cx="7369043" cy="46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team can choose it own tech stack</a:t>
            </a:r>
            <a:endParaRPr lang="en-US" b="1" dirty="0"/>
          </a:p>
        </p:txBody>
      </p:sp>
      <p:sp>
        <p:nvSpPr>
          <p:cNvPr id="106" name="Google Shape;1195;p46"/>
          <p:cNvSpPr txBox="1">
            <a:spLocks/>
          </p:cNvSpPr>
          <p:nvPr/>
        </p:nvSpPr>
        <p:spPr>
          <a:xfrm>
            <a:off x="635705" y="4157095"/>
            <a:ext cx="7369043" cy="46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Each team can develop the service independently, without effecting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31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 txBox="1">
            <a:spLocks noGrp="1"/>
          </p:cNvSpPr>
          <p:nvPr>
            <p:ph type="title"/>
          </p:nvPr>
        </p:nvSpPr>
        <p:spPr>
          <a:xfrm>
            <a:off x="653143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implement using microservices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57" y="572700"/>
            <a:ext cx="6064047" cy="45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 txBox="1">
            <a:spLocks noGrp="1"/>
          </p:cNvSpPr>
          <p:nvPr>
            <p:ph type="title"/>
          </p:nvPr>
        </p:nvSpPr>
        <p:spPr>
          <a:xfrm>
            <a:off x="715691" y="1313652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1" name="Google Shape;601;p34"/>
          <p:cNvSpPr txBox="1">
            <a:spLocks noGrp="1"/>
          </p:cNvSpPr>
          <p:nvPr>
            <p:ph type="title" idx="5"/>
          </p:nvPr>
        </p:nvSpPr>
        <p:spPr>
          <a:xfrm>
            <a:off x="715691" y="2998097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2" name="Google Shape;602;p34"/>
          <p:cNvSpPr txBox="1">
            <a:spLocks noGrp="1"/>
          </p:cNvSpPr>
          <p:nvPr>
            <p:ph type="title" idx="6"/>
          </p:nvPr>
        </p:nvSpPr>
        <p:spPr>
          <a:xfrm>
            <a:off x="715687" y="2155875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3" name="Google Shape;603;p34"/>
          <p:cNvSpPr txBox="1">
            <a:spLocks noGrp="1"/>
          </p:cNvSpPr>
          <p:nvPr>
            <p:ph type="title" idx="7"/>
          </p:nvPr>
        </p:nvSpPr>
        <p:spPr>
          <a:xfrm>
            <a:off x="715687" y="3840320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4" name="Google Shape;604;p34"/>
          <p:cNvSpPr txBox="1">
            <a:spLocks noGrp="1"/>
          </p:cNvSpPr>
          <p:nvPr>
            <p:ph type="subTitle" idx="8"/>
          </p:nvPr>
        </p:nvSpPr>
        <p:spPr>
          <a:xfrm>
            <a:off x="1624948" y="1210902"/>
            <a:ext cx="2633287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Monolith Architechture?</a:t>
            </a:r>
            <a:endParaRPr dirty="0"/>
          </a:p>
        </p:txBody>
      </p:sp>
      <p:sp>
        <p:nvSpPr>
          <p:cNvPr id="605" name="Google Shape;605;p34"/>
          <p:cNvSpPr txBox="1">
            <a:spLocks noGrp="1"/>
          </p:cNvSpPr>
          <p:nvPr>
            <p:ph type="subTitle" idx="9"/>
          </p:nvPr>
        </p:nvSpPr>
        <p:spPr>
          <a:xfrm>
            <a:off x="1624949" y="2053125"/>
            <a:ext cx="2749827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and why Microservice?</a:t>
            </a:r>
            <a:endParaRPr dirty="0"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3"/>
          </p:nvPr>
        </p:nvSpPr>
        <p:spPr>
          <a:xfrm>
            <a:off x="1624949" y="2895347"/>
            <a:ext cx="3045663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Microservice Architecture?</a:t>
            </a: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14"/>
          </p:nvPr>
        </p:nvSpPr>
        <p:spPr>
          <a:xfrm>
            <a:off x="1624948" y="3737570"/>
            <a:ext cx="3484933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and Best Practices</a:t>
            </a:r>
            <a:endParaRPr dirty="0"/>
          </a:p>
        </p:txBody>
      </p:sp>
      <p:sp>
        <p:nvSpPr>
          <p:cNvPr id="608" name="Google Shape;608;p3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35" y="1404749"/>
            <a:ext cx="3626476" cy="22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animBg="1"/>
      <p:bldP spid="601" grpId="0" animBg="1"/>
      <p:bldP spid="602" grpId="0" animBg="1"/>
      <p:bldP spid="603" grpId="0" animBg="1"/>
      <p:bldP spid="604" grpId="0" build="p"/>
      <p:bldP spid="605" grpId="0" build="p"/>
      <p:bldP spid="606" grpId="0" build="p"/>
      <p:bldP spid="6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 txBox="1">
            <a:spLocks noGrp="1"/>
          </p:cNvSpPr>
          <p:nvPr>
            <p:ph type="title"/>
          </p:nvPr>
        </p:nvSpPr>
        <p:spPr>
          <a:xfrm>
            <a:off x="653143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Strong information hiding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26" y="1355270"/>
            <a:ext cx="6534557" cy="3282043"/>
          </a:xfrm>
          <a:prstGeom prst="rect">
            <a:avLst/>
          </a:prstGeom>
        </p:spPr>
      </p:pic>
      <p:sp>
        <p:nvSpPr>
          <p:cNvPr id="5" name="Google Shape;1195;p46"/>
          <p:cNvSpPr txBox="1">
            <a:spLocks/>
          </p:cNvSpPr>
          <p:nvPr/>
        </p:nvSpPr>
        <p:spPr>
          <a:xfrm>
            <a:off x="995564" y="640735"/>
            <a:ext cx="736904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often mean braking up a monolithic database into it’s logical component and keeping it logical component well hidden inside it corresponding </a:t>
            </a:r>
            <a:r>
              <a:rPr lang="en-US" dirty="0" err="1"/>
              <a:t>microservice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30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 txBox="1">
            <a:spLocks noGrp="1"/>
          </p:cNvSpPr>
          <p:nvPr>
            <p:ph type="title"/>
          </p:nvPr>
        </p:nvSpPr>
        <p:spPr>
          <a:xfrm>
            <a:off x="653143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Strong information hiding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26" y="1778293"/>
            <a:ext cx="4146549" cy="2082644"/>
          </a:xfrm>
          <a:prstGeom prst="rect">
            <a:avLst/>
          </a:prstGeom>
        </p:spPr>
      </p:pic>
      <p:sp>
        <p:nvSpPr>
          <p:cNvPr id="7" name="Google Shape;1195;p46"/>
          <p:cNvSpPr txBox="1">
            <a:spLocks/>
          </p:cNvSpPr>
          <p:nvPr/>
        </p:nvSpPr>
        <p:spPr>
          <a:xfrm>
            <a:off x="995564" y="572700"/>
            <a:ext cx="7369043" cy="63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By logical component, it could mean a separated schema within a database cluster or an entirely separated database.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64" y="1225249"/>
            <a:ext cx="3158218" cy="31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 txBox="1">
            <a:spLocks noGrp="1"/>
          </p:cNvSpPr>
          <p:nvPr>
            <p:ph type="title"/>
          </p:nvPr>
        </p:nvSpPr>
        <p:spPr>
          <a:xfrm>
            <a:off x="653143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Strong information hiding</a:t>
            </a:r>
            <a:endParaRPr dirty="0"/>
          </a:p>
        </p:txBody>
      </p:sp>
      <p:sp>
        <p:nvSpPr>
          <p:cNvPr id="7" name="Google Shape;1195;p46"/>
          <p:cNvSpPr txBox="1">
            <a:spLocks/>
          </p:cNvSpPr>
          <p:nvPr/>
        </p:nvSpPr>
        <p:spPr>
          <a:xfrm>
            <a:off x="5740193" y="676751"/>
            <a:ext cx="2794207" cy="10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We can no longer maintain the foreign key relationship in database.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12" y="2288401"/>
            <a:ext cx="5509342" cy="2723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" y="676751"/>
            <a:ext cx="5650687" cy="1886433"/>
          </a:xfrm>
          <a:prstGeom prst="rect">
            <a:avLst/>
          </a:prstGeom>
        </p:spPr>
      </p:pic>
      <p:sp>
        <p:nvSpPr>
          <p:cNvPr id="8" name="Google Shape;1195;p46"/>
          <p:cNvSpPr txBox="1">
            <a:spLocks/>
          </p:cNvSpPr>
          <p:nvPr/>
        </p:nvSpPr>
        <p:spPr>
          <a:xfrm>
            <a:off x="412406" y="2896556"/>
            <a:ext cx="2794207" cy="10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burden of maintaining data integrity is moved to application layer.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24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 txBox="1">
            <a:spLocks noGrp="1"/>
          </p:cNvSpPr>
          <p:nvPr>
            <p:ph type="title"/>
          </p:nvPr>
        </p:nvSpPr>
        <p:spPr>
          <a:xfrm>
            <a:off x="653143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Getway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6" y="664030"/>
            <a:ext cx="7722039" cy="42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>
            <a:spLocks noGrp="1"/>
          </p:cNvSpPr>
          <p:nvPr>
            <p:ph type="title"/>
          </p:nvPr>
        </p:nvSpPr>
        <p:spPr>
          <a:xfrm>
            <a:off x="1795500" y="2376426"/>
            <a:ext cx="5553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Downsides of Microservices</a:t>
            </a:r>
            <a:endParaRPr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title" idx="2"/>
          </p:nvPr>
        </p:nvSpPr>
        <p:spPr>
          <a:xfrm>
            <a:off x="3745950" y="118557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67" name="Google Shape;667;p36"/>
          <p:cNvGrpSpPr/>
          <p:nvPr/>
        </p:nvGrpSpPr>
        <p:grpSpPr>
          <a:xfrm>
            <a:off x="519400" y="-241350"/>
            <a:ext cx="4560542" cy="2341001"/>
            <a:chOff x="519400" y="-241350"/>
            <a:chExt cx="4560542" cy="2341001"/>
          </a:xfrm>
        </p:grpSpPr>
        <p:grpSp>
          <p:nvGrpSpPr>
            <p:cNvPr id="668" name="Google Shape;668;p36"/>
            <p:cNvGrpSpPr/>
            <p:nvPr/>
          </p:nvGrpSpPr>
          <p:grpSpPr>
            <a:xfrm rot="-1968226">
              <a:off x="743654" y="642907"/>
              <a:ext cx="1282634" cy="1205415"/>
              <a:chOff x="5659979" y="2002272"/>
              <a:chExt cx="874508" cy="821860"/>
            </a:xfrm>
          </p:grpSpPr>
          <p:grpSp>
            <p:nvGrpSpPr>
              <p:cNvPr id="669" name="Google Shape;669;p36"/>
              <p:cNvGrpSpPr/>
              <p:nvPr/>
            </p:nvGrpSpPr>
            <p:grpSpPr>
              <a:xfrm>
                <a:off x="5667756" y="2018347"/>
                <a:ext cx="856487" cy="794386"/>
                <a:chOff x="5667756" y="2018347"/>
                <a:chExt cx="856487" cy="794386"/>
              </a:xfrm>
            </p:grpSpPr>
            <p:sp>
              <p:nvSpPr>
                <p:cNvPr id="670" name="Google Shape;670;p36"/>
                <p:cNvSpPr/>
                <p:nvPr/>
              </p:nvSpPr>
              <p:spPr>
                <a:xfrm>
                  <a:off x="5668707" y="2018347"/>
                  <a:ext cx="855536" cy="79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36" h="794385" extrusionOk="0">
                      <a:moveTo>
                        <a:pt x="855536" y="404812"/>
                      </a:moveTo>
                      <a:cubicBezTo>
                        <a:pt x="855536" y="408623"/>
                        <a:pt x="854585" y="412432"/>
                        <a:pt x="854585" y="416243"/>
                      </a:cubicBezTo>
                      <a:cubicBezTo>
                        <a:pt x="846020" y="451485"/>
                        <a:pt x="805099" y="466725"/>
                        <a:pt x="776549" y="473393"/>
                      </a:cubicBezTo>
                      <a:cubicBezTo>
                        <a:pt x="762274" y="476250"/>
                        <a:pt x="748000" y="478155"/>
                        <a:pt x="733725" y="478155"/>
                      </a:cubicBezTo>
                      <a:cubicBezTo>
                        <a:pt x="704223" y="478155"/>
                        <a:pt x="637608" y="477203"/>
                        <a:pt x="582412" y="476250"/>
                      </a:cubicBezTo>
                      <a:cubicBezTo>
                        <a:pt x="535781" y="548640"/>
                        <a:pt x="446325" y="689610"/>
                        <a:pt x="423486" y="734378"/>
                      </a:cubicBezTo>
                      <a:cubicBezTo>
                        <a:pt x="392081" y="795337"/>
                        <a:pt x="331175" y="794385"/>
                        <a:pt x="331175" y="794385"/>
                      </a:cubicBezTo>
                      <a:lnTo>
                        <a:pt x="270270" y="793432"/>
                      </a:lnTo>
                      <a:lnTo>
                        <a:pt x="408259" y="474345"/>
                      </a:lnTo>
                      <a:lnTo>
                        <a:pt x="402549" y="474345"/>
                      </a:lnTo>
                      <a:cubicBezTo>
                        <a:pt x="306432" y="473393"/>
                        <a:pt x="133231" y="434340"/>
                        <a:pt x="133231" y="434340"/>
                      </a:cubicBezTo>
                      <a:lnTo>
                        <a:pt x="72326" y="516255"/>
                      </a:lnTo>
                      <a:lnTo>
                        <a:pt x="0" y="515303"/>
                      </a:lnTo>
                      <a:lnTo>
                        <a:pt x="10468" y="474345"/>
                      </a:lnTo>
                      <a:lnTo>
                        <a:pt x="31404" y="393382"/>
                      </a:lnTo>
                      <a:lnTo>
                        <a:pt x="2855" y="270510"/>
                      </a:lnTo>
                      <a:lnTo>
                        <a:pt x="75181" y="271462"/>
                      </a:lnTo>
                      <a:lnTo>
                        <a:pt x="133231" y="355282"/>
                      </a:lnTo>
                      <a:cubicBezTo>
                        <a:pt x="133231" y="355282"/>
                        <a:pt x="308336" y="320993"/>
                        <a:pt x="404453" y="322898"/>
                      </a:cubicBezTo>
                      <a:lnTo>
                        <a:pt x="410163" y="322898"/>
                      </a:lnTo>
                      <a:lnTo>
                        <a:pt x="281689" y="0"/>
                      </a:lnTo>
                      <a:lnTo>
                        <a:pt x="342595" y="952"/>
                      </a:lnTo>
                      <a:cubicBezTo>
                        <a:pt x="342595" y="952"/>
                        <a:pt x="403501" y="1905"/>
                        <a:pt x="433002" y="63817"/>
                      </a:cubicBezTo>
                      <a:cubicBezTo>
                        <a:pt x="454890" y="108585"/>
                        <a:pt x="539587" y="252412"/>
                        <a:pt x="584315" y="326707"/>
                      </a:cubicBezTo>
                      <a:cubicBezTo>
                        <a:pt x="638559" y="327660"/>
                        <a:pt x="703272" y="328612"/>
                        <a:pt x="733725" y="328612"/>
                      </a:cubicBezTo>
                      <a:cubicBezTo>
                        <a:pt x="750854" y="328612"/>
                        <a:pt x="767984" y="331470"/>
                        <a:pt x="784162" y="336232"/>
                      </a:cubicBezTo>
                      <a:cubicBezTo>
                        <a:pt x="814615" y="343853"/>
                        <a:pt x="855536" y="363855"/>
                        <a:pt x="855536" y="4048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6"/>
                <p:cNvSpPr/>
                <p:nvPr/>
              </p:nvSpPr>
              <p:spPr>
                <a:xfrm>
                  <a:off x="5667756" y="2420000"/>
                  <a:ext cx="854584" cy="39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584" h="392733" extrusionOk="0">
                      <a:moveTo>
                        <a:pt x="854585" y="14590"/>
                      </a:moveTo>
                      <a:cubicBezTo>
                        <a:pt x="846020" y="49832"/>
                        <a:pt x="805099" y="65072"/>
                        <a:pt x="776549" y="71740"/>
                      </a:cubicBezTo>
                      <a:cubicBezTo>
                        <a:pt x="762274" y="74597"/>
                        <a:pt x="748000" y="76502"/>
                        <a:pt x="733725" y="76502"/>
                      </a:cubicBezTo>
                      <a:cubicBezTo>
                        <a:pt x="704223" y="76502"/>
                        <a:pt x="637608" y="75550"/>
                        <a:pt x="582412" y="74597"/>
                      </a:cubicBezTo>
                      <a:cubicBezTo>
                        <a:pt x="535781" y="146987"/>
                        <a:pt x="446325" y="287957"/>
                        <a:pt x="423486" y="332725"/>
                      </a:cubicBezTo>
                      <a:cubicBezTo>
                        <a:pt x="392081" y="393685"/>
                        <a:pt x="331175" y="392732"/>
                        <a:pt x="331175" y="392732"/>
                      </a:cubicBezTo>
                      <a:lnTo>
                        <a:pt x="270270" y="391780"/>
                      </a:lnTo>
                      <a:lnTo>
                        <a:pt x="408259" y="72692"/>
                      </a:lnTo>
                      <a:lnTo>
                        <a:pt x="402549" y="72692"/>
                      </a:lnTo>
                      <a:cubicBezTo>
                        <a:pt x="306433" y="71740"/>
                        <a:pt x="133231" y="32687"/>
                        <a:pt x="133231" y="32687"/>
                      </a:cubicBezTo>
                      <a:lnTo>
                        <a:pt x="72326" y="114602"/>
                      </a:lnTo>
                      <a:lnTo>
                        <a:pt x="0" y="113650"/>
                      </a:lnTo>
                      <a:lnTo>
                        <a:pt x="10468" y="72692"/>
                      </a:lnTo>
                      <a:cubicBezTo>
                        <a:pt x="13323" y="72692"/>
                        <a:pt x="16178" y="72692"/>
                        <a:pt x="19033" y="72692"/>
                      </a:cubicBezTo>
                      <a:cubicBezTo>
                        <a:pt x="46631" y="71740"/>
                        <a:pt x="59954" y="50785"/>
                        <a:pt x="79939" y="32687"/>
                      </a:cubicBezTo>
                      <a:cubicBezTo>
                        <a:pt x="110392" y="5065"/>
                        <a:pt x="146555" y="-1603"/>
                        <a:pt x="186524" y="302"/>
                      </a:cubicBezTo>
                      <a:cubicBezTo>
                        <a:pt x="230300" y="2207"/>
                        <a:pt x="272173" y="22210"/>
                        <a:pt x="314997" y="32687"/>
                      </a:cubicBezTo>
                      <a:cubicBezTo>
                        <a:pt x="348305" y="40307"/>
                        <a:pt x="386371" y="30782"/>
                        <a:pt x="417776" y="41260"/>
                      </a:cubicBezTo>
                      <a:cubicBezTo>
                        <a:pt x="456794" y="54595"/>
                        <a:pt x="424437" y="130795"/>
                        <a:pt x="415873" y="153655"/>
                      </a:cubicBezTo>
                      <a:cubicBezTo>
                        <a:pt x="401598" y="189850"/>
                        <a:pt x="379710" y="221282"/>
                        <a:pt x="363532" y="256525"/>
                      </a:cubicBezTo>
                      <a:cubicBezTo>
                        <a:pt x="354015" y="278432"/>
                        <a:pt x="319756" y="310817"/>
                        <a:pt x="340692" y="332725"/>
                      </a:cubicBezTo>
                      <a:cubicBezTo>
                        <a:pt x="356870" y="349870"/>
                        <a:pt x="377807" y="339392"/>
                        <a:pt x="390178" y="323200"/>
                      </a:cubicBezTo>
                      <a:cubicBezTo>
                        <a:pt x="403501" y="306055"/>
                        <a:pt x="417776" y="285100"/>
                        <a:pt x="426341" y="264145"/>
                      </a:cubicBezTo>
                      <a:cubicBezTo>
                        <a:pt x="437761" y="237475"/>
                        <a:pt x="453939" y="211757"/>
                        <a:pt x="464407" y="185087"/>
                      </a:cubicBezTo>
                      <a:cubicBezTo>
                        <a:pt x="482488" y="139367"/>
                        <a:pt x="499618" y="73645"/>
                        <a:pt x="545297" y="48880"/>
                      </a:cubicBezTo>
                      <a:cubicBezTo>
                        <a:pt x="569089" y="35545"/>
                        <a:pt x="597638" y="31735"/>
                        <a:pt x="623333" y="27925"/>
                      </a:cubicBezTo>
                      <a:cubicBezTo>
                        <a:pt x="651883" y="24115"/>
                        <a:pt x="676626" y="27925"/>
                        <a:pt x="704223" y="29830"/>
                      </a:cubicBezTo>
                      <a:cubicBezTo>
                        <a:pt x="738483" y="31735"/>
                        <a:pt x="772743" y="31735"/>
                        <a:pt x="807954" y="26020"/>
                      </a:cubicBezTo>
                      <a:cubicBezTo>
                        <a:pt x="825084" y="23162"/>
                        <a:pt x="840310" y="19352"/>
                        <a:pt x="854585" y="14590"/>
                      </a:cubicBezTo>
                      <a:close/>
                    </a:path>
                  </a:pathLst>
                </a:custGeom>
                <a:solidFill>
                  <a:srgbClr val="FFFCF6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6"/>
                <p:cNvSpPr/>
                <p:nvPr/>
              </p:nvSpPr>
              <p:spPr>
                <a:xfrm>
                  <a:off x="6436691" y="2388870"/>
                  <a:ext cx="49486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6" h="65722" extrusionOk="0">
                      <a:moveTo>
                        <a:pt x="0" y="0"/>
                      </a:moveTo>
                      <a:cubicBezTo>
                        <a:pt x="13323" y="0"/>
                        <a:pt x="49486" y="15240"/>
                        <a:pt x="49486" y="33338"/>
                      </a:cubicBezTo>
                      <a:cubicBezTo>
                        <a:pt x="49486" y="53340"/>
                        <a:pt x="12372" y="65722"/>
                        <a:pt x="0" y="657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3" name="Google Shape;673;p36"/>
              <p:cNvSpPr/>
              <p:nvPr/>
            </p:nvSpPr>
            <p:spPr>
              <a:xfrm>
                <a:off x="5659979" y="2002272"/>
                <a:ext cx="874508" cy="821860"/>
              </a:xfrm>
              <a:custGeom>
                <a:avLst/>
                <a:gdLst/>
                <a:ahLst/>
                <a:cxnLst/>
                <a:rect l="l" t="t" r="r" b="b"/>
                <a:pathLst>
                  <a:path w="874508" h="821860" extrusionOk="0">
                    <a:moveTo>
                      <a:pt x="339903" y="819985"/>
                    </a:moveTo>
                    <a:cubicBezTo>
                      <a:pt x="315160" y="819985"/>
                      <a:pt x="273288" y="830463"/>
                      <a:pt x="271385" y="801888"/>
                    </a:cubicBezTo>
                    <a:cubicBezTo>
                      <a:pt x="270433" y="777123"/>
                      <a:pt x="301837" y="731403"/>
                      <a:pt x="311354" y="709495"/>
                    </a:cubicBezTo>
                    <a:cubicBezTo>
                      <a:pt x="341807" y="639010"/>
                      <a:pt x="372260" y="569478"/>
                      <a:pt x="402713" y="498993"/>
                    </a:cubicBezTo>
                    <a:cubicBezTo>
                      <a:pt x="338000" y="497088"/>
                      <a:pt x="274239" y="485658"/>
                      <a:pt x="210479" y="473275"/>
                    </a:cubicBezTo>
                    <a:cubicBezTo>
                      <a:pt x="196204" y="470418"/>
                      <a:pt x="164799" y="457083"/>
                      <a:pt x="150525" y="460893"/>
                    </a:cubicBezTo>
                    <a:cubicBezTo>
                      <a:pt x="139105" y="463750"/>
                      <a:pt x="134346" y="474228"/>
                      <a:pt x="125781" y="485658"/>
                    </a:cubicBezTo>
                    <a:cubicBezTo>
                      <a:pt x="104845" y="513280"/>
                      <a:pt x="97232" y="537093"/>
                      <a:pt x="62972" y="539950"/>
                    </a:cubicBezTo>
                    <a:cubicBezTo>
                      <a:pt x="51553" y="540903"/>
                      <a:pt x="22051" y="544713"/>
                      <a:pt x="11583" y="538998"/>
                    </a:cubicBezTo>
                    <a:cubicBezTo>
                      <a:pt x="-5547" y="530425"/>
                      <a:pt x="1115" y="530425"/>
                      <a:pt x="2067" y="515185"/>
                    </a:cubicBezTo>
                    <a:cubicBezTo>
                      <a:pt x="3018" y="480895"/>
                      <a:pt x="27761" y="446605"/>
                      <a:pt x="29664" y="411363"/>
                    </a:cubicBezTo>
                    <a:cubicBezTo>
                      <a:pt x="30616" y="384693"/>
                      <a:pt x="18245" y="353260"/>
                      <a:pt x="11583" y="327543"/>
                    </a:cubicBezTo>
                    <a:cubicBezTo>
                      <a:pt x="3970" y="293253"/>
                      <a:pt x="-6498" y="277060"/>
                      <a:pt x="33471" y="276108"/>
                    </a:cubicBezTo>
                    <a:cubicBezTo>
                      <a:pt x="69634" y="275155"/>
                      <a:pt x="83909" y="272298"/>
                      <a:pt x="105797" y="299920"/>
                    </a:cubicBezTo>
                    <a:cubicBezTo>
                      <a:pt x="115313" y="313255"/>
                      <a:pt x="129588" y="346593"/>
                      <a:pt x="143863" y="355165"/>
                    </a:cubicBezTo>
                    <a:cubicBezTo>
                      <a:pt x="155283" y="361833"/>
                      <a:pt x="173364" y="355165"/>
                      <a:pt x="187639" y="352308"/>
                    </a:cubicBezTo>
                    <a:cubicBezTo>
                      <a:pt x="259013" y="339925"/>
                      <a:pt x="332290" y="328495"/>
                      <a:pt x="404616" y="328495"/>
                    </a:cubicBezTo>
                    <a:cubicBezTo>
                      <a:pt x="373211" y="248485"/>
                      <a:pt x="340855" y="168475"/>
                      <a:pt x="309451" y="88465"/>
                    </a:cubicBezTo>
                    <a:cubicBezTo>
                      <a:pt x="301837" y="69415"/>
                      <a:pt x="269481" y="19885"/>
                      <a:pt x="290418" y="4645"/>
                    </a:cubicBezTo>
                    <a:cubicBezTo>
                      <a:pt x="307547" y="-7737"/>
                      <a:pt x="376066" y="7503"/>
                      <a:pt x="395100" y="17028"/>
                    </a:cubicBezTo>
                    <a:cubicBezTo>
                      <a:pt x="453150" y="44650"/>
                      <a:pt x="482651" y="133233"/>
                      <a:pt x="513104" y="186573"/>
                    </a:cubicBezTo>
                    <a:cubicBezTo>
                      <a:pt x="534992" y="224673"/>
                      <a:pt x="557832" y="262773"/>
                      <a:pt x="580672" y="300873"/>
                    </a:cubicBezTo>
                    <a:cubicBezTo>
                      <a:pt x="597802" y="330400"/>
                      <a:pt x="601608" y="331353"/>
                      <a:pt x="634916" y="331353"/>
                    </a:cubicBezTo>
                    <a:cubicBezTo>
                      <a:pt x="660611" y="331353"/>
                      <a:pt x="686305" y="332305"/>
                      <a:pt x="711048" y="332305"/>
                    </a:cubicBezTo>
                    <a:cubicBezTo>
                      <a:pt x="768147" y="333258"/>
                      <a:pt x="903282" y="351355"/>
                      <a:pt x="869023" y="441843"/>
                    </a:cubicBezTo>
                    <a:cubicBezTo>
                      <a:pt x="841425" y="516138"/>
                      <a:pt x="730081" y="503755"/>
                      <a:pt x="669176" y="502803"/>
                    </a:cubicBezTo>
                    <a:cubicBezTo>
                      <a:pt x="644433" y="502803"/>
                      <a:pt x="608270" y="495183"/>
                      <a:pt x="590188" y="509470"/>
                    </a:cubicBezTo>
                    <a:cubicBezTo>
                      <a:pt x="573059" y="523758"/>
                      <a:pt x="558784" y="559000"/>
                      <a:pt x="546412" y="578050"/>
                    </a:cubicBezTo>
                    <a:cubicBezTo>
                      <a:pt x="520718" y="619008"/>
                      <a:pt x="494071" y="660918"/>
                      <a:pt x="469328" y="702828"/>
                    </a:cubicBezTo>
                    <a:cubicBezTo>
                      <a:pt x="439827" y="754263"/>
                      <a:pt x="410326" y="819985"/>
                      <a:pt x="339903" y="819985"/>
                    </a:cubicBezTo>
                    <a:close/>
                    <a:moveTo>
                      <a:pt x="293273" y="799983"/>
                    </a:moveTo>
                    <a:cubicBezTo>
                      <a:pt x="321822" y="799983"/>
                      <a:pt x="350372" y="803793"/>
                      <a:pt x="377018" y="791410"/>
                    </a:cubicBezTo>
                    <a:cubicBezTo>
                      <a:pt x="419842" y="771408"/>
                      <a:pt x="439827" y="717115"/>
                      <a:pt x="462667" y="678063"/>
                    </a:cubicBezTo>
                    <a:cubicBezTo>
                      <a:pt x="492168" y="629485"/>
                      <a:pt x="522621" y="580908"/>
                      <a:pt x="553074" y="533283"/>
                    </a:cubicBezTo>
                    <a:cubicBezTo>
                      <a:pt x="560687" y="521853"/>
                      <a:pt x="571155" y="494230"/>
                      <a:pt x="582575" y="486610"/>
                    </a:cubicBezTo>
                    <a:cubicBezTo>
                      <a:pt x="606366" y="471370"/>
                      <a:pt x="664417" y="482800"/>
                      <a:pt x="692015" y="483753"/>
                    </a:cubicBezTo>
                    <a:cubicBezTo>
                      <a:pt x="738646" y="484705"/>
                      <a:pt x="811924" y="491373"/>
                      <a:pt x="843328" y="448510"/>
                    </a:cubicBezTo>
                    <a:cubicBezTo>
                      <a:pt x="891862" y="382788"/>
                      <a:pt x="780519" y="354213"/>
                      <a:pt x="736743" y="352308"/>
                    </a:cubicBezTo>
                    <a:cubicBezTo>
                      <a:pt x="688209" y="350403"/>
                      <a:pt x="603512" y="370405"/>
                      <a:pt x="574010" y="329448"/>
                    </a:cubicBezTo>
                    <a:cubicBezTo>
                      <a:pt x="543557" y="286585"/>
                      <a:pt x="518814" y="237055"/>
                      <a:pt x="492168" y="191335"/>
                    </a:cubicBezTo>
                    <a:cubicBezTo>
                      <a:pt x="467425" y="148473"/>
                      <a:pt x="444585" y="80845"/>
                      <a:pt x="405567" y="48460"/>
                    </a:cubicBezTo>
                    <a:cubicBezTo>
                      <a:pt x="375115" y="22743"/>
                      <a:pt x="339903" y="25600"/>
                      <a:pt x="302789" y="25600"/>
                    </a:cubicBezTo>
                    <a:cubicBezTo>
                      <a:pt x="325629" y="81798"/>
                      <a:pt x="347517" y="138948"/>
                      <a:pt x="370356" y="195145"/>
                    </a:cubicBezTo>
                    <a:cubicBezTo>
                      <a:pt x="380825" y="219910"/>
                      <a:pt x="442682" y="332305"/>
                      <a:pt x="416036" y="348498"/>
                    </a:cubicBezTo>
                    <a:cubicBezTo>
                      <a:pt x="405567" y="355165"/>
                      <a:pt x="366550" y="349450"/>
                      <a:pt x="355130" y="350403"/>
                    </a:cubicBezTo>
                    <a:cubicBezTo>
                      <a:pt x="324677" y="352308"/>
                      <a:pt x="294224" y="356118"/>
                      <a:pt x="263771" y="360880"/>
                    </a:cubicBezTo>
                    <a:cubicBezTo>
                      <a:pt x="233318" y="364690"/>
                      <a:pt x="177171" y="386598"/>
                      <a:pt x="146718" y="379930"/>
                    </a:cubicBezTo>
                    <a:cubicBezTo>
                      <a:pt x="121975" y="374215"/>
                      <a:pt x="108652" y="340878"/>
                      <a:pt x="94377" y="319923"/>
                    </a:cubicBezTo>
                    <a:cubicBezTo>
                      <a:pt x="73441" y="289443"/>
                      <a:pt x="60117" y="296110"/>
                      <a:pt x="23003" y="296110"/>
                    </a:cubicBezTo>
                    <a:cubicBezTo>
                      <a:pt x="31568" y="331353"/>
                      <a:pt x="49649" y="373263"/>
                      <a:pt x="48697" y="409458"/>
                    </a:cubicBezTo>
                    <a:cubicBezTo>
                      <a:pt x="47746" y="445653"/>
                      <a:pt x="28713" y="486610"/>
                      <a:pt x="19196" y="521853"/>
                    </a:cubicBezTo>
                    <a:cubicBezTo>
                      <a:pt x="54407" y="522805"/>
                      <a:pt x="67731" y="529473"/>
                      <a:pt x="88667" y="503755"/>
                    </a:cubicBezTo>
                    <a:cubicBezTo>
                      <a:pt x="104845" y="483753"/>
                      <a:pt x="120071" y="446605"/>
                      <a:pt x="145766" y="441843"/>
                    </a:cubicBezTo>
                    <a:cubicBezTo>
                      <a:pt x="177171" y="436128"/>
                      <a:pt x="230463" y="458988"/>
                      <a:pt x="261868" y="464703"/>
                    </a:cubicBezTo>
                    <a:cubicBezTo>
                      <a:pt x="289466" y="469465"/>
                      <a:pt x="318016" y="473275"/>
                      <a:pt x="346565" y="477085"/>
                    </a:cubicBezTo>
                    <a:cubicBezTo>
                      <a:pt x="359888" y="478990"/>
                      <a:pt x="403664" y="475180"/>
                      <a:pt x="414133" y="481848"/>
                    </a:cubicBezTo>
                    <a:cubicBezTo>
                      <a:pt x="440779" y="498993"/>
                      <a:pt x="375115" y="608530"/>
                      <a:pt x="364647" y="633295"/>
                    </a:cubicBezTo>
                    <a:cubicBezTo>
                      <a:pt x="341807" y="687588"/>
                      <a:pt x="317064" y="743785"/>
                      <a:pt x="293273" y="79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842443" y="2404109"/>
                <a:ext cx="118421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118421" h="20955" extrusionOk="0">
                    <a:moveTo>
                      <a:pt x="11837" y="19050"/>
                    </a:moveTo>
                    <a:lnTo>
                      <a:pt x="96534" y="20955"/>
                    </a:lnTo>
                    <a:cubicBezTo>
                      <a:pt x="105099" y="20955"/>
                      <a:pt x="118422" y="18098"/>
                      <a:pt x="118422" y="11430"/>
                    </a:cubicBezTo>
                    <a:cubicBezTo>
                      <a:pt x="118422" y="4763"/>
                      <a:pt x="102244" y="1905"/>
                      <a:pt x="93679" y="1905"/>
                    </a:cubicBezTo>
                    <a:cubicBezTo>
                      <a:pt x="93679" y="1905"/>
                      <a:pt x="21354" y="0"/>
                      <a:pt x="14692" y="0"/>
                    </a:cubicBezTo>
                    <a:cubicBezTo>
                      <a:pt x="-3390" y="0"/>
                      <a:pt x="-5293" y="19050"/>
                      <a:pt x="11837" y="19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6424558" y="2377876"/>
                <a:ext cx="69986" cy="86241"/>
              </a:xfrm>
              <a:custGeom>
                <a:avLst/>
                <a:gdLst/>
                <a:ahLst/>
                <a:cxnLst/>
                <a:rect l="l" t="t" r="r" b="b"/>
                <a:pathLst>
                  <a:path w="69986" h="86241" extrusionOk="0">
                    <a:moveTo>
                      <a:pt x="12133" y="86241"/>
                    </a:moveTo>
                    <a:cubicBezTo>
                      <a:pt x="-4044" y="86241"/>
                      <a:pt x="-4044" y="8136"/>
                      <a:pt x="12133" y="1469"/>
                    </a:cubicBezTo>
                    <a:cubicBezTo>
                      <a:pt x="36876" y="-8056"/>
                      <a:pt x="75894" y="30996"/>
                      <a:pt x="69233" y="53856"/>
                    </a:cubicBezTo>
                    <a:cubicBezTo>
                      <a:pt x="62571" y="73859"/>
                      <a:pt x="30215" y="86241"/>
                      <a:pt x="12133" y="86241"/>
                    </a:cubicBezTo>
                    <a:close/>
                    <a:moveTo>
                      <a:pt x="21650" y="22424"/>
                    </a:moveTo>
                    <a:cubicBezTo>
                      <a:pt x="21650" y="36711"/>
                      <a:pt x="21650" y="50999"/>
                      <a:pt x="21650" y="66239"/>
                    </a:cubicBezTo>
                    <a:cubicBezTo>
                      <a:pt x="55910" y="55761"/>
                      <a:pt x="58765" y="33854"/>
                      <a:pt x="21650" y="22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6" name="Google Shape;676;p36"/>
            <p:cNvCxnSpPr/>
            <p:nvPr/>
          </p:nvCxnSpPr>
          <p:spPr>
            <a:xfrm rot="10800000" flipH="1">
              <a:off x="2145641" y="-241350"/>
              <a:ext cx="2934300" cy="1048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7" name="Google Shape;677;p36"/>
          <p:cNvGrpSpPr/>
          <p:nvPr/>
        </p:nvGrpSpPr>
        <p:grpSpPr>
          <a:xfrm>
            <a:off x="7085033" y="-430153"/>
            <a:ext cx="3506627" cy="3519624"/>
            <a:chOff x="7085033" y="-430153"/>
            <a:chExt cx="3506627" cy="3519624"/>
          </a:xfrm>
        </p:grpSpPr>
        <p:grpSp>
          <p:nvGrpSpPr>
            <p:cNvPr id="678" name="Google Shape;678;p36"/>
            <p:cNvGrpSpPr/>
            <p:nvPr/>
          </p:nvGrpSpPr>
          <p:grpSpPr>
            <a:xfrm>
              <a:off x="7085033" y="-430153"/>
              <a:ext cx="3506627" cy="3519624"/>
              <a:chOff x="4805507" y="1440332"/>
              <a:chExt cx="2578023" cy="2587578"/>
            </a:xfrm>
          </p:grpSpPr>
          <p:sp>
            <p:nvSpPr>
              <p:cNvPr id="679" name="Google Shape;679;p36"/>
              <p:cNvSpPr/>
              <p:nvPr/>
            </p:nvSpPr>
            <p:spPr>
              <a:xfrm>
                <a:off x="4805507" y="1440332"/>
                <a:ext cx="2578023" cy="2587578"/>
              </a:xfrm>
              <a:custGeom>
                <a:avLst/>
                <a:gdLst/>
                <a:ahLst/>
                <a:cxnLst/>
                <a:rect l="l" t="t" r="r" b="b"/>
                <a:pathLst>
                  <a:path w="2578023" h="2587578" extrusionOk="0">
                    <a:moveTo>
                      <a:pt x="2482914" y="797090"/>
                    </a:moveTo>
                    <a:cubicBezTo>
                      <a:pt x="2279260" y="304647"/>
                      <a:pt x="1777739" y="-18250"/>
                      <a:pt x="1245765" y="800"/>
                    </a:cubicBezTo>
                    <a:cubicBezTo>
                      <a:pt x="715694" y="19850"/>
                      <a:pt x="237964" y="378942"/>
                      <a:pt x="67618" y="881862"/>
                    </a:cubicBezTo>
                    <a:cubicBezTo>
                      <a:pt x="-107486" y="1396212"/>
                      <a:pt x="65715" y="1980095"/>
                      <a:pt x="492055" y="2315375"/>
                    </a:cubicBezTo>
                    <a:cubicBezTo>
                      <a:pt x="925058" y="2656370"/>
                      <a:pt x="1534116" y="2677325"/>
                      <a:pt x="1993764" y="2376335"/>
                    </a:cubicBezTo>
                    <a:cubicBezTo>
                      <a:pt x="2442945" y="2082012"/>
                      <a:pt x="2667535" y="1523847"/>
                      <a:pt x="2544772" y="1000925"/>
                    </a:cubicBezTo>
                    <a:cubicBezTo>
                      <a:pt x="2528594" y="933297"/>
                      <a:pt x="2509561" y="860907"/>
                      <a:pt x="2482914" y="797090"/>
                    </a:cubicBezTo>
                    <a:close/>
                    <a:moveTo>
                      <a:pt x="2461026" y="811377"/>
                    </a:moveTo>
                    <a:cubicBezTo>
                      <a:pt x="2522884" y="959967"/>
                      <a:pt x="2555240" y="1120940"/>
                      <a:pt x="2557143" y="1281912"/>
                    </a:cubicBezTo>
                    <a:cubicBezTo>
                      <a:pt x="2557143" y="1289532"/>
                      <a:pt x="2559046" y="1301915"/>
                      <a:pt x="2557143" y="1309535"/>
                    </a:cubicBezTo>
                    <a:cubicBezTo>
                      <a:pt x="2552385" y="1325727"/>
                      <a:pt x="2565708" y="1318107"/>
                      <a:pt x="2541917" y="1321917"/>
                    </a:cubicBezTo>
                    <a:cubicBezTo>
                      <a:pt x="2525739" y="1324775"/>
                      <a:pt x="2504802" y="1318107"/>
                      <a:pt x="2487672" y="1315250"/>
                    </a:cubicBezTo>
                    <a:cubicBezTo>
                      <a:pt x="2451510" y="1309535"/>
                      <a:pt x="2411540" y="1300010"/>
                      <a:pt x="2375377" y="1312392"/>
                    </a:cubicBezTo>
                    <a:cubicBezTo>
                      <a:pt x="2305907" y="1336205"/>
                      <a:pt x="2315423" y="1405737"/>
                      <a:pt x="2382039" y="1423835"/>
                    </a:cubicBezTo>
                    <a:cubicBezTo>
                      <a:pt x="2408685" y="1431455"/>
                      <a:pt x="2449606" y="1426692"/>
                      <a:pt x="2469591" y="1449552"/>
                    </a:cubicBezTo>
                    <a:cubicBezTo>
                      <a:pt x="2493382" y="1477175"/>
                      <a:pt x="2451510" y="1505750"/>
                      <a:pt x="2431525" y="1521942"/>
                    </a:cubicBezTo>
                    <a:cubicBezTo>
                      <a:pt x="2366813" y="1572425"/>
                      <a:pt x="2314472" y="1608620"/>
                      <a:pt x="2281164" y="1686725"/>
                    </a:cubicBezTo>
                    <a:cubicBezTo>
                      <a:pt x="2250711" y="1756257"/>
                      <a:pt x="2219306" y="1823885"/>
                      <a:pt x="2176482" y="1887702"/>
                    </a:cubicBezTo>
                    <a:cubicBezTo>
                      <a:pt x="2155545" y="1918182"/>
                      <a:pt x="2133658" y="1947710"/>
                      <a:pt x="2108915" y="1976285"/>
                    </a:cubicBezTo>
                    <a:cubicBezTo>
                      <a:pt x="2091785" y="1996287"/>
                      <a:pt x="2062284" y="2042960"/>
                      <a:pt x="2033734" y="2047722"/>
                    </a:cubicBezTo>
                    <a:cubicBezTo>
                      <a:pt x="1982345" y="2057247"/>
                      <a:pt x="1973780" y="1910562"/>
                      <a:pt x="1969021" y="1877225"/>
                    </a:cubicBezTo>
                    <a:cubicBezTo>
                      <a:pt x="1957602" y="1795310"/>
                      <a:pt x="1940472" y="1717205"/>
                      <a:pt x="1901454" y="1642910"/>
                    </a:cubicBezTo>
                    <a:cubicBezTo>
                      <a:pt x="1867195" y="1579092"/>
                      <a:pt x="1821515" y="1521942"/>
                      <a:pt x="1767271" y="1475270"/>
                    </a:cubicBezTo>
                    <a:cubicBezTo>
                      <a:pt x="1716833" y="1432407"/>
                      <a:pt x="1645459" y="1402880"/>
                      <a:pt x="1611200" y="1343825"/>
                    </a:cubicBezTo>
                    <a:cubicBezTo>
                      <a:pt x="1579795" y="1289532"/>
                      <a:pt x="1584553" y="1217142"/>
                      <a:pt x="1617861" y="1164755"/>
                    </a:cubicBezTo>
                    <a:cubicBezTo>
                      <a:pt x="1654976" y="1108557"/>
                      <a:pt x="1737770" y="1098080"/>
                      <a:pt x="1766319" y="1036167"/>
                    </a:cubicBezTo>
                    <a:cubicBezTo>
                      <a:pt x="1779642" y="1005687"/>
                      <a:pt x="1769174" y="973302"/>
                      <a:pt x="1775836" y="941870"/>
                    </a:cubicBezTo>
                    <a:cubicBezTo>
                      <a:pt x="1782497" y="909485"/>
                      <a:pt x="1807240" y="887577"/>
                      <a:pt x="1831983" y="867575"/>
                    </a:cubicBezTo>
                    <a:cubicBezTo>
                      <a:pt x="1885276" y="826617"/>
                      <a:pt x="1956650" y="791375"/>
                      <a:pt x="1963312" y="716127"/>
                    </a:cubicBezTo>
                    <a:cubicBezTo>
                      <a:pt x="1970925" y="634212"/>
                      <a:pt x="1910019" y="557060"/>
                      <a:pt x="1973780" y="484670"/>
                    </a:cubicBezTo>
                    <a:cubicBezTo>
                      <a:pt x="2001378" y="454190"/>
                      <a:pt x="2036589" y="427520"/>
                      <a:pt x="2069897" y="403707"/>
                    </a:cubicBezTo>
                    <a:cubicBezTo>
                      <a:pt x="2087027" y="391325"/>
                      <a:pt x="2105108" y="379895"/>
                      <a:pt x="2124141" y="369417"/>
                    </a:cubicBezTo>
                    <a:cubicBezTo>
                      <a:pt x="2126996" y="367512"/>
                      <a:pt x="2139368" y="357987"/>
                      <a:pt x="2142222" y="358940"/>
                    </a:cubicBezTo>
                    <a:cubicBezTo>
                      <a:pt x="2147932" y="359892"/>
                      <a:pt x="2169820" y="384657"/>
                      <a:pt x="2174579" y="389420"/>
                    </a:cubicBezTo>
                    <a:cubicBezTo>
                      <a:pt x="2297342" y="509435"/>
                      <a:pt x="2395362" y="654215"/>
                      <a:pt x="2461026" y="811377"/>
                    </a:cubicBezTo>
                    <a:close/>
                    <a:moveTo>
                      <a:pt x="1774884" y="126530"/>
                    </a:moveTo>
                    <a:cubicBezTo>
                      <a:pt x="1807240" y="139865"/>
                      <a:pt x="1839597" y="155105"/>
                      <a:pt x="1871001" y="171297"/>
                    </a:cubicBezTo>
                    <a:cubicBezTo>
                      <a:pt x="1830080" y="219875"/>
                      <a:pt x="1775836" y="230352"/>
                      <a:pt x="1720640" y="254165"/>
                    </a:cubicBezTo>
                    <a:cubicBezTo>
                      <a:pt x="1663541" y="278930"/>
                      <a:pt x="1624523" y="332270"/>
                      <a:pt x="1567424" y="357035"/>
                    </a:cubicBezTo>
                    <a:cubicBezTo>
                      <a:pt x="1505566" y="384657"/>
                      <a:pt x="1453225" y="393230"/>
                      <a:pt x="1417062" y="455142"/>
                    </a:cubicBezTo>
                    <a:cubicBezTo>
                      <a:pt x="1394223" y="494195"/>
                      <a:pt x="1361867" y="557060"/>
                      <a:pt x="1306671" y="526580"/>
                    </a:cubicBezTo>
                    <a:cubicBezTo>
                      <a:pt x="1255281" y="498005"/>
                      <a:pt x="1244813" y="415137"/>
                      <a:pt x="1226732" y="364655"/>
                    </a:cubicBezTo>
                    <a:cubicBezTo>
                      <a:pt x="1204844" y="301790"/>
                      <a:pt x="1171536" y="255117"/>
                      <a:pt x="1130615" y="204635"/>
                    </a:cubicBezTo>
                    <a:cubicBezTo>
                      <a:pt x="1113485" y="182727"/>
                      <a:pt x="1096355" y="159867"/>
                      <a:pt x="1084935" y="134150"/>
                    </a:cubicBezTo>
                    <a:cubicBezTo>
                      <a:pt x="1078274" y="118910"/>
                      <a:pt x="1073516" y="103670"/>
                      <a:pt x="1071612" y="87477"/>
                    </a:cubicBezTo>
                    <a:cubicBezTo>
                      <a:pt x="1070661" y="80810"/>
                      <a:pt x="1068757" y="71285"/>
                      <a:pt x="1070661" y="64617"/>
                    </a:cubicBezTo>
                    <a:cubicBezTo>
                      <a:pt x="1074467" y="44615"/>
                      <a:pt x="1076371" y="48425"/>
                      <a:pt x="1095404" y="45567"/>
                    </a:cubicBezTo>
                    <a:cubicBezTo>
                      <a:pt x="1167729" y="34137"/>
                      <a:pt x="1241007" y="29375"/>
                      <a:pt x="1314284" y="30327"/>
                    </a:cubicBezTo>
                    <a:cubicBezTo>
                      <a:pt x="1471307" y="33185"/>
                      <a:pt x="1629281" y="65570"/>
                      <a:pt x="1774884" y="126530"/>
                    </a:cubicBezTo>
                    <a:close/>
                    <a:moveTo>
                      <a:pt x="122814" y="813282"/>
                    </a:moveTo>
                    <a:cubicBezTo>
                      <a:pt x="216076" y="586587"/>
                      <a:pt x="376905" y="388467"/>
                      <a:pt x="579607" y="250355"/>
                    </a:cubicBezTo>
                    <a:cubicBezTo>
                      <a:pt x="601496" y="235115"/>
                      <a:pt x="629094" y="209397"/>
                      <a:pt x="654788" y="215112"/>
                    </a:cubicBezTo>
                    <a:cubicBezTo>
                      <a:pt x="680483" y="220827"/>
                      <a:pt x="709032" y="243687"/>
                      <a:pt x="727114" y="261785"/>
                    </a:cubicBezTo>
                    <a:cubicBezTo>
                      <a:pt x="768987" y="303695"/>
                      <a:pt x="793729" y="371322"/>
                      <a:pt x="772793" y="428472"/>
                    </a:cubicBezTo>
                    <a:cubicBezTo>
                      <a:pt x="753760" y="481812"/>
                      <a:pt x="691903" y="504672"/>
                      <a:pt x="674773" y="558012"/>
                    </a:cubicBezTo>
                    <a:cubicBezTo>
                      <a:pt x="655740" y="618020"/>
                      <a:pt x="715694" y="663740"/>
                      <a:pt x="771842" y="658977"/>
                    </a:cubicBezTo>
                    <a:cubicBezTo>
                      <a:pt x="826086" y="654215"/>
                      <a:pt x="863200" y="606590"/>
                      <a:pt x="886040" y="561822"/>
                    </a:cubicBezTo>
                    <a:cubicBezTo>
                      <a:pt x="904121" y="525627"/>
                      <a:pt x="922203" y="438950"/>
                      <a:pt x="980254" y="451332"/>
                    </a:cubicBezTo>
                    <a:cubicBezTo>
                      <a:pt x="1031643" y="462762"/>
                      <a:pt x="979302" y="536105"/>
                      <a:pt x="1012610" y="568490"/>
                    </a:cubicBezTo>
                    <a:cubicBezTo>
                      <a:pt x="1044014" y="598970"/>
                      <a:pt x="1092549" y="589445"/>
                      <a:pt x="1123953" y="623735"/>
                    </a:cubicBezTo>
                    <a:cubicBezTo>
                      <a:pt x="1218167" y="728510"/>
                      <a:pt x="1106824" y="847572"/>
                      <a:pt x="1011658" y="892340"/>
                    </a:cubicBezTo>
                    <a:cubicBezTo>
                      <a:pt x="957414" y="918057"/>
                      <a:pt x="906025" y="942822"/>
                      <a:pt x="877475" y="999972"/>
                    </a:cubicBezTo>
                    <a:cubicBezTo>
                      <a:pt x="851780" y="1052360"/>
                      <a:pt x="848925" y="1115225"/>
                      <a:pt x="817521" y="1164755"/>
                    </a:cubicBezTo>
                    <a:cubicBezTo>
                      <a:pt x="788020" y="1209522"/>
                      <a:pt x="720452" y="1209522"/>
                      <a:pt x="702371" y="1262862"/>
                    </a:cubicBezTo>
                    <a:cubicBezTo>
                      <a:pt x="685241" y="1314297"/>
                      <a:pt x="720452" y="1367637"/>
                      <a:pt x="769938" y="1382877"/>
                    </a:cubicBezTo>
                    <a:cubicBezTo>
                      <a:pt x="823231" y="1399070"/>
                      <a:pt x="869862" y="1375257"/>
                      <a:pt x="915541" y="1351445"/>
                    </a:cubicBezTo>
                    <a:cubicBezTo>
                      <a:pt x="937429" y="1340015"/>
                      <a:pt x="965027" y="1324775"/>
                      <a:pt x="989770" y="1332395"/>
                    </a:cubicBezTo>
                    <a:cubicBezTo>
                      <a:pt x="1014513" y="1340967"/>
                      <a:pt x="1026884" y="1369542"/>
                      <a:pt x="1050676" y="1380972"/>
                    </a:cubicBezTo>
                    <a:cubicBezTo>
                      <a:pt x="1077322" y="1394307"/>
                      <a:pt x="1106824" y="1383830"/>
                      <a:pt x="1133470" y="1393355"/>
                    </a:cubicBezTo>
                    <a:cubicBezTo>
                      <a:pt x="1161068" y="1403832"/>
                      <a:pt x="1182004" y="1429550"/>
                      <a:pt x="1201037" y="1450505"/>
                    </a:cubicBezTo>
                    <a:cubicBezTo>
                      <a:pt x="1219119" y="1470507"/>
                      <a:pt x="1237200" y="1490510"/>
                      <a:pt x="1260040" y="1504797"/>
                    </a:cubicBezTo>
                    <a:cubicBezTo>
                      <a:pt x="1285734" y="1520037"/>
                      <a:pt x="1312381" y="1520037"/>
                      <a:pt x="1339979" y="1529562"/>
                    </a:cubicBezTo>
                    <a:cubicBezTo>
                      <a:pt x="1399933" y="1550517"/>
                      <a:pt x="1383755" y="1636242"/>
                      <a:pt x="1377093" y="1685772"/>
                    </a:cubicBezTo>
                    <a:cubicBezTo>
                      <a:pt x="1369480" y="1746732"/>
                      <a:pt x="1354253" y="1805787"/>
                      <a:pt x="1330462" y="1861985"/>
                    </a:cubicBezTo>
                    <a:cubicBezTo>
                      <a:pt x="1280976" y="1980095"/>
                      <a:pt x="1184859" y="2075345"/>
                      <a:pt x="1171536" y="2207742"/>
                    </a:cubicBezTo>
                    <a:cubicBezTo>
                      <a:pt x="1168681" y="2236317"/>
                      <a:pt x="1169633" y="2263940"/>
                      <a:pt x="1171536" y="2292515"/>
                    </a:cubicBezTo>
                    <a:cubicBezTo>
                      <a:pt x="1173439" y="2317280"/>
                      <a:pt x="1174391" y="2329662"/>
                      <a:pt x="1144890" y="2326805"/>
                    </a:cubicBezTo>
                    <a:cubicBezTo>
                      <a:pt x="1086839" y="2320137"/>
                      <a:pt x="1058289" y="2248700"/>
                      <a:pt x="1052579" y="2199170"/>
                    </a:cubicBezTo>
                    <a:cubicBezTo>
                      <a:pt x="1040208" y="2085822"/>
                      <a:pt x="1069709" y="1942947"/>
                      <a:pt x="933623" y="1898180"/>
                    </a:cubicBezTo>
                    <a:cubicBezTo>
                      <a:pt x="907928" y="1889607"/>
                      <a:pt x="880330" y="1884845"/>
                      <a:pt x="863200" y="1861985"/>
                    </a:cubicBezTo>
                    <a:cubicBezTo>
                      <a:pt x="846070" y="1838172"/>
                      <a:pt x="852732" y="1816265"/>
                      <a:pt x="851780" y="1789595"/>
                    </a:cubicBezTo>
                    <a:cubicBezTo>
                      <a:pt x="850829" y="1740065"/>
                      <a:pt x="802295" y="1704822"/>
                      <a:pt x="794681" y="1654340"/>
                    </a:cubicBezTo>
                    <a:cubicBezTo>
                      <a:pt x="790875" y="1628622"/>
                      <a:pt x="792778" y="1601952"/>
                      <a:pt x="801343" y="1577187"/>
                    </a:cubicBezTo>
                    <a:cubicBezTo>
                      <a:pt x="807053" y="1560995"/>
                      <a:pt x="817521" y="1546707"/>
                      <a:pt x="820376" y="1529562"/>
                    </a:cubicBezTo>
                    <a:cubicBezTo>
                      <a:pt x="832747" y="1455267"/>
                      <a:pt x="728065" y="1478127"/>
                      <a:pt x="688096" y="1484795"/>
                    </a:cubicBezTo>
                    <a:cubicBezTo>
                      <a:pt x="634803" y="1493367"/>
                      <a:pt x="576753" y="1498130"/>
                      <a:pt x="539638" y="1449552"/>
                    </a:cubicBezTo>
                    <a:cubicBezTo>
                      <a:pt x="503475" y="1401927"/>
                      <a:pt x="499669" y="1337157"/>
                      <a:pt x="467312" y="1287627"/>
                    </a:cubicBezTo>
                    <a:cubicBezTo>
                      <a:pt x="399745" y="1184757"/>
                      <a:pt x="282692" y="1171422"/>
                      <a:pt x="172300" y="1203807"/>
                    </a:cubicBezTo>
                    <a:cubicBezTo>
                      <a:pt x="144702" y="1212380"/>
                      <a:pt x="116152" y="1221905"/>
                      <a:pt x="87603" y="1225715"/>
                    </a:cubicBezTo>
                    <a:cubicBezTo>
                      <a:pt x="74280" y="1227620"/>
                      <a:pt x="57150" y="1230477"/>
                      <a:pt x="43827" y="1226667"/>
                    </a:cubicBezTo>
                    <a:cubicBezTo>
                      <a:pt x="30504" y="1222857"/>
                      <a:pt x="33358" y="1227620"/>
                      <a:pt x="29552" y="1216190"/>
                    </a:cubicBezTo>
                    <a:cubicBezTo>
                      <a:pt x="26697" y="1209522"/>
                      <a:pt x="31455" y="1193330"/>
                      <a:pt x="31455" y="1185710"/>
                    </a:cubicBezTo>
                    <a:cubicBezTo>
                      <a:pt x="37165" y="1119987"/>
                      <a:pt x="47633" y="1055217"/>
                      <a:pt x="62860" y="991400"/>
                    </a:cubicBezTo>
                    <a:cubicBezTo>
                      <a:pt x="79038" y="931392"/>
                      <a:pt x="98071" y="871385"/>
                      <a:pt x="122814" y="813282"/>
                    </a:cubicBezTo>
                    <a:close/>
                    <a:moveTo>
                      <a:pt x="2461978" y="1782927"/>
                    </a:moveTo>
                    <a:cubicBezTo>
                      <a:pt x="2286874" y="2207742"/>
                      <a:pt x="1883373" y="2510637"/>
                      <a:pt x="1425627" y="2554452"/>
                    </a:cubicBezTo>
                    <a:cubicBezTo>
                      <a:pt x="958366" y="2598267"/>
                      <a:pt x="496814" y="2387765"/>
                      <a:pt x="237012" y="1993430"/>
                    </a:cubicBezTo>
                    <a:cubicBezTo>
                      <a:pt x="91409" y="1773402"/>
                      <a:pt x="18132" y="1509560"/>
                      <a:pt x="28600" y="1245717"/>
                    </a:cubicBezTo>
                    <a:cubicBezTo>
                      <a:pt x="137089" y="1272387"/>
                      <a:pt x="237012" y="1182852"/>
                      <a:pt x="346452" y="1225715"/>
                    </a:cubicBezTo>
                    <a:cubicBezTo>
                      <a:pt x="392132" y="1243812"/>
                      <a:pt x="431150" y="1276197"/>
                      <a:pt x="453989" y="1319060"/>
                    </a:cubicBezTo>
                    <a:cubicBezTo>
                      <a:pt x="477781" y="1363827"/>
                      <a:pt x="484442" y="1416215"/>
                      <a:pt x="512040" y="1458125"/>
                    </a:cubicBezTo>
                    <a:cubicBezTo>
                      <a:pt x="536783" y="1496225"/>
                      <a:pt x="576753" y="1516227"/>
                      <a:pt x="622432" y="1518132"/>
                    </a:cubicBezTo>
                    <a:cubicBezTo>
                      <a:pt x="650981" y="1519085"/>
                      <a:pt x="679531" y="1514322"/>
                      <a:pt x="708081" y="1509560"/>
                    </a:cubicBezTo>
                    <a:cubicBezTo>
                      <a:pt x="728065" y="1506702"/>
                      <a:pt x="768987" y="1492415"/>
                      <a:pt x="787068" y="1507655"/>
                    </a:cubicBezTo>
                    <a:cubicBezTo>
                      <a:pt x="805149" y="1522895"/>
                      <a:pt x="784213" y="1545755"/>
                      <a:pt x="778503" y="1562900"/>
                    </a:cubicBezTo>
                    <a:cubicBezTo>
                      <a:pt x="763277" y="1604810"/>
                      <a:pt x="763277" y="1651482"/>
                      <a:pt x="777551" y="1693392"/>
                    </a:cubicBezTo>
                    <a:cubicBezTo>
                      <a:pt x="789923" y="1729587"/>
                      <a:pt x="825134" y="1756257"/>
                      <a:pt x="826086" y="1794357"/>
                    </a:cubicBezTo>
                    <a:cubicBezTo>
                      <a:pt x="827037" y="1844840"/>
                      <a:pt x="830844" y="1885797"/>
                      <a:pt x="882233" y="1909610"/>
                    </a:cubicBezTo>
                    <a:cubicBezTo>
                      <a:pt x="922203" y="1927707"/>
                      <a:pt x="964076" y="1928660"/>
                      <a:pt x="991673" y="1967712"/>
                    </a:cubicBezTo>
                    <a:cubicBezTo>
                      <a:pt x="1022126" y="2010575"/>
                      <a:pt x="1021175" y="2067725"/>
                      <a:pt x="1023078" y="2118207"/>
                    </a:cubicBezTo>
                    <a:cubicBezTo>
                      <a:pt x="1024981" y="2199170"/>
                      <a:pt x="1037353" y="2363952"/>
                      <a:pt x="1158213" y="2354427"/>
                    </a:cubicBezTo>
                    <a:cubicBezTo>
                      <a:pt x="1202940" y="2350617"/>
                      <a:pt x="1199134" y="2313470"/>
                      <a:pt x="1197231" y="2279180"/>
                    </a:cubicBezTo>
                    <a:cubicBezTo>
                      <a:pt x="1193424" y="2222982"/>
                      <a:pt x="1201037" y="2165832"/>
                      <a:pt x="1222925" y="2113445"/>
                    </a:cubicBezTo>
                    <a:cubicBezTo>
                      <a:pt x="1262895" y="2016290"/>
                      <a:pt x="1333317" y="1936280"/>
                      <a:pt x="1369480" y="1836267"/>
                    </a:cubicBezTo>
                    <a:cubicBezTo>
                      <a:pt x="1388513" y="1783880"/>
                      <a:pt x="1400884" y="1728635"/>
                      <a:pt x="1405643" y="1673390"/>
                    </a:cubicBezTo>
                    <a:cubicBezTo>
                      <a:pt x="1410401" y="1627670"/>
                      <a:pt x="1419918" y="1563852"/>
                      <a:pt x="1385658" y="1525752"/>
                    </a:cubicBezTo>
                    <a:cubicBezTo>
                      <a:pt x="1355205" y="1492415"/>
                      <a:pt x="1303816" y="1501940"/>
                      <a:pt x="1267653" y="1477175"/>
                    </a:cubicBezTo>
                    <a:cubicBezTo>
                      <a:pt x="1228635" y="1450505"/>
                      <a:pt x="1204844" y="1405737"/>
                      <a:pt x="1164874" y="1380020"/>
                    </a:cubicBezTo>
                    <a:cubicBezTo>
                      <a:pt x="1129663" y="1358112"/>
                      <a:pt x="1098259" y="1372400"/>
                      <a:pt x="1063048" y="1357160"/>
                    </a:cubicBezTo>
                    <a:cubicBezTo>
                      <a:pt x="1040208" y="1347635"/>
                      <a:pt x="1028788" y="1320965"/>
                      <a:pt x="1005948" y="1310487"/>
                    </a:cubicBezTo>
                    <a:cubicBezTo>
                      <a:pt x="981205" y="1299057"/>
                      <a:pt x="954559" y="1303820"/>
                      <a:pt x="930768" y="1314297"/>
                    </a:cubicBezTo>
                    <a:cubicBezTo>
                      <a:pt x="886040" y="1332395"/>
                      <a:pt x="848925" y="1365732"/>
                      <a:pt x="797536" y="1361922"/>
                    </a:cubicBezTo>
                    <a:cubicBezTo>
                      <a:pt x="752808" y="1359065"/>
                      <a:pt x="708081" y="1319060"/>
                      <a:pt x="724259" y="1270482"/>
                    </a:cubicBezTo>
                    <a:cubicBezTo>
                      <a:pt x="737582" y="1231430"/>
                      <a:pt x="793729" y="1226667"/>
                      <a:pt x="820376" y="1198092"/>
                    </a:cubicBezTo>
                    <a:cubicBezTo>
                      <a:pt x="855587" y="1160945"/>
                      <a:pt x="864152" y="1107605"/>
                      <a:pt x="878427" y="1060932"/>
                    </a:cubicBezTo>
                    <a:cubicBezTo>
                      <a:pt x="893653" y="1012355"/>
                      <a:pt x="913638" y="972350"/>
                      <a:pt x="957414" y="944727"/>
                    </a:cubicBezTo>
                    <a:cubicBezTo>
                      <a:pt x="1001190" y="917105"/>
                      <a:pt x="1051628" y="903770"/>
                      <a:pt x="1093500" y="871385"/>
                    </a:cubicBezTo>
                    <a:cubicBezTo>
                      <a:pt x="1170584" y="810425"/>
                      <a:pt x="1211505" y="698030"/>
                      <a:pt x="1142986" y="614210"/>
                    </a:cubicBezTo>
                    <a:cubicBezTo>
                      <a:pt x="1129663" y="597065"/>
                      <a:pt x="1111582" y="584682"/>
                      <a:pt x="1091597" y="576110"/>
                    </a:cubicBezTo>
                    <a:cubicBezTo>
                      <a:pt x="1073516" y="568490"/>
                      <a:pt x="1050676" y="568490"/>
                      <a:pt x="1034498" y="558012"/>
                    </a:cubicBezTo>
                    <a:cubicBezTo>
                      <a:pt x="991673" y="531342"/>
                      <a:pt x="1046869" y="473240"/>
                      <a:pt x="1005948" y="439902"/>
                    </a:cubicBezTo>
                    <a:cubicBezTo>
                      <a:pt x="957414" y="399897"/>
                      <a:pt x="906976" y="454190"/>
                      <a:pt x="887943" y="495147"/>
                    </a:cubicBezTo>
                    <a:cubicBezTo>
                      <a:pt x="865103" y="544677"/>
                      <a:pt x="846070" y="609447"/>
                      <a:pt x="789923" y="631355"/>
                    </a:cubicBezTo>
                    <a:cubicBezTo>
                      <a:pt x="748050" y="647547"/>
                      <a:pt x="680483" y="623735"/>
                      <a:pt x="690951" y="569442"/>
                    </a:cubicBezTo>
                    <a:cubicBezTo>
                      <a:pt x="699516" y="520865"/>
                      <a:pt x="759470" y="495147"/>
                      <a:pt x="782310" y="452285"/>
                    </a:cubicBezTo>
                    <a:cubicBezTo>
                      <a:pt x="836554" y="349415"/>
                      <a:pt x="756615" y="236067"/>
                      <a:pt x="663353" y="195110"/>
                    </a:cubicBezTo>
                    <a:cubicBezTo>
                      <a:pt x="783261" y="126530"/>
                      <a:pt x="914590" y="77000"/>
                      <a:pt x="1050676" y="51282"/>
                    </a:cubicBezTo>
                    <a:cubicBezTo>
                      <a:pt x="1044014" y="120815"/>
                      <a:pt x="1084935" y="178917"/>
                      <a:pt x="1127760" y="229400"/>
                    </a:cubicBezTo>
                    <a:cubicBezTo>
                      <a:pt x="1172488" y="281787"/>
                      <a:pt x="1193424" y="343700"/>
                      <a:pt x="1214360" y="409422"/>
                    </a:cubicBezTo>
                    <a:cubicBezTo>
                      <a:pt x="1232442" y="463715"/>
                      <a:pt x="1250523" y="548487"/>
                      <a:pt x="1319042" y="559917"/>
                    </a:cubicBezTo>
                    <a:cubicBezTo>
                      <a:pt x="1387561" y="570395"/>
                      <a:pt x="1416111" y="487527"/>
                      <a:pt x="1447515" y="443712"/>
                    </a:cubicBezTo>
                    <a:cubicBezTo>
                      <a:pt x="1486533" y="389420"/>
                      <a:pt x="1559810" y="388467"/>
                      <a:pt x="1612151" y="354177"/>
                    </a:cubicBezTo>
                    <a:cubicBezTo>
                      <a:pt x="1637846" y="337032"/>
                      <a:pt x="1660686" y="315125"/>
                      <a:pt x="1685429" y="296075"/>
                    </a:cubicBezTo>
                    <a:cubicBezTo>
                      <a:pt x="1713978" y="275120"/>
                      <a:pt x="1744431" y="265595"/>
                      <a:pt x="1776788" y="253212"/>
                    </a:cubicBezTo>
                    <a:cubicBezTo>
                      <a:pt x="1807240" y="241782"/>
                      <a:pt x="1835790" y="228447"/>
                      <a:pt x="1861485" y="206540"/>
                    </a:cubicBezTo>
                    <a:cubicBezTo>
                      <a:pt x="1868146" y="200825"/>
                      <a:pt x="1874808" y="194157"/>
                      <a:pt x="1881469" y="187490"/>
                    </a:cubicBezTo>
                    <a:cubicBezTo>
                      <a:pt x="1885276" y="183680"/>
                      <a:pt x="1890986" y="180822"/>
                      <a:pt x="1901454" y="185585"/>
                    </a:cubicBezTo>
                    <a:cubicBezTo>
                      <a:pt x="1917632" y="189395"/>
                      <a:pt x="1937617" y="206540"/>
                      <a:pt x="1951892" y="215112"/>
                    </a:cubicBezTo>
                    <a:cubicBezTo>
                      <a:pt x="2013749" y="253212"/>
                      <a:pt x="2072752" y="297027"/>
                      <a:pt x="2126996" y="344652"/>
                    </a:cubicBezTo>
                    <a:cubicBezTo>
                      <a:pt x="2037540" y="394182"/>
                      <a:pt x="1905261" y="468477"/>
                      <a:pt x="1918584" y="586587"/>
                    </a:cubicBezTo>
                    <a:cubicBezTo>
                      <a:pt x="1924294" y="635165"/>
                      <a:pt x="1949988" y="688505"/>
                      <a:pt x="1931907" y="737082"/>
                    </a:cubicBezTo>
                    <a:cubicBezTo>
                      <a:pt x="1915729" y="779945"/>
                      <a:pt x="1871953" y="804710"/>
                      <a:pt x="1836742" y="829475"/>
                    </a:cubicBezTo>
                    <a:cubicBezTo>
                      <a:pt x="1791062" y="861860"/>
                      <a:pt x="1748238" y="897102"/>
                      <a:pt x="1746334" y="957110"/>
                    </a:cubicBezTo>
                    <a:cubicBezTo>
                      <a:pt x="1745383" y="980922"/>
                      <a:pt x="1750141" y="1005687"/>
                      <a:pt x="1738721" y="1027595"/>
                    </a:cubicBezTo>
                    <a:cubicBezTo>
                      <a:pt x="1726350" y="1050455"/>
                      <a:pt x="1700655" y="1063790"/>
                      <a:pt x="1678767" y="1076172"/>
                    </a:cubicBezTo>
                    <a:cubicBezTo>
                      <a:pt x="1625475" y="1107605"/>
                      <a:pt x="1585505" y="1143800"/>
                      <a:pt x="1569327" y="1205712"/>
                    </a:cubicBezTo>
                    <a:cubicBezTo>
                      <a:pt x="1554101" y="1261910"/>
                      <a:pt x="1562666" y="1324775"/>
                      <a:pt x="1597877" y="1371447"/>
                    </a:cubicBezTo>
                    <a:cubicBezTo>
                      <a:pt x="1629281" y="1414310"/>
                      <a:pt x="1677816" y="1440027"/>
                      <a:pt x="1720640" y="1470507"/>
                    </a:cubicBezTo>
                    <a:cubicBezTo>
                      <a:pt x="1766319" y="1503845"/>
                      <a:pt x="1806289" y="1543850"/>
                      <a:pt x="1839597" y="1589570"/>
                    </a:cubicBezTo>
                    <a:cubicBezTo>
                      <a:pt x="1917632" y="1696250"/>
                      <a:pt x="1931907" y="1812455"/>
                      <a:pt x="1954747" y="1938185"/>
                    </a:cubicBezTo>
                    <a:cubicBezTo>
                      <a:pt x="1962360" y="1979142"/>
                      <a:pt x="1972828" y="2073440"/>
                      <a:pt x="2029927" y="2072487"/>
                    </a:cubicBezTo>
                    <a:cubicBezTo>
                      <a:pt x="2077510" y="2071535"/>
                      <a:pt x="2124141" y="1999145"/>
                      <a:pt x="2149836" y="1966760"/>
                    </a:cubicBezTo>
                    <a:cubicBezTo>
                      <a:pt x="2188853" y="1917230"/>
                      <a:pt x="2224065" y="1863890"/>
                      <a:pt x="2253566" y="1807692"/>
                    </a:cubicBezTo>
                    <a:cubicBezTo>
                      <a:pt x="2280212" y="1757210"/>
                      <a:pt x="2297342" y="1702917"/>
                      <a:pt x="2324940" y="1653387"/>
                    </a:cubicBezTo>
                    <a:cubicBezTo>
                      <a:pt x="2357296" y="1594332"/>
                      <a:pt x="2416298" y="1566710"/>
                      <a:pt x="2465785" y="1523847"/>
                    </a:cubicBezTo>
                    <a:cubicBezTo>
                      <a:pt x="2514319" y="1480985"/>
                      <a:pt x="2513367" y="1426692"/>
                      <a:pt x="2444848" y="1408595"/>
                    </a:cubicBezTo>
                    <a:cubicBezTo>
                      <a:pt x="2419154" y="1401927"/>
                      <a:pt x="2386797" y="1405737"/>
                      <a:pt x="2363958" y="1387640"/>
                    </a:cubicBezTo>
                    <a:cubicBezTo>
                      <a:pt x="2340166" y="1369542"/>
                      <a:pt x="2350634" y="1347635"/>
                      <a:pt x="2373474" y="1334300"/>
                    </a:cubicBezTo>
                    <a:cubicBezTo>
                      <a:pt x="2426767" y="1303820"/>
                      <a:pt x="2500044" y="1340967"/>
                      <a:pt x="2558095" y="1338110"/>
                    </a:cubicBezTo>
                    <a:cubicBezTo>
                      <a:pt x="2551433" y="1492415"/>
                      <a:pt x="2520029" y="1642910"/>
                      <a:pt x="2461978" y="17829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6351289" y="1775181"/>
                <a:ext cx="22880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228800" h="389175" extrusionOk="0">
                    <a:moveTo>
                      <a:pt x="62562" y="248881"/>
                    </a:moveTo>
                    <a:cubicBezTo>
                      <a:pt x="38771" y="275551"/>
                      <a:pt x="-3102" y="330796"/>
                      <a:pt x="21641" y="367943"/>
                    </a:cubicBezTo>
                    <a:cubicBezTo>
                      <a:pt x="52094" y="412711"/>
                      <a:pt x="126323" y="375564"/>
                      <a:pt x="160583" y="357466"/>
                    </a:cubicBezTo>
                    <a:cubicBezTo>
                      <a:pt x="202455" y="336511"/>
                      <a:pt x="250038" y="290791"/>
                      <a:pt x="218633" y="241261"/>
                    </a:cubicBezTo>
                    <a:cubicBezTo>
                      <a:pt x="191035" y="197446"/>
                      <a:pt x="142501" y="192683"/>
                      <a:pt x="175809" y="131723"/>
                    </a:cubicBezTo>
                    <a:cubicBezTo>
                      <a:pt x="194842" y="96481"/>
                      <a:pt x="241473" y="36473"/>
                      <a:pt x="186277" y="5993"/>
                    </a:cubicBezTo>
                    <a:cubicBezTo>
                      <a:pt x="140598" y="-18772"/>
                      <a:pt x="87305" y="39331"/>
                      <a:pt x="58756" y="68858"/>
                    </a:cubicBezTo>
                    <a:cubicBezTo>
                      <a:pt x="37819" y="90766"/>
                      <a:pt x="-30700" y="146964"/>
                      <a:pt x="15931" y="176491"/>
                    </a:cubicBezTo>
                    <a:cubicBezTo>
                      <a:pt x="34013" y="187921"/>
                      <a:pt x="60659" y="175539"/>
                      <a:pt x="75885" y="193636"/>
                    </a:cubicBezTo>
                    <a:cubicBezTo>
                      <a:pt x="91112" y="212686"/>
                      <a:pt x="75885" y="234593"/>
                      <a:pt x="62562" y="248881"/>
                    </a:cubicBezTo>
                    <a:close/>
                    <a:moveTo>
                      <a:pt x="90160" y="190778"/>
                    </a:moveTo>
                    <a:cubicBezTo>
                      <a:pt x="69224" y="155536"/>
                      <a:pt x="-3102" y="174586"/>
                      <a:pt x="39723" y="123151"/>
                    </a:cubicBezTo>
                    <a:cubicBezTo>
                      <a:pt x="65417" y="91718"/>
                      <a:pt x="96822" y="53618"/>
                      <a:pt x="132985" y="33616"/>
                    </a:cubicBezTo>
                    <a:cubicBezTo>
                      <a:pt x="150114" y="24091"/>
                      <a:pt x="174858" y="14566"/>
                      <a:pt x="188181" y="35521"/>
                    </a:cubicBezTo>
                    <a:cubicBezTo>
                      <a:pt x="200552" y="56476"/>
                      <a:pt x="184374" y="81241"/>
                      <a:pt x="173906" y="99339"/>
                    </a:cubicBezTo>
                    <a:cubicBezTo>
                      <a:pt x="148211" y="141248"/>
                      <a:pt x="128226" y="181253"/>
                      <a:pt x="169148" y="221258"/>
                    </a:cubicBezTo>
                    <a:cubicBezTo>
                      <a:pt x="197697" y="249833"/>
                      <a:pt x="230053" y="272693"/>
                      <a:pt x="194842" y="314603"/>
                    </a:cubicBezTo>
                    <a:cubicBezTo>
                      <a:pt x="170099" y="344131"/>
                      <a:pt x="126323" y="361276"/>
                      <a:pt x="88257" y="363181"/>
                    </a:cubicBezTo>
                    <a:cubicBezTo>
                      <a:pt x="39723" y="366039"/>
                      <a:pt x="27351" y="342226"/>
                      <a:pt x="42577" y="302221"/>
                    </a:cubicBezTo>
                    <a:cubicBezTo>
                      <a:pt x="53997" y="267931"/>
                      <a:pt x="113951" y="230783"/>
                      <a:pt x="90160" y="19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>
              <a:off x="7739216" y="449897"/>
              <a:ext cx="396790" cy="556269"/>
              <a:chOff x="3840316" y="4056697"/>
              <a:chExt cx="396790" cy="556269"/>
            </a:xfrm>
          </p:grpSpPr>
          <p:grpSp>
            <p:nvGrpSpPr>
              <p:cNvPr id="682" name="Google Shape;682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83" name="Google Shape;683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7" name="Google Shape;687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88" name="Google Shape;688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0" name="Google Shape;690;p36"/>
            <p:cNvGrpSpPr/>
            <p:nvPr/>
          </p:nvGrpSpPr>
          <p:grpSpPr>
            <a:xfrm>
              <a:off x="8488516" y="1643522"/>
              <a:ext cx="396790" cy="556269"/>
              <a:chOff x="3840316" y="4056697"/>
              <a:chExt cx="396790" cy="556269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6" name="Google Shape;696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97" name="Google Shape;697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988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Downsides of Microservices</a:t>
            </a:r>
            <a:endParaRPr dirty="0"/>
          </a:p>
        </p:txBody>
      </p:sp>
      <p:sp>
        <p:nvSpPr>
          <p:cNvPr id="705" name="Google Shape;705;p37"/>
          <p:cNvSpPr txBox="1">
            <a:spLocks noGrp="1"/>
          </p:cNvSpPr>
          <p:nvPr>
            <p:ph type="subTitle" idx="2"/>
          </p:nvPr>
        </p:nvSpPr>
        <p:spPr>
          <a:xfrm>
            <a:off x="3292946" y="2146981"/>
            <a:ext cx="4206707" cy="451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b="1" dirty="0"/>
              <a:t>Configure the communication </a:t>
            </a:r>
            <a:r>
              <a:rPr lang="en" dirty="0"/>
              <a:t>between services</a:t>
            </a: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3022253" y="1130824"/>
            <a:ext cx="4695718" cy="751114"/>
          </a:xfrm>
          <a:prstGeom prst="roundRect">
            <a:avLst/>
          </a:prstGeom>
          <a:solidFill>
            <a:srgbClr val="5FA8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Added complexity just by the fact that a </a:t>
            </a:r>
            <a:r>
              <a:rPr lang="en-US" sz="1600" dirty="0" err="1"/>
              <a:t>microservices</a:t>
            </a:r>
            <a:r>
              <a:rPr lang="en-US" sz="1600" dirty="0"/>
              <a:t> application is a distributed system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17" y="2210913"/>
            <a:ext cx="323229" cy="32322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572000" y="2689126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3936821"/>
            <a:ext cx="1366576" cy="5124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6" name="Down Arrow 5"/>
          <p:cNvSpPr/>
          <p:nvPr/>
        </p:nvSpPr>
        <p:spPr>
          <a:xfrm rot="10800000">
            <a:off x="5094955" y="3288756"/>
            <a:ext cx="315685" cy="560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5" y="2272081"/>
            <a:ext cx="1298121" cy="1298121"/>
          </a:xfrm>
          <a:prstGeom prst="rect">
            <a:avLst/>
          </a:prstGeom>
        </p:spPr>
      </p:pic>
      <p:sp>
        <p:nvSpPr>
          <p:cNvPr id="15" name="Google Shape;705;p37"/>
          <p:cNvSpPr txBox="1">
            <a:spLocks noGrp="1"/>
          </p:cNvSpPr>
          <p:nvPr>
            <p:ph type="subTitle" idx="2"/>
          </p:nvPr>
        </p:nvSpPr>
        <p:spPr>
          <a:xfrm>
            <a:off x="3292946" y="2726255"/>
            <a:ext cx="4372489" cy="6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/>
              <a:t>More difficult to monitor with multiple instances of each service distributed across server</a:t>
            </a:r>
            <a:endParaRPr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17" y="2790187"/>
            <a:ext cx="323229" cy="32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03" y="3458632"/>
            <a:ext cx="840921" cy="8409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82" y="3458632"/>
            <a:ext cx="1403431" cy="955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9" y="1461633"/>
            <a:ext cx="2630909" cy="2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" grpId="0" build="p"/>
      <p:bldP spid="10" grpId="0" animBg="1"/>
      <p:bldP spid="10" grpId="1" animBg="1"/>
      <p:bldP spid="11" grpId="0" animBg="1"/>
      <p:bldP spid="11" grpId="1" animBg="1"/>
      <p:bldP spid="6" grpId="0" animBg="1"/>
      <p:bldP spid="6" grpId="1" animBg="1"/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66"/>
          <p:cNvSpPr txBox="1">
            <a:spLocks noGrp="1"/>
          </p:cNvSpPr>
          <p:nvPr>
            <p:ph type="ctrTitle"/>
          </p:nvPr>
        </p:nvSpPr>
        <p:spPr>
          <a:xfrm>
            <a:off x="3987082" y="926697"/>
            <a:ext cx="35676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60" name="Google Shape;1760;p66"/>
          <p:cNvSpPr txBox="1">
            <a:spLocks noGrp="1"/>
          </p:cNvSpPr>
          <p:nvPr>
            <p:ph type="subTitle" idx="1"/>
          </p:nvPr>
        </p:nvSpPr>
        <p:spPr>
          <a:xfrm>
            <a:off x="3987082" y="2049497"/>
            <a:ext cx="35676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1762" name="Google Shape;1762;p66"/>
          <p:cNvGrpSpPr/>
          <p:nvPr/>
        </p:nvGrpSpPr>
        <p:grpSpPr>
          <a:xfrm>
            <a:off x="797298" y="760028"/>
            <a:ext cx="2542775" cy="3237088"/>
            <a:chOff x="-2678312" y="2962860"/>
            <a:chExt cx="1969922" cy="2507815"/>
          </a:xfrm>
        </p:grpSpPr>
        <p:grpSp>
          <p:nvGrpSpPr>
            <p:cNvPr id="1763" name="Google Shape;1763;p66"/>
            <p:cNvGrpSpPr/>
            <p:nvPr/>
          </p:nvGrpSpPr>
          <p:grpSpPr>
            <a:xfrm>
              <a:off x="-2678312" y="3498999"/>
              <a:ext cx="1969922" cy="1971675"/>
              <a:chOff x="5111038" y="2538412"/>
              <a:chExt cx="1969922" cy="1971675"/>
            </a:xfrm>
          </p:grpSpPr>
          <p:grpSp>
            <p:nvGrpSpPr>
              <p:cNvPr id="1764" name="Google Shape;1764;p66"/>
              <p:cNvGrpSpPr/>
              <p:nvPr/>
            </p:nvGrpSpPr>
            <p:grpSpPr>
              <a:xfrm>
                <a:off x="5111038" y="2538412"/>
                <a:ext cx="1969922" cy="1971675"/>
                <a:chOff x="5111038" y="2538412"/>
                <a:chExt cx="1969922" cy="1971675"/>
              </a:xfrm>
            </p:grpSpPr>
            <p:sp>
              <p:nvSpPr>
                <p:cNvPr id="1765" name="Google Shape;1765;p66"/>
                <p:cNvSpPr/>
                <p:nvPr/>
              </p:nvSpPr>
              <p:spPr>
                <a:xfrm>
                  <a:off x="5217624" y="2643187"/>
                  <a:ext cx="1757703" cy="1760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703" h="1760219" extrusionOk="0">
                      <a:moveTo>
                        <a:pt x="1757704" y="881063"/>
                      </a:moveTo>
                      <a:cubicBezTo>
                        <a:pt x="1757704" y="888682"/>
                        <a:pt x="1757704" y="896303"/>
                        <a:pt x="1757704" y="903922"/>
                      </a:cubicBezTo>
                      <a:cubicBezTo>
                        <a:pt x="1745332" y="1379220"/>
                        <a:pt x="1356106" y="1760220"/>
                        <a:pt x="879328" y="1760220"/>
                      </a:cubicBezTo>
                      <a:cubicBezTo>
                        <a:pt x="393984" y="1760220"/>
                        <a:pt x="0" y="1365885"/>
                        <a:pt x="0" y="880110"/>
                      </a:cubicBezTo>
                      <a:cubicBezTo>
                        <a:pt x="0" y="864870"/>
                        <a:pt x="0" y="849630"/>
                        <a:pt x="951" y="834390"/>
                      </a:cubicBezTo>
                      <a:cubicBezTo>
                        <a:pt x="16178" y="531495"/>
                        <a:pt x="184621" y="269558"/>
                        <a:pt x="429195" y="123825"/>
                      </a:cubicBezTo>
                      <a:cubicBezTo>
                        <a:pt x="517699" y="70485"/>
                        <a:pt x="616671" y="33338"/>
                        <a:pt x="722305" y="14288"/>
                      </a:cubicBezTo>
                      <a:cubicBezTo>
                        <a:pt x="772742" y="4763"/>
                        <a:pt x="825083" y="0"/>
                        <a:pt x="879328" y="0"/>
                      </a:cubicBezTo>
                      <a:cubicBezTo>
                        <a:pt x="1027786" y="0"/>
                        <a:pt x="1167679" y="37147"/>
                        <a:pt x="1290442" y="101917"/>
                      </a:cubicBezTo>
                      <a:cubicBezTo>
                        <a:pt x="1355154" y="136208"/>
                        <a:pt x="1414157" y="178117"/>
                        <a:pt x="1468401" y="226695"/>
                      </a:cubicBezTo>
                      <a:lnTo>
                        <a:pt x="1468401" y="226695"/>
                      </a:lnTo>
                      <a:cubicBezTo>
                        <a:pt x="1645409" y="388620"/>
                        <a:pt x="1757704" y="621983"/>
                        <a:pt x="1757704" y="881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66"/>
                <p:cNvSpPr/>
                <p:nvPr/>
              </p:nvSpPr>
              <p:spPr>
                <a:xfrm>
                  <a:off x="5111038" y="2538412"/>
                  <a:ext cx="1969922" cy="19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922" h="1971675" extrusionOk="0">
                      <a:moveTo>
                        <a:pt x="985913" y="1971675"/>
                      </a:moveTo>
                      <a:cubicBezTo>
                        <a:pt x="985913" y="1971675"/>
                        <a:pt x="984961" y="1971675"/>
                        <a:pt x="984010" y="1971675"/>
                      </a:cubicBezTo>
                      <a:cubicBezTo>
                        <a:pt x="959266" y="1971675"/>
                        <a:pt x="933572" y="1970723"/>
                        <a:pt x="907877" y="1968818"/>
                      </a:cubicBezTo>
                      <a:cubicBezTo>
                        <a:pt x="902167" y="1968818"/>
                        <a:pt x="898361" y="1964055"/>
                        <a:pt x="899312" y="1958340"/>
                      </a:cubicBezTo>
                      <a:cubicBezTo>
                        <a:pt x="899312" y="1952625"/>
                        <a:pt x="904071" y="1948815"/>
                        <a:pt x="909781" y="1949768"/>
                      </a:cubicBezTo>
                      <a:cubicBezTo>
                        <a:pt x="934524" y="1951673"/>
                        <a:pt x="960218" y="1952625"/>
                        <a:pt x="984961" y="1952625"/>
                      </a:cubicBezTo>
                      <a:cubicBezTo>
                        <a:pt x="990671" y="1952625"/>
                        <a:pt x="994478" y="1956435"/>
                        <a:pt x="994478" y="1962150"/>
                      </a:cubicBezTo>
                      <a:cubicBezTo>
                        <a:pt x="994478" y="1967865"/>
                        <a:pt x="990671" y="1971675"/>
                        <a:pt x="985913" y="1971675"/>
                      </a:cubicBezTo>
                      <a:close/>
                      <a:moveTo>
                        <a:pt x="1062045" y="1968818"/>
                      </a:moveTo>
                      <a:cubicBezTo>
                        <a:pt x="1057287" y="1968818"/>
                        <a:pt x="1052529" y="1965007"/>
                        <a:pt x="1052529" y="1960245"/>
                      </a:cubicBezTo>
                      <a:cubicBezTo>
                        <a:pt x="1052529" y="1954530"/>
                        <a:pt x="1056335" y="1950720"/>
                        <a:pt x="1061094" y="1949768"/>
                      </a:cubicBezTo>
                      <a:cubicBezTo>
                        <a:pt x="1085837" y="1947863"/>
                        <a:pt x="1111531" y="1945005"/>
                        <a:pt x="1136274" y="1941195"/>
                      </a:cubicBezTo>
                      <a:cubicBezTo>
                        <a:pt x="1141032" y="1940243"/>
                        <a:pt x="1146742" y="1944053"/>
                        <a:pt x="1146742" y="1948815"/>
                      </a:cubicBezTo>
                      <a:cubicBezTo>
                        <a:pt x="1147694" y="1953578"/>
                        <a:pt x="1143887" y="1959293"/>
                        <a:pt x="1139129" y="1959293"/>
                      </a:cubicBezTo>
                      <a:cubicBezTo>
                        <a:pt x="1114386" y="1964055"/>
                        <a:pt x="1088691" y="1966913"/>
                        <a:pt x="1062045" y="1968818"/>
                      </a:cubicBezTo>
                      <a:cubicBezTo>
                        <a:pt x="1062997" y="1968818"/>
                        <a:pt x="1062045" y="1968818"/>
                        <a:pt x="1062045" y="1968818"/>
                      </a:cubicBezTo>
                      <a:close/>
                      <a:moveTo>
                        <a:pt x="832697" y="1960245"/>
                      </a:moveTo>
                      <a:cubicBezTo>
                        <a:pt x="831745" y="1960245"/>
                        <a:pt x="831745" y="1960245"/>
                        <a:pt x="830793" y="1960245"/>
                      </a:cubicBezTo>
                      <a:cubicBezTo>
                        <a:pt x="805099" y="1956435"/>
                        <a:pt x="780356" y="1951673"/>
                        <a:pt x="754661" y="1945005"/>
                      </a:cubicBezTo>
                      <a:cubicBezTo>
                        <a:pt x="749903" y="1944053"/>
                        <a:pt x="746096" y="1938338"/>
                        <a:pt x="748000" y="1933575"/>
                      </a:cubicBezTo>
                      <a:cubicBezTo>
                        <a:pt x="749903" y="1928813"/>
                        <a:pt x="754661" y="1925003"/>
                        <a:pt x="759419" y="1926907"/>
                      </a:cubicBezTo>
                      <a:cubicBezTo>
                        <a:pt x="784162" y="1932623"/>
                        <a:pt x="808905" y="1937385"/>
                        <a:pt x="833648" y="1941195"/>
                      </a:cubicBezTo>
                      <a:cubicBezTo>
                        <a:pt x="838407" y="1942148"/>
                        <a:pt x="842213" y="1946910"/>
                        <a:pt x="841262" y="1951673"/>
                      </a:cubicBezTo>
                      <a:cubicBezTo>
                        <a:pt x="841262" y="1956435"/>
                        <a:pt x="837455" y="1960245"/>
                        <a:pt x="832697" y="1960245"/>
                      </a:cubicBezTo>
                      <a:close/>
                      <a:moveTo>
                        <a:pt x="1213358" y="1945005"/>
                      </a:moveTo>
                      <a:cubicBezTo>
                        <a:pt x="1208600" y="1945005"/>
                        <a:pt x="1204793" y="1942148"/>
                        <a:pt x="1203842" y="1937385"/>
                      </a:cubicBezTo>
                      <a:cubicBezTo>
                        <a:pt x="1202890" y="1932623"/>
                        <a:pt x="1205745" y="1926907"/>
                        <a:pt x="1210503" y="1925955"/>
                      </a:cubicBezTo>
                      <a:cubicBezTo>
                        <a:pt x="1235246" y="1920240"/>
                        <a:pt x="1259989" y="1913573"/>
                        <a:pt x="1283780" y="1905000"/>
                      </a:cubicBezTo>
                      <a:cubicBezTo>
                        <a:pt x="1288539" y="1903095"/>
                        <a:pt x="1294249" y="1905953"/>
                        <a:pt x="1296152" y="1910715"/>
                      </a:cubicBezTo>
                      <a:cubicBezTo>
                        <a:pt x="1298055" y="1915478"/>
                        <a:pt x="1295200" y="1921193"/>
                        <a:pt x="1290442" y="1923098"/>
                      </a:cubicBezTo>
                      <a:cubicBezTo>
                        <a:pt x="1265699" y="1930718"/>
                        <a:pt x="1240956" y="1938338"/>
                        <a:pt x="1216213" y="1944053"/>
                      </a:cubicBezTo>
                      <a:cubicBezTo>
                        <a:pt x="1214310" y="1945005"/>
                        <a:pt x="1214310" y="1945005"/>
                        <a:pt x="1213358" y="1945005"/>
                      </a:cubicBezTo>
                      <a:close/>
                      <a:moveTo>
                        <a:pt x="684239" y="1925003"/>
                      </a:moveTo>
                      <a:cubicBezTo>
                        <a:pt x="683287" y="1925003"/>
                        <a:pt x="682336" y="1925003"/>
                        <a:pt x="681384" y="1925003"/>
                      </a:cubicBezTo>
                      <a:cubicBezTo>
                        <a:pt x="656641" y="1917382"/>
                        <a:pt x="632849" y="1907857"/>
                        <a:pt x="609058" y="1898332"/>
                      </a:cubicBezTo>
                      <a:cubicBezTo>
                        <a:pt x="604300" y="1896428"/>
                        <a:pt x="601445" y="1890713"/>
                        <a:pt x="604300" y="1885950"/>
                      </a:cubicBezTo>
                      <a:cubicBezTo>
                        <a:pt x="606203" y="1881188"/>
                        <a:pt x="611913" y="1878330"/>
                        <a:pt x="616671" y="1881188"/>
                      </a:cubicBezTo>
                      <a:cubicBezTo>
                        <a:pt x="640463" y="1890713"/>
                        <a:pt x="664254" y="1899285"/>
                        <a:pt x="688045" y="1907857"/>
                      </a:cubicBezTo>
                      <a:cubicBezTo>
                        <a:pt x="692804" y="1909763"/>
                        <a:pt x="695659" y="1914525"/>
                        <a:pt x="693755" y="1920240"/>
                      </a:cubicBezTo>
                      <a:cubicBezTo>
                        <a:pt x="691852" y="1922145"/>
                        <a:pt x="688045" y="1925003"/>
                        <a:pt x="684239" y="1925003"/>
                      </a:cubicBezTo>
                      <a:close/>
                      <a:moveTo>
                        <a:pt x="1358961" y="1897380"/>
                      </a:moveTo>
                      <a:cubicBezTo>
                        <a:pt x="1355154" y="1897380"/>
                        <a:pt x="1351348" y="1895475"/>
                        <a:pt x="1350396" y="1891665"/>
                      </a:cubicBezTo>
                      <a:cubicBezTo>
                        <a:pt x="1348493" y="1886903"/>
                        <a:pt x="1350396" y="1881188"/>
                        <a:pt x="1355154" y="1879282"/>
                      </a:cubicBezTo>
                      <a:cubicBezTo>
                        <a:pt x="1377994" y="1869757"/>
                        <a:pt x="1401785" y="1859280"/>
                        <a:pt x="1423674" y="1847850"/>
                      </a:cubicBezTo>
                      <a:cubicBezTo>
                        <a:pt x="1428432" y="1845945"/>
                        <a:pt x="1434142" y="1846898"/>
                        <a:pt x="1436045" y="1851660"/>
                      </a:cubicBezTo>
                      <a:cubicBezTo>
                        <a:pt x="1438900" y="1856423"/>
                        <a:pt x="1436997" y="1862138"/>
                        <a:pt x="1432238" y="1864043"/>
                      </a:cubicBezTo>
                      <a:cubicBezTo>
                        <a:pt x="1409399" y="1875473"/>
                        <a:pt x="1385607" y="1886903"/>
                        <a:pt x="1361816" y="1896428"/>
                      </a:cubicBezTo>
                      <a:cubicBezTo>
                        <a:pt x="1360864" y="1897380"/>
                        <a:pt x="1359913" y="1897380"/>
                        <a:pt x="1358961" y="1897380"/>
                      </a:cubicBezTo>
                      <a:close/>
                      <a:moveTo>
                        <a:pt x="542442" y="1865948"/>
                      </a:moveTo>
                      <a:cubicBezTo>
                        <a:pt x="540539" y="1865948"/>
                        <a:pt x="539588" y="1865948"/>
                        <a:pt x="537684" y="1864995"/>
                      </a:cubicBezTo>
                      <a:cubicBezTo>
                        <a:pt x="514845" y="1853565"/>
                        <a:pt x="492005" y="1840230"/>
                        <a:pt x="470117" y="1826895"/>
                      </a:cubicBezTo>
                      <a:cubicBezTo>
                        <a:pt x="465358" y="1824038"/>
                        <a:pt x="464407" y="1818323"/>
                        <a:pt x="467262" y="1813560"/>
                      </a:cubicBezTo>
                      <a:cubicBezTo>
                        <a:pt x="470117" y="1808798"/>
                        <a:pt x="475827" y="1807845"/>
                        <a:pt x="480585" y="1810703"/>
                      </a:cubicBezTo>
                      <a:cubicBezTo>
                        <a:pt x="502473" y="1824038"/>
                        <a:pt x="524361" y="1836420"/>
                        <a:pt x="547201" y="1847850"/>
                      </a:cubicBezTo>
                      <a:cubicBezTo>
                        <a:pt x="551959" y="1849755"/>
                        <a:pt x="553862" y="1856423"/>
                        <a:pt x="551007" y="1860232"/>
                      </a:cubicBezTo>
                      <a:cubicBezTo>
                        <a:pt x="549104" y="1864043"/>
                        <a:pt x="546249" y="1865948"/>
                        <a:pt x="542442" y="1865948"/>
                      </a:cubicBezTo>
                      <a:close/>
                      <a:moveTo>
                        <a:pt x="1495048" y="1827848"/>
                      </a:moveTo>
                      <a:cubicBezTo>
                        <a:pt x="1492192" y="1827848"/>
                        <a:pt x="1488386" y="1825943"/>
                        <a:pt x="1486483" y="1823085"/>
                      </a:cubicBezTo>
                      <a:cubicBezTo>
                        <a:pt x="1483628" y="1818323"/>
                        <a:pt x="1485531" y="1812607"/>
                        <a:pt x="1489338" y="1809750"/>
                      </a:cubicBezTo>
                      <a:cubicBezTo>
                        <a:pt x="1510274" y="1796415"/>
                        <a:pt x="1532162" y="1782128"/>
                        <a:pt x="1552147" y="1767840"/>
                      </a:cubicBezTo>
                      <a:cubicBezTo>
                        <a:pt x="1555953" y="1764982"/>
                        <a:pt x="1562615" y="1765935"/>
                        <a:pt x="1565470" y="1769745"/>
                      </a:cubicBezTo>
                      <a:cubicBezTo>
                        <a:pt x="1568325" y="1773555"/>
                        <a:pt x="1567373" y="1780223"/>
                        <a:pt x="1563566" y="1783080"/>
                      </a:cubicBezTo>
                      <a:cubicBezTo>
                        <a:pt x="1542630" y="1798320"/>
                        <a:pt x="1520742" y="1812607"/>
                        <a:pt x="1498854" y="1825943"/>
                      </a:cubicBezTo>
                      <a:cubicBezTo>
                        <a:pt x="1498854" y="1827848"/>
                        <a:pt x="1496951" y="1827848"/>
                        <a:pt x="1495048" y="1827848"/>
                      </a:cubicBezTo>
                      <a:close/>
                      <a:moveTo>
                        <a:pt x="412066" y="1785938"/>
                      </a:moveTo>
                      <a:cubicBezTo>
                        <a:pt x="410163" y="1785938"/>
                        <a:pt x="408259" y="1784985"/>
                        <a:pt x="406356" y="1784032"/>
                      </a:cubicBezTo>
                      <a:cubicBezTo>
                        <a:pt x="385420" y="1768793"/>
                        <a:pt x="365435" y="1752600"/>
                        <a:pt x="345450" y="1736407"/>
                      </a:cubicBezTo>
                      <a:cubicBezTo>
                        <a:pt x="341644" y="1732598"/>
                        <a:pt x="340692" y="1726882"/>
                        <a:pt x="344499" y="1723073"/>
                      </a:cubicBezTo>
                      <a:cubicBezTo>
                        <a:pt x="348305" y="1719263"/>
                        <a:pt x="354015" y="1718310"/>
                        <a:pt x="357822" y="1722120"/>
                      </a:cubicBezTo>
                      <a:cubicBezTo>
                        <a:pt x="376855" y="1738313"/>
                        <a:pt x="396840" y="1754505"/>
                        <a:pt x="417776" y="1768793"/>
                      </a:cubicBezTo>
                      <a:cubicBezTo>
                        <a:pt x="421582" y="1771650"/>
                        <a:pt x="422534" y="1777365"/>
                        <a:pt x="419679" y="1782128"/>
                      </a:cubicBezTo>
                      <a:cubicBezTo>
                        <a:pt x="417776" y="1784032"/>
                        <a:pt x="414921" y="1785938"/>
                        <a:pt x="412066" y="1785938"/>
                      </a:cubicBezTo>
                      <a:close/>
                      <a:moveTo>
                        <a:pt x="1618762" y="1737360"/>
                      </a:moveTo>
                      <a:cubicBezTo>
                        <a:pt x="1615907" y="1737360"/>
                        <a:pt x="1613052" y="1736407"/>
                        <a:pt x="1611149" y="1733550"/>
                      </a:cubicBezTo>
                      <a:cubicBezTo>
                        <a:pt x="1607342" y="1729740"/>
                        <a:pt x="1608294" y="1723073"/>
                        <a:pt x="1612101" y="1720215"/>
                      </a:cubicBezTo>
                      <a:cubicBezTo>
                        <a:pt x="1631134" y="1704023"/>
                        <a:pt x="1650167" y="1686878"/>
                        <a:pt x="1667297" y="1668780"/>
                      </a:cubicBezTo>
                      <a:cubicBezTo>
                        <a:pt x="1671103" y="1664970"/>
                        <a:pt x="1676813" y="1664970"/>
                        <a:pt x="1680620" y="1668780"/>
                      </a:cubicBezTo>
                      <a:cubicBezTo>
                        <a:pt x="1684426" y="1672590"/>
                        <a:pt x="1684426" y="1678305"/>
                        <a:pt x="1680620" y="1682115"/>
                      </a:cubicBezTo>
                      <a:cubicBezTo>
                        <a:pt x="1662539" y="1700213"/>
                        <a:pt x="1643505" y="1718310"/>
                        <a:pt x="1623521" y="1734503"/>
                      </a:cubicBezTo>
                      <a:cubicBezTo>
                        <a:pt x="1623521" y="1737360"/>
                        <a:pt x="1620666" y="1737360"/>
                        <a:pt x="1618762" y="1737360"/>
                      </a:cubicBezTo>
                      <a:close/>
                      <a:moveTo>
                        <a:pt x="295964" y="1685925"/>
                      </a:moveTo>
                      <a:cubicBezTo>
                        <a:pt x="293109" y="1685925"/>
                        <a:pt x="291206" y="1684973"/>
                        <a:pt x="289303" y="1683068"/>
                      </a:cubicBezTo>
                      <a:cubicBezTo>
                        <a:pt x="271221" y="1664970"/>
                        <a:pt x="253140" y="1645920"/>
                        <a:pt x="236962" y="1625918"/>
                      </a:cubicBezTo>
                      <a:cubicBezTo>
                        <a:pt x="233155" y="1622107"/>
                        <a:pt x="234107" y="1615440"/>
                        <a:pt x="237913" y="1612582"/>
                      </a:cubicBezTo>
                      <a:cubicBezTo>
                        <a:pt x="241720" y="1609725"/>
                        <a:pt x="248382" y="1609725"/>
                        <a:pt x="251236" y="1613535"/>
                      </a:cubicBezTo>
                      <a:cubicBezTo>
                        <a:pt x="267415" y="1632585"/>
                        <a:pt x="284544" y="1651635"/>
                        <a:pt x="302626" y="1668780"/>
                      </a:cubicBezTo>
                      <a:cubicBezTo>
                        <a:pt x="306433" y="1672590"/>
                        <a:pt x="306433" y="1678305"/>
                        <a:pt x="302626" y="1682115"/>
                      </a:cubicBezTo>
                      <a:cubicBezTo>
                        <a:pt x="300723" y="1684973"/>
                        <a:pt x="297867" y="1685925"/>
                        <a:pt x="295964" y="1685925"/>
                      </a:cubicBezTo>
                      <a:close/>
                      <a:moveTo>
                        <a:pt x="1727251" y="1629728"/>
                      </a:moveTo>
                      <a:cubicBezTo>
                        <a:pt x="1725347" y="1629728"/>
                        <a:pt x="1722493" y="1628775"/>
                        <a:pt x="1721541" y="1627823"/>
                      </a:cubicBezTo>
                      <a:cubicBezTo>
                        <a:pt x="1717734" y="1624013"/>
                        <a:pt x="1716783" y="1618298"/>
                        <a:pt x="1720589" y="1614488"/>
                      </a:cubicBezTo>
                      <a:cubicBezTo>
                        <a:pt x="1736767" y="1595438"/>
                        <a:pt x="1752946" y="1575435"/>
                        <a:pt x="1767220" y="1554480"/>
                      </a:cubicBezTo>
                      <a:cubicBezTo>
                        <a:pt x="1770075" y="1550670"/>
                        <a:pt x="1776737" y="1549718"/>
                        <a:pt x="1780544" y="1552575"/>
                      </a:cubicBezTo>
                      <a:cubicBezTo>
                        <a:pt x="1784350" y="1555432"/>
                        <a:pt x="1785302" y="1562100"/>
                        <a:pt x="1782447" y="1565910"/>
                      </a:cubicBezTo>
                      <a:cubicBezTo>
                        <a:pt x="1767220" y="1586865"/>
                        <a:pt x="1751042" y="1606868"/>
                        <a:pt x="1734864" y="1626870"/>
                      </a:cubicBezTo>
                      <a:cubicBezTo>
                        <a:pt x="1732009" y="1628775"/>
                        <a:pt x="1729154" y="1629728"/>
                        <a:pt x="1727251" y="1629728"/>
                      </a:cubicBezTo>
                      <a:close/>
                      <a:moveTo>
                        <a:pt x="196041" y="1569720"/>
                      </a:moveTo>
                      <a:cubicBezTo>
                        <a:pt x="193186" y="1569720"/>
                        <a:pt x="190331" y="1568768"/>
                        <a:pt x="188427" y="1565910"/>
                      </a:cubicBezTo>
                      <a:cubicBezTo>
                        <a:pt x="173201" y="1544955"/>
                        <a:pt x="158926" y="1523048"/>
                        <a:pt x="145603" y="1502093"/>
                      </a:cubicBezTo>
                      <a:cubicBezTo>
                        <a:pt x="142748" y="1497330"/>
                        <a:pt x="144651" y="1491615"/>
                        <a:pt x="148458" y="1488757"/>
                      </a:cubicBezTo>
                      <a:cubicBezTo>
                        <a:pt x="153216" y="1485900"/>
                        <a:pt x="158926" y="1487805"/>
                        <a:pt x="161781" y="1491615"/>
                      </a:cubicBezTo>
                      <a:cubicBezTo>
                        <a:pt x="175104" y="1513523"/>
                        <a:pt x="189379" y="1534478"/>
                        <a:pt x="203654" y="1554480"/>
                      </a:cubicBezTo>
                      <a:cubicBezTo>
                        <a:pt x="206509" y="1558290"/>
                        <a:pt x="205557" y="1564957"/>
                        <a:pt x="201751" y="1567815"/>
                      </a:cubicBezTo>
                      <a:cubicBezTo>
                        <a:pt x="199847" y="1569720"/>
                        <a:pt x="197944" y="1569720"/>
                        <a:pt x="196041" y="1569720"/>
                      </a:cubicBezTo>
                      <a:close/>
                      <a:moveTo>
                        <a:pt x="1816706" y="1505903"/>
                      </a:moveTo>
                      <a:cubicBezTo>
                        <a:pt x="1814803" y="1505903"/>
                        <a:pt x="1812900" y="1505903"/>
                        <a:pt x="1811948" y="1504950"/>
                      </a:cubicBezTo>
                      <a:cubicBezTo>
                        <a:pt x="1807190" y="1502093"/>
                        <a:pt x="1806238" y="1496378"/>
                        <a:pt x="1809093" y="1491615"/>
                      </a:cubicBezTo>
                      <a:cubicBezTo>
                        <a:pt x="1822416" y="1469707"/>
                        <a:pt x="1834788" y="1447800"/>
                        <a:pt x="1846208" y="1424940"/>
                      </a:cubicBezTo>
                      <a:cubicBezTo>
                        <a:pt x="1849062" y="1420178"/>
                        <a:pt x="1854772" y="1418273"/>
                        <a:pt x="1858579" y="1421130"/>
                      </a:cubicBezTo>
                      <a:cubicBezTo>
                        <a:pt x="1863337" y="1423988"/>
                        <a:pt x="1865241" y="1429703"/>
                        <a:pt x="1862386" y="1433513"/>
                      </a:cubicBezTo>
                      <a:cubicBezTo>
                        <a:pt x="1850966" y="1456373"/>
                        <a:pt x="1837643" y="1479232"/>
                        <a:pt x="1824320" y="1501140"/>
                      </a:cubicBezTo>
                      <a:cubicBezTo>
                        <a:pt x="1823368" y="1503998"/>
                        <a:pt x="1820513" y="1505903"/>
                        <a:pt x="1816706" y="1505903"/>
                      </a:cubicBezTo>
                      <a:close/>
                      <a:moveTo>
                        <a:pt x="116102" y="1439228"/>
                      </a:moveTo>
                      <a:cubicBezTo>
                        <a:pt x="112295" y="1439228"/>
                        <a:pt x="109440" y="1437323"/>
                        <a:pt x="107537" y="1434465"/>
                      </a:cubicBezTo>
                      <a:cubicBezTo>
                        <a:pt x="96117" y="1411605"/>
                        <a:pt x="84697" y="1387793"/>
                        <a:pt x="75181" y="1363980"/>
                      </a:cubicBezTo>
                      <a:cubicBezTo>
                        <a:pt x="73277" y="1359218"/>
                        <a:pt x="75181" y="1353503"/>
                        <a:pt x="79939" y="1351598"/>
                      </a:cubicBezTo>
                      <a:cubicBezTo>
                        <a:pt x="84697" y="1349693"/>
                        <a:pt x="90407" y="1351598"/>
                        <a:pt x="92310" y="1356360"/>
                      </a:cubicBezTo>
                      <a:cubicBezTo>
                        <a:pt x="101827" y="1379220"/>
                        <a:pt x="112295" y="1403032"/>
                        <a:pt x="123715" y="1424940"/>
                      </a:cubicBezTo>
                      <a:cubicBezTo>
                        <a:pt x="126570" y="1429703"/>
                        <a:pt x="124667" y="1435418"/>
                        <a:pt x="119908" y="1437323"/>
                      </a:cubicBezTo>
                      <a:cubicBezTo>
                        <a:pt x="118957" y="1439228"/>
                        <a:pt x="117053" y="1439228"/>
                        <a:pt x="116102" y="1439228"/>
                      </a:cubicBezTo>
                      <a:close/>
                      <a:moveTo>
                        <a:pt x="1886177" y="1368743"/>
                      </a:moveTo>
                      <a:cubicBezTo>
                        <a:pt x="1885225" y="1368743"/>
                        <a:pt x="1883322" y="1368743"/>
                        <a:pt x="1882370" y="1367790"/>
                      </a:cubicBezTo>
                      <a:cubicBezTo>
                        <a:pt x="1877612" y="1365885"/>
                        <a:pt x="1874757" y="1360170"/>
                        <a:pt x="1877612" y="1355407"/>
                      </a:cubicBezTo>
                      <a:cubicBezTo>
                        <a:pt x="1887129" y="1332548"/>
                        <a:pt x="1895694" y="1307782"/>
                        <a:pt x="1904258" y="1283970"/>
                      </a:cubicBezTo>
                      <a:cubicBezTo>
                        <a:pt x="1906162" y="1279207"/>
                        <a:pt x="1910920" y="1276350"/>
                        <a:pt x="1916630" y="1278255"/>
                      </a:cubicBezTo>
                      <a:cubicBezTo>
                        <a:pt x="1921388" y="1280160"/>
                        <a:pt x="1924243" y="1284923"/>
                        <a:pt x="1922340" y="1290638"/>
                      </a:cubicBezTo>
                      <a:cubicBezTo>
                        <a:pt x="1914727" y="1315403"/>
                        <a:pt x="1905210" y="1339215"/>
                        <a:pt x="1895694" y="1363028"/>
                      </a:cubicBezTo>
                      <a:cubicBezTo>
                        <a:pt x="1893790" y="1366838"/>
                        <a:pt x="1889984" y="1368743"/>
                        <a:pt x="1886177" y="1368743"/>
                      </a:cubicBezTo>
                      <a:close/>
                      <a:moveTo>
                        <a:pt x="57099" y="1298257"/>
                      </a:moveTo>
                      <a:cubicBezTo>
                        <a:pt x="53293" y="1298257"/>
                        <a:pt x="49486" y="1295400"/>
                        <a:pt x="47583" y="1291590"/>
                      </a:cubicBezTo>
                      <a:cubicBezTo>
                        <a:pt x="39970" y="1266825"/>
                        <a:pt x="32356" y="1242060"/>
                        <a:pt x="26646" y="1217295"/>
                      </a:cubicBezTo>
                      <a:cubicBezTo>
                        <a:pt x="25695" y="1212532"/>
                        <a:pt x="28550" y="1206818"/>
                        <a:pt x="33308" y="1205865"/>
                      </a:cubicBezTo>
                      <a:cubicBezTo>
                        <a:pt x="38066" y="1204913"/>
                        <a:pt x="43776" y="1207770"/>
                        <a:pt x="44728" y="1212532"/>
                      </a:cubicBezTo>
                      <a:cubicBezTo>
                        <a:pt x="50438" y="1237298"/>
                        <a:pt x="57099" y="1262063"/>
                        <a:pt x="65664" y="1285875"/>
                      </a:cubicBezTo>
                      <a:cubicBezTo>
                        <a:pt x="67567" y="1290638"/>
                        <a:pt x="64712" y="1296353"/>
                        <a:pt x="59954" y="1298257"/>
                      </a:cubicBezTo>
                      <a:cubicBezTo>
                        <a:pt x="59003" y="1298257"/>
                        <a:pt x="58051" y="1298257"/>
                        <a:pt x="57099" y="1298257"/>
                      </a:cubicBezTo>
                      <a:close/>
                      <a:moveTo>
                        <a:pt x="1933760" y="1223010"/>
                      </a:moveTo>
                      <a:cubicBezTo>
                        <a:pt x="1932808" y="1223010"/>
                        <a:pt x="1931856" y="1223010"/>
                        <a:pt x="1931856" y="1223010"/>
                      </a:cubicBezTo>
                      <a:cubicBezTo>
                        <a:pt x="1927098" y="1222057"/>
                        <a:pt x="1923292" y="1216343"/>
                        <a:pt x="1925195" y="1211580"/>
                      </a:cubicBezTo>
                      <a:cubicBezTo>
                        <a:pt x="1930905" y="1186815"/>
                        <a:pt x="1935663" y="1162050"/>
                        <a:pt x="1939469" y="1137285"/>
                      </a:cubicBezTo>
                      <a:cubicBezTo>
                        <a:pt x="1940421" y="1132523"/>
                        <a:pt x="1945179" y="1128713"/>
                        <a:pt x="1949938" y="1129665"/>
                      </a:cubicBezTo>
                      <a:cubicBezTo>
                        <a:pt x="1954696" y="1130618"/>
                        <a:pt x="1958503" y="1135380"/>
                        <a:pt x="1957551" y="1140143"/>
                      </a:cubicBezTo>
                      <a:cubicBezTo>
                        <a:pt x="1953744" y="1165860"/>
                        <a:pt x="1948035" y="1191578"/>
                        <a:pt x="1942325" y="1216343"/>
                      </a:cubicBezTo>
                      <a:cubicBezTo>
                        <a:pt x="1942325" y="1220153"/>
                        <a:pt x="1938518" y="1223010"/>
                        <a:pt x="1933760" y="1223010"/>
                      </a:cubicBezTo>
                      <a:close/>
                      <a:moveTo>
                        <a:pt x="20936" y="1149668"/>
                      </a:moveTo>
                      <a:cubicBezTo>
                        <a:pt x="16178" y="1149668"/>
                        <a:pt x="12371" y="1145857"/>
                        <a:pt x="11420" y="1142048"/>
                      </a:cubicBezTo>
                      <a:cubicBezTo>
                        <a:pt x="7613" y="1116330"/>
                        <a:pt x="4758" y="1090613"/>
                        <a:pt x="1903" y="1064895"/>
                      </a:cubicBezTo>
                      <a:cubicBezTo>
                        <a:pt x="1903" y="1059180"/>
                        <a:pt x="5710" y="1055370"/>
                        <a:pt x="10468" y="1054418"/>
                      </a:cubicBezTo>
                      <a:cubicBezTo>
                        <a:pt x="15227" y="1054418"/>
                        <a:pt x="19985" y="1058228"/>
                        <a:pt x="20936" y="1062990"/>
                      </a:cubicBezTo>
                      <a:cubicBezTo>
                        <a:pt x="22840" y="1087755"/>
                        <a:pt x="25695" y="1113473"/>
                        <a:pt x="29501" y="1138238"/>
                      </a:cubicBezTo>
                      <a:cubicBezTo>
                        <a:pt x="30453" y="1143000"/>
                        <a:pt x="26646" y="1148715"/>
                        <a:pt x="21888" y="1148715"/>
                      </a:cubicBezTo>
                      <a:cubicBezTo>
                        <a:pt x="22840" y="1149668"/>
                        <a:pt x="21888" y="1149668"/>
                        <a:pt x="20936" y="1149668"/>
                      </a:cubicBezTo>
                      <a:close/>
                      <a:moveTo>
                        <a:pt x="1957551" y="1071563"/>
                      </a:moveTo>
                      <a:cubicBezTo>
                        <a:pt x="1957551" y="1071563"/>
                        <a:pt x="1957551" y="1071563"/>
                        <a:pt x="1957551" y="1071563"/>
                      </a:cubicBezTo>
                      <a:cubicBezTo>
                        <a:pt x="1951841" y="1071563"/>
                        <a:pt x="1948035" y="1066800"/>
                        <a:pt x="1948035" y="1061085"/>
                      </a:cubicBezTo>
                      <a:cubicBezTo>
                        <a:pt x="1949938" y="1036320"/>
                        <a:pt x="1950889" y="1010603"/>
                        <a:pt x="1950889" y="984885"/>
                      </a:cubicBezTo>
                      <a:lnTo>
                        <a:pt x="1950889" y="982028"/>
                      </a:lnTo>
                      <a:cubicBezTo>
                        <a:pt x="1950889" y="976313"/>
                        <a:pt x="1954696" y="972503"/>
                        <a:pt x="1960406" y="972503"/>
                      </a:cubicBezTo>
                      <a:cubicBezTo>
                        <a:pt x="1966116" y="972503"/>
                        <a:pt x="1969922" y="976313"/>
                        <a:pt x="1969922" y="982028"/>
                      </a:cubicBezTo>
                      <a:lnTo>
                        <a:pt x="1969922" y="984885"/>
                      </a:lnTo>
                      <a:cubicBezTo>
                        <a:pt x="1969922" y="1010603"/>
                        <a:pt x="1968971" y="1036320"/>
                        <a:pt x="1967068" y="1062038"/>
                      </a:cubicBezTo>
                      <a:cubicBezTo>
                        <a:pt x="1967068" y="1067753"/>
                        <a:pt x="1962309" y="1071563"/>
                        <a:pt x="1957551" y="1071563"/>
                      </a:cubicBezTo>
                      <a:close/>
                      <a:moveTo>
                        <a:pt x="9517" y="996315"/>
                      </a:moveTo>
                      <a:cubicBezTo>
                        <a:pt x="3807" y="996315"/>
                        <a:pt x="0" y="992505"/>
                        <a:pt x="0" y="986790"/>
                      </a:cubicBezTo>
                      <a:lnTo>
                        <a:pt x="0" y="985838"/>
                      </a:lnTo>
                      <a:cubicBezTo>
                        <a:pt x="0" y="960120"/>
                        <a:pt x="952" y="934403"/>
                        <a:pt x="2855" y="909638"/>
                      </a:cubicBezTo>
                      <a:cubicBezTo>
                        <a:pt x="2855" y="903922"/>
                        <a:pt x="7613" y="900113"/>
                        <a:pt x="13323" y="901065"/>
                      </a:cubicBezTo>
                      <a:cubicBezTo>
                        <a:pt x="19033" y="901065"/>
                        <a:pt x="22840" y="905828"/>
                        <a:pt x="21888" y="911543"/>
                      </a:cubicBezTo>
                      <a:cubicBezTo>
                        <a:pt x="19985" y="936308"/>
                        <a:pt x="19033" y="961072"/>
                        <a:pt x="19033" y="985838"/>
                      </a:cubicBezTo>
                      <a:lnTo>
                        <a:pt x="19033" y="986790"/>
                      </a:lnTo>
                      <a:cubicBezTo>
                        <a:pt x="19033" y="992505"/>
                        <a:pt x="14275" y="996315"/>
                        <a:pt x="9517" y="996315"/>
                      </a:cubicBezTo>
                      <a:close/>
                      <a:moveTo>
                        <a:pt x="1957551" y="916305"/>
                      </a:moveTo>
                      <a:cubicBezTo>
                        <a:pt x="1952793" y="916305"/>
                        <a:pt x="1948035" y="912495"/>
                        <a:pt x="1948035" y="907733"/>
                      </a:cubicBezTo>
                      <a:cubicBezTo>
                        <a:pt x="1946131" y="882968"/>
                        <a:pt x="1943276" y="857250"/>
                        <a:pt x="1939469" y="832485"/>
                      </a:cubicBezTo>
                      <a:cubicBezTo>
                        <a:pt x="1938518" y="827722"/>
                        <a:pt x="1942325" y="822008"/>
                        <a:pt x="1947083" y="822008"/>
                      </a:cubicBezTo>
                      <a:cubicBezTo>
                        <a:pt x="1951841" y="821055"/>
                        <a:pt x="1957551" y="824865"/>
                        <a:pt x="1957551" y="829628"/>
                      </a:cubicBezTo>
                      <a:cubicBezTo>
                        <a:pt x="1961358" y="855345"/>
                        <a:pt x="1965164" y="881063"/>
                        <a:pt x="1967068" y="906780"/>
                      </a:cubicBezTo>
                      <a:cubicBezTo>
                        <a:pt x="1967068" y="911543"/>
                        <a:pt x="1963261" y="916305"/>
                        <a:pt x="1957551" y="916305"/>
                      </a:cubicBezTo>
                      <a:cubicBezTo>
                        <a:pt x="1957551" y="916305"/>
                        <a:pt x="1957551" y="916305"/>
                        <a:pt x="1957551" y="916305"/>
                      </a:cubicBezTo>
                      <a:close/>
                      <a:moveTo>
                        <a:pt x="20936" y="843915"/>
                      </a:moveTo>
                      <a:cubicBezTo>
                        <a:pt x="19985" y="843915"/>
                        <a:pt x="19985" y="843915"/>
                        <a:pt x="19033" y="843915"/>
                      </a:cubicBezTo>
                      <a:cubicBezTo>
                        <a:pt x="14275" y="842963"/>
                        <a:pt x="10468" y="838200"/>
                        <a:pt x="11420" y="833438"/>
                      </a:cubicBezTo>
                      <a:cubicBezTo>
                        <a:pt x="15227" y="807720"/>
                        <a:pt x="19985" y="782955"/>
                        <a:pt x="26646" y="757238"/>
                      </a:cubicBezTo>
                      <a:cubicBezTo>
                        <a:pt x="27598" y="752475"/>
                        <a:pt x="33308" y="748665"/>
                        <a:pt x="38066" y="750570"/>
                      </a:cubicBezTo>
                      <a:cubicBezTo>
                        <a:pt x="42824" y="751522"/>
                        <a:pt x="46631" y="757238"/>
                        <a:pt x="44728" y="762000"/>
                      </a:cubicBezTo>
                      <a:cubicBezTo>
                        <a:pt x="39018" y="786765"/>
                        <a:pt x="34260" y="811530"/>
                        <a:pt x="30453" y="836295"/>
                      </a:cubicBezTo>
                      <a:cubicBezTo>
                        <a:pt x="29501" y="840105"/>
                        <a:pt x="25695" y="843915"/>
                        <a:pt x="20936" y="843915"/>
                      </a:cubicBezTo>
                      <a:close/>
                      <a:moveTo>
                        <a:pt x="1933760" y="764858"/>
                      </a:moveTo>
                      <a:cubicBezTo>
                        <a:pt x="1929001" y="764858"/>
                        <a:pt x="1925195" y="762000"/>
                        <a:pt x="1924243" y="757238"/>
                      </a:cubicBezTo>
                      <a:cubicBezTo>
                        <a:pt x="1918533" y="732472"/>
                        <a:pt x="1910920" y="707708"/>
                        <a:pt x="1903307" y="683895"/>
                      </a:cubicBezTo>
                      <a:cubicBezTo>
                        <a:pt x="1901403" y="679133"/>
                        <a:pt x="1904258" y="673418"/>
                        <a:pt x="1909017" y="671513"/>
                      </a:cubicBezTo>
                      <a:cubicBezTo>
                        <a:pt x="1913775" y="669608"/>
                        <a:pt x="1919485" y="672465"/>
                        <a:pt x="1921388" y="677228"/>
                      </a:cubicBezTo>
                      <a:cubicBezTo>
                        <a:pt x="1929001" y="701993"/>
                        <a:pt x="1936615" y="726758"/>
                        <a:pt x="1942325" y="751522"/>
                      </a:cubicBezTo>
                      <a:cubicBezTo>
                        <a:pt x="1943276" y="756285"/>
                        <a:pt x="1940421" y="762000"/>
                        <a:pt x="1935663" y="762953"/>
                      </a:cubicBezTo>
                      <a:cubicBezTo>
                        <a:pt x="1934711" y="764858"/>
                        <a:pt x="1933760" y="764858"/>
                        <a:pt x="1933760" y="764858"/>
                      </a:cubicBezTo>
                      <a:close/>
                      <a:moveTo>
                        <a:pt x="56147" y="694372"/>
                      </a:moveTo>
                      <a:cubicBezTo>
                        <a:pt x="55196" y="694372"/>
                        <a:pt x="54244" y="694372"/>
                        <a:pt x="53293" y="694372"/>
                      </a:cubicBezTo>
                      <a:cubicBezTo>
                        <a:pt x="48534" y="692468"/>
                        <a:pt x="45679" y="687705"/>
                        <a:pt x="47583" y="681990"/>
                      </a:cubicBezTo>
                      <a:cubicBezTo>
                        <a:pt x="55196" y="657225"/>
                        <a:pt x="64712" y="633413"/>
                        <a:pt x="74229" y="609600"/>
                      </a:cubicBezTo>
                      <a:cubicBezTo>
                        <a:pt x="76132" y="604838"/>
                        <a:pt x="81842" y="601980"/>
                        <a:pt x="86601" y="604838"/>
                      </a:cubicBezTo>
                      <a:cubicBezTo>
                        <a:pt x="91359" y="606743"/>
                        <a:pt x="94214" y="612458"/>
                        <a:pt x="91359" y="617220"/>
                      </a:cubicBezTo>
                      <a:cubicBezTo>
                        <a:pt x="81842" y="640080"/>
                        <a:pt x="73277" y="664845"/>
                        <a:pt x="64712" y="688658"/>
                      </a:cubicBezTo>
                      <a:cubicBezTo>
                        <a:pt x="63761" y="692468"/>
                        <a:pt x="60906" y="694372"/>
                        <a:pt x="56147" y="694372"/>
                      </a:cubicBezTo>
                      <a:close/>
                      <a:moveTo>
                        <a:pt x="1886177" y="620078"/>
                      </a:moveTo>
                      <a:cubicBezTo>
                        <a:pt x="1882370" y="620078"/>
                        <a:pt x="1878564" y="618172"/>
                        <a:pt x="1877612" y="614363"/>
                      </a:cubicBezTo>
                      <a:cubicBezTo>
                        <a:pt x="1868095" y="591503"/>
                        <a:pt x="1857627" y="567690"/>
                        <a:pt x="1845256" y="545783"/>
                      </a:cubicBezTo>
                      <a:cubicBezTo>
                        <a:pt x="1842401" y="541020"/>
                        <a:pt x="1844304" y="535305"/>
                        <a:pt x="1849062" y="533400"/>
                      </a:cubicBezTo>
                      <a:cubicBezTo>
                        <a:pt x="1853821" y="530543"/>
                        <a:pt x="1859531" y="532447"/>
                        <a:pt x="1861434" y="537210"/>
                      </a:cubicBezTo>
                      <a:cubicBezTo>
                        <a:pt x="1872854" y="560070"/>
                        <a:pt x="1884274" y="583883"/>
                        <a:pt x="1893790" y="607695"/>
                      </a:cubicBezTo>
                      <a:cubicBezTo>
                        <a:pt x="1895694" y="612458"/>
                        <a:pt x="1893790" y="618172"/>
                        <a:pt x="1889032" y="620078"/>
                      </a:cubicBezTo>
                      <a:cubicBezTo>
                        <a:pt x="1888080" y="619125"/>
                        <a:pt x="1887129" y="620078"/>
                        <a:pt x="1886177" y="620078"/>
                      </a:cubicBezTo>
                      <a:close/>
                      <a:moveTo>
                        <a:pt x="115150" y="553403"/>
                      </a:moveTo>
                      <a:cubicBezTo>
                        <a:pt x="113247" y="553403"/>
                        <a:pt x="112295" y="553403"/>
                        <a:pt x="110392" y="552450"/>
                      </a:cubicBezTo>
                      <a:cubicBezTo>
                        <a:pt x="105634" y="549593"/>
                        <a:pt x="103730" y="543878"/>
                        <a:pt x="106585" y="540068"/>
                      </a:cubicBezTo>
                      <a:cubicBezTo>
                        <a:pt x="118005" y="517208"/>
                        <a:pt x="131328" y="494347"/>
                        <a:pt x="144651" y="472440"/>
                      </a:cubicBezTo>
                      <a:cubicBezTo>
                        <a:pt x="147506" y="467678"/>
                        <a:pt x="153216" y="466725"/>
                        <a:pt x="157975" y="469583"/>
                      </a:cubicBezTo>
                      <a:cubicBezTo>
                        <a:pt x="162733" y="472440"/>
                        <a:pt x="163684" y="478155"/>
                        <a:pt x="160829" y="482917"/>
                      </a:cubicBezTo>
                      <a:cubicBezTo>
                        <a:pt x="147506" y="504825"/>
                        <a:pt x="135135" y="526733"/>
                        <a:pt x="123715" y="549593"/>
                      </a:cubicBezTo>
                      <a:cubicBezTo>
                        <a:pt x="121812" y="551497"/>
                        <a:pt x="118005" y="553403"/>
                        <a:pt x="115150" y="553403"/>
                      </a:cubicBezTo>
                      <a:close/>
                      <a:moveTo>
                        <a:pt x="1815755" y="482917"/>
                      </a:moveTo>
                      <a:cubicBezTo>
                        <a:pt x="1812900" y="482917"/>
                        <a:pt x="1809093" y="481013"/>
                        <a:pt x="1807190" y="478155"/>
                      </a:cubicBezTo>
                      <a:cubicBezTo>
                        <a:pt x="1793867" y="457200"/>
                        <a:pt x="1779592" y="435292"/>
                        <a:pt x="1765317" y="415290"/>
                      </a:cubicBezTo>
                      <a:cubicBezTo>
                        <a:pt x="1762462" y="411480"/>
                        <a:pt x="1763414" y="404813"/>
                        <a:pt x="1767220" y="401955"/>
                      </a:cubicBezTo>
                      <a:cubicBezTo>
                        <a:pt x="1771027" y="399097"/>
                        <a:pt x="1777688" y="400050"/>
                        <a:pt x="1780544" y="403860"/>
                      </a:cubicBezTo>
                      <a:cubicBezTo>
                        <a:pt x="1795770" y="424815"/>
                        <a:pt x="1810045" y="445770"/>
                        <a:pt x="1823368" y="467678"/>
                      </a:cubicBezTo>
                      <a:cubicBezTo>
                        <a:pt x="1826223" y="472440"/>
                        <a:pt x="1824320" y="478155"/>
                        <a:pt x="1820513" y="481013"/>
                      </a:cubicBezTo>
                      <a:cubicBezTo>
                        <a:pt x="1819561" y="482917"/>
                        <a:pt x="1817658" y="482917"/>
                        <a:pt x="1815755" y="482917"/>
                      </a:cubicBezTo>
                      <a:close/>
                      <a:moveTo>
                        <a:pt x="195089" y="421958"/>
                      </a:moveTo>
                      <a:cubicBezTo>
                        <a:pt x="193186" y="421958"/>
                        <a:pt x="191282" y="421005"/>
                        <a:pt x="189379" y="420053"/>
                      </a:cubicBezTo>
                      <a:cubicBezTo>
                        <a:pt x="185572" y="417195"/>
                        <a:pt x="184621" y="411480"/>
                        <a:pt x="187476" y="406717"/>
                      </a:cubicBezTo>
                      <a:cubicBezTo>
                        <a:pt x="202702" y="385763"/>
                        <a:pt x="218880" y="365760"/>
                        <a:pt x="235058" y="345758"/>
                      </a:cubicBezTo>
                      <a:cubicBezTo>
                        <a:pt x="238865" y="341947"/>
                        <a:pt x="244575" y="340995"/>
                        <a:pt x="248382" y="344805"/>
                      </a:cubicBezTo>
                      <a:cubicBezTo>
                        <a:pt x="252188" y="348615"/>
                        <a:pt x="253140" y="354330"/>
                        <a:pt x="249333" y="358140"/>
                      </a:cubicBezTo>
                      <a:cubicBezTo>
                        <a:pt x="233155" y="377190"/>
                        <a:pt x="216977" y="397192"/>
                        <a:pt x="202702" y="418147"/>
                      </a:cubicBezTo>
                      <a:cubicBezTo>
                        <a:pt x="200799" y="421005"/>
                        <a:pt x="197944" y="421958"/>
                        <a:pt x="195089" y="421958"/>
                      </a:cubicBezTo>
                      <a:close/>
                      <a:moveTo>
                        <a:pt x="1725347" y="360045"/>
                      </a:moveTo>
                      <a:cubicBezTo>
                        <a:pt x="1722493" y="360045"/>
                        <a:pt x="1719638" y="359092"/>
                        <a:pt x="1717734" y="357188"/>
                      </a:cubicBezTo>
                      <a:cubicBezTo>
                        <a:pt x="1701556" y="338138"/>
                        <a:pt x="1684426" y="319088"/>
                        <a:pt x="1666345" y="301942"/>
                      </a:cubicBezTo>
                      <a:cubicBezTo>
                        <a:pt x="1662539" y="298133"/>
                        <a:pt x="1662539" y="292417"/>
                        <a:pt x="1666345" y="288608"/>
                      </a:cubicBezTo>
                      <a:cubicBezTo>
                        <a:pt x="1670152" y="284797"/>
                        <a:pt x="1675862" y="284797"/>
                        <a:pt x="1679668" y="288608"/>
                      </a:cubicBezTo>
                      <a:cubicBezTo>
                        <a:pt x="1697750" y="306705"/>
                        <a:pt x="1715831" y="325755"/>
                        <a:pt x="1732009" y="345758"/>
                      </a:cubicBezTo>
                      <a:cubicBezTo>
                        <a:pt x="1735816" y="349567"/>
                        <a:pt x="1734864" y="356235"/>
                        <a:pt x="1731057" y="359092"/>
                      </a:cubicBezTo>
                      <a:cubicBezTo>
                        <a:pt x="1730106" y="359092"/>
                        <a:pt x="1728203" y="360045"/>
                        <a:pt x="1725347" y="360045"/>
                      </a:cubicBezTo>
                      <a:close/>
                      <a:moveTo>
                        <a:pt x="294061" y="305753"/>
                      </a:moveTo>
                      <a:cubicBezTo>
                        <a:pt x="291206" y="305753"/>
                        <a:pt x="289303" y="304800"/>
                        <a:pt x="287399" y="302895"/>
                      </a:cubicBezTo>
                      <a:cubicBezTo>
                        <a:pt x="283593" y="299085"/>
                        <a:pt x="283593" y="293370"/>
                        <a:pt x="287399" y="289560"/>
                      </a:cubicBezTo>
                      <a:cubicBezTo>
                        <a:pt x="305481" y="271463"/>
                        <a:pt x="324514" y="253365"/>
                        <a:pt x="344499" y="237172"/>
                      </a:cubicBezTo>
                      <a:cubicBezTo>
                        <a:pt x="348305" y="233363"/>
                        <a:pt x="354967" y="234315"/>
                        <a:pt x="357822" y="238125"/>
                      </a:cubicBezTo>
                      <a:cubicBezTo>
                        <a:pt x="361628" y="241935"/>
                        <a:pt x="360677" y="248603"/>
                        <a:pt x="356870" y="251460"/>
                      </a:cubicBezTo>
                      <a:cubicBezTo>
                        <a:pt x="337837" y="267653"/>
                        <a:pt x="318804" y="284797"/>
                        <a:pt x="301674" y="302895"/>
                      </a:cubicBezTo>
                      <a:cubicBezTo>
                        <a:pt x="298819" y="304800"/>
                        <a:pt x="296916" y="305753"/>
                        <a:pt x="294061" y="305753"/>
                      </a:cubicBezTo>
                      <a:close/>
                      <a:moveTo>
                        <a:pt x="1616859" y="251460"/>
                      </a:moveTo>
                      <a:cubicBezTo>
                        <a:pt x="1614956" y="251460"/>
                        <a:pt x="1612101" y="250508"/>
                        <a:pt x="1611149" y="249555"/>
                      </a:cubicBezTo>
                      <a:cubicBezTo>
                        <a:pt x="1592116" y="233363"/>
                        <a:pt x="1572131" y="217170"/>
                        <a:pt x="1551195" y="202883"/>
                      </a:cubicBezTo>
                      <a:cubicBezTo>
                        <a:pt x="1547388" y="200025"/>
                        <a:pt x="1546437" y="194310"/>
                        <a:pt x="1549292" y="189547"/>
                      </a:cubicBezTo>
                      <a:cubicBezTo>
                        <a:pt x="1552147" y="185738"/>
                        <a:pt x="1557857" y="184785"/>
                        <a:pt x="1562615" y="187642"/>
                      </a:cubicBezTo>
                      <a:cubicBezTo>
                        <a:pt x="1583551" y="202883"/>
                        <a:pt x="1603536" y="219075"/>
                        <a:pt x="1623521" y="235267"/>
                      </a:cubicBezTo>
                      <a:cubicBezTo>
                        <a:pt x="1627327" y="239078"/>
                        <a:pt x="1628279" y="244792"/>
                        <a:pt x="1624472" y="248603"/>
                      </a:cubicBezTo>
                      <a:cubicBezTo>
                        <a:pt x="1622569" y="250508"/>
                        <a:pt x="1619714" y="251460"/>
                        <a:pt x="1616859" y="251460"/>
                      </a:cubicBezTo>
                      <a:close/>
                      <a:moveTo>
                        <a:pt x="410163" y="205740"/>
                      </a:moveTo>
                      <a:cubicBezTo>
                        <a:pt x="407308" y="205740"/>
                        <a:pt x="404453" y="204788"/>
                        <a:pt x="402549" y="201930"/>
                      </a:cubicBezTo>
                      <a:cubicBezTo>
                        <a:pt x="399694" y="198120"/>
                        <a:pt x="400646" y="191453"/>
                        <a:pt x="404453" y="188595"/>
                      </a:cubicBezTo>
                      <a:cubicBezTo>
                        <a:pt x="425389" y="173355"/>
                        <a:pt x="446325" y="159067"/>
                        <a:pt x="468214" y="145733"/>
                      </a:cubicBezTo>
                      <a:cubicBezTo>
                        <a:pt x="472972" y="142875"/>
                        <a:pt x="478682" y="144780"/>
                        <a:pt x="481537" y="148590"/>
                      </a:cubicBezTo>
                      <a:cubicBezTo>
                        <a:pt x="484392" y="152400"/>
                        <a:pt x="482488" y="159067"/>
                        <a:pt x="478682" y="161925"/>
                      </a:cubicBezTo>
                      <a:cubicBezTo>
                        <a:pt x="456794" y="175260"/>
                        <a:pt x="435857" y="189547"/>
                        <a:pt x="415873" y="203835"/>
                      </a:cubicBezTo>
                      <a:cubicBezTo>
                        <a:pt x="413969" y="205740"/>
                        <a:pt x="412066" y="205740"/>
                        <a:pt x="410163" y="205740"/>
                      </a:cubicBezTo>
                      <a:close/>
                      <a:moveTo>
                        <a:pt x="1493144" y="161925"/>
                      </a:moveTo>
                      <a:cubicBezTo>
                        <a:pt x="1491241" y="161925"/>
                        <a:pt x="1489338" y="161925"/>
                        <a:pt x="1488386" y="160972"/>
                      </a:cubicBezTo>
                      <a:cubicBezTo>
                        <a:pt x="1466498" y="147638"/>
                        <a:pt x="1444610" y="135255"/>
                        <a:pt x="1421770" y="123825"/>
                      </a:cubicBezTo>
                      <a:cubicBezTo>
                        <a:pt x="1417012" y="120967"/>
                        <a:pt x="1415109" y="115253"/>
                        <a:pt x="1417964" y="111442"/>
                      </a:cubicBezTo>
                      <a:cubicBezTo>
                        <a:pt x="1420818" y="107633"/>
                        <a:pt x="1426528" y="104775"/>
                        <a:pt x="1430335" y="107633"/>
                      </a:cubicBezTo>
                      <a:cubicBezTo>
                        <a:pt x="1453175" y="119063"/>
                        <a:pt x="1476014" y="132397"/>
                        <a:pt x="1497902" y="145733"/>
                      </a:cubicBezTo>
                      <a:cubicBezTo>
                        <a:pt x="1502661" y="148590"/>
                        <a:pt x="1503612" y="154305"/>
                        <a:pt x="1500757" y="159067"/>
                      </a:cubicBezTo>
                      <a:cubicBezTo>
                        <a:pt x="1499806" y="160020"/>
                        <a:pt x="1495999" y="161925"/>
                        <a:pt x="1493144" y="161925"/>
                      </a:cubicBezTo>
                      <a:close/>
                      <a:moveTo>
                        <a:pt x="540539" y="125730"/>
                      </a:moveTo>
                      <a:cubicBezTo>
                        <a:pt x="536732" y="125730"/>
                        <a:pt x="533878" y="123825"/>
                        <a:pt x="531974" y="120967"/>
                      </a:cubicBezTo>
                      <a:cubicBezTo>
                        <a:pt x="529119" y="116205"/>
                        <a:pt x="531022" y="110490"/>
                        <a:pt x="535781" y="108585"/>
                      </a:cubicBezTo>
                      <a:cubicBezTo>
                        <a:pt x="558621" y="97155"/>
                        <a:pt x="582412" y="85725"/>
                        <a:pt x="606203" y="76200"/>
                      </a:cubicBezTo>
                      <a:cubicBezTo>
                        <a:pt x="610962" y="74295"/>
                        <a:pt x="616671" y="76200"/>
                        <a:pt x="618575" y="80963"/>
                      </a:cubicBezTo>
                      <a:cubicBezTo>
                        <a:pt x="620478" y="85725"/>
                        <a:pt x="618575" y="91440"/>
                        <a:pt x="613816" y="93345"/>
                      </a:cubicBezTo>
                      <a:cubicBezTo>
                        <a:pt x="590977" y="102870"/>
                        <a:pt x="567185" y="113347"/>
                        <a:pt x="545297" y="124778"/>
                      </a:cubicBezTo>
                      <a:cubicBezTo>
                        <a:pt x="543394" y="125730"/>
                        <a:pt x="542442" y="125730"/>
                        <a:pt x="540539" y="125730"/>
                      </a:cubicBezTo>
                      <a:close/>
                      <a:moveTo>
                        <a:pt x="1357058" y="92392"/>
                      </a:moveTo>
                      <a:cubicBezTo>
                        <a:pt x="1356106" y="92392"/>
                        <a:pt x="1354203" y="92392"/>
                        <a:pt x="1353251" y="91440"/>
                      </a:cubicBezTo>
                      <a:cubicBezTo>
                        <a:pt x="1330411" y="81915"/>
                        <a:pt x="1305669" y="73342"/>
                        <a:pt x="1281877" y="65722"/>
                      </a:cubicBezTo>
                      <a:cubicBezTo>
                        <a:pt x="1277119" y="63817"/>
                        <a:pt x="1274264" y="59055"/>
                        <a:pt x="1276167" y="53340"/>
                      </a:cubicBezTo>
                      <a:cubicBezTo>
                        <a:pt x="1278070" y="48578"/>
                        <a:pt x="1282829" y="45720"/>
                        <a:pt x="1288539" y="47625"/>
                      </a:cubicBezTo>
                      <a:cubicBezTo>
                        <a:pt x="1313282" y="55245"/>
                        <a:pt x="1337073" y="64770"/>
                        <a:pt x="1360864" y="74295"/>
                      </a:cubicBezTo>
                      <a:cubicBezTo>
                        <a:pt x="1365623" y="76200"/>
                        <a:pt x="1368477" y="81915"/>
                        <a:pt x="1365623" y="86678"/>
                      </a:cubicBezTo>
                      <a:cubicBezTo>
                        <a:pt x="1363719" y="89535"/>
                        <a:pt x="1359913" y="92392"/>
                        <a:pt x="1357058" y="92392"/>
                      </a:cubicBezTo>
                      <a:close/>
                      <a:moveTo>
                        <a:pt x="681384" y="66675"/>
                      </a:moveTo>
                      <a:cubicBezTo>
                        <a:pt x="677577" y="66675"/>
                        <a:pt x="673770" y="63817"/>
                        <a:pt x="671867" y="60008"/>
                      </a:cubicBezTo>
                      <a:cubicBezTo>
                        <a:pt x="669964" y="55245"/>
                        <a:pt x="672819" y="49530"/>
                        <a:pt x="677577" y="47625"/>
                      </a:cubicBezTo>
                      <a:cubicBezTo>
                        <a:pt x="702320" y="40005"/>
                        <a:pt x="727063" y="32385"/>
                        <a:pt x="751806" y="26670"/>
                      </a:cubicBezTo>
                      <a:cubicBezTo>
                        <a:pt x="756564" y="25717"/>
                        <a:pt x="762274" y="28575"/>
                        <a:pt x="763226" y="33338"/>
                      </a:cubicBezTo>
                      <a:cubicBezTo>
                        <a:pt x="764178" y="38100"/>
                        <a:pt x="761323" y="43815"/>
                        <a:pt x="756564" y="44767"/>
                      </a:cubicBezTo>
                      <a:cubicBezTo>
                        <a:pt x="731821" y="50483"/>
                        <a:pt x="707078" y="58103"/>
                        <a:pt x="683287" y="65722"/>
                      </a:cubicBezTo>
                      <a:cubicBezTo>
                        <a:pt x="684239" y="66675"/>
                        <a:pt x="682336" y="66675"/>
                        <a:pt x="681384" y="66675"/>
                      </a:cubicBezTo>
                      <a:close/>
                      <a:moveTo>
                        <a:pt x="1210503" y="44767"/>
                      </a:moveTo>
                      <a:cubicBezTo>
                        <a:pt x="1209552" y="44767"/>
                        <a:pt x="1208600" y="44767"/>
                        <a:pt x="1208600" y="44767"/>
                      </a:cubicBezTo>
                      <a:cubicBezTo>
                        <a:pt x="1183857" y="39053"/>
                        <a:pt x="1159114" y="34290"/>
                        <a:pt x="1134371" y="30480"/>
                      </a:cubicBezTo>
                      <a:cubicBezTo>
                        <a:pt x="1129613" y="29528"/>
                        <a:pt x="1125806" y="24765"/>
                        <a:pt x="1126758" y="20003"/>
                      </a:cubicBezTo>
                      <a:cubicBezTo>
                        <a:pt x="1127709" y="15240"/>
                        <a:pt x="1132468" y="11430"/>
                        <a:pt x="1137226" y="12383"/>
                      </a:cubicBezTo>
                      <a:cubicBezTo>
                        <a:pt x="1162921" y="16192"/>
                        <a:pt x="1187663" y="20955"/>
                        <a:pt x="1213358" y="27622"/>
                      </a:cubicBezTo>
                      <a:cubicBezTo>
                        <a:pt x="1218116" y="28575"/>
                        <a:pt x="1221923" y="34290"/>
                        <a:pt x="1220020" y="39053"/>
                      </a:cubicBezTo>
                      <a:cubicBezTo>
                        <a:pt x="1219068" y="41910"/>
                        <a:pt x="1215261" y="44767"/>
                        <a:pt x="1210503" y="44767"/>
                      </a:cubicBezTo>
                      <a:close/>
                      <a:moveTo>
                        <a:pt x="830793" y="31433"/>
                      </a:moveTo>
                      <a:cubicBezTo>
                        <a:pt x="826035" y="31433"/>
                        <a:pt x="822228" y="27622"/>
                        <a:pt x="821277" y="23813"/>
                      </a:cubicBezTo>
                      <a:cubicBezTo>
                        <a:pt x="820325" y="19050"/>
                        <a:pt x="824132" y="13335"/>
                        <a:pt x="828890" y="13335"/>
                      </a:cubicBezTo>
                      <a:cubicBezTo>
                        <a:pt x="854585" y="9525"/>
                        <a:pt x="880279" y="6667"/>
                        <a:pt x="905974" y="3810"/>
                      </a:cubicBezTo>
                      <a:cubicBezTo>
                        <a:pt x="911684" y="3810"/>
                        <a:pt x="915491" y="7620"/>
                        <a:pt x="916442" y="12383"/>
                      </a:cubicBezTo>
                      <a:cubicBezTo>
                        <a:pt x="916442" y="18097"/>
                        <a:pt x="912636" y="21908"/>
                        <a:pt x="907877" y="22860"/>
                      </a:cubicBezTo>
                      <a:cubicBezTo>
                        <a:pt x="883134" y="24765"/>
                        <a:pt x="857440" y="27622"/>
                        <a:pt x="832697" y="31433"/>
                      </a:cubicBezTo>
                      <a:cubicBezTo>
                        <a:pt x="831745" y="31433"/>
                        <a:pt x="830793" y="31433"/>
                        <a:pt x="830793" y="31433"/>
                      </a:cubicBezTo>
                      <a:close/>
                      <a:moveTo>
                        <a:pt x="1060142" y="21908"/>
                      </a:moveTo>
                      <a:cubicBezTo>
                        <a:pt x="1059190" y="21908"/>
                        <a:pt x="1059190" y="21908"/>
                        <a:pt x="1060142" y="21908"/>
                      </a:cubicBezTo>
                      <a:cubicBezTo>
                        <a:pt x="1035399" y="20003"/>
                        <a:pt x="1009704" y="19050"/>
                        <a:pt x="984961" y="19050"/>
                      </a:cubicBezTo>
                      <a:lnTo>
                        <a:pt x="983058" y="19050"/>
                      </a:lnTo>
                      <a:cubicBezTo>
                        <a:pt x="977348" y="19050"/>
                        <a:pt x="973541" y="15240"/>
                        <a:pt x="973541" y="9525"/>
                      </a:cubicBezTo>
                      <a:cubicBezTo>
                        <a:pt x="973541" y="3810"/>
                        <a:pt x="977348" y="0"/>
                        <a:pt x="983058" y="0"/>
                      </a:cubicBezTo>
                      <a:lnTo>
                        <a:pt x="984961" y="0"/>
                      </a:lnTo>
                      <a:cubicBezTo>
                        <a:pt x="1009704" y="0"/>
                        <a:pt x="1035399" y="953"/>
                        <a:pt x="1060142" y="2858"/>
                      </a:cubicBezTo>
                      <a:cubicBezTo>
                        <a:pt x="1065852" y="2858"/>
                        <a:pt x="1069658" y="7620"/>
                        <a:pt x="1068707" y="13335"/>
                      </a:cubicBezTo>
                      <a:cubicBezTo>
                        <a:pt x="1068707" y="18097"/>
                        <a:pt x="1064900" y="21908"/>
                        <a:pt x="1060142" y="21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66"/>
                <p:cNvSpPr/>
                <p:nvPr/>
              </p:nvSpPr>
              <p:spPr>
                <a:xfrm>
                  <a:off x="5217624" y="3467100"/>
                  <a:ext cx="1757703" cy="93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703" h="936307" extrusionOk="0">
                      <a:moveTo>
                        <a:pt x="1757704" y="57150"/>
                      </a:moveTo>
                      <a:cubicBezTo>
                        <a:pt x="1757704" y="64770"/>
                        <a:pt x="1757704" y="72390"/>
                        <a:pt x="1757704" y="80010"/>
                      </a:cubicBezTo>
                      <a:cubicBezTo>
                        <a:pt x="1745332" y="555307"/>
                        <a:pt x="1356106" y="936307"/>
                        <a:pt x="879328" y="936307"/>
                      </a:cubicBezTo>
                      <a:cubicBezTo>
                        <a:pt x="393984" y="936307"/>
                        <a:pt x="0" y="541972"/>
                        <a:pt x="0" y="56197"/>
                      </a:cubicBezTo>
                      <a:cubicBezTo>
                        <a:pt x="0" y="40957"/>
                        <a:pt x="0" y="25718"/>
                        <a:pt x="951" y="10478"/>
                      </a:cubicBezTo>
                      <a:cubicBezTo>
                        <a:pt x="951" y="6667"/>
                        <a:pt x="951" y="3810"/>
                        <a:pt x="1903" y="0"/>
                      </a:cubicBezTo>
                      <a:cubicBezTo>
                        <a:pt x="30453" y="460057"/>
                        <a:pt x="412066" y="824865"/>
                        <a:pt x="879328" y="824865"/>
                      </a:cubicBezTo>
                      <a:cubicBezTo>
                        <a:pt x="1345638" y="824865"/>
                        <a:pt x="1728202" y="460057"/>
                        <a:pt x="1756752" y="953"/>
                      </a:cubicBezTo>
                      <a:cubicBezTo>
                        <a:pt x="1756752" y="20003"/>
                        <a:pt x="1757704" y="39053"/>
                        <a:pt x="1757704" y="57150"/>
                      </a:cubicBezTo>
                      <a:close/>
                    </a:path>
                  </a:pathLst>
                </a:custGeom>
                <a:solidFill>
                  <a:srgbClr val="C4C6C6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66"/>
                <p:cNvSpPr/>
                <p:nvPr/>
              </p:nvSpPr>
              <p:spPr>
                <a:xfrm>
                  <a:off x="6293681" y="2870834"/>
                  <a:ext cx="682597" cy="1179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597" h="1179994" extrusionOk="0">
                      <a:moveTo>
                        <a:pt x="522720" y="699135"/>
                      </a:moveTo>
                      <a:cubicBezTo>
                        <a:pt x="518913" y="722947"/>
                        <a:pt x="550318" y="735330"/>
                        <a:pt x="574109" y="737235"/>
                      </a:cubicBezTo>
                      <a:cubicBezTo>
                        <a:pt x="597900" y="739140"/>
                        <a:pt x="629305" y="748665"/>
                        <a:pt x="628353" y="772478"/>
                      </a:cubicBezTo>
                      <a:cubicBezTo>
                        <a:pt x="627402" y="782003"/>
                        <a:pt x="621692" y="789622"/>
                        <a:pt x="615030" y="796290"/>
                      </a:cubicBezTo>
                      <a:cubicBezTo>
                        <a:pt x="586480" y="825818"/>
                        <a:pt x="546511" y="842963"/>
                        <a:pt x="520816" y="875347"/>
                      </a:cubicBezTo>
                      <a:cubicBezTo>
                        <a:pt x="503687" y="896303"/>
                        <a:pt x="494170" y="922972"/>
                        <a:pt x="483702" y="947738"/>
                      </a:cubicBezTo>
                      <a:cubicBezTo>
                        <a:pt x="450394" y="1027747"/>
                        <a:pt x="400908" y="1101090"/>
                        <a:pt x="340954" y="1162050"/>
                      </a:cubicBezTo>
                      <a:cubicBezTo>
                        <a:pt x="331438" y="1172528"/>
                        <a:pt x="317163" y="1183005"/>
                        <a:pt x="303840" y="1179195"/>
                      </a:cubicBezTo>
                      <a:cubicBezTo>
                        <a:pt x="293371" y="1176338"/>
                        <a:pt x="286710" y="1163955"/>
                        <a:pt x="282903" y="1153478"/>
                      </a:cubicBezTo>
                      <a:cubicBezTo>
                        <a:pt x="263870" y="1102043"/>
                        <a:pt x="263870" y="1044893"/>
                        <a:pt x="251499" y="991553"/>
                      </a:cubicBezTo>
                      <a:cubicBezTo>
                        <a:pt x="231514" y="901065"/>
                        <a:pt x="177270" y="819150"/>
                        <a:pt x="102089" y="764858"/>
                      </a:cubicBezTo>
                      <a:cubicBezTo>
                        <a:pt x="75443" y="745808"/>
                        <a:pt x="45941" y="729615"/>
                        <a:pt x="25005" y="703897"/>
                      </a:cubicBezTo>
                      <a:cubicBezTo>
                        <a:pt x="-16868" y="651510"/>
                        <a:pt x="-4496" y="565785"/>
                        <a:pt x="49748" y="527685"/>
                      </a:cubicBezTo>
                      <a:cubicBezTo>
                        <a:pt x="77346" y="507683"/>
                        <a:pt x="115412" y="496253"/>
                        <a:pt x="124929" y="463868"/>
                      </a:cubicBezTo>
                      <a:cubicBezTo>
                        <a:pt x="129687" y="446723"/>
                        <a:pt x="124929" y="427673"/>
                        <a:pt x="127784" y="410528"/>
                      </a:cubicBezTo>
                      <a:cubicBezTo>
                        <a:pt x="137300" y="345758"/>
                        <a:pt x="235320" y="331470"/>
                        <a:pt x="255305" y="269558"/>
                      </a:cubicBezTo>
                      <a:cubicBezTo>
                        <a:pt x="269580" y="222885"/>
                        <a:pt x="232466" y="170498"/>
                        <a:pt x="247692" y="123825"/>
                      </a:cubicBezTo>
                      <a:cubicBezTo>
                        <a:pt x="254354" y="103823"/>
                        <a:pt x="270532" y="87630"/>
                        <a:pt x="285758" y="73343"/>
                      </a:cubicBezTo>
                      <a:cubicBezTo>
                        <a:pt x="318114" y="44768"/>
                        <a:pt x="354277" y="20003"/>
                        <a:pt x="392343" y="0"/>
                      </a:cubicBezTo>
                      <a:lnTo>
                        <a:pt x="392343" y="0"/>
                      </a:lnTo>
                      <a:cubicBezTo>
                        <a:pt x="570303" y="160973"/>
                        <a:pt x="682598" y="394335"/>
                        <a:pt x="682598" y="653415"/>
                      </a:cubicBezTo>
                      <a:cubicBezTo>
                        <a:pt x="682598" y="661035"/>
                        <a:pt x="682598" y="668655"/>
                        <a:pt x="682598" y="676275"/>
                      </a:cubicBezTo>
                      <a:cubicBezTo>
                        <a:pt x="682598" y="676275"/>
                        <a:pt x="574109" y="648653"/>
                        <a:pt x="535091" y="681038"/>
                      </a:cubicBezTo>
                      <a:cubicBezTo>
                        <a:pt x="528430" y="685800"/>
                        <a:pt x="523671" y="691515"/>
                        <a:pt x="522720" y="6991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66"/>
                <p:cNvSpPr/>
                <p:nvPr/>
              </p:nvSpPr>
              <p:spPr>
                <a:xfrm>
                  <a:off x="5936628" y="2643187"/>
                  <a:ext cx="570485" cy="363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85" h="363145" extrusionOk="0">
                      <a:moveTo>
                        <a:pt x="570486" y="102870"/>
                      </a:moveTo>
                      <a:cubicBezTo>
                        <a:pt x="567631" y="106680"/>
                        <a:pt x="564776" y="110490"/>
                        <a:pt x="560969" y="114300"/>
                      </a:cubicBezTo>
                      <a:cubicBezTo>
                        <a:pt x="546695" y="129540"/>
                        <a:pt x="528613" y="142875"/>
                        <a:pt x="509580" y="151447"/>
                      </a:cubicBezTo>
                      <a:cubicBezTo>
                        <a:pt x="490547" y="160020"/>
                        <a:pt x="469611" y="163830"/>
                        <a:pt x="450578" y="173355"/>
                      </a:cubicBezTo>
                      <a:cubicBezTo>
                        <a:pt x="418221" y="189547"/>
                        <a:pt x="393478" y="220028"/>
                        <a:pt x="361122" y="237172"/>
                      </a:cubicBezTo>
                      <a:cubicBezTo>
                        <a:pt x="331621" y="252413"/>
                        <a:pt x="296410" y="255270"/>
                        <a:pt x="272618" y="278130"/>
                      </a:cubicBezTo>
                      <a:cubicBezTo>
                        <a:pt x="258343" y="292417"/>
                        <a:pt x="250730" y="311467"/>
                        <a:pt x="240262" y="327660"/>
                      </a:cubicBezTo>
                      <a:cubicBezTo>
                        <a:pt x="229794" y="344805"/>
                        <a:pt x="214567" y="360997"/>
                        <a:pt x="194583" y="362903"/>
                      </a:cubicBezTo>
                      <a:cubicBezTo>
                        <a:pt x="177453" y="364808"/>
                        <a:pt x="161275" y="355283"/>
                        <a:pt x="149855" y="341947"/>
                      </a:cubicBezTo>
                      <a:cubicBezTo>
                        <a:pt x="139387" y="328613"/>
                        <a:pt x="132725" y="312420"/>
                        <a:pt x="127015" y="297180"/>
                      </a:cubicBezTo>
                      <a:cubicBezTo>
                        <a:pt x="109885" y="247650"/>
                        <a:pt x="97514" y="195263"/>
                        <a:pt x="63255" y="156210"/>
                      </a:cubicBezTo>
                      <a:cubicBezTo>
                        <a:pt x="39463" y="128588"/>
                        <a:pt x="14720" y="100013"/>
                        <a:pt x="4252" y="65722"/>
                      </a:cubicBezTo>
                      <a:cubicBezTo>
                        <a:pt x="-506" y="49530"/>
                        <a:pt x="-1458" y="31433"/>
                        <a:pt x="2349" y="14288"/>
                      </a:cubicBezTo>
                      <a:cubicBezTo>
                        <a:pt x="52786" y="4763"/>
                        <a:pt x="105127" y="0"/>
                        <a:pt x="159372" y="0"/>
                      </a:cubicBezTo>
                      <a:cubicBezTo>
                        <a:pt x="307830" y="953"/>
                        <a:pt x="447722" y="38100"/>
                        <a:pt x="570486" y="102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66"/>
                <p:cNvSpPr/>
                <p:nvPr/>
              </p:nvSpPr>
              <p:spPr>
                <a:xfrm>
                  <a:off x="6280013" y="2870326"/>
                  <a:ext cx="143215" cy="25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15" h="254060" extrusionOk="0">
                      <a:moveTo>
                        <a:pt x="13930" y="70993"/>
                      </a:moveTo>
                      <a:cubicBezTo>
                        <a:pt x="9172" y="75756"/>
                        <a:pt x="4414" y="80518"/>
                        <a:pt x="1559" y="87186"/>
                      </a:cubicBezTo>
                      <a:cubicBezTo>
                        <a:pt x="-1296" y="93853"/>
                        <a:pt x="-344" y="101473"/>
                        <a:pt x="5365" y="106236"/>
                      </a:cubicBezTo>
                      <a:cubicBezTo>
                        <a:pt x="10124" y="110046"/>
                        <a:pt x="15834" y="110046"/>
                        <a:pt x="22495" y="110046"/>
                      </a:cubicBezTo>
                      <a:cubicBezTo>
                        <a:pt x="34867" y="110998"/>
                        <a:pt x="48190" y="116713"/>
                        <a:pt x="51996" y="128143"/>
                      </a:cubicBezTo>
                      <a:cubicBezTo>
                        <a:pt x="54852" y="136716"/>
                        <a:pt x="52948" y="146241"/>
                        <a:pt x="48190" y="153861"/>
                      </a:cubicBezTo>
                      <a:cubicBezTo>
                        <a:pt x="43432" y="161481"/>
                        <a:pt x="36770" y="168148"/>
                        <a:pt x="31060" y="174816"/>
                      </a:cubicBezTo>
                      <a:cubicBezTo>
                        <a:pt x="20592" y="187198"/>
                        <a:pt x="13930" y="201486"/>
                        <a:pt x="9172" y="216726"/>
                      </a:cubicBezTo>
                      <a:cubicBezTo>
                        <a:pt x="7269" y="223393"/>
                        <a:pt x="6317" y="229108"/>
                        <a:pt x="8221" y="235776"/>
                      </a:cubicBezTo>
                      <a:cubicBezTo>
                        <a:pt x="11075" y="246253"/>
                        <a:pt x="21544" y="252921"/>
                        <a:pt x="32012" y="253873"/>
                      </a:cubicBezTo>
                      <a:cubicBezTo>
                        <a:pt x="42480" y="254826"/>
                        <a:pt x="52948" y="251968"/>
                        <a:pt x="63416" y="249111"/>
                      </a:cubicBezTo>
                      <a:cubicBezTo>
                        <a:pt x="75788" y="244348"/>
                        <a:pt x="88159" y="239586"/>
                        <a:pt x="99579" y="233871"/>
                      </a:cubicBezTo>
                      <a:cubicBezTo>
                        <a:pt x="112903" y="227203"/>
                        <a:pt x="125274" y="219583"/>
                        <a:pt x="133839" y="208153"/>
                      </a:cubicBezTo>
                      <a:cubicBezTo>
                        <a:pt x="142404" y="196723"/>
                        <a:pt x="146210" y="180531"/>
                        <a:pt x="140500" y="167196"/>
                      </a:cubicBezTo>
                      <a:cubicBezTo>
                        <a:pt x="131936" y="149098"/>
                        <a:pt x="108144" y="142431"/>
                        <a:pt x="100531" y="124333"/>
                      </a:cubicBezTo>
                      <a:cubicBezTo>
                        <a:pt x="94821" y="110046"/>
                        <a:pt x="99579" y="93853"/>
                        <a:pt x="107193" y="80518"/>
                      </a:cubicBezTo>
                      <a:cubicBezTo>
                        <a:pt x="114806" y="67183"/>
                        <a:pt x="124322" y="55753"/>
                        <a:pt x="130032" y="41466"/>
                      </a:cubicBezTo>
                      <a:cubicBezTo>
                        <a:pt x="132887" y="31941"/>
                        <a:pt x="133839" y="20511"/>
                        <a:pt x="128129" y="12891"/>
                      </a:cubicBezTo>
                      <a:cubicBezTo>
                        <a:pt x="95773" y="-31877"/>
                        <a:pt x="31060" y="52896"/>
                        <a:pt x="13930" y="7099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1" name="Google Shape;1771;p66"/>
                <p:cNvSpPr/>
                <p:nvPr/>
              </p:nvSpPr>
              <p:spPr>
                <a:xfrm>
                  <a:off x="5218575" y="2767012"/>
                  <a:ext cx="948798" cy="1475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798" h="1475656" extrusionOk="0">
                      <a:moveTo>
                        <a:pt x="948799" y="973455"/>
                      </a:moveTo>
                      <a:cubicBezTo>
                        <a:pt x="947847" y="1050607"/>
                        <a:pt x="927862" y="1127760"/>
                        <a:pt x="889796" y="1195388"/>
                      </a:cubicBezTo>
                      <a:cubicBezTo>
                        <a:pt x="865053" y="1241107"/>
                        <a:pt x="831745" y="1282065"/>
                        <a:pt x="814615" y="1331595"/>
                      </a:cubicBezTo>
                      <a:cubicBezTo>
                        <a:pt x="802244" y="1368743"/>
                        <a:pt x="799389" y="1407795"/>
                        <a:pt x="803196" y="1446848"/>
                      </a:cubicBezTo>
                      <a:cubicBezTo>
                        <a:pt x="804147" y="1454468"/>
                        <a:pt x="805099" y="1463040"/>
                        <a:pt x="800341" y="1468755"/>
                      </a:cubicBezTo>
                      <a:cubicBezTo>
                        <a:pt x="795582" y="1474470"/>
                        <a:pt x="787017" y="1476375"/>
                        <a:pt x="779404" y="1475423"/>
                      </a:cubicBezTo>
                      <a:cubicBezTo>
                        <a:pt x="739435" y="1472565"/>
                        <a:pt x="712789" y="1432560"/>
                        <a:pt x="705175" y="1392555"/>
                      </a:cubicBezTo>
                      <a:cubicBezTo>
                        <a:pt x="692804" y="1324928"/>
                        <a:pt x="722305" y="1217295"/>
                        <a:pt x="640463" y="1183957"/>
                      </a:cubicBezTo>
                      <a:cubicBezTo>
                        <a:pt x="623333" y="1176338"/>
                        <a:pt x="603348" y="1174432"/>
                        <a:pt x="588122" y="1163955"/>
                      </a:cubicBezTo>
                      <a:cubicBezTo>
                        <a:pt x="572895" y="1153478"/>
                        <a:pt x="564331" y="1136332"/>
                        <a:pt x="564331" y="1118235"/>
                      </a:cubicBezTo>
                      <a:cubicBezTo>
                        <a:pt x="564331" y="1106805"/>
                        <a:pt x="568137" y="1095375"/>
                        <a:pt x="565282" y="1083945"/>
                      </a:cubicBezTo>
                      <a:cubicBezTo>
                        <a:pt x="562427" y="1074420"/>
                        <a:pt x="555766" y="1066800"/>
                        <a:pt x="549104" y="1058228"/>
                      </a:cubicBezTo>
                      <a:cubicBezTo>
                        <a:pt x="522458" y="1022985"/>
                        <a:pt x="517700" y="972503"/>
                        <a:pt x="536733" y="932497"/>
                      </a:cubicBezTo>
                      <a:cubicBezTo>
                        <a:pt x="541491" y="923925"/>
                        <a:pt x="546249" y="914400"/>
                        <a:pt x="544346" y="904875"/>
                      </a:cubicBezTo>
                      <a:cubicBezTo>
                        <a:pt x="540539" y="889635"/>
                        <a:pt x="519603" y="886778"/>
                        <a:pt x="504376" y="888682"/>
                      </a:cubicBezTo>
                      <a:cubicBezTo>
                        <a:pt x="459649" y="894397"/>
                        <a:pt x="410163" y="911543"/>
                        <a:pt x="373048" y="885825"/>
                      </a:cubicBezTo>
                      <a:cubicBezTo>
                        <a:pt x="335934" y="861060"/>
                        <a:pt x="332127" y="809625"/>
                        <a:pt x="312142" y="769620"/>
                      </a:cubicBezTo>
                      <a:cubicBezTo>
                        <a:pt x="286448" y="717233"/>
                        <a:pt x="226494" y="682943"/>
                        <a:pt x="168443" y="687705"/>
                      </a:cubicBezTo>
                      <a:cubicBezTo>
                        <a:pt x="111344" y="692468"/>
                        <a:pt x="54244" y="729615"/>
                        <a:pt x="952" y="710565"/>
                      </a:cubicBezTo>
                      <a:cubicBezTo>
                        <a:pt x="952" y="710565"/>
                        <a:pt x="952" y="710565"/>
                        <a:pt x="0" y="710565"/>
                      </a:cubicBezTo>
                      <a:lnTo>
                        <a:pt x="0" y="710565"/>
                      </a:lnTo>
                      <a:cubicBezTo>
                        <a:pt x="15227" y="407670"/>
                        <a:pt x="183669" y="145733"/>
                        <a:pt x="428244" y="0"/>
                      </a:cubicBezTo>
                      <a:cubicBezTo>
                        <a:pt x="450132" y="7620"/>
                        <a:pt x="471068" y="19050"/>
                        <a:pt x="489150" y="34290"/>
                      </a:cubicBezTo>
                      <a:cubicBezTo>
                        <a:pt x="531023" y="71438"/>
                        <a:pt x="548152" y="139065"/>
                        <a:pt x="515796" y="183833"/>
                      </a:cubicBezTo>
                      <a:cubicBezTo>
                        <a:pt x="495811" y="211455"/>
                        <a:pt x="457745" y="230505"/>
                        <a:pt x="457745" y="264795"/>
                      </a:cubicBezTo>
                      <a:cubicBezTo>
                        <a:pt x="457745" y="299085"/>
                        <a:pt x="503425" y="319088"/>
                        <a:pt x="535781" y="306705"/>
                      </a:cubicBezTo>
                      <a:cubicBezTo>
                        <a:pt x="568137" y="293370"/>
                        <a:pt x="587170" y="260985"/>
                        <a:pt x="600493" y="228600"/>
                      </a:cubicBezTo>
                      <a:cubicBezTo>
                        <a:pt x="608107" y="208597"/>
                        <a:pt x="615720" y="187642"/>
                        <a:pt x="632849" y="174308"/>
                      </a:cubicBezTo>
                      <a:cubicBezTo>
                        <a:pt x="649979" y="160972"/>
                        <a:pt x="679481" y="163830"/>
                        <a:pt x="687094" y="183833"/>
                      </a:cubicBezTo>
                      <a:cubicBezTo>
                        <a:pt x="693756" y="201930"/>
                        <a:pt x="677577" y="222885"/>
                        <a:pt x="685190" y="240983"/>
                      </a:cubicBezTo>
                      <a:cubicBezTo>
                        <a:pt x="692804" y="258128"/>
                        <a:pt x="715643" y="260033"/>
                        <a:pt x="734677" y="265747"/>
                      </a:cubicBezTo>
                      <a:cubicBezTo>
                        <a:pt x="776549" y="279083"/>
                        <a:pt x="800341" y="327660"/>
                        <a:pt x="793679" y="370522"/>
                      </a:cubicBezTo>
                      <a:cubicBezTo>
                        <a:pt x="787017" y="413385"/>
                        <a:pt x="755613" y="450533"/>
                        <a:pt x="717547" y="471488"/>
                      </a:cubicBezTo>
                      <a:cubicBezTo>
                        <a:pt x="683287" y="491490"/>
                        <a:pt x="641415" y="501967"/>
                        <a:pt x="616672" y="531495"/>
                      </a:cubicBezTo>
                      <a:cubicBezTo>
                        <a:pt x="576702" y="579120"/>
                        <a:pt x="587170" y="664845"/>
                        <a:pt x="532926" y="696278"/>
                      </a:cubicBezTo>
                      <a:cubicBezTo>
                        <a:pt x="519603" y="703897"/>
                        <a:pt x="504376" y="707708"/>
                        <a:pt x="492957" y="717233"/>
                      </a:cubicBezTo>
                      <a:cubicBezTo>
                        <a:pt x="470117" y="738188"/>
                        <a:pt x="477730" y="780097"/>
                        <a:pt x="503425" y="797243"/>
                      </a:cubicBezTo>
                      <a:cubicBezTo>
                        <a:pt x="529119" y="814388"/>
                        <a:pt x="564331" y="811530"/>
                        <a:pt x="591929" y="798195"/>
                      </a:cubicBezTo>
                      <a:cubicBezTo>
                        <a:pt x="620478" y="783907"/>
                        <a:pt x="652834" y="759143"/>
                        <a:pt x="681384" y="774382"/>
                      </a:cubicBezTo>
                      <a:cubicBezTo>
                        <a:pt x="696610" y="782955"/>
                        <a:pt x="705175" y="801053"/>
                        <a:pt x="720402" y="806768"/>
                      </a:cubicBezTo>
                      <a:cubicBezTo>
                        <a:pt x="732773" y="811530"/>
                        <a:pt x="746096" y="808672"/>
                        <a:pt x="758468" y="809625"/>
                      </a:cubicBezTo>
                      <a:cubicBezTo>
                        <a:pt x="807954" y="814388"/>
                        <a:pt x="829842" y="881063"/>
                        <a:pt x="876473" y="898207"/>
                      </a:cubicBezTo>
                      <a:cubicBezTo>
                        <a:pt x="895506" y="904875"/>
                        <a:pt x="919297" y="903922"/>
                        <a:pt x="934524" y="917257"/>
                      </a:cubicBezTo>
                      <a:cubicBezTo>
                        <a:pt x="946895" y="931545"/>
                        <a:pt x="948799" y="953453"/>
                        <a:pt x="948799" y="9734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2" name="Google Shape;1772;p66"/>
                <p:cNvSpPr/>
                <p:nvPr/>
              </p:nvSpPr>
              <p:spPr>
                <a:xfrm>
                  <a:off x="5490164" y="2879649"/>
                  <a:ext cx="835913" cy="86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913" h="861321" extrusionOk="0">
                      <a:moveTo>
                        <a:pt x="739067" y="52146"/>
                      </a:moveTo>
                      <a:cubicBezTo>
                        <a:pt x="676258" y="-242"/>
                        <a:pt x="588706" y="-13577"/>
                        <a:pt x="511622" y="14046"/>
                      </a:cubicBezTo>
                      <a:cubicBezTo>
                        <a:pt x="336518" y="76911"/>
                        <a:pt x="158559" y="245503"/>
                        <a:pt x="71007" y="381711"/>
                      </a:cubicBezTo>
                      <a:cubicBezTo>
                        <a:pt x="-41288" y="556971"/>
                        <a:pt x="-41288" y="844626"/>
                        <a:pt x="225175" y="860818"/>
                      </a:cubicBezTo>
                      <a:cubicBezTo>
                        <a:pt x="588706" y="880821"/>
                        <a:pt x="1035983" y="298843"/>
                        <a:pt x="739067" y="52146"/>
                      </a:cubicBezTo>
                      <a:close/>
                    </a:path>
                  </a:pathLst>
                </a:custGeom>
                <a:solidFill>
                  <a:srgbClr val="FFFCF6">
                    <a:alpha val="348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66"/>
                <p:cNvSpPr/>
                <p:nvPr/>
              </p:nvSpPr>
              <p:spPr>
                <a:xfrm>
                  <a:off x="5520599" y="2794561"/>
                  <a:ext cx="278372" cy="28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72" h="287895" extrusionOk="0">
                      <a:moveTo>
                        <a:pt x="246129" y="17218"/>
                      </a:moveTo>
                      <a:cubicBezTo>
                        <a:pt x="225192" y="73"/>
                        <a:pt x="195691" y="-4689"/>
                        <a:pt x="169996" y="4836"/>
                      </a:cubicBezTo>
                      <a:cubicBezTo>
                        <a:pt x="111945" y="25791"/>
                        <a:pt x="51991" y="81988"/>
                        <a:pt x="23442" y="127708"/>
                      </a:cubicBezTo>
                      <a:cubicBezTo>
                        <a:pt x="-13673" y="185811"/>
                        <a:pt x="-13673" y="282013"/>
                        <a:pt x="74831" y="287728"/>
                      </a:cubicBezTo>
                      <a:cubicBezTo>
                        <a:pt x="195691" y="294396"/>
                        <a:pt x="345101" y="100086"/>
                        <a:pt x="246129" y="17218"/>
                      </a:cubicBezTo>
                      <a:close/>
                    </a:path>
                  </a:pathLst>
                </a:custGeom>
                <a:solidFill>
                  <a:srgbClr val="FFFCF6">
                    <a:alpha val="348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4" name="Google Shape;1774;p66"/>
              <p:cNvGrpSpPr/>
              <p:nvPr/>
            </p:nvGrpSpPr>
            <p:grpSpPr>
              <a:xfrm>
                <a:off x="5208183" y="2634648"/>
                <a:ext cx="1773859" cy="1778358"/>
                <a:chOff x="5208183" y="2634648"/>
                <a:chExt cx="1773859" cy="1778358"/>
              </a:xfrm>
            </p:grpSpPr>
            <p:sp>
              <p:nvSpPr>
                <p:cNvPr id="1775" name="Google Shape;1775;p66"/>
                <p:cNvSpPr/>
                <p:nvPr/>
              </p:nvSpPr>
              <p:spPr>
                <a:xfrm>
                  <a:off x="6272419" y="2860554"/>
                  <a:ext cx="158150" cy="27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50" h="273605" extrusionOk="0">
                      <a:moveTo>
                        <a:pt x="37703" y="273170"/>
                      </a:moveTo>
                      <a:cubicBezTo>
                        <a:pt x="68156" y="276980"/>
                        <a:pt x="114787" y="255073"/>
                        <a:pt x="136675" y="235070"/>
                      </a:cubicBezTo>
                      <a:cubicBezTo>
                        <a:pt x="172838" y="201733"/>
                        <a:pt x="157611" y="178873"/>
                        <a:pt x="132868" y="147440"/>
                      </a:cubicBezTo>
                      <a:cubicBezTo>
                        <a:pt x="99560" y="104578"/>
                        <a:pt x="132868" y="98863"/>
                        <a:pt x="145239" y="53143"/>
                      </a:cubicBezTo>
                      <a:cubicBezTo>
                        <a:pt x="152853" y="22663"/>
                        <a:pt x="135723" y="-4960"/>
                        <a:pt x="101464" y="755"/>
                      </a:cubicBezTo>
                      <a:cubicBezTo>
                        <a:pt x="69107" y="6470"/>
                        <a:pt x="31993" y="48380"/>
                        <a:pt x="13911" y="74098"/>
                      </a:cubicBezTo>
                      <a:cubicBezTo>
                        <a:pt x="-7977" y="105530"/>
                        <a:pt x="-4170" y="114103"/>
                        <a:pt x="26283" y="129343"/>
                      </a:cubicBezTo>
                      <a:cubicBezTo>
                        <a:pt x="58639" y="145535"/>
                        <a:pt x="51026" y="147440"/>
                        <a:pt x="30090" y="177920"/>
                      </a:cubicBezTo>
                      <a:cubicBezTo>
                        <a:pt x="12960" y="205543"/>
                        <a:pt x="-18445" y="265550"/>
                        <a:pt x="37703" y="273170"/>
                      </a:cubicBezTo>
                      <a:close/>
                      <a:moveTo>
                        <a:pt x="25331" y="229355"/>
                      </a:moveTo>
                      <a:cubicBezTo>
                        <a:pt x="32944" y="202685"/>
                        <a:pt x="67204" y="179825"/>
                        <a:pt x="69107" y="152203"/>
                      </a:cubicBezTo>
                      <a:cubicBezTo>
                        <a:pt x="71962" y="116960"/>
                        <a:pt x="45316" y="126485"/>
                        <a:pt x="27234" y="111245"/>
                      </a:cubicBezTo>
                      <a:cubicBezTo>
                        <a:pt x="9153" y="95053"/>
                        <a:pt x="45316" y="67430"/>
                        <a:pt x="62446" y="50285"/>
                      </a:cubicBezTo>
                      <a:cubicBezTo>
                        <a:pt x="74817" y="38855"/>
                        <a:pt x="104318" y="7423"/>
                        <a:pt x="122400" y="23615"/>
                      </a:cubicBezTo>
                      <a:cubicBezTo>
                        <a:pt x="143336" y="43618"/>
                        <a:pt x="106222" y="77908"/>
                        <a:pt x="99560" y="96005"/>
                      </a:cubicBezTo>
                      <a:cubicBezTo>
                        <a:pt x="86237" y="131248"/>
                        <a:pt x="106222" y="141725"/>
                        <a:pt x="126206" y="166490"/>
                      </a:cubicBezTo>
                      <a:cubicBezTo>
                        <a:pt x="149998" y="197923"/>
                        <a:pt x="132868" y="217925"/>
                        <a:pt x="102415" y="234118"/>
                      </a:cubicBezTo>
                      <a:cubicBezTo>
                        <a:pt x="88140" y="241738"/>
                        <a:pt x="12008" y="276028"/>
                        <a:pt x="25331" y="22935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66"/>
                <p:cNvSpPr/>
                <p:nvPr/>
              </p:nvSpPr>
              <p:spPr>
                <a:xfrm>
                  <a:off x="5208183" y="2634648"/>
                  <a:ext cx="1773859" cy="1778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859" h="1778358" extrusionOk="0">
                      <a:moveTo>
                        <a:pt x="1484504" y="230472"/>
                      </a:moveTo>
                      <a:cubicBezTo>
                        <a:pt x="1459761" y="195230"/>
                        <a:pt x="1403613" y="163797"/>
                        <a:pt x="1367450" y="140937"/>
                      </a:cubicBezTo>
                      <a:cubicBezTo>
                        <a:pt x="1330336" y="117124"/>
                        <a:pt x="1292270" y="96169"/>
                        <a:pt x="1252300" y="78072"/>
                      </a:cubicBezTo>
                      <a:cubicBezTo>
                        <a:pt x="1150473" y="32352"/>
                        <a:pt x="1039130" y="5682"/>
                        <a:pt x="926835" y="919"/>
                      </a:cubicBezTo>
                      <a:cubicBezTo>
                        <a:pt x="720326" y="-8606"/>
                        <a:pt x="514769" y="56164"/>
                        <a:pt x="350133" y="181894"/>
                      </a:cubicBezTo>
                      <a:cubicBezTo>
                        <a:pt x="56072" y="406684"/>
                        <a:pt x="-71450" y="801019"/>
                        <a:pt x="39894" y="1155349"/>
                      </a:cubicBezTo>
                      <a:cubicBezTo>
                        <a:pt x="141721" y="1481105"/>
                        <a:pt x="431975" y="1725897"/>
                        <a:pt x="769812" y="1770664"/>
                      </a:cubicBezTo>
                      <a:cubicBezTo>
                        <a:pt x="1110504" y="1816384"/>
                        <a:pt x="1453099" y="1655412"/>
                        <a:pt x="1637720" y="1365852"/>
                      </a:cubicBezTo>
                      <a:cubicBezTo>
                        <a:pt x="1867068" y="1005807"/>
                        <a:pt x="1800452" y="518127"/>
                        <a:pt x="1484504" y="230472"/>
                      </a:cubicBezTo>
                      <a:close/>
                      <a:moveTo>
                        <a:pt x="1757628" y="889602"/>
                      </a:moveTo>
                      <a:cubicBezTo>
                        <a:pt x="1757628" y="894364"/>
                        <a:pt x="1757628" y="899127"/>
                        <a:pt x="1757628" y="903889"/>
                      </a:cubicBezTo>
                      <a:cubicBezTo>
                        <a:pt x="1712900" y="905795"/>
                        <a:pt x="1651994" y="874362"/>
                        <a:pt x="1613928" y="909605"/>
                      </a:cubicBezTo>
                      <a:cubicBezTo>
                        <a:pt x="1559684" y="960087"/>
                        <a:pt x="1646285" y="974374"/>
                        <a:pt x="1676737" y="984852"/>
                      </a:cubicBezTo>
                      <a:cubicBezTo>
                        <a:pt x="1732885" y="1004855"/>
                        <a:pt x="1679593" y="1037239"/>
                        <a:pt x="1651994" y="1058195"/>
                      </a:cubicBezTo>
                      <a:cubicBezTo>
                        <a:pt x="1599653" y="1097247"/>
                        <a:pt x="1578717" y="1138205"/>
                        <a:pt x="1552071" y="1196307"/>
                      </a:cubicBezTo>
                      <a:cubicBezTo>
                        <a:pt x="1530183" y="1243932"/>
                        <a:pt x="1503537" y="1287747"/>
                        <a:pt x="1472132" y="1329657"/>
                      </a:cubicBezTo>
                      <a:cubicBezTo>
                        <a:pt x="1451196" y="1357280"/>
                        <a:pt x="1406468" y="1434432"/>
                        <a:pt x="1376967" y="1386807"/>
                      </a:cubicBezTo>
                      <a:cubicBezTo>
                        <a:pt x="1353175" y="1348707"/>
                        <a:pt x="1356982" y="1284889"/>
                        <a:pt x="1349369" y="1241074"/>
                      </a:cubicBezTo>
                      <a:cubicBezTo>
                        <a:pt x="1338900" y="1188687"/>
                        <a:pt x="1319867" y="1139157"/>
                        <a:pt x="1290366" y="1095342"/>
                      </a:cubicBezTo>
                      <a:cubicBezTo>
                        <a:pt x="1263720" y="1055337"/>
                        <a:pt x="1231364" y="1021999"/>
                        <a:pt x="1192346" y="993424"/>
                      </a:cubicBezTo>
                      <a:cubicBezTo>
                        <a:pt x="1149522" y="961992"/>
                        <a:pt x="1101939" y="938180"/>
                        <a:pt x="1095277" y="880077"/>
                      </a:cubicBezTo>
                      <a:cubicBezTo>
                        <a:pt x="1089567" y="835309"/>
                        <a:pt x="1109552" y="794352"/>
                        <a:pt x="1145715" y="768634"/>
                      </a:cubicBezTo>
                      <a:cubicBezTo>
                        <a:pt x="1190443" y="736249"/>
                        <a:pt x="1216137" y="729582"/>
                        <a:pt x="1221847" y="670527"/>
                      </a:cubicBezTo>
                      <a:cubicBezTo>
                        <a:pt x="1232315" y="568609"/>
                        <a:pt x="1367450" y="568609"/>
                        <a:pt x="1349369" y="450499"/>
                      </a:cubicBezTo>
                      <a:cubicBezTo>
                        <a:pt x="1340804" y="393349"/>
                        <a:pt x="1330336" y="359059"/>
                        <a:pt x="1376967" y="317149"/>
                      </a:cubicBezTo>
                      <a:cubicBezTo>
                        <a:pt x="1396000" y="300005"/>
                        <a:pt x="1416936" y="284764"/>
                        <a:pt x="1438824" y="270477"/>
                      </a:cubicBezTo>
                      <a:cubicBezTo>
                        <a:pt x="1473084" y="247617"/>
                        <a:pt x="1474987" y="246664"/>
                        <a:pt x="1504488" y="276192"/>
                      </a:cubicBezTo>
                      <a:cubicBezTo>
                        <a:pt x="1665318" y="438117"/>
                        <a:pt x="1757628" y="661002"/>
                        <a:pt x="1757628" y="889602"/>
                      </a:cubicBezTo>
                      <a:close/>
                      <a:moveTo>
                        <a:pt x="1283705" y="115219"/>
                      </a:moveTo>
                      <a:cubicBezTo>
                        <a:pt x="1247542" y="156177"/>
                        <a:pt x="1193298" y="159034"/>
                        <a:pt x="1150473" y="189514"/>
                      </a:cubicBezTo>
                      <a:cubicBezTo>
                        <a:pt x="1122875" y="208564"/>
                        <a:pt x="1100987" y="231424"/>
                        <a:pt x="1069583" y="244759"/>
                      </a:cubicBezTo>
                      <a:cubicBezTo>
                        <a:pt x="1043888" y="256189"/>
                        <a:pt x="1015338" y="260952"/>
                        <a:pt x="994402" y="280955"/>
                      </a:cubicBezTo>
                      <a:cubicBezTo>
                        <a:pt x="965853" y="307624"/>
                        <a:pt x="943964" y="396207"/>
                        <a:pt x="890672" y="351439"/>
                      </a:cubicBezTo>
                      <a:cubicBezTo>
                        <a:pt x="852606" y="320007"/>
                        <a:pt x="848799" y="244759"/>
                        <a:pt x="826911" y="201897"/>
                      </a:cubicBezTo>
                      <a:cubicBezTo>
                        <a:pt x="801216" y="153319"/>
                        <a:pt x="746972" y="117124"/>
                        <a:pt x="739359" y="59974"/>
                      </a:cubicBezTo>
                      <a:cubicBezTo>
                        <a:pt x="733649" y="20922"/>
                        <a:pt x="771715" y="27589"/>
                        <a:pt x="803120" y="24732"/>
                      </a:cubicBezTo>
                      <a:cubicBezTo>
                        <a:pt x="834524" y="21874"/>
                        <a:pt x="865929" y="19969"/>
                        <a:pt x="897333" y="20922"/>
                      </a:cubicBezTo>
                      <a:cubicBezTo>
                        <a:pt x="1031517" y="20922"/>
                        <a:pt x="1164748" y="53307"/>
                        <a:pt x="1283705" y="115219"/>
                      </a:cubicBezTo>
                      <a:close/>
                      <a:moveTo>
                        <a:pt x="439588" y="143794"/>
                      </a:moveTo>
                      <a:cubicBezTo>
                        <a:pt x="508107" y="169512"/>
                        <a:pt x="564255" y="249522"/>
                        <a:pt x="512865" y="317149"/>
                      </a:cubicBezTo>
                      <a:cubicBezTo>
                        <a:pt x="490977" y="344772"/>
                        <a:pt x="448153" y="367632"/>
                        <a:pt x="459573" y="410494"/>
                      </a:cubicBezTo>
                      <a:cubicBezTo>
                        <a:pt x="470041" y="446689"/>
                        <a:pt x="516672" y="460024"/>
                        <a:pt x="549028" y="448594"/>
                      </a:cubicBezTo>
                      <a:cubicBezTo>
                        <a:pt x="582336" y="436212"/>
                        <a:pt x="601369" y="403827"/>
                        <a:pt x="614692" y="373347"/>
                      </a:cubicBezTo>
                      <a:cubicBezTo>
                        <a:pt x="625160" y="351439"/>
                        <a:pt x="635629" y="304767"/>
                        <a:pt x="667985" y="310482"/>
                      </a:cubicBezTo>
                      <a:cubicBezTo>
                        <a:pt x="706051" y="316197"/>
                        <a:pt x="670840" y="365727"/>
                        <a:pt x="692728" y="389539"/>
                      </a:cubicBezTo>
                      <a:cubicBezTo>
                        <a:pt x="719374" y="418114"/>
                        <a:pt x="759344" y="404780"/>
                        <a:pt x="781232" y="443832"/>
                      </a:cubicBezTo>
                      <a:cubicBezTo>
                        <a:pt x="832621" y="534319"/>
                        <a:pt x="727939" y="589564"/>
                        <a:pt x="665130" y="623855"/>
                      </a:cubicBezTo>
                      <a:cubicBezTo>
                        <a:pt x="622306" y="647667"/>
                        <a:pt x="601369" y="676242"/>
                        <a:pt x="587094" y="721962"/>
                      </a:cubicBezTo>
                      <a:cubicBezTo>
                        <a:pt x="575675" y="758157"/>
                        <a:pt x="569965" y="798162"/>
                        <a:pt x="536657" y="821974"/>
                      </a:cubicBezTo>
                      <a:cubicBezTo>
                        <a:pt x="502397" y="844834"/>
                        <a:pt x="462428" y="858170"/>
                        <a:pt x="483364" y="910557"/>
                      </a:cubicBezTo>
                      <a:cubicBezTo>
                        <a:pt x="500494" y="950562"/>
                        <a:pt x="546173" y="960087"/>
                        <a:pt x="585191" y="948657"/>
                      </a:cubicBezTo>
                      <a:cubicBezTo>
                        <a:pt x="622306" y="938180"/>
                        <a:pt x="654662" y="899127"/>
                        <a:pt x="692728" y="922939"/>
                      </a:cubicBezTo>
                      <a:cubicBezTo>
                        <a:pt x="710809" y="934370"/>
                        <a:pt x="716519" y="948657"/>
                        <a:pt x="739359" y="953420"/>
                      </a:cubicBezTo>
                      <a:cubicBezTo>
                        <a:pt x="758392" y="957230"/>
                        <a:pt x="773618" y="952467"/>
                        <a:pt x="790748" y="963897"/>
                      </a:cubicBezTo>
                      <a:cubicBezTo>
                        <a:pt x="823105" y="983899"/>
                        <a:pt x="839282" y="1021999"/>
                        <a:pt x="874494" y="1038192"/>
                      </a:cubicBezTo>
                      <a:cubicBezTo>
                        <a:pt x="912560" y="1056289"/>
                        <a:pt x="944916" y="1047717"/>
                        <a:pt x="949674" y="1100105"/>
                      </a:cubicBezTo>
                      <a:cubicBezTo>
                        <a:pt x="957287" y="1194402"/>
                        <a:pt x="914463" y="1288699"/>
                        <a:pt x="865929" y="1366805"/>
                      </a:cubicBezTo>
                      <a:cubicBezTo>
                        <a:pt x="843089" y="1403952"/>
                        <a:pt x="819298" y="1442052"/>
                        <a:pt x="809781" y="1484914"/>
                      </a:cubicBezTo>
                      <a:cubicBezTo>
                        <a:pt x="804071" y="1507774"/>
                        <a:pt x="813588" y="1589689"/>
                        <a:pt x="797410" y="1597309"/>
                      </a:cubicBezTo>
                      <a:cubicBezTo>
                        <a:pt x="766005" y="1612549"/>
                        <a:pt x="735552" y="1559209"/>
                        <a:pt x="728891" y="1537302"/>
                      </a:cubicBezTo>
                      <a:cubicBezTo>
                        <a:pt x="717471" y="1501107"/>
                        <a:pt x="723181" y="1461102"/>
                        <a:pt x="720326" y="1423955"/>
                      </a:cubicBezTo>
                      <a:cubicBezTo>
                        <a:pt x="718423" y="1393474"/>
                        <a:pt x="712713" y="1360137"/>
                        <a:pt x="692728" y="1335372"/>
                      </a:cubicBezTo>
                      <a:cubicBezTo>
                        <a:pt x="667033" y="1304892"/>
                        <a:pt x="624209" y="1310607"/>
                        <a:pt x="599466" y="1283937"/>
                      </a:cubicBezTo>
                      <a:cubicBezTo>
                        <a:pt x="575675" y="1259172"/>
                        <a:pt x="588998" y="1220120"/>
                        <a:pt x="570916" y="1190592"/>
                      </a:cubicBezTo>
                      <a:cubicBezTo>
                        <a:pt x="550932" y="1156302"/>
                        <a:pt x="538560" y="1124870"/>
                        <a:pt x="550932" y="1084864"/>
                      </a:cubicBezTo>
                      <a:cubicBezTo>
                        <a:pt x="560448" y="1054384"/>
                        <a:pt x="578529" y="1021999"/>
                        <a:pt x="532850" y="1013427"/>
                      </a:cubicBezTo>
                      <a:cubicBezTo>
                        <a:pt x="492881" y="1005807"/>
                        <a:pt x="451008" y="1033430"/>
                        <a:pt x="410087" y="1021047"/>
                      </a:cubicBezTo>
                      <a:cubicBezTo>
                        <a:pt x="371069" y="1009617"/>
                        <a:pt x="359649" y="976280"/>
                        <a:pt x="347278" y="941037"/>
                      </a:cubicBezTo>
                      <a:cubicBezTo>
                        <a:pt x="333003" y="901032"/>
                        <a:pt x="316825" y="866742"/>
                        <a:pt x="280662" y="841024"/>
                      </a:cubicBezTo>
                      <a:cubicBezTo>
                        <a:pt x="239741" y="812449"/>
                        <a:pt x="193110" y="806734"/>
                        <a:pt x="144575" y="817212"/>
                      </a:cubicBezTo>
                      <a:cubicBezTo>
                        <a:pt x="120784" y="821974"/>
                        <a:pt x="97945" y="831499"/>
                        <a:pt x="74153" y="836262"/>
                      </a:cubicBezTo>
                      <a:cubicBezTo>
                        <a:pt x="67492" y="837214"/>
                        <a:pt x="45604" y="841977"/>
                        <a:pt x="37039" y="839119"/>
                      </a:cubicBezTo>
                      <a:cubicBezTo>
                        <a:pt x="14199" y="831499"/>
                        <a:pt x="22764" y="836262"/>
                        <a:pt x="20861" y="811497"/>
                      </a:cubicBezTo>
                      <a:cubicBezTo>
                        <a:pt x="14199" y="726724"/>
                        <a:pt x="56072" y="620044"/>
                        <a:pt x="88428" y="542892"/>
                      </a:cubicBezTo>
                      <a:cubicBezTo>
                        <a:pt x="161705" y="379062"/>
                        <a:pt x="285420" y="237139"/>
                        <a:pt x="439588" y="143794"/>
                      </a:cubicBezTo>
                      <a:close/>
                      <a:moveTo>
                        <a:pt x="887817" y="1760187"/>
                      </a:moveTo>
                      <a:cubicBezTo>
                        <a:pt x="401522" y="1760187"/>
                        <a:pt x="876" y="1342992"/>
                        <a:pt x="18957" y="857217"/>
                      </a:cubicBezTo>
                      <a:cubicBezTo>
                        <a:pt x="94138" y="874362"/>
                        <a:pt x="161705" y="812449"/>
                        <a:pt x="237838" y="840072"/>
                      </a:cubicBezTo>
                      <a:cubicBezTo>
                        <a:pt x="311115" y="867695"/>
                        <a:pt x="313018" y="932464"/>
                        <a:pt x="347278" y="991520"/>
                      </a:cubicBezTo>
                      <a:cubicBezTo>
                        <a:pt x="366311" y="1024857"/>
                        <a:pt x="393909" y="1040097"/>
                        <a:pt x="431023" y="1042002"/>
                      </a:cubicBezTo>
                      <a:cubicBezTo>
                        <a:pt x="459573" y="1042955"/>
                        <a:pt x="502397" y="1021999"/>
                        <a:pt x="529043" y="1031524"/>
                      </a:cubicBezTo>
                      <a:cubicBezTo>
                        <a:pt x="558545" y="1041049"/>
                        <a:pt x="536657" y="1062005"/>
                        <a:pt x="530947" y="1084864"/>
                      </a:cubicBezTo>
                      <a:cubicBezTo>
                        <a:pt x="522382" y="1118202"/>
                        <a:pt x="526189" y="1154397"/>
                        <a:pt x="543318" y="1184877"/>
                      </a:cubicBezTo>
                      <a:cubicBezTo>
                        <a:pt x="548076" y="1193449"/>
                        <a:pt x="558545" y="1202022"/>
                        <a:pt x="562351" y="1211547"/>
                      </a:cubicBezTo>
                      <a:cubicBezTo>
                        <a:pt x="569013" y="1227739"/>
                        <a:pt x="563303" y="1242980"/>
                        <a:pt x="566158" y="1260124"/>
                      </a:cubicBezTo>
                      <a:cubicBezTo>
                        <a:pt x="573771" y="1297272"/>
                        <a:pt x="596611" y="1307749"/>
                        <a:pt x="628967" y="1320132"/>
                      </a:cubicBezTo>
                      <a:cubicBezTo>
                        <a:pt x="690824" y="1343945"/>
                        <a:pt x="700341" y="1387759"/>
                        <a:pt x="702244" y="1449672"/>
                      </a:cubicBezTo>
                      <a:cubicBezTo>
                        <a:pt x="704148" y="1506822"/>
                        <a:pt x="702244" y="1583974"/>
                        <a:pt x="764102" y="1611597"/>
                      </a:cubicBezTo>
                      <a:cubicBezTo>
                        <a:pt x="846896" y="1649697"/>
                        <a:pt x="819298" y="1512537"/>
                        <a:pt x="834524" y="1467770"/>
                      </a:cubicBezTo>
                      <a:cubicBezTo>
                        <a:pt x="858316" y="1396332"/>
                        <a:pt x="912560" y="1338230"/>
                        <a:pt x="939206" y="1266792"/>
                      </a:cubicBezTo>
                      <a:cubicBezTo>
                        <a:pt x="958239" y="1215357"/>
                        <a:pt x="992499" y="1106772"/>
                        <a:pt x="957287" y="1055337"/>
                      </a:cubicBezTo>
                      <a:cubicBezTo>
                        <a:pt x="939206" y="1028667"/>
                        <a:pt x="905898" y="1033430"/>
                        <a:pt x="880204" y="1020095"/>
                      </a:cubicBezTo>
                      <a:cubicBezTo>
                        <a:pt x="849751" y="1004855"/>
                        <a:pt x="833572" y="971517"/>
                        <a:pt x="805975" y="951514"/>
                      </a:cubicBezTo>
                      <a:cubicBezTo>
                        <a:pt x="780280" y="932464"/>
                        <a:pt x="751731" y="941989"/>
                        <a:pt x="726036" y="929607"/>
                      </a:cubicBezTo>
                      <a:cubicBezTo>
                        <a:pt x="692728" y="913414"/>
                        <a:pt x="687018" y="885792"/>
                        <a:pt x="642290" y="900080"/>
                      </a:cubicBezTo>
                      <a:cubicBezTo>
                        <a:pt x="606127" y="911509"/>
                        <a:pt x="576626" y="942942"/>
                        <a:pt x="535705" y="932464"/>
                      </a:cubicBezTo>
                      <a:cubicBezTo>
                        <a:pt x="503349" y="923892"/>
                        <a:pt x="482412" y="888649"/>
                        <a:pt x="505252" y="859122"/>
                      </a:cubicBezTo>
                      <a:cubicBezTo>
                        <a:pt x="524285" y="835309"/>
                        <a:pt x="559496" y="834357"/>
                        <a:pt x="576626" y="803877"/>
                      </a:cubicBezTo>
                      <a:cubicBezTo>
                        <a:pt x="592804" y="776255"/>
                        <a:pt x="596611" y="742917"/>
                        <a:pt x="608031" y="713389"/>
                      </a:cubicBezTo>
                      <a:cubicBezTo>
                        <a:pt x="636580" y="637189"/>
                        <a:pt x="714616" y="637189"/>
                        <a:pt x="767908" y="583849"/>
                      </a:cubicBezTo>
                      <a:cubicBezTo>
                        <a:pt x="813588" y="538130"/>
                        <a:pt x="828814" y="460977"/>
                        <a:pt x="779328" y="411447"/>
                      </a:cubicBezTo>
                      <a:cubicBezTo>
                        <a:pt x="759344" y="391444"/>
                        <a:pt x="708906" y="391444"/>
                        <a:pt x="700341" y="365727"/>
                      </a:cubicBezTo>
                      <a:cubicBezTo>
                        <a:pt x="690824" y="336199"/>
                        <a:pt x="721277" y="289527"/>
                        <a:pt x="663227" y="290480"/>
                      </a:cubicBezTo>
                      <a:cubicBezTo>
                        <a:pt x="596611" y="291432"/>
                        <a:pt x="600417" y="403827"/>
                        <a:pt x="544270" y="428592"/>
                      </a:cubicBezTo>
                      <a:cubicBezTo>
                        <a:pt x="520479" y="439069"/>
                        <a:pt x="482412" y="433355"/>
                        <a:pt x="475751" y="404780"/>
                      </a:cubicBezTo>
                      <a:cubicBezTo>
                        <a:pt x="467186" y="367632"/>
                        <a:pt x="522382" y="340962"/>
                        <a:pt x="537609" y="311434"/>
                      </a:cubicBezTo>
                      <a:cubicBezTo>
                        <a:pt x="574723" y="240949"/>
                        <a:pt x="522382" y="161892"/>
                        <a:pt x="457669" y="132364"/>
                      </a:cubicBezTo>
                      <a:cubicBezTo>
                        <a:pt x="538560" y="86644"/>
                        <a:pt x="626112" y="54259"/>
                        <a:pt x="717471" y="36162"/>
                      </a:cubicBezTo>
                      <a:cubicBezTo>
                        <a:pt x="713664" y="81882"/>
                        <a:pt x="740311" y="119982"/>
                        <a:pt x="767908" y="154272"/>
                      </a:cubicBezTo>
                      <a:cubicBezTo>
                        <a:pt x="799313" y="193324"/>
                        <a:pt x="818346" y="229519"/>
                        <a:pt x="834524" y="277144"/>
                      </a:cubicBezTo>
                      <a:cubicBezTo>
                        <a:pt x="845944" y="311434"/>
                        <a:pt x="855461" y="358107"/>
                        <a:pt x="891623" y="375252"/>
                      </a:cubicBezTo>
                      <a:cubicBezTo>
                        <a:pt x="935399" y="396207"/>
                        <a:pt x="962997" y="359059"/>
                        <a:pt x="982982" y="325722"/>
                      </a:cubicBezTo>
                      <a:cubicBezTo>
                        <a:pt x="1009628" y="282859"/>
                        <a:pt x="1038178" y="277144"/>
                        <a:pt x="1082906" y="257142"/>
                      </a:cubicBezTo>
                      <a:cubicBezTo>
                        <a:pt x="1130488" y="235234"/>
                        <a:pt x="1162845" y="196182"/>
                        <a:pt x="1212331" y="178084"/>
                      </a:cubicBezTo>
                      <a:cubicBezTo>
                        <a:pt x="1235170" y="169512"/>
                        <a:pt x="1256107" y="160939"/>
                        <a:pt x="1275140" y="145699"/>
                      </a:cubicBezTo>
                      <a:cubicBezTo>
                        <a:pt x="1300834" y="124744"/>
                        <a:pt x="1297028" y="121887"/>
                        <a:pt x="1329384" y="140937"/>
                      </a:cubicBezTo>
                      <a:cubicBezTo>
                        <a:pt x="1375063" y="168559"/>
                        <a:pt x="1417888" y="199039"/>
                        <a:pt x="1457857" y="234282"/>
                      </a:cubicBezTo>
                      <a:cubicBezTo>
                        <a:pt x="1423598" y="253332"/>
                        <a:pt x="1390290" y="276192"/>
                        <a:pt x="1361740" y="301909"/>
                      </a:cubicBezTo>
                      <a:cubicBezTo>
                        <a:pt x="1317964" y="340962"/>
                        <a:pt x="1312254" y="378109"/>
                        <a:pt x="1323674" y="434307"/>
                      </a:cubicBezTo>
                      <a:cubicBezTo>
                        <a:pt x="1331287" y="474312"/>
                        <a:pt x="1335094" y="505744"/>
                        <a:pt x="1304641" y="536224"/>
                      </a:cubicBezTo>
                      <a:cubicBezTo>
                        <a:pt x="1277043" y="563847"/>
                        <a:pt x="1238025" y="577182"/>
                        <a:pt x="1215186" y="609567"/>
                      </a:cubicBezTo>
                      <a:cubicBezTo>
                        <a:pt x="1194249" y="640047"/>
                        <a:pt x="1209476" y="671480"/>
                        <a:pt x="1195201" y="701959"/>
                      </a:cubicBezTo>
                      <a:cubicBezTo>
                        <a:pt x="1180926" y="733392"/>
                        <a:pt x="1138102" y="741964"/>
                        <a:pt x="1114310" y="763872"/>
                      </a:cubicBezTo>
                      <a:cubicBezTo>
                        <a:pt x="1054356" y="820069"/>
                        <a:pt x="1061969" y="915320"/>
                        <a:pt x="1120972" y="966755"/>
                      </a:cubicBezTo>
                      <a:cubicBezTo>
                        <a:pt x="1179023" y="1017237"/>
                        <a:pt x="1238025" y="1049622"/>
                        <a:pt x="1279898" y="1118202"/>
                      </a:cubicBezTo>
                      <a:cubicBezTo>
                        <a:pt x="1322723" y="1188687"/>
                        <a:pt x="1326529" y="1262982"/>
                        <a:pt x="1342707" y="1341087"/>
                      </a:cubicBezTo>
                      <a:cubicBezTo>
                        <a:pt x="1347465" y="1365852"/>
                        <a:pt x="1354127" y="1414430"/>
                        <a:pt x="1382677" y="1423002"/>
                      </a:cubicBezTo>
                      <a:cubicBezTo>
                        <a:pt x="1415984" y="1432527"/>
                        <a:pt x="1447389" y="1384902"/>
                        <a:pt x="1464519" y="1364899"/>
                      </a:cubicBezTo>
                      <a:cubicBezTo>
                        <a:pt x="1519715" y="1299177"/>
                        <a:pt x="1552071" y="1226787"/>
                        <a:pt x="1589185" y="1151539"/>
                      </a:cubicBezTo>
                      <a:cubicBezTo>
                        <a:pt x="1612025" y="1103914"/>
                        <a:pt x="1651043" y="1083912"/>
                        <a:pt x="1690061" y="1050574"/>
                      </a:cubicBezTo>
                      <a:cubicBezTo>
                        <a:pt x="1717659" y="1026762"/>
                        <a:pt x="1735740" y="994377"/>
                        <a:pt x="1695770" y="971517"/>
                      </a:cubicBezTo>
                      <a:cubicBezTo>
                        <a:pt x="1676737" y="961039"/>
                        <a:pt x="1601557" y="964849"/>
                        <a:pt x="1617735" y="927702"/>
                      </a:cubicBezTo>
                      <a:cubicBezTo>
                        <a:pt x="1633913" y="889602"/>
                        <a:pt x="1725272" y="921987"/>
                        <a:pt x="1753821" y="921034"/>
                      </a:cubicBezTo>
                      <a:cubicBezTo>
                        <a:pt x="1739547" y="1383949"/>
                        <a:pt x="1348417" y="1760187"/>
                        <a:pt x="887817" y="176018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7" name="Google Shape;1777;p66"/>
            <p:cNvGrpSpPr/>
            <p:nvPr/>
          </p:nvGrpSpPr>
          <p:grpSpPr>
            <a:xfrm>
              <a:off x="-2129371" y="2962860"/>
              <a:ext cx="874508" cy="821860"/>
              <a:chOff x="5659979" y="2002272"/>
              <a:chExt cx="874508" cy="821860"/>
            </a:xfrm>
          </p:grpSpPr>
          <p:grpSp>
            <p:nvGrpSpPr>
              <p:cNvPr id="1778" name="Google Shape;1778;p66"/>
              <p:cNvGrpSpPr/>
              <p:nvPr/>
            </p:nvGrpSpPr>
            <p:grpSpPr>
              <a:xfrm>
                <a:off x="5667756" y="2018347"/>
                <a:ext cx="856487" cy="794386"/>
                <a:chOff x="5667756" y="2018347"/>
                <a:chExt cx="856487" cy="794386"/>
              </a:xfrm>
            </p:grpSpPr>
            <p:sp>
              <p:nvSpPr>
                <p:cNvPr id="1779" name="Google Shape;1779;p66"/>
                <p:cNvSpPr/>
                <p:nvPr/>
              </p:nvSpPr>
              <p:spPr>
                <a:xfrm>
                  <a:off x="5668707" y="2018347"/>
                  <a:ext cx="855536" cy="79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36" h="794385" extrusionOk="0">
                      <a:moveTo>
                        <a:pt x="855536" y="404812"/>
                      </a:moveTo>
                      <a:cubicBezTo>
                        <a:pt x="855536" y="408623"/>
                        <a:pt x="854585" y="412432"/>
                        <a:pt x="854585" y="416243"/>
                      </a:cubicBezTo>
                      <a:cubicBezTo>
                        <a:pt x="846020" y="451485"/>
                        <a:pt x="805099" y="466725"/>
                        <a:pt x="776549" y="473393"/>
                      </a:cubicBezTo>
                      <a:cubicBezTo>
                        <a:pt x="762274" y="476250"/>
                        <a:pt x="748000" y="478155"/>
                        <a:pt x="733725" y="478155"/>
                      </a:cubicBezTo>
                      <a:cubicBezTo>
                        <a:pt x="704223" y="478155"/>
                        <a:pt x="637608" y="477203"/>
                        <a:pt x="582412" y="476250"/>
                      </a:cubicBezTo>
                      <a:cubicBezTo>
                        <a:pt x="535781" y="548640"/>
                        <a:pt x="446325" y="689610"/>
                        <a:pt x="423486" y="734378"/>
                      </a:cubicBezTo>
                      <a:cubicBezTo>
                        <a:pt x="392081" y="795337"/>
                        <a:pt x="331175" y="794385"/>
                        <a:pt x="331175" y="794385"/>
                      </a:cubicBezTo>
                      <a:lnTo>
                        <a:pt x="270270" y="793432"/>
                      </a:lnTo>
                      <a:lnTo>
                        <a:pt x="408259" y="474345"/>
                      </a:lnTo>
                      <a:lnTo>
                        <a:pt x="402549" y="474345"/>
                      </a:lnTo>
                      <a:cubicBezTo>
                        <a:pt x="306432" y="473393"/>
                        <a:pt x="133231" y="434340"/>
                        <a:pt x="133231" y="434340"/>
                      </a:cubicBezTo>
                      <a:lnTo>
                        <a:pt x="72326" y="516255"/>
                      </a:lnTo>
                      <a:lnTo>
                        <a:pt x="0" y="515303"/>
                      </a:lnTo>
                      <a:lnTo>
                        <a:pt x="10468" y="474345"/>
                      </a:lnTo>
                      <a:lnTo>
                        <a:pt x="31404" y="393382"/>
                      </a:lnTo>
                      <a:lnTo>
                        <a:pt x="2855" y="270510"/>
                      </a:lnTo>
                      <a:lnTo>
                        <a:pt x="75181" y="271462"/>
                      </a:lnTo>
                      <a:lnTo>
                        <a:pt x="133231" y="355282"/>
                      </a:lnTo>
                      <a:cubicBezTo>
                        <a:pt x="133231" y="355282"/>
                        <a:pt x="308336" y="320993"/>
                        <a:pt x="404453" y="322898"/>
                      </a:cubicBezTo>
                      <a:lnTo>
                        <a:pt x="410163" y="322898"/>
                      </a:lnTo>
                      <a:lnTo>
                        <a:pt x="281689" y="0"/>
                      </a:lnTo>
                      <a:lnTo>
                        <a:pt x="342595" y="952"/>
                      </a:lnTo>
                      <a:cubicBezTo>
                        <a:pt x="342595" y="952"/>
                        <a:pt x="403501" y="1905"/>
                        <a:pt x="433002" y="63817"/>
                      </a:cubicBezTo>
                      <a:cubicBezTo>
                        <a:pt x="454890" y="108585"/>
                        <a:pt x="539587" y="252412"/>
                        <a:pt x="584315" y="326707"/>
                      </a:cubicBezTo>
                      <a:cubicBezTo>
                        <a:pt x="638559" y="327660"/>
                        <a:pt x="703272" y="328612"/>
                        <a:pt x="733725" y="328612"/>
                      </a:cubicBezTo>
                      <a:cubicBezTo>
                        <a:pt x="750854" y="328612"/>
                        <a:pt x="767984" y="331470"/>
                        <a:pt x="784162" y="336232"/>
                      </a:cubicBezTo>
                      <a:cubicBezTo>
                        <a:pt x="814615" y="343853"/>
                        <a:pt x="855536" y="363855"/>
                        <a:pt x="855536" y="40481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66"/>
                <p:cNvSpPr/>
                <p:nvPr/>
              </p:nvSpPr>
              <p:spPr>
                <a:xfrm>
                  <a:off x="5667756" y="2420000"/>
                  <a:ext cx="854584" cy="39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584" h="392733" extrusionOk="0">
                      <a:moveTo>
                        <a:pt x="854585" y="14590"/>
                      </a:moveTo>
                      <a:cubicBezTo>
                        <a:pt x="846020" y="49832"/>
                        <a:pt x="805099" y="65072"/>
                        <a:pt x="776549" y="71740"/>
                      </a:cubicBezTo>
                      <a:cubicBezTo>
                        <a:pt x="762274" y="74597"/>
                        <a:pt x="748000" y="76502"/>
                        <a:pt x="733725" y="76502"/>
                      </a:cubicBezTo>
                      <a:cubicBezTo>
                        <a:pt x="704223" y="76502"/>
                        <a:pt x="637608" y="75550"/>
                        <a:pt x="582412" y="74597"/>
                      </a:cubicBezTo>
                      <a:cubicBezTo>
                        <a:pt x="535781" y="146987"/>
                        <a:pt x="446325" y="287957"/>
                        <a:pt x="423486" y="332725"/>
                      </a:cubicBezTo>
                      <a:cubicBezTo>
                        <a:pt x="392081" y="393685"/>
                        <a:pt x="331175" y="392732"/>
                        <a:pt x="331175" y="392732"/>
                      </a:cubicBezTo>
                      <a:lnTo>
                        <a:pt x="270270" y="391780"/>
                      </a:lnTo>
                      <a:lnTo>
                        <a:pt x="408259" y="72692"/>
                      </a:lnTo>
                      <a:lnTo>
                        <a:pt x="402549" y="72692"/>
                      </a:lnTo>
                      <a:cubicBezTo>
                        <a:pt x="306433" y="71740"/>
                        <a:pt x="133231" y="32687"/>
                        <a:pt x="133231" y="32687"/>
                      </a:cubicBezTo>
                      <a:lnTo>
                        <a:pt x="72326" y="114602"/>
                      </a:lnTo>
                      <a:lnTo>
                        <a:pt x="0" y="113650"/>
                      </a:lnTo>
                      <a:lnTo>
                        <a:pt x="10468" y="72692"/>
                      </a:lnTo>
                      <a:cubicBezTo>
                        <a:pt x="13323" y="72692"/>
                        <a:pt x="16178" y="72692"/>
                        <a:pt x="19033" y="72692"/>
                      </a:cubicBezTo>
                      <a:cubicBezTo>
                        <a:pt x="46631" y="71740"/>
                        <a:pt x="59954" y="50785"/>
                        <a:pt x="79939" y="32687"/>
                      </a:cubicBezTo>
                      <a:cubicBezTo>
                        <a:pt x="110392" y="5065"/>
                        <a:pt x="146555" y="-1603"/>
                        <a:pt x="186524" y="302"/>
                      </a:cubicBezTo>
                      <a:cubicBezTo>
                        <a:pt x="230300" y="2207"/>
                        <a:pt x="272173" y="22210"/>
                        <a:pt x="314997" y="32687"/>
                      </a:cubicBezTo>
                      <a:cubicBezTo>
                        <a:pt x="348305" y="40307"/>
                        <a:pt x="386371" y="30782"/>
                        <a:pt x="417776" y="41260"/>
                      </a:cubicBezTo>
                      <a:cubicBezTo>
                        <a:pt x="456794" y="54595"/>
                        <a:pt x="424437" y="130795"/>
                        <a:pt x="415873" y="153655"/>
                      </a:cubicBezTo>
                      <a:cubicBezTo>
                        <a:pt x="401598" y="189850"/>
                        <a:pt x="379710" y="221282"/>
                        <a:pt x="363532" y="256525"/>
                      </a:cubicBezTo>
                      <a:cubicBezTo>
                        <a:pt x="354015" y="278432"/>
                        <a:pt x="319756" y="310817"/>
                        <a:pt x="340692" y="332725"/>
                      </a:cubicBezTo>
                      <a:cubicBezTo>
                        <a:pt x="356870" y="349870"/>
                        <a:pt x="377807" y="339392"/>
                        <a:pt x="390178" y="323200"/>
                      </a:cubicBezTo>
                      <a:cubicBezTo>
                        <a:pt x="403501" y="306055"/>
                        <a:pt x="417776" y="285100"/>
                        <a:pt x="426341" y="264145"/>
                      </a:cubicBezTo>
                      <a:cubicBezTo>
                        <a:pt x="437761" y="237475"/>
                        <a:pt x="453939" y="211757"/>
                        <a:pt x="464407" y="185087"/>
                      </a:cubicBezTo>
                      <a:cubicBezTo>
                        <a:pt x="482488" y="139367"/>
                        <a:pt x="499618" y="73645"/>
                        <a:pt x="545297" y="48880"/>
                      </a:cubicBezTo>
                      <a:cubicBezTo>
                        <a:pt x="569089" y="35545"/>
                        <a:pt x="597638" y="31735"/>
                        <a:pt x="623333" y="27925"/>
                      </a:cubicBezTo>
                      <a:cubicBezTo>
                        <a:pt x="651883" y="24115"/>
                        <a:pt x="676626" y="27925"/>
                        <a:pt x="704223" y="29830"/>
                      </a:cubicBezTo>
                      <a:cubicBezTo>
                        <a:pt x="738483" y="31735"/>
                        <a:pt x="772743" y="31735"/>
                        <a:pt x="807954" y="26020"/>
                      </a:cubicBezTo>
                      <a:cubicBezTo>
                        <a:pt x="825084" y="23162"/>
                        <a:pt x="840310" y="19352"/>
                        <a:pt x="854585" y="14590"/>
                      </a:cubicBezTo>
                      <a:close/>
                    </a:path>
                  </a:pathLst>
                </a:custGeom>
                <a:solidFill>
                  <a:srgbClr val="FFFCF6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66"/>
                <p:cNvSpPr/>
                <p:nvPr/>
              </p:nvSpPr>
              <p:spPr>
                <a:xfrm>
                  <a:off x="6436691" y="2388870"/>
                  <a:ext cx="49486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6" h="65722" extrusionOk="0">
                      <a:moveTo>
                        <a:pt x="0" y="0"/>
                      </a:moveTo>
                      <a:cubicBezTo>
                        <a:pt x="13323" y="0"/>
                        <a:pt x="49486" y="15240"/>
                        <a:pt x="49486" y="33338"/>
                      </a:cubicBezTo>
                      <a:cubicBezTo>
                        <a:pt x="49486" y="53340"/>
                        <a:pt x="12372" y="65722"/>
                        <a:pt x="0" y="657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2" name="Google Shape;1782;p66"/>
              <p:cNvSpPr/>
              <p:nvPr/>
            </p:nvSpPr>
            <p:spPr>
              <a:xfrm>
                <a:off x="5659979" y="2002272"/>
                <a:ext cx="874508" cy="821860"/>
              </a:xfrm>
              <a:custGeom>
                <a:avLst/>
                <a:gdLst/>
                <a:ahLst/>
                <a:cxnLst/>
                <a:rect l="l" t="t" r="r" b="b"/>
                <a:pathLst>
                  <a:path w="874508" h="821860" extrusionOk="0">
                    <a:moveTo>
                      <a:pt x="339903" y="819985"/>
                    </a:moveTo>
                    <a:cubicBezTo>
                      <a:pt x="315160" y="819985"/>
                      <a:pt x="273288" y="830463"/>
                      <a:pt x="271385" y="801888"/>
                    </a:cubicBezTo>
                    <a:cubicBezTo>
                      <a:pt x="270433" y="777123"/>
                      <a:pt x="301837" y="731403"/>
                      <a:pt x="311354" y="709495"/>
                    </a:cubicBezTo>
                    <a:cubicBezTo>
                      <a:pt x="341807" y="639010"/>
                      <a:pt x="372260" y="569478"/>
                      <a:pt x="402713" y="498993"/>
                    </a:cubicBezTo>
                    <a:cubicBezTo>
                      <a:pt x="338000" y="497088"/>
                      <a:pt x="274239" y="485658"/>
                      <a:pt x="210479" y="473275"/>
                    </a:cubicBezTo>
                    <a:cubicBezTo>
                      <a:pt x="196204" y="470418"/>
                      <a:pt x="164799" y="457083"/>
                      <a:pt x="150525" y="460893"/>
                    </a:cubicBezTo>
                    <a:cubicBezTo>
                      <a:pt x="139105" y="463750"/>
                      <a:pt x="134346" y="474228"/>
                      <a:pt x="125781" y="485658"/>
                    </a:cubicBezTo>
                    <a:cubicBezTo>
                      <a:pt x="104845" y="513280"/>
                      <a:pt x="97232" y="537093"/>
                      <a:pt x="62972" y="539950"/>
                    </a:cubicBezTo>
                    <a:cubicBezTo>
                      <a:pt x="51553" y="540903"/>
                      <a:pt x="22051" y="544713"/>
                      <a:pt x="11583" y="538998"/>
                    </a:cubicBezTo>
                    <a:cubicBezTo>
                      <a:pt x="-5547" y="530425"/>
                      <a:pt x="1115" y="530425"/>
                      <a:pt x="2067" y="515185"/>
                    </a:cubicBezTo>
                    <a:cubicBezTo>
                      <a:pt x="3018" y="480895"/>
                      <a:pt x="27761" y="446605"/>
                      <a:pt x="29664" y="411363"/>
                    </a:cubicBezTo>
                    <a:cubicBezTo>
                      <a:pt x="30616" y="384693"/>
                      <a:pt x="18245" y="353260"/>
                      <a:pt x="11583" y="327543"/>
                    </a:cubicBezTo>
                    <a:cubicBezTo>
                      <a:pt x="3970" y="293253"/>
                      <a:pt x="-6498" y="277060"/>
                      <a:pt x="33471" y="276108"/>
                    </a:cubicBezTo>
                    <a:cubicBezTo>
                      <a:pt x="69634" y="275155"/>
                      <a:pt x="83909" y="272298"/>
                      <a:pt x="105797" y="299920"/>
                    </a:cubicBezTo>
                    <a:cubicBezTo>
                      <a:pt x="115313" y="313255"/>
                      <a:pt x="129588" y="346593"/>
                      <a:pt x="143863" y="355165"/>
                    </a:cubicBezTo>
                    <a:cubicBezTo>
                      <a:pt x="155283" y="361833"/>
                      <a:pt x="173364" y="355165"/>
                      <a:pt x="187639" y="352308"/>
                    </a:cubicBezTo>
                    <a:cubicBezTo>
                      <a:pt x="259013" y="339925"/>
                      <a:pt x="332290" y="328495"/>
                      <a:pt x="404616" y="328495"/>
                    </a:cubicBezTo>
                    <a:cubicBezTo>
                      <a:pt x="373211" y="248485"/>
                      <a:pt x="340855" y="168475"/>
                      <a:pt x="309451" y="88465"/>
                    </a:cubicBezTo>
                    <a:cubicBezTo>
                      <a:pt x="301837" y="69415"/>
                      <a:pt x="269481" y="19885"/>
                      <a:pt x="290418" y="4645"/>
                    </a:cubicBezTo>
                    <a:cubicBezTo>
                      <a:pt x="307547" y="-7737"/>
                      <a:pt x="376066" y="7503"/>
                      <a:pt x="395100" y="17028"/>
                    </a:cubicBezTo>
                    <a:cubicBezTo>
                      <a:pt x="453150" y="44650"/>
                      <a:pt x="482651" y="133233"/>
                      <a:pt x="513104" y="186573"/>
                    </a:cubicBezTo>
                    <a:cubicBezTo>
                      <a:pt x="534992" y="224673"/>
                      <a:pt x="557832" y="262773"/>
                      <a:pt x="580672" y="300873"/>
                    </a:cubicBezTo>
                    <a:cubicBezTo>
                      <a:pt x="597802" y="330400"/>
                      <a:pt x="601608" y="331353"/>
                      <a:pt x="634916" y="331353"/>
                    </a:cubicBezTo>
                    <a:cubicBezTo>
                      <a:pt x="660611" y="331353"/>
                      <a:pt x="686305" y="332305"/>
                      <a:pt x="711048" y="332305"/>
                    </a:cubicBezTo>
                    <a:cubicBezTo>
                      <a:pt x="768147" y="333258"/>
                      <a:pt x="903282" y="351355"/>
                      <a:pt x="869023" y="441843"/>
                    </a:cubicBezTo>
                    <a:cubicBezTo>
                      <a:pt x="841425" y="516138"/>
                      <a:pt x="730081" y="503755"/>
                      <a:pt x="669176" y="502803"/>
                    </a:cubicBezTo>
                    <a:cubicBezTo>
                      <a:pt x="644433" y="502803"/>
                      <a:pt x="608270" y="495183"/>
                      <a:pt x="590188" y="509470"/>
                    </a:cubicBezTo>
                    <a:cubicBezTo>
                      <a:pt x="573059" y="523758"/>
                      <a:pt x="558784" y="559000"/>
                      <a:pt x="546412" y="578050"/>
                    </a:cubicBezTo>
                    <a:cubicBezTo>
                      <a:pt x="520718" y="619008"/>
                      <a:pt x="494071" y="660918"/>
                      <a:pt x="469328" y="702828"/>
                    </a:cubicBezTo>
                    <a:cubicBezTo>
                      <a:pt x="439827" y="754263"/>
                      <a:pt x="410326" y="819985"/>
                      <a:pt x="339903" y="819985"/>
                    </a:cubicBezTo>
                    <a:close/>
                    <a:moveTo>
                      <a:pt x="293273" y="799983"/>
                    </a:moveTo>
                    <a:cubicBezTo>
                      <a:pt x="321822" y="799983"/>
                      <a:pt x="350372" y="803793"/>
                      <a:pt x="377018" y="791410"/>
                    </a:cubicBezTo>
                    <a:cubicBezTo>
                      <a:pt x="419842" y="771408"/>
                      <a:pt x="439827" y="717115"/>
                      <a:pt x="462667" y="678063"/>
                    </a:cubicBezTo>
                    <a:cubicBezTo>
                      <a:pt x="492168" y="629485"/>
                      <a:pt x="522621" y="580908"/>
                      <a:pt x="553074" y="533283"/>
                    </a:cubicBezTo>
                    <a:cubicBezTo>
                      <a:pt x="560687" y="521853"/>
                      <a:pt x="571155" y="494230"/>
                      <a:pt x="582575" y="486610"/>
                    </a:cubicBezTo>
                    <a:cubicBezTo>
                      <a:pt x="606366" y="471370"/>
                      <a:pt x="664417" y="482800"/>
                      <a:pt x="692015" y="483753"/>
                    </a:cubicBezTo>
                    <a:cubicBezTo>
                      <a:pt x="738646" y="484705"/>
                      <a:pt x="811924" y="491373"/>
                      <a:pt x="843328" y="448510"/>
                    </a:cubicBezTo>
                    <a:cubicBezTo>
                      <a:pt x="891862" y="382788"/>
                      <a:pt x="780519" y="354213"/>
                      <a:pt x="736743" y="352308"/>
                    </a:cubicBezTo>
                    <a:cubicBezTo>
                      <a:pt x="688209" y="350403"/>
                      <a:pt x="603512" y="370405"/>
                      <a:pt x="574010" y="329448"/>
                    </a:cubicBezTo>
                    <a:cubicBezTo>
                      <a:pt x="543557" y="286585"/>
                      <a:pt x="518814" y="237055"/>
                      <a:pt x="492168" y="191335"/>
                    </a:cubicBezTo>
                    <a:cubicBezTo>
                      <a:pt x="467425" y="148473"/>
                      <a:pt x="444585" y="80845"/>
                      <a:pt x="405567" y="48460"/>
                    </a:cubicBezTo>
                    <a:cubicBezTo>
                      <a:pt x="375115" y="22743"/>
                      <a:pt x="339903" y="25600"/>
                      <a:pt x="302789" y="25600"/>
                    </a:cubicBezTo>
                    <a:cubicBezTo>
                      <a:pt x="325629" y="81798"/>
                      <a:pt x="347517" y="138948"/>
                      <a:pt x="370356" y="195145"/>
                    </a:cubicBezTo>
                    <a:cubicBezTo>
                      <a:pt x="380825" y="219910"/>
                      <a:pt x="442682" y="332305"/>
                      <a:pt x="416036" y="348498"/>
                    </a:cubicBezTo>
                    <a:cubicBezTo>
                      <a:pt x="405567" y="355165"/>
                      <a:pt x="366550" y="349450"/>
                      <a:pt x="355130" y="350403"/>
                    </a:cubicBezTo>
                    <a:cubicBezTo>
                      <a:pt x="324677" y="352308"/>
                      <a:pt x="294224" y="356118"/>
                      <a:pt x="263771" y="360880"/>
                    </a:cubicBezTo>
                    <a:cubicBezTo>
                      <a:pt x="233318" y="364690"/>
                      <a:pt x="177171" y="386598"/>
                      <a:pt x="146718" y="379930"/>
                    </a:cubicBezTo>
                    <a:cubicBezTo>
                      <a:pt x="121975" y="374215"/>
                      <a:pt x="108652" y="340878"/>
                      <a:pt x="94377" y="319923"/>
                    </a:cubicBezTo>
                    <a:cubicBezTo>
                      <a:pt x="73441" y="289443"/>
                      <a:pt x="60117" y="296110"/>
                      <a:pt x="23003" y="296110"/>
                    </a:cubicBezTo>
                    <a:cubicBezTo>
                      <a:pt x="31568" y="331353"/>
                      <a:pt x="49649" y="373263"/>
                      <a:pt x="48697" y="409458"/>
                    </a:cubicBezTo>
                    <a:cubicBezTo>
                      <a:pt x="47746" y="445653"/>
                      <a:pt x="28713" y="486610"/>
                      <a:pt x="19196" y="521853"/>
                    </a:cubicBezTo>
                    <a:cubicBezTo>
                      <a:pt x="54407" y="522805"/>
                      <a:pt x="67731" y="529473"/>
                      <a:pt x="88667" y="503755"/>
                    </a:cubicBezTo>
                    <a:cubicBezTo>
                      <a:pt x="104845" y="483753"/>
                      <a:pt x="120071" y="446605"/>
                      <a:pt x="145766" y="441843"/>
                    </a:cubicBezTo>
                    <a:cubicBezTo>
                      <a:pt x="177171" y="436128"/>
                      <a:pt x="230463" y="458988"/>
                      <a:pt x="261868" y="464703"/>
                    </a:cubicBezTo>
                    <a:cubicBezTo>
                      <a:pt x="289466" y="469465"/>
                      <a:pt x="318016" y="473275"/>
                      <a:pt x="346565" y="477085"/>
                    </a:cubicBezTo>
                    <a:cubicBezTo>
                      <a:pt x="359888" y="478990"/>
                      <a:pt x="403664" y="475180"/>
                      <a:pt x="414133" y="481848"/>
                    </a:cubicBezTo>
                    <a:cubicBezTo>
                      <a:pt x="440779" y="498993"/>
                      <a:pt x="375115" y="608530"/>
                      <a:pt x="364647" y="633295"/>
                    </a:cubicBezTo>
                    <a:cubicBezTo>
                      <a:pt x="341807" y="687588"/>
                      <a:pt x="317064" y="743785"/>
                      <a:pt x="293273" y="79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66"/>
              <p:cNvSpPr/>
              <p:nvPr/>
            </p:nvSpPr>
            <p:spPr>
              <a:xfrm>
                <a:off x="5842443" y="2404109"/>
                <a:ext cx="118421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118421" h="20955" extrusionOk="0">
                    <a:moveTo>
                      <a:pt x="11837" y="19050"/>
                    </a:moveTo>
                    <a:lnTo>
                      <a:pt x="96534" y="20955"/>
                    </a:lnTo>
                    <a:cubicBezTo>
                      <a:pt x="105099" y="20955"/>
                      <a:pt x="118422" y="18098"/>
                      <a:pt x="118422" y="11430"/>
                    </a:cubicBezTo>
                    <a:cubicBezTo>
                      <a:pt x="118422" y="4763"/>
                      <a:pt x="102244" y="1905"/>
                      <a:pt x="93679" y="1905"/>
                    </a:cubicBezTo>
                    <a:cubicBezTo>
                      <a:pt x="93679" y="1905"/>
                      <a:pt x="21354" y="0"/>
                      <a:pt x="14692" y="0"/>
                    </a:cubicBezTo>
                    <a:cubicBezTo>
                      <a:pt x="-3390" y="0"/>
                      <a:pt x="-5293" y="19050"/>
                      <a:pt x="11837" y="19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66"/>
              <p:cNvSpPr/>
              <p:nvPr/>
            </p:nvSpPr>
            <p:spPr>
              <a:xfrm>
                <a:off x="6424558" y="2377876"/>
                <a:ext cx="69986" cy="86241"/>
              </a:xfrm>
              <a:custGeom>
                <a:avLst/>
                <a:gdLst/>
                <a:ahLst/>
                <a:cxnLst/>
                <a:rect l="l" t="t" r="r" b="b"/>
                <a:pathLst>
                  <a:path w="69986" h="86241" extrusionOk="0">
                    <a:moveTo>
                      <a:pt x="12133" y="86241"/>
                    </a:moveTo>
                    <a:cubicBezTo>
                      <a:pt x="-4044" y="86241"/>
                      <a:pt x="-4044" y="8136"/>
                      <a:pt x="12133" y="1469"/>
                    </a:cubicBezTo>
                    <a:cubicBezTo>
                      <a:pt x="36876" y="-8056"/>
                      <a:pt x="75894" y="30996"/>
                      <a:pt x="69233" y="53856"/>
                    </a:cubicBezTo>
                    <a:cubicBezTo>
                      <a:pt x="62571" y="73859"/>
                      <a:pt x="30215" y="86241"/>
                      <a:pt x="12133" y="86241"/>
                    </a:cubicBezTo>
                    <a:close/>
                    <a:moveTo>
                      <a:pt x="21650" y="22424"/>
                    </a:moveTo>
                    <a:cubicBezTo>
                      <a:pt x="21650" y="36711"/>
                      <a:pt x="21650" y="50999"/>
                      <a:pt x="21650" y="66239"/>
                    </a:cubicBezTo>
                    <a:cubicBezTo>
                      <a:pt x="55910" y="55761"/>
                      <a:pt x="58765" y="33854"/>
                      <a:pt x="21650" y="22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 txBox="1">
            <a:spLocks noGrp="1"/>
          </p:cNvSpPr>
          <p:nvPr>
            <p:ph type="title"/>
          </p:nvPr>
        </p:nvSpPr>
        <p:spPr>
          <a:xfrm>
            <a:off x="715691" y="1313652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02" name="Google Shape;602;p34"/>
          <p:cNvSpPr txBox="1">
            <a:spLocks noGrp="1"/>
          </p:cNvSpPr>
          <p:nvPr>
            <p:ph type="title" idx="6"/>
          </p:nvPr>
        </p:nvSpPr>
        <p:spPr>
          <a:xfrm>
            <a:off x="715687" y="2155875"/>
            <a:ext cx="734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4" name="Google Shape;604;p34"/>
          <p:cNvSpPr txBox="1">
            <a:spLocks noGrp="1"/>
          </p:cNvSpPr>
          <p:nvPr>
            <p:ph type="subTitle" idx="8"/>
          </p:nvPr>
        </p:nvSpPr>
        <p:spPr>
          <a:xfrm>
            <a:off x="1624949" y="1210902"/>
            <a:ext cx="43197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of Microservices</a:t>
            </a:r>
            <a:endParaRPr dirty="0"/>
          </a:p>
        </p:txBody>
      </p:sp>
      <p:sp>
        <p:nvSpPr>
          <p:cNvPr id="605" name="Google Shape;605;p34"/>
          <p:cNvSpPr txBox="1">
            <a:spLocks noGrp="1"/>
          </p:cNvSpPr>
          <p:nvPr>
            <p:ph type="subTitle" idx="9"/>
          </p:nvPr>
        </p:nvSpPr>
        <p:spPr>
          <a:xfrm>
            <a:off x="1624949" y="2053125"/>
            <a:ext cx="4316100" cy="7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 between Microservices</a:t>
            </a:r>
            <a:endParaRPr dirty="0"/>
          </a:p>
        </p:txBody>
      </p:sp>
      <p:sp>
        <p:nvSpPr>
          <p:cNvPr id="608" name="Google Shape;608;p3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35" y="1404749"/>
            <a:ext cx="3626476" cy="22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animBg="1"/>
      <p:bldP spid="602" grpId="0" animBg="1"/>
      <p:bldP spid="604" grpId="0" build="p"/>
      <p:bldP spid="6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>
            <a:spLocks noGrp="1"/>
          </p:cNvSpPr>
          <p:nvPr>
            <p:ph type="title"/>
          </p:nvPr>
        </p:nvSpPr>
        <p:spPr>
          <a:xfrm>
            <a:off x="1795500" y="2545489"/>
            <a:ext cx="5553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Monolith &amp; it’s downsides</a:t>
            </a:r>
            <a:endParaRPr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title" idx="2"/>
          </p:nvPr>
        </p:nvSpPr>
        <p:spPr>
          <a:xfrm>
            <a:off x="3745950" y="14747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67" name="Google Shape;667;p36"/>
          <p:cNvGrpSpPr/>
          <p:nvPr/>
        </p:nvGrpSpPr>
        <p:grpSpPr>
          <a:xfrm>
            <a:off x="519400" y="-241350"/>
            <a:ext cx="4560542" cy="2341001"/>
            <a:chOff x="519400" y="-241350"/>
            <a:chExt cx="4560542" cy="2341001"/>
          </a:xfrm>
        </p:grpSpPr>
        <p:grpSp>
          <p:nvGrpSpPr>
            <p:cNvPr id="668" name="Google Shape;668;p36"/>
            <p:cNvGrpSpPr/>
            <p:nvPr/>
          </p:nvGrpSpPr>
          <p:grpSpPr>
            <a:xfrm rot="-1968226">
              <a:off x="743654" y="642907"/>
              <a:ext cx="1282634" cy="1205415"/>
              <a:chOff x="5659979" y="2002272"/>
              <a:chExt cx="874508" cy="821860"/>
            </a:xfrm>
          </p:grpSpPr>
          <p:grpSp>
            <p:nvGrpSpPr>
              <p:cNvPr id="669" name="Google Shape;669;p36"/>
              <p:cNvGrpSpPr/>
              <p:nvPr/>
            </p:nvGrpSpPr>
            <p:grpSpPr>
              <a:xfrm>
                <a:off x="5667756" y="2018347"/>
                <a:ext cx="856487" cy="794386"/>
                <a:chOff x="5667756" y="2018347"/>
                <a:chExt cx="856487" cy="794386"/>
              </a:xfrm>
            </p:grpSpPr>
            <p:sp>
              <p:nvSpPr>
                <p:cNvPr id="670" name="Google Shape;670;p36"/>
                <p:cNvSpPr/>
                <p:nvPr/>
              </p:nvSpPr>
              <p:spPr>
                <a:xfrm>
                  <a:off x="5668707" y="2018347"/>
                  <a:ext cx="855536" cy="79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36" h="794385" extrusionOk="0">
                      <a:moveTo>
                        <a:pt x="855536" y="404812"/>
                      </a:moveTo>
                      <a:cubicBezTo>
                        <a:pt x="855536" y="408623"/>
                        <a:pt x="854585" y="412432"/>
                        <a:pt x="854585" y="416243"/>
                      </a:cubicBezTo>
                      <a:cubicBezTo>
                        <a:pt x="846020" y="451485"/>
                        <a:pt x="805099" y="466725"/>
                        <a:pt x="776549" y="473393"/>
                      </a:cubicBezTo>
                      <a:cubicBezTo>
                        <a:pt x="762274" y="476250"/>
                        <a:pt x="748000" y="478155"/>
                        <a:pt x="733725" y="478155"/>
                      </a:cubicBezTo>
                      <a:cubicBezTo>
                        <a:pt x="704223" y="478155"/>
                        <a:pt x="637608" y="477203"/>
                        <a:pt x="582412" y="476250"/>
                      </a:cubicBezTo>
                      <a:cubicBezTo>
                        <a:pt x="535781" y="548640"/>
                        <a:pt x="446325" y="689610"/>
                        <a:pt x="423486" y="734378"/>
                      </a:cubicBezTo>
                      <a:cubicBezTo>
                        <a:pt x="392081" y="795337"/>
                        <a:pt x="331175" y="794385"/>
                        <a:pt x="331175" y="794385"/>
                      </a:cubicBezTo>
                      <a:lnTo>
                        <a:pt x="270270" y="793432"/>
                      </a:lnTo>
                      <a:lnTo>
                        <a:pt x="408259" y="474345"/>
                      </a:lnTo>
                      <a:lnTo>
                        <a:pt x="402549" y="474345"/>
                      </a:lnTo>
                      <a:cubicBezTo>
                        <a:pt x="306432" y="473393"/>
                        <a:pt x="133231" y="434340"/>
                        <a:pt x="133231" y="434340"/>
                      </a:cubicBezTo>
                      <a:lnTo>
                        <a:pt x="72326" y="516255"/>
                      </a:lnTo>
                      <a:lnTo>
                        <a:pt x="0" y="515303"/>
                      </a:lnTo>
                      <a:lnTo>
                        <a:pt x="10468" y="474345"/>
                      </a:lnTo>
                      <a:lnTo>
                        <a:pt x="31404" y="393382"/>
                      </a:lnTo>
                      <a:lnTo>
                        <a:pt x="2855" y="270510"/>
                      </a:lnTo>
                      <a:lnTo>
                        <a:pt x="75181" y="271462"/>
                      </a:lnTo>
                      <a:lnTo>
                        <a:pt x="133231" y="355282"/>
                      </a:lnTo>
                      <a:cubicBezTo>
                        <a:pt x="133231" y="355282"/>
                        <a:pt x="308336" y="320993"/>
                        <a:pt x="404453" y="322898"/>
                      </a:cubicBezTo>
                      <a:lnTo>
                        <a:pt x="410163" y="322898"/>
                      </a:lnTo>
                      <a:lnTo>
                        <a:pt x="281689" y="0"/>
                      </a:lnTo>
                      <a:lnTo>
                        <a:pt x="342595" y="952"/>
                      </a:lnTo>
                      <a:cubicBezTo>
                        <a:pt x="342595" y="952"/>
                        <a:pt x="403501" y="1905"/>
                        <a:pt x="433002" y="63817"/>
                      </a:cubicBezTo>
                      <a:cubicBezTo>
                        <a:pt x="454890" y="108585"/>
                        <a:pt x="539587" y="252412"/>
                        <a:pt x="584315" y="326707"/>
                      </a:cubicBezTo>
                      <a:cubicBezTo>
                        <a:pt x="638559" y="327660"/>
                        <a:pt x="703272" y="328612"/>
                        <a:pt x="733725" y="328612"/>
                      </a:cubicBezTo>
                      <a:cubicBezTo>
                        <a:pt x="750854" y="328612"/>
                        <a:pt x="767984" y="331470"/>
                        <a:pt x="784162" y="336232"/>
                      </a:cubicBezTo>
                      <a:cubicBezTo>
                        <a:pt x="814615" y="343853"/>
                        <a:pt x="855536" y="363855"/>
                        <a:pt x="855536" y="4048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6"/>
                <p:cNvSpPr/>
                <p:nvPr/>
              </p:nvSpPr>
              <p:spPr>
                <a:xfrm>
                  <a:off x="5667756" y="2420000"/>
                  <a:ext cx="854584" cy="39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584" h="392733" extrusionOk="0">
                      <a:moveTo>
                        <a:pt x="854585" y="14590"/>
                      </a:moveTo>
                      <a:cubicBezTo>
                        <a:pt x="846020" y="49832"/>
                        <a:pt x="805099" y="65072"/>
                        <a:pt x="776549" y="71740"/>
                      </a:cubicBezTo>
                      <a:cubicBezTo>
                        <a:pt x="762274" y="74597"/>
                        <a:pt x="748000" y="76502"/>
                        <a:pt x="733725" y="76502"/>
                      </a:cubicBezTo>
                      <a:cubicBezTo>
                        <a:pt x="704223" y="76502"/>
                        <a:pt x="637608" y="75550"/>
                        <a:pt x="582412" y="74597"/>
                      </a:cubicBezTo>
                      <a:cubicBezTo>
                        <a:pt x="535781" y="146987"/>
                        <a:pt x="446325" y="287957"/>
                        <a:pt x="423486" y="332725"/>
                      </a:cubicBezTo>
                      <a:cubicBezTo>
                        <a:pt x="392081" y="393685"/>
                        <a:pt x="331175" y="392732"/>
                        <a:pt x="331175" y="392732"/>
                      </a:cubicBezTo>
                      <a:lnTo>
                        <a:pt x="270270" y="391780"/>
                      </a:lnTo>
                      <a:lnTo>
                        <a:pt x="408259" y="72692"/>
                      </a:lnTo>
                      <a:lnTo>
                        <a:pt x="402549" y="72692"/>
                      </a:lnTo>
                      <a:cubicBezTo>
                        <a:pt x="306433" y="71740"/>
                        <a:pt x="133231" y="32687"/>
                        <a:pt x="133231" y="32687"/>
                      </a:cubicBezTo>
                      <a:lnTo>
                        <a:pt x="72326" y="114602"/>
                      </a:lnTo>
                      <a:lnTo>
                        <a:pt x="0" y="113650"/>
                      </a:lnTo>
                      <a:lnTo>
                        <a:pt x="10468" y="72692"/>
                      </a:lnTo>
                      <a:cubicBezTo>
                        <a:pt x="13323" y="72692"/>
                        <a:pt x="16178" y="72692"/>
                        <a:pt x="19033" y="72692"/>
                      </a:cubicBezTo>
                      <a:cubicBezTo>
                        <a:pt x="46631" y="71740"/>
                        <a:pt x="59954" y="50785"/>
                        <a:pt x="79939" y="32687"/>
                      </a:cubicBezTo>
                      <a:cubicBezTo>
                        <a:pt x="110392" y="5065"/>
                        <a:pt x="146555" y="-1603"/>
                        <a:pt x="186524" y="302"/>
                      </a:cubicBezTo>
                      <a:cubicBezTo>
                        <a:pt x="230300" y="2207"/>
                        <a:pt x="272173" y="22210"/>
                        <a:pt x="314997" y="32687"/>
                      </a:cubicBezTo>
                      <a:cubicBezTo>
                        <a:pt x="348305" y="40307"/>
                        <a:pt x="386371" y="30782"/>
                        <a:pt x="417776" y="41260"/>
                      </a:cubicBezTo>
                      <a:cubicBezTo>
                        <a:pt x="456794" y="54595"/>
                        <a:pt x="424437" y="130795"/>
                        <a:pt x="415873" y="153655"/>
                      </a:cubicBezTo>
                      <a:cubicBezTo>
                        <a:pt x="401598" y="189850"/>
                        <a:pt x="379710" y="221282"/>
                        <a:pt x="363532" y="256525"/>
                      </a:cubicBezTo>
                      <a:cubicBezTo>
                        <a:pt x="354015" y="278432"/>
                        <a:pt x="319756" y="310817"/>
                        <a:pt x="340692" y="332725"/>
                      </a:cubicBezTo>
                      <a:cubicBezTo>
                        <a:pt x="356870" y="349870"/>
                        <a:pt x="377807" y="339392"/>
                        <a:pt x="390178" y="323200"/>
                      </a:cubicBezTo>
                      <a:cubicBezTo>
                        <a:pt x="403501" y="306055"/>
                        <a:pt x="417776" y="285100"/>
                        <a:pt x="426341" y="264145"/>
                      </a:cubicBezTo>
                      <a:cubicBezTo>
                        <a:pt x="437761" y="237475"/>
                        <a:pt x="453939" y="211757"/>
                        <a:pt x="464407" y="185087"/>
                      </a:cubicBezTo>
                      <a:cubicBezTo>
                        <a:pt x="482488" y="139367"/>
                        <a:pt x="499618" y="73645"/>
                        <a:pt x="545297" y="48880"/>
                      </a:cubicBezTo>
                      <a:cubicBezTo>
                        <a:pt x="569089" y="35545"/>
                        <a:pt x="597638" y="31735"/>
                        <a:pt x="623333" y="27925"/>
                      </a:cubicBezTo>
                      <a:cubicBezTo>
                        <a:pt x="651883" y="24115"/>
                        <a:pt x="676626" y="27925"/>
                        <a:pt x="704223" y="29830"/>
                      </a:cubicBezTo>
                      <a:cubicBezTo>
                        <a:pt x="738483" y="31735"/>
                        <a:pt x="772743" y="31735"/>
                        <a:pt x="807954" y="26020"/>
                      </a:cubicBezTo>
                      <a:cubicBezTo>
                        <a:pt x="825084" y="23162"/>
                        <a:pt x="840310" y="19352"/>
                        <a:pt x="854585" y="14590"/>
                      </a:cubicBezTo>
                      <a:close/>
                    </a:path>
                  </a:pathLst>
                </a:custGeom>
                <a:solidFill>
                  <a:srgbClr val="FFFCF6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6"/>
                <p:cNvSpPr/>
                <p:nvPr/>
              </p:nvSpPr>
              <p:spPr>
                <a:xfrm>
                  <a:off x="6436691" y="2388870"/>
                  <a:ext cx="49486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6" h="65722" extrusionOk="0">
                      <a:moveTo>
                        <a:pt x="0" y="0"/>
                      </a:moveTo>
                      <a:cubicBezTo>
                        <a:pt x="13323" y="0"/>
                        <a:pt x="49486" y="15240"/>
                        <a:pt x="49486" y="33338"/>
                      </a:cubicBezTo>
                      <a:cubicBezTo>
                        <a:pt x="49486" y="53340"/>
                        <a:pt x="12372" y="65722"/>
                        <a:pt x="0" y="657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3" name="Google Shape;673;p36"/>
              <p:cNvSpPr/>
              <p:nvPr/>
            </p:nvSpPr>
            <p:spPr>
              <a:xfrm>
                <a:off x="5659979" y="2002272"/>
                <a:ext cx="874508" cy="821860"/>
              </a:xfrm>
              <a:custGeom>
                <a:avLst/>
                <a:gdLst/>
                <a:ahLst/>
                <a:cxnLst/>
                <a:rect l="l" t="t" r="r" b="b"/>
                <a:pathLst>
                  <a:path w="874508" h="821860" extrusionOk="0">
                    <a:moveTo>
                      <a:pt x="339903" y="819985"/>
                    </a:moveTo>
                    <a:cubicBezTo>
                      <a:pt x="315160" y="819985"/>
                      <a:pt x="273288" y="830463"/>
                      <a:pt x="271385" y="801888"/>
                    </a:cubicBezTo>
                    <a:cubicBezTo>
                      <a:pt x="270433" y="777123"/>
                      <a:pt x="301837" y="731403"/>
                      <a:pt x="311354" y="709495"/>
                    </a:cubicBezTo>
                    <a:cubicBezTo>
                      <a:pt x="341807" y="639010"/>
                      <a:pt x="372260" y="569478"/>
                      <a:pt x="402713" y="498993"/>
                    </a:cubicBezTo>
                    <a:cubicBezTo>
                      <a:pt x="338000" y="497088"/>
                      <a:pt x="274239" y="485658"/>
                      <a:pt x="210479" y="473275"/>
                    </a:cubicBezTo>
                    <a:cubicBezTo>
                      <a:pt x="196204" y="470418"/>
                      <a:pt x="164799" y="457083"/>
                      <a:pt x="150525" y="460893"/>
                    </a:cubicBezTo>
                    <a:cubicBezTo>
                      <a:pt x="139105" y="463750"/>
                      <a:pt x="134346" y="474228"/>
                      <a:pt x="125781" y="485658"/>
                    </a:cubicBezTo>
                    <a:cubicBezTo>
                      <a:pt x="104845" y="513280"/>
                      <a:pt x="97232" y="537093"/>
                      <a:pt x="62972" y="539950"/>
                    </a:cubicBezTo>
                    <a:cubicBezTo>
                      <a:pt x="51553" y="540903"/>
                      <a:pt x="22051" y="544713"/>
                      <a:pt x="11583" y="538998"/>
                    </a:cubicBezTo>
                    <a:cubicBezTo>
                      <a:pt x="-5547" y="530425"/>
                      <a:pt x="1115" y="530425"/>
                      <a:pt x="2067" y="515185"/>
                    </a:cubicBezTo>
                    <a:cubicBezTo>
                      <a:pt x="3018" y="480895"/>
                      <a:pt x="27761" y="446605"/>
                      <a:pt x="29664" y="411363"/>
                    </a:cubicBezTo>
                    <a:cubicBezTo>
                      <a:pt x="30616" y="384693"/>
                      <a:pt x="18245" y="353260"/>
                      <a:pt x="11583" y="327543"/>
                    </a:cubicBezTo>
                    <a:cubicBezTo>
                      <a:pt x="3970" y="293253"/>
                      <a:pt x="-6498" y="277060"/>
                      <a:pt x="33471" y="276108"/>
                    </a:cubicBezTo>
                    <a:cubicBezTo>
                      <a:pt x="69634" y="275155"/>
                      <a:pt x="83909" y="272298"/>
                      <a:pt x="105797" y="299920"/>
                    </a:cubicBezTo>
                    <a:cubicBezTo>
                      <a:pt x="115313" y="313255"/>
                      <a:pt x="129588" y="346593"/>
                      <a:pt x="143863" y="355165"/>
                    </a:cubicBezTo>
                    <a:cubicBezTo>
                      <a:pt x="155283" y="361833"/>
                      <a:pt x="173364" y="355165"/>
                      <a:pt x="187639" y="352308"/>
                    </a:cubicBezTo>
                    <a:cubicBezTo>
                      <a:pt x="259013" y="339925"/>
                      <a:pt x="332290" y="328495"/>
                      <a:pt x="404616" y="328495"/>
                    </a:cubicBezTo>
                    <a:cubicBezTo>
                      <a:pt x="373211" y="248485"/>
                      <a:pt x="340855" y="168475"/>
                      <a:pt x="309451" y="88465"/>
                    </a:cubicBezTo>
                    <a:cubicBezTo>
                      <a:pt x="301837" y="69415"/>
                      <a:pt x="269481" y="19885"/>
                      <a:pt x="290418" y="4645"/>
                    </a:cubicBezTo>
                    <a:cubicBezTo>
                      <a:pt x="307547" y="-7737"/>
                      <a:pt x="376066" y="7503"/>
                      <a:pt x="395100" y="17028"/>
                    </a:cubicBezTo>
                    <a:cubicBezTo>
                      <a:pt x="453150" y="44650"/>
                      <a:pt x="482651" y="133233"/>
                      <a:pt x="513104" y="186573"/>
                    </a:cubicBezTo>
                    <a:cubicBezTo>
                      <a:pt x="534992" y="224673"/>
                      <a:pt x="557832" y="262773"/>
                      <a:pt x="580672" y="300873"/>
                    </a:cubicBezTo>
                    <a:cubicBezTo>
                      <a:pt x="597802" y="330400"/>
                      <a:pt x="601608" y="331353"/>
                      <a:pt x="634916" y="331353"/>
                    </a:cubicBezTo>
                    <a:cubicBezTo>
                      <a:pt x="660611" y="331353"/>
                      <a:pt x="686305" y="332305"/>
                      <a:pt x="711048" y="332305"/>
                    </a:cubicBezTo>
                    <a:cubicBezTo>
                      <a:pt x="768147" y="333258"/>
                      <a:pt x="903282" y="351355"/>
                      <a:pt x="869023" y="441843"/>
                    </a:cubicBezTo>
                    <a:cubicBezTo>
                      <a:pt x="841425" y="516138"/>
                      <a:pt x="730081" y="503755"/>
                      <a:pt x="669176" y="502803"/>
                    </a:cubicBezTo>
                    <a:cubicBezTo>
                      <a:pt x="644433" y="502803"/>
                      <a:pt x="608270" y="495183"/>
                      <a:pt x="590188" y="509470"/>
                    </a:cubicBezTo>
                    <a:cubicBezTo>
                      <a:pt x="573059" y="523758"/>
                      <a:pt x="558784" y="559000"/>
                      <a:pt x="546412" y="578050"/>
                    </a:cubicBezTo>
                    <a:cubicBezTo>
                      <a:pt x="520718" y="619008"/>
                      <a:pt x="494071" y="660918"/>
                      <a:pt x="469328" y="702828"/>
                    </a:cubicBezTo>
                    <a:cubicBezTo>
                      <a:pt x="439827" y="754263"/>
                      <a:pt x="410326" y="819985"/>
                      <a:pt x="339903" y="819985"/>
                    </a:cubicBezTo>
                    <a:close/>
                    <a:moveTo>
                      <a:pt x="293273" y="799983"/>
                    </a:moveTo>
                    <a:cubicBezTo>
                      <a:pt x="321822" y="799983"/>
                      <a:pt x="350372" y="803793"/>
                      <a:pt x="377018" y="791410"/>
                    </a:cubicBezTo>
                    <a:cubicBezTo>
                      <a:pt x="419842" y="771408"/>
                      <a:pt x="439827" y="717115"/>
                      <a:pt x="462667" y="678063"/>
                    </a:cubicBezTo>
                    <a:cubicBezTo>
                      <a:pt x="492168" y="629485"/>
                      <a:pt x="522621" y="580908"/>
                      <a:pt x="553074" y="533283"/>
                    </a:cubicBezTo>
                    <a:cubicBezTo>
                      <a:pt x="560687" y="521853"/>
                      <a:pt x="571155" y="494230"/>
                      <a:pt x="582575" y="486610"/>
                    </a:cubicBezTo>
                    <a:cubicBezTo>
                      <a:pt x="606366" y="471370"/>
                      <a:pt x="664417" y="482800"/>
                      <a:pt x="692015" y="483753"/>
                    </a:cubicBezTo>
                    <a:cubicBezTo>
                      <a:pt x="738646" y="484705"/>
                      <a:pt x="811924" y="491373"/>
                      <a:pt x="843328" y="448510"/>
                    </a:cubicBezTo>
                    <a:cubicBezTo>
                      <a:pt x="891862" y="382788"/>
                      <a:pt x="780519" y="354213"/>
                      <a:pt x="736743" y="352308"/>
                    </a:cubicBezTo>
                    <a:cubicBezTo>
                      <a:pt x="688209" y="350403"/>
                      <a:pt x="603512" y="370405"/>
                      <a:pt x="574010" y="329448"/>
                    </a:cubicBezTo>
                    <a:cubicBezTo>
                      <a:pt x="543557" y="286585"/>
                      <a:pt x="518814" y="237055"/>
                      <a:pt x="492168" y="191335"/>
                    </a:cubicBezTo>
                    <a:cubicBezTo>
                      <a:pt x="467425" y="148473"/>
                      <a:pt x="444585" y="80845"/>
                      <a:pt x="405567" y="48460"/>
                    </a:cubicBezTo>
                    <a:cubicBezTo>
                      <a:pt x="375115" y="22743"/>
                      <a:pt x="339903" y="25600"/>
                      <a:pt x="302789" y="25600"/>
                    </a:cubicBezTo>
                    <a:cubicBezTo>
                      <a:pt x="325629" y="81798"/>
                      <a:pt x="347517" y="138948"/>
                      <a:pt x="370356" y="195145"/>
                    </a:cubicBezTo>
                    <a:cubicBezTo>
                      <a:pt x="380825" y="219910"/>
                      <a:pt x="442682" y="332305"/>
                      <a:pt x="416036" y="348498"/>
                    </a:cubicBezTo>
                    <a:cubicBezTo>
                      <a:pt x="405567" y="355165"/>
                      <a:pt x="366550" y="349450"/>
                      <a:pt x="355130" y="350403"/>
                    </a:cubicBezTo>
                    <a:cubicBezTo>
                      <a:pt x="324677" y="352308"/>
                      <a:pt x="294224" y="356118"/>
                      <a:pt x="263771" y="360880"/>
                    </a:cubicBezTo>
                    <a:cubicBezTo>
                      <a:pt x="233318" y="364690"/>
                      <a:pt x="177171" y="386598"/>
                      <a:pt x="146718" y="379930"/>
                    </a:cubicBezTo>
                    <a:cubicBezTo>
                      <a:pt x="121975" y="374215"/>
                      <a:pt x="108652" y="340878"/>
                      <a:pt x="94377" y="319923"/>
                    </a:cubicBezTo>
                    <a:cubicBezTo>
                      <a:pt x="73441" y="289443"/>
                      <a:pt x="60117" y="296110"/>
                      <a:pt x="23003" y="296110"/>
                    </a:cubicBezTo>
                    <a:cubicBezTo>
                      <a:pt x="31568" y="331353"/>
                      <a:pt x="49649" y="373263"/>
                      <a:pt x="48697" y="409458"/>
                    </a:cubicBezTo>
                    <a:cubicBezTo>
                      <a:pt x="47746" y="445653"/>
                      <a:pt x="28713" y="486610"/>
                      <a:pt x="19196" y="521853"/>
                    </a:cubicBezTo>
                    <a:cubicBezTo>
                      <a:pt x="54407" y="522805"/>
                      <a:pt x="67731" y="529473"/>
                      <a:pt x="88667" y="503755"/>
                    </a:cubicBezTo>
                    <a:cubicBezTo>
                      <a:pt x="104845" y="483753"/>
                      <a:pt x="120071" y="446605"/>
                      <a:pt x="145766" y="441843"/>
                    </a:cubicBezTo>
                    <a:cubicBezTo>
                      <a:pt x="177171" y="436128"/>
                      <a:pt x="230463" y="458988"/>
                      <a:pt x="261868" y="464703"/>
                    </a:cubicBezTo>
                    <a:cubicBezTo>
                      <a:pt x="289466" y="469465"/>
                      <a:pt x="318016" y="473275"/>
                      <a:pt x="346565" y="477085"/>
                    </a:cubicBezTo>
                    <a:cubicBezTo>
                      <a:pt x="359888" y="478990"/>
                      <a:pt x="403664" y="475180"/>
                      <a:pt x="414133" y="481848"/>
                    </a:cubicBezTo>
                    <a:cubicBezTo>
                      <a:pt x="440779" y="498993"/>
                      <a:pt x="375115" y="608530"/>
                      <a:pt x="364647" y="633295"/>
                    </a:cubicBezTo>
                    <a:cubicBezTo>
                      <a:pt x="341807" y="687588"/>
                      <a:pt x="317064" y="743785"/>
                      <a:pt x="293273" y="79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842443" y="2404109"/>
                <a:ext cx="118421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118421" h="20955" extrusionOk="0">
                    <a:moveTo>
                      <a:pt x="11837" y="19050"/>
                    </a:moveTo>
                    <a:lnTo>
                      <a:pt x="96534" y="20955"/>
                    </a:lnTo>
                    <a:cubicBezTo>
                      <a:pt x="105099" y="20955"/>
                      <a:pt x="118422" y="18098"/>
                      <a:pt x="118422" y="11430"/>
                    </a:cubicBezTo>
                    <a:cubicBezTo>
                      <a:pt x="118422" y="4763"/>
                      <a:pt x="102244" y="1905"/>
                      <a:pt x="93679" y="1905"/>
                    </a:cubicBezTo>
                    <a:cubicBezTo>
                      <a:pt x="93679" y="1905"/>
                      <a:pt x="21354" y="0"/>
                      <a:pt x="14692" y="0"/>
                    </a:cubicBezTo>
                    <a:cubicBezTo>
                      <a:pt x="-3390" y="0"/>
                      <a:pt x="-5293" y="19050"/>
                      <a:pt x="11837" y="19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6424558" y="2377876"/>
                <a:ext cx="69986" cy="86241"/>
              </a:xfrm>
              <a:custGeom>
                <a:avLst/>
                <a:gdLst/>
                <a:ahLst/>
                <a:cxnLst/>
                <a:rect l="l" t="t" r="r" b="b"/>
                <a:pathLst>
                  <a:path w="69986" h="86241" extrusionOk="0">
                    <a:moveTo>
                      <a:pt x="12133" y="86241"/>
                    </a:moveTo>
                    <a:cubicBezTo>
                      <a:pt x="-4044" y="86241"/>
                      <a:pt x="-4044" y="8136"/>
                      <a:pt x="12133" y="1469"/>
                    </a:cubicBezTo>
                    <a:cubicBezTo>
                      <a:pt x="36876" y="-8056"/>
                      <a:pt x="75894" y="30996"/>
                      <a:pt x="69233" y="53856"/>
                    </a:cubicBezTo>
                    <a:cubicBezTo>
                      <a:pt x="62571" y="73859"/>
                      <a:pt x="30215" y="86241"/>
                      <a:pt x="12133" y="86241"/>
                    </a:cubicBezTo>
                    <a:close/>
                    <a:moveTo>
                      <a:pt x="21650" y="22424"/>
                    </a:moveTo>
                    <a:cubicBezTo>
                      <a:pt x="21650" y="36711"/>
                      <a:pt x="21650" y="50999"/>
                      <a:pt x="21650" y="66239"/>
                    </a:cubicBezTo>
                    <a:cubicBezTo>
                      <a:pt x="55910" y="55761"/>
                      <a:pt x="58765" y="33854"/>
                      <a:pt x="21650" y="22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6" name="Google Shape;676;p36"/>
            <p:cNvCxnSpPr/>
            <p:nvPr/>
          </p:nvCxnSpPr>
          <p:spPr>
            <a:xfrm rot="10800000" flipH="1">
              <a:off x="2145641" y="-241350"/>
              <a:ext cx="2934300" cy="1048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7" name="Google Shape;677;p36"/>
          <p:cNvGrpSpPr/>
          <p:nvPr/>
        </p:nvGrpSpPr>
        <p:grpSpPr>
          <a:xfrm>
            <a:off x="7085033" y="-430153"/>
            <a:ext cx="3506627" cy="3519624"/>
            <a:chOff x="7085033" y="-430153"/>
            <a:chExt cx="3506627" cy="3519624"/>
          </a:xfrm>
        </p:grpSpPr>
        <p:grpSp>
          <p:nvGrpSpPr>
            <p:cNvPr id="678" name="Google Shape;678;p36"/>
            <p:cNvGrpSpPr/>
            <p:nvPr/>
          </p:nvGrpSpPr>
          <p:grpSpPr>
            <a:xfrm>
              <a:off x="7085033" y="-430153"/>
              <a:ext cx="3506627" cy="3519624"/>
              <a:chOff x="4805507" y="1440332"/>
              <a:chExt cx="2578023" cy="2587578"/>
            </a:xfrm>
          </p:grpSpPr>
          <p:sp>
            <p:nvSpPr>
              <p:cNvPr id="679" name="Google Shape;679;p36"/>
              <p:cNvSpPr/>
              <p:nvPr/>
            </p:nvSpPr>
            <p:spPr>
              <a:xfrm>
                <a:off x="4805507" y="1440332"/>
                <a:ext cx="2578023" cy="2587578"/>
              </a:xfrm>
              <a:custGeom>
                <a:avLst/>
                <a:gdLst/>
                <a:ahLst/>
                <a:cxnLst/>
                <a:rect l="l" t="t" r="r" b="b"/>
                <a:pathLst>
                  <a:path w="2578023" h="2587578" extrusionOk="0">
                    <a:moveTo>
                      <a:pt x="2482914" y="797090"/>
                    </a:moveTo>
                    <a:cubicBezTo>
                      <a:pt x="2279260" y="304647"/>
                      <a:pt x="1777739" y="-18250"/>
                      <a:pt x="1245765" y="800"/>
                    </a:cubicBezTo>
                    <a:cubicBezTo>
                      <a:pt x="715694" y="19850"/>
                      <a:pt x="237964" y="378942"/>
                      <a:pt x="67618" y="881862"/>
                    </a:cubicBezTo>
                    <a:cubicBezTo>
                      <a:pt x="-107486" y="1396212"/>
                      <a:pt x="65715" y="1980095"/>
                      <a:pt x="492055" y="2315375"/>
                    </a:cubicBezTo>
                    <a:cubicBezTo>
                      <a:pt x="925058" y="2656370"/>
                      <a:pt x="1534116" y="2677325"/>
                      <a:pt x="1993764" y="2376335"/>
                    </a:cubicBezTo>
                    <a:cubicBezTo>
                      <a:pt x="2442945" y="2082012"/>
                      <a:pt x="2667535" y="1523847"/>
                      <a:pt x="2544772" y="1000925"/>
                    </a:cubicBezTo>
                    <a:cubicBezTo>
                      <a:pt x="2528594" y="933297"/>
                      <a:pt x="2509561" y="860907"/>
                      <a:pt x="2482914" y="797090"/>
                    </a:cubicBezTo>
                    <a:close/>
                    <a:moveTo>
                      <a:pt x="2461026" y="811377"/>
                    </a:moveTo>
                    <a:cubicBezTo>
                      <a:pt x="2522884" y="959967"/>
                      <a:pt x="2555240" y="1120940"/>
                      <a:pt x="2557143" y="1281912"/>
                    </a:cubicBezTo>
                    <a:cubicBezTo>
                      <a:pt x="2557143" y="1289532"/>
                      <a:pt x="2559046" y="1301915"/>
                      <a:pt x="2557143" y="1309535"/>
                    </a:cubicBezTo>
                    <a:cubicBezTo>
                      <a:pt x="2552385" y="1325727"/>
                      <a:pt x="2565708" y="1318107"/>
                      <a:pt x="2541917" y="1321917"/>
                    </a:cubicBezTo>
                    <a:cubicBezTo>
                      <a:pt x="2525739" y="1324775"/>
                      <a:pt x="2504802" y="1318107"/>
                      <a:pt x="2487672" y="1315250"/>
                    </a:cubicBezTo>
                    <a:cubicBezTo>
                      <a:pt x="2451510" y="1309535"/>
                      <a:pt x="2411540" y="1300010"/>
                      <a:pt x="2375377" y="1312392"/>
                    </a:cubicBezTo>
                    <a:cubicBezTo>
                      <a:pt x="2305907" y="1336205"/>
                      <a:pt x="2315423" y="1405737"/>
                      <a:pt x="2382039" y="1423835"/>
                    </a:cubicBezTo>
                    <a:cubicBezTo>
                      <a:pt x="2408685" y="1431455"/>
                      <a:pt x="2449606" y="1426692"/>
                      <a:pt x="2469591" y="1449552"/>
                    </a:cubicBezTo>
                    <a:cubicBezTo>
                      <a:pt x="2493382" y="1477175"/>
                      <a:pt x="2451510" y="1505750"/>
                      <a:pt x="2431525" y="1521942"/>
                    </a:cubicBezTo>
                    <a:cubicBezTo>
                      <a:pt x="2366813" y="1572425"/>
                      <a:pt x="2314472" y="1608620"/>
                      <a:pt x="2281164" y="1686725"/>
                    </a:cubicBezTo>
                    <a:cubicBezTo>
                      <a:pt x="2250711" y="1756257"/>
                      <a:pt x="2219306" y="1823885"/>
                      <a:pt x="2176482" y="1887702"/>
                    </a:cubicBezTo>
                    <a:cubicBezTo>
                      <a:pt x="2155545" y="1918182"/>
                      <a:pt x="2133658" y="1947710"/>
                      <a:pt x="2108915" y="1976285"/>
                    </a:cubicBezTo>
                    <a:cubicBezTo>
                      <a:pt x="2091785" y="1996287"/>
                      <a:pt x="2062284" y="2042960"/>
                      <a:pt x="2033734" y="2047722"/>
                    </a:cubicBezTo>
                    <a:cubicBezTo>
                      <a:pt x="1982345" y="2057247"/>
                      <a:pt x="1973780" y="1910562"/>
                      <a:pt x="1969021" y="1877225"/>
                    </a:cubicBezTo>
                    <a:cubicBezTo>
                      <a:pt x="1957602" y="1795310"/>
                      <a:pt x="1940472" y="1717205"/>
                      <a:pt x="1901454" y="1642910"/>
                    </a:cubicBezTo>
                    <a:cubicBezTo>
                      <a:pt x="1867195" y="1579092"/>
                      <a:pt x="1821515" y="1521942"/>
                      <a:pt x="1767271" y="1475270"/>
                    </a:cubicBezTo>
                    <a:cubicBezTo>
                      <a:pt x="1716833" y="1432407"/>
                      <a:pt x="1645459" y="1402880"/>
                      <a:pt x="1611200" y="1343825"/>
                    </a:cubicBezTo>
                    <a:cubicBezTo>
                      <a:pt x="1579795" y="1289532"/>
                      <a:pt x="1584553" y="1217142"/>
                      <a:pt x="1617861" y="1164755"/>
                    </a:cubicBezTo>
                    <a:cubicBezTo>
                      <a:pt x="1654976" y="1108557"/>
                      <a:pt x="1737770" y="1098080"/>
                      <a:pt x="1766319" y="1036167"/>
                    </a:cubicBezTo>
                    <a:cubicBezTo>
                      <a:pt x="1779642" y="1005687"/>
                      <a:pt x="1769174" y="973302"/>
                      <a:pt x="1775836" y="941870"/>
                    </a:cubicBezTo>
                    <a:cubicBezTo>
                      <a:pt x="1782497" y="909485"/>
                      <a:pt x="1807240" y="887577"/>
                      <a:pt x="1831983" y="867575"/>
                    </a:cubicBezTo>
                    <a:cubicBezTo>
                      <a:pt x="1885276" y="826617"/>
                      <a:pt x="1956650" y="791375"/>
                      <a:pt x="1963312" y="716127"/>
                    </a:cubicBezTo>
                    <a:cubicBezTo>
                      <a:pt x="1970925" y="634212"/>
                      <a:pt x="1910019" y="557060"/>
                      <a:pt x="1973780" y="484670"/>
                    </a:cubicBezTo>
                    <a:cubicBezTo>
                      <a:pt x="2001378" y="454190"/>
                      <a:pt x="2036589" y="427520"/>
                      <a:pt x="2069897" y="403707"/>
                    </a:cubicBezTo>
                    <a:cubicBezTo>
                      <a:pt x="2087027" y="391325"/>
                      <a:pt x="2105108" y="379895"/>
                      <a:pt x="2124141" y="369417"/>
                    </a:cubicBezTo>
                    <a:cubicBezTo>
                      <a:pt x="2126996" y="367512"/>
                      <a:pt x="2139368" y="357987"/>
                      <a:pt x="2142222" y="358940"/>
                    </a:cubicBezTo>
                    <a:cubicBezTo>
                      <a:pt x="2147932" y="359892"/>
                      <a:pt x="2169820" y="384657"/>
                      <a:pt x="2174579" y="389420"/>
                    </a:cubicBezTo>
                    <a:cubicBezTo>
                      <a:pt x="2297342" y="509435"/>
                      <a:pt x="2395362" y="654215"/>
                      <a:pt x="2461026" y="811377"/>
                    </a:cubicBezTo>
                    <a:close/>
                    <a:moveTo>
                      <a:pt x="1774884" y="126530"/>
                    </a:moveTo>
                    <a:cubicBezTo>
                      <a:pt x="1807240" y="139865"/>
                      <a:pt x="1839597" y="155105"/>
                      <a:pt x="1871001" y="171297"/>
                    </a:cubicBezTo>
                    <a:cubicBezTo>
                      <a:pt x="1830080" y="219875"/>
                      <a:pt x="1775836" y="230352"/>
                      <a:pt x="1720640" y="254165"/>
                    </a:cubicBezTo>
                    <a:cubicBezTo>
                      <a:pt x="1663541" y="278930"/>
                      <a:pt x="1624523" y="332270"/>
                      <a:pt x="1567424" y="357035"/>
                    </a:cubicBezTo>
                    <a:cubicBezTo>
                      <a:pt x="1505566" y="384657"/>
                      <a:pt x="1453225" y="393230"/>
                      <a:pt x="1417062" y="455142"/>
                    </a:cubicBezTo>
                    <a:cubicBezTo>
                      <a:pt x="1394223" y="494195"/>
                      <a:pt x="1361867" y="557060"/>
                      <a:pt x="1306671" y="526580"/>
                    </a:cubicBezTo>
                    <a:cubicBezTo>
                      <a:pt x="1255281" y="498005"/>
                      <a:pt x="1244813" y="415137"/>
                      <a:pt x="1226732" y="364655"/>
                    </a:cubicBezTo>
                    <a:cubicBezTo>
                      <a:pt x="1204844" y="301790"/>
                      <a:pt x="1171536" y="255117"/>
                      <a:pt x="1130615" y="204635"/>
                    </a:cubicBezTo>
                    <a:cubicBezTo>
                      <a:pt x="1113485" y="182727"/>
                      <a:pt x="1096355" y="159867"/>
                      <a:pt x="1084935" y="134150"/>
                    </a:cubicBezTo>
                    <a:cubicBezTo>
                      <a:pt x="1078274" y="118910"/>
                      <a:pt x="1073516" y="103670"/>
                      <a:pt x="1071612" y="87477"/>
                    </a:cubicBezTo>
                    <a:cubicBezTo>
                      <a:pt x="1070661" y="80810"/>
                      <a:pt x="1068757" y="71285"/>
                      <a:pt x="1070661" y="64617"/>
                    </a:cubicBezTo>
                    <a:cubicBezTo>
                      <a:pt x="1074467" y="44615"/>
                      <a:pt x="1076371" y="48425"/>
                      <a:pt x="1095404" y="45567"/>
                    </a:cubicBezTo>
                    <a:cubicBezTo>
                      <a:pt x="1167729" y="34137"/>
                      <a:pt x="1241007" y="29375"/>
                      <a:pt x="1314284" y="30327"/>
                    </a:cubicBezTo>
                    <a:cubicBezTo>
                      <a:pt x="1471307" y="33185"/>
                      <a:pt x="1629281" y="65570"/>
                      <a:pt x="1774884" y="126530"/>
                    </a:cubicBezTo>
                    <a:close/>
                    <a:moveTo>
                      <a:pt x="122814" y="813282"/>
                    </a:moveTo>
                    <a:cubicBezTo>
                      <a:pt x="216076" y="586587"/>
                      <a:pt x="376905" y="388467"/>
                      <a:pt x="579607" y="250355"/>
                    </a:cubicBezTo>
                    <a:cubicBezTo>
                      <a:pt x="601496" y="235115"/>
                      <a:pt x="629094" y="209397"/>
                      <a:pt x="654788" y="215112"/>
                    </a:cubicBezTo>
                    <a:cubicBezTo>
                      <a:pt x="680483" y="220827"/>
                      <a:pt x="709032" y="243687"/>
                      <a:pt x="727114" y="261785"/>
                    </a:cubicBezTo>
                    <a:cubicBezTo>
                      <a:pt x="768987" y="303695"/>
                      <a:pt x="793729" y="371322"/>
                      <a:pt x="772793" y="428472"/>
                    </a:cubicBezTo>
                    <a:cubicBezTo>
                      <a:pt x="753760" y="481812"/>
                      <a:pt x="691903" y="504672"/>
                      <a:pt x="674773" y="558012"/>
                    </a:cubicBezTo>
                    <a:cubicBezTo>
                      <a:pt x="655740" y="618020"/>
                      <a:pt x="715694" y="663740"/>
                      <a:pt x="771842" y="658977"/>
                    </a:cubicBezTo>
                    <a:cubicBezTo>
                      <a:pt x="826086" y="654215"/>
                      <a:pt x="863200" y="606590"/>
                      <a:pt x="886040" y="561822"/>
                    </a:cubicBezTo>
                    <a:cubicBezTo>
                      <a:pt x="904121" y="525627"/>
                      <a:pt x="922203" y="438950"/>
                      <a:pt x="980254" y="451332"/>
                    </a:cubicBezTo>
                    <a:cubicBezTo>
                      <a:pt x="1031643" y="462762"/>
                      <a:pt x="979302" y="536105"/>
                      <a:pt x="1012610" y="568490"/>
                    </a:cubicBezTo>
                    <a:cubicBezTo>
                      <a:pt x="1044014" y="598970"/>
                      <a:pt x="1092549" y="589445"/>
                      <a:pt x="1123953" y="623735"/>
                    </a:cubicBezTo>
                    <a:cubicBezTo>
                      <a:pt x="1218167" y="728510"/>
                      <a:pt x="1106824" y="847572"/>
                      <a:pt x="1011658" y="892340"/>
                    </a:cubicBezTo>
                    <a:cubicBezTo>
                      <a:pt x="957414" y="918057"/>
                      <a:pt x="906025" y="942822"/>
                      <a:pt x="877475" y="999972"/>
                    </a:cubicBezTo>
                    <a:cubicBezTo>
                      <a:pt x="851780" y="1052360"/>
                      <a:pt x="848925" y="1115225"/>
                      <a:pt x="817521" y="1164755"/>
                    </a:cubicBezTo>
                    <a:cubicBezTo>
                      <a:pt x="788020" y="1209522"/>
                      <a:pt x="720452" y="1209522"/>
                      <a:pt x="702371" y="1262862"/>
                    </a:cubicBezTo>
                    <a:cubicBezTo>
                      <a:pt x="685241" y="1314297"/>
                      <a:pt x="720452" y="1367637"/>
                      <a:pt x="769938" y="1382877"/>
                    </a:cubicBezTo>
                    <a:cubicBezTo>
                      <a:pt x="823231" y="1399070"/>
                      <a:pt x="869862" y="1375257"/>
                      <a:pt x="915541" y="1351445"/>
                    </a:cubicBezTo>
                    <a:cubicBezTo>
                      <a:pt x="937429" y="1340015"/>
                      <a:pt x="965027" y="1324775"/>
                      <a:pt x="989770" y="1332395"/>
                    </a:cubicBezTo>
                    <a:cubicBezTo>
                      <a:pt x="1014513" y="1340967"/>
                      <a:pt x="1026884" y="1369542"/>
                      <a:pt x="1050676" y="1380972"/>
                    </a:cubicBezTo>
                    <a:cubicBezTo>
                      <a:pt x="1077322" y="1394307"/>
                      <a:pt x="1106824" y="1383830"/>
                      <a:pt x="1133470" y="1393355"/>
                    </a:cubicBezTo>
                    <a:cubicBezTo>
                      <a:pt x="1161068" y="1403832"/>
                      <a:pt x="1182004" y="1429550"/>
                      <a:pt x="1201037" y="1450505"/>
                    </a:cubicBezTo>
                    <a:cubicBezTo>
                      <a:pt x="1219119" y="1470507"/>
                      <a:pt x="1237200" y="1490510"/>
                      <a:pt x="1260040" y="1504797"/>
                    </a:cubicBezTo>
                    <a:cubicBezTo>
                      <a:pt x="1285734" y="1520037"/>
                      <a:pt x="1312381" y="1520037"/>
                      <a:pt x="1339979" y="1529562"/>
                    </a:cubicBezTo>
                    <a:cubicBezTo>
                      <a:pt x="1399933" y="1550517"/>
                      <a:pt x="1383755" y="1636242"/>
                      <a:pt x="1377093" y="1685772"/>
                    </a:cubicBezTo>
                    <a:cubicBezTo>
                      <a:pt x="1369480" y="1746732"/>
                      <a:pt x="1354253" y="1805787"/>
                      <a:pt x="1330462" y="1861985"/>
                    </a:cubicBezTo>
                    <a:cubicBezTo>
                      <a:pt x="1280976" y="1980095"/>
                      <a:pt x="1184859" y="2075345"/>
                      <a:pt x="1171536" y="2207742"/>
                    </a:cubicBezTo>
                    <a:cubicBezTo>
                      <a:pt x="1168681" y="2236317"/>
                      <a:pt x="1169633" y="2263940"/>
                      <a:pt x="1171536" y="2292515"/>
                    </a:cubicBezTo>
                    <a:cubicBezTo>
                      <a:pt x="1173439" y="2317280"/>
                      <a:pt x="1174391" y="2329662"/>
                      <a:pt x="1144890" y="2326805"/>
                    </a:cubicBezTo>
                    <a:cubicBezTo>
                      <a:pt x="1086839" y="2320137"/>
                      <a:pt x="1058289" y="2248700"/>
                      <a:pt x="1052579" y="2199170"/>
                    </a:cubicBezTo>
                    <a:cubicBezTo>
                      <a:pt x="1040208" y="2085822"/>
                      <a:pt x="1069709" y="1942947"/>
                      <a:pt x="933623" y="1898180"/>
                    </a:cubicBezTo>
                    <a:cubicBezTo>
                      <a:pt x="907928" y="1889607"/>
                      <a:pt x="880330" y="1884845"/>
                      <a:pt x="863200" y="1861985"/>
                    </a:cubicBezTo>
                    <a:cubicBezTo>
                      <a:pt x="846070" y="1838172"/>
                      <a:pt x="852732" y="1816265"/>
                      <a:pt x="851780" y="1789595"/>
                    </a:cubicBezTo>
                    <a:cubicBezTo>
                      <a:pt x="850829" y="1740065"/>
                      <a:pt x="802295" y="1704822"/>
                      <a:pt x="794681" y="1654340"/>
                    </a:cubicBezTo>
                    <a:cubicBezTo>
                      <a:pt x="790875" y="1628622"/>
                      <a:pt x="792778" y="1601952"/>
                      <a:pt x="801343" y="1577187"/>
                    </a:cubicBezTo>
                    <a:cubicBezTo>
                      <a:pt x="807053" y="1560995"/>
                      <a:pt x="817521" y="1546707"/>
                      <a:pt x="820376" y="1529562"/>
                    </a:cubicBezTo>
                    <a:cubicBezTo>
                      <a:pt x="832747" y="1455267"/>
                      <a:pt x="728065" y="1478127"/>
                      <a:pt x="688096" y="1484795"/>
                    </a:cubicBezTo>
                    <a:cubicBezTo>
                      <a:pt x="634803" y="1493367"/>
                      <a:pt x="576753" y="1498130"/>
                      <a:pt x="539638" y="1449552"/>
                    </a:cubicBezTo>
                    <a:cubicBezTo>
                      <a:pt x="503475" y="1401927"/>
                      <a:pt x="499669" y="1337157"/>
                      <a:pt x="467312" y="1287627"/>
                    </a:cubicBezTo>
                    <a:cubicBezTo>
                      <a:pt x="399745" y="1184757"/>
                      <a:pt x="282692" y="1171422"/>
                      <a:pt x="172300" y="1203807"/>
                    </a:cubicBezTo>
                    <a:cubicBezTo>
                      <a:pt x="144702" y="1212380"/>
                      <a:pt x="116152" y="1221905"/>
                      <a:pt x="87603" y="1225715"/>
                    </a:cubicBezTo>
                    <a:cubicBezTo>
                      <a:pt x="74280" y="1227620"/>
                      <a:pt x="57150" y="1230477"/>
                      <a:pt x="43827" y="1226667"/>
                    </a:cubicBezTo>
                    <a:cubicBezTo>
                      <a:pt x="30504" y="1222857"/>
                      <a:pt x="33358" y="1227620"/>
                      <a:pt x="29552" y="1216190"/>
                    </a:cubicBezTo>
                    <a:cubicBezTo>
                      <a:pt x="26697" y="1209522"/>
                      <a:pt x="31455" y="1193330"/>
                      <a:pt x="31455" y="1185710"/>
                    </a:cubicBezTo>
                    <a:cubicBezTo>
                      <a:pt x="37165" y="1119987"/>
                      <a:pt x="47633" y="1055217"/>
                      <a:pt x="62860" y="991400"/>
                    </a:cubicBezTo>
                    <a:cubicBezTo>
                      <a:pt x="79038" y="931392"/>
                      <a:pt x="98071" y="871385"/>
                      <a:pt x="122814" y="813282"/>
                    </a:cubicBezTo>
                    <a:close/>
                    <a:moveTo>
                      <a:pt x="2461978" y="1782927"/>
                    </a:moveTo>
                    <a:cubicBezTo>
                      <a:pt x="2286874" y="2207742"/>
                      <a:pt x="1883373" y="2510637"/>
                      <a:pt x="1425627" y="2554452"/>
                    </a:cubicBezTo>
                    <a:cubicBezTo>
                      <a:pt x="958366" y="2598267"/>
                      <a:pt x="496814" y="2387765"/>
                      <a:pt x="237012" y="1993430"/>
                    </a:cubicBezTo>
                    <a:cubicBezTo>
                      <a:pt x="91409" y="1773402"/>
                      <a:pt x="18132" y="1509560"/>
                      <a:pt x="28600" y="1245717"/>
                    </a:cubicBezTo>
                    <a:cubicBezTo>
                      <a:pt x="137089" y="1272387"/>
                      <a:pt x="237012" y="1182852"/>
                      <a:pt x="346452" y="1225715"/>
                    </a:cubicBezTo>
                    <a:cubicBezTo>
                      <a:pt x="392132" y="1243812"/>
                      <a:pt x="431150" y="1276197"/>
                      <a:pt x="453989" y="1319060"/>
                    </a:cubicBezTo>
                    <a:cubicBezTo>
                      <a:pt x="477781" y="1363827"/>
                      <a:pt x="484442" y="1416215"/>
                      <a:pt x="512040" y="1458125"/>
                    </a:cubicBezTo>
                    <a:cubicBezTo>
                      <a:pt x="536783" y="1496225"/>
                      <a:pt x="576753" y="1516227"/>
                      <a:pt x="622432" y="1518132"/>
                    </a:cubicBezTo>
                    <a:cubicBezTo>
                      <a:pt x="650981" y="1519085"/>
                      <a:pt x="679531" y="1514322"/>
                      <a:pt x="708081" y="1509560"/>
                    </a:cubicBezTo>
                    <a:cubicBezTo>
                      <a:pt x="728065" y="1506702"/>
                      <a:pt x="768987" y="1492415"/>
                      <a:pt x="787068" y="1507655"/>
                    </a:cubicBezTo>
                    <a:cubicBezTo>
                      <a:pt x="805149" y="1522895"/>
                      <a:pt x="784213" y="1545755"/>
                      <a:pt x="778503" y="1562900"/>
                    </a:cubicBezTo>
                    <a:cubicBezTo>
                      <a:pt x="763277" y="1604810"/>
                      <a:pt x="763277" y="1651482"/>
                      <a:pt x="777551" y="1693392"/>
                    </a:cubicBezTo>
                    <a:cubicBezTo>
                      <a:pt x="789923" y="1729587"/>
                      <a:pt x="825134" y="1756257"/>
                      <a:pt x="826086" y="1794357"/>
                    </a:cubicBezTo>
                    <a:cubicBezTo>
                      <a:pt x="827037" y="1844840"/>
                      <a:pt x="830844" y="1885797"/>
                      <a:pt x="882233" y="1909610"/>
                    </a:cubicBezTo>
                    <a:cubicBezTo>
                      <a:pt x="922203" y="1927707"/>
                      <a:pt x="964076" y="1928660"/>
                      <a:pt x="991673" y="1967712"/>
                    </a:cubicBezTo>
                    <a:cubicBezTo>
                      <a:pt x="1022126" y="2010575"/>
                      <a:pt x="1021175" y="2067725"/>
                      <a:pt x="1023078" y="2118207"/>
                    </a:cubicBezTo>
                    <a:cubicBezTo>
                      <a:pt x="1024981" y="2199170"/>
                      <a:pt x="1037353" y="2363952"/>
                      <a:pt x="1158213" y="2354427"/>
                    </a:cubicBezTo>
                    <a:cubicBezTo>
                      <a:pt x="1202940" y="2350617"/>
                      <a:pt x="1199134" y="2313470"/>
                      <a:pt x="1197231" y="2279180"/>
                    </a:cubicBezTo>
                    <a:cubicBezTo>
                      <a:pt x="1193424" y="2222982"/>
                      <a:pt x="1201037" y="2165832"/>
                      <a:pt x="1222925" y="2113445"/>
                    </a:cubicBezTo>
                    <a:cubicBezTo>
                      <a:pt x="1262895" y="2016290"/>
                      <a:pt x="1333317" y="1936280"/>
                      <a:pt x="1369480" y="1836267"/>
                    </a:cubicBezTo>
                    <a:cubicBezTo>
                      <a:pt x="1388513" y="1783880"/>
                      <a:pt x="1400884" y="1728635"/>
                      <a:pt x="1405643" y="1673390"/>
                    </a:cubicBezTo>
                    <a:cubicBezTo>
                      <a:pt x="1410401" y="1627670"/>
                      <a:pt x="1419918" y="1563852"/>
                      <a:pt x="1385658" y="1525752"/>
                    </a:cubicBezTo>
                    <a:cubicBezTo>
                      <a:pt x="1355205" y="1492415"/>
                      <a:pt x="1303816" y="1501940"/>
                      <a:pt x="1267653" y="1477175"/>
                    </a:cubicBezTo>
                    <a:cubicBezTo>
                      <a:pt x="1228635" y="1450505"/>
                      <a:pt x="1204844" y="1405737"/>
                      <a:pt x="1164874" y="1380020"/>
                    </a:cubicBezTo>
                    <a:cubicBezTo>
                      <a:pt x="1129663" y="1358112"/>
                      <a:pt x="1098259" y="1372400"/>
                      <a:pt x="1063048" y="1357160"/>
                    </a:cubicBezTo>
                    <a:cubicBezTo>
                      <a:pt x="1040208" y="1347635"/>
                      <a:pt x="1028788" y="1320965"/>
                      <a:pt x="1005948" y="1310487"/>
                    </a:cubicBezTo>
                    <a:cubicBezTo>
                      <a:pt x="981205" y="1299057"/>
                      <a:pt x="954559" y="1303820"/>
                      <a:pt x="930768" y="1314297"/>
                    </a:cubicBezTo>
                    <a:cubicBezTo>
                      <a:pt x="886040" y="1332395"/>
                      <a:pt x="848925" y="1365732"/>
                      <a:pt x="797536" y="1361922"/>
                    </a:cubicBezTo>
                    <a:cubicBezTo>
                      <a:pt x="752808" y="1359065"/>
                      <a:pt x="708081" y="1319060"/>
                      <a:pt x="724259" y="1270482"/>
                    </a:cubicBezTo>
                    <a:cubicBezTo>
                      <a:pt x="737582" y="1231430"/>
                      <a:pt x="793729" y="1226667"/>
                      <a:pt x="820376" y="1198092"/>
                    </a:cubicBezTo>
                    <a:cubicBezTo>
                      <a:pt x="855587" y="1160945"/>
                      <a:pt x="864152" y="1107605"/>
                      <a:pt x="878427" y="1060932"/>
                    </a:cubicBezTo>
                    <a:cubicBezTo>
                      <a:pt x="893653" y="1012355"/>
                      <a:pt x="913638" y="972350"/>
                      <a:pt x="957414" y="944727"/>
                    </a:cubicBezTo>
                    <a:cubicBezTo>
                      <a:pt x="1001190" y="917105"/>
                      <a:pt x="1051628" y="903770"/>
                      <a:pt x="1093500" y="871385"/>
                    </a:cubicBezTo>
                    <a:cubicBezTo>
                      <a:pt x="1170584" y="810425"/>
                      <a:pt x="1211505" y="698030"/>
                      <a:pt x="1142986" y="614210"/>
                    </a:cubicBezTo>
                    <a:cubicBezTo>
                      <a:pt x="1129663" y="597065"/>
                      <a:pt x="1111582" y="584682"/>
                      <a:pt x="1091597" y="576110"/>
                    </a:cubicBezTo>
                    <a:cubicBezTo>
                      <a:pt x="1073516" y="568490"/>
                      <a:pt x="1050676" y="568490"/>
                      <a:pt x="1034498" y="558012"/>
                    </a:cubicBezTo>
                    <a:cubicBezTo>
                      <a:pt x="991673" y="531342"/>
                      <a:pt x="1046869" y="473240"/>
                      <a:pt x="1005948" y="439902"/>
                    </a:cubicBezTo>
                    <a:cubicBezTo>
                      <a:pt x="957414" y="399897"/>
                      <a:pt x="906976" y="454190"/>
                      <a:pt x="887943" y="495147"/>
                    </a:cubicBezTo>
                    <a:cubicBezTo>
                      <a:pt x="865103" y="544677"/>
                      <a:pt x="846070" y="609447"/>
                      <a:pt x="789923" y="631355"/>
                    </a:cubicBezTo>
                    <a:cubicBezTo>
                      <a:pt x="748050" y="647547"/>
                      <a:pt x="680483" y="623735"/>
                      <a:pt x="690951" y="569442"/>
                    </a:cubicBezTo>
                    <a:cubicBezTo>
                      <a:pt x="699516" y="520865"/>
                      <a:pt x="759470" y="495147"/>
                      <a:pt x="782310" y="452285"/>
                    </a:cubicBezTo>
                    <a:cubicBezTo>
                      <a:pt x="836554" y="349415"/>
                      <a:pt x="756615" y="236067"/>
                      <a:pt x="663353" y="195110"/>
                    </a:cubicBezTo>
                    <a:cubicBezTo>
                      <a:pt x="783261" y="126530"/>
                      <a:pt x="914590" y="77000"/>
                      <a:pt x="1050676" y="51282"/>
                    </a:cubicBezTo>
                    <a:cubicBezTo>
                      <a:pt x="1044014" y="120815"/>
                      <a:pt x="1084935" y="178917"/>
                      <a:pt x="1127760" y="229400"/>
                    </a:cubicBezTo>
                    <a:cubicBezTo>
                      <a:pt x="1172488" y="281787"/>
                      <a:pt x="1193424" y="343700"/>
                      <a:pt x="1214360" y="409422"/>
                    </a:cubicBezTo>
                    <a:cubicBezTo>
                      <a:pt x="1232442" y="463715"/>
                      <a:pt x="1250523" y="548487"/>
                      <a:pt x="1319042" y="559917"/>
                    </a:cubicBezTo>
                    <a:cubicBezTo>
                      <a:pt x="1387561" y="570395"/>
                      <a:pt x="1416111" y="487527"/>
                      <a:pt x="1447515" y="443712"/>
                    </a:cubicBezTo>
                    <a:cubicBezTo>
                      <a:pt x="1486533" y="389420"/>
                      <a:pt x="1559810" y="388467"/>
                      <a:pt x="1612151" y="354177"/>
                    </a:cubicBezTo>
                    <a:cubicBezTo>
                      <a:pt x="1637846" y="337032"/>
                      <a:pt x="1660686" y="315125"/>
                      <a:pt x="1685429" y="296075"/>
                    </a:cubicBezTo>
                    <a:cubicBezTo>
                      <a:pt x="1713978" y="275120"/>
                      <a:pt x="1744431" y="265595"/>
                      <a:pt x="1776788" y="253212"/>
                    </a:cubicBezTo>
                    <a:cubicBezTo>
                      <a:pt x="1807240" y="241782"/>
                      <a:pt x="1835790" y="228447"/>
                      <a:pt x="1861485" y="206540"/>
                    </a:cubicBezTo>
                    <a:cubicBezTo>
                      <a:pt x="1868146" y="200825"/>
                      <a:pt x="1874808" y="194157"/>
                      <a:pt x="1881469" y="187490"/>
                    </a:cubicBezTo>
                    <a:cubicBezTo>
                      <a:pt x="1885276" y="183680"/>
                      <a:pt x="1890986" y="180822"/>
                      <a:pt x="1901454" y="185585"/>
                    </a:cubicBezTo>
                    <a:cubicBezTo>
                      <a:pt x="1917632" y="189395"/>
                      <a:pt x="1937617" y="206540"/>
                      <a:pt x="1951892" y="215112"/>
                    </a:cubicBezTo>
                    <a:cubicBezTo>
                      <a:pt x="2013749" y="253212"/>
                      <a:pt x="2072752" y="297027"/>
                      <a:pt x="2126996" y="344652"/>
                    </a:cubicBezTo>
                    <a:cubicBezTo>
                      <a:pt x="2037540" y="394182"/>
                      <a:pt x="1905261" y="468477"/>
                      <a:pt x="1918584" y="586587"/>
                    </a:cubicBezTo>
                    <a:cubicBezTo>
                      <a:pt x="1924294" y="635165"/>
                      <a:pt x="1949988" y="688505"/>
                      <a:pt x="1931907" y="737082"/>
                    </a:cubicBezTo>
                    <a:cubicBezTo>
                      <a:pt x="1915729" y="779945"/>
                      <a:pt x="1871953" y="804710"/>
                      <a:pt x="1836742" y="829475"/>
                    </a:cubicBezTo>
                    <a:cubicBezTo>
                      <a:pt x="1791062" y="861860"/>
                      <a:pt x="1748238" y="897102"/>
                      <a:pt x="1746334" y="957110"/>
                    </a:cubicBezTo>
                    <a:cubicBezTo>
                      <a:pt x="1745383" y="980922"/>
                      <a:pt x="1750141" y="1005687"/>
                      <a:pt x="1738721" y="1027595"/>
                    </a:cubicBezTo>
                    <a:cubicBezTo>
                      <a:pt x="1726350" y="1050455"/>
                      <a:pt x="1700655" y="1063790"/>
                      <a:pt x="1678767" y="1076172"/>
                    </a:cubicBezTo>
                    <a:cubicBezTo>
                      <a:pt x="1625475" y="1107605"/>
                      <a:pt x="1585505" y="1143800"/>
                      <a:pt x="1569327" y="1205712"/>
                    </a:cubicBezTo>
                    <a:cubicBezTo>
                      <a:pt x="1554101" y="1261910"/>
                      <a:pt x="1562666" y="1324775"/>
                      <a:pt x="1597877" y="1371447"/>
                    </a:cubicBezTo>
                    <a:cubicBezTo>
                      <a:pt x="1629281" y="1414310"/>
                      <a:pt x="1677816" y="1440027"/>
                      <a:pt x="1720640" y="1470507"/>
                    </a:cubicBezTo>
                    <a:cubicBezTo>
                      <a:pt x="1766319" y="1503845"/>
                      <a:pt x="1806289" y="1543850"/>
                      <a:pt x="1839597" y="1589570"/>
                    </a:cubicBezTo>
                    <a:cubicBezTo>
                      <a:pt x="1917632" y="1696250"/>
                      <a:pt x="1931907" y="1812455"/>
                      <a:pt x="1954747" y="1938185"/>
                    </a:cubicBezTo>
                    <a:cubicBezTo>
                      <a:pt x="1962360" y="1979142"/>
                      <a:pt x="1972828" y="2073440"/>
                      <a:pt x="2029927" y="2072487"/>
                    </a:cubicBezTo>
                    <a:cubicBezTo>
                      <a:pt x="2077510" y="2071535"/>
                      <a:pt x="2124141" y="1999145"/>
                      <a:pt x="2149836" y="1966760"/>
                    </a:cubicBezTo>
                    <a:cubicBezTo>
                      <a:pt x="2188853" y="1917230"/>
                      <a:pt x="2224065" y="1863890"/>
                      <a:pt x="2253566" y="1807692"/>
                    </a:cubicBezTo>
                    <a:cubicBezTo>
                      <a:pt x="2280212" y="1757210"/>
                      <a:pt x="2297342" y="1702917"/>
                      <a:pt x="2324940" y="1653387"/>
                    </a:cubicBezTo>
                    <a:cubicBezTo>
                      <a:pt x="2357296" y="1594332"/>
                      <a:pt x="2416298" y="1566710"/>
                      <a:pt x="2465785" y="1523847"/>
                    </a:cubicBezTo>
                    <a:cubicBezTo>
                      <a:pt x="2514319" y="1480985"/>
                      <a:pt x="2513367" y="1426692"/>
                      <a:pt x="2444848" y="1408595"/>
                    </a:cubicBezTo>
                    <a:cubicBezTo>
                      <a:pt x="2419154" y="1401927"/>
                      <a:pt x="2386797" y="1405737"/>
                      <a:pt x="2363958" y="1387640"/>
                    </a:cubicBezTo>
                    <a:cubicBezTo>
                      <a:pt x="2340166" y="1369542"/>
                      <a:pt x="2350634" y="1347635"/>
                      <a:pt x="2373474" y="1334300"/>
                    </a:cubicBezTo>
                    <a:cubicBezTo>
                      <a:pt x="2426767" y="1303820"/>
                      <a:pt x="2500044" y="1340967"/>
                      <a:pt x="2558095" y="1338110"/>
                    </a:cubicBezTo>
                    <a:cubicBezTo>
                      <a:pt x="2551433" y="1492415"/>
                      <a:pt x="2520029" y="1642910"/>
                      <a:pt x="2461978" y="17829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6351289" y="1775181"/>
                <a:ext cx="22880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228800" h="389175" extrusionOk="0">
                    <a:moveTo>
                      <a:pt x="62562" y="248881"/>
                    </a:moveTo>
                    <a:cubicBezTo>
                      <a:pt x="38771" y="275551"/>
                      <a:pt x="-3102" y="330796"/>
                      <a:pt x="21641" y="367943"/>
                    </a:cubicBezTo>
                    <a:cubicBezTo>
                      <a:pt x="52094" y="412711"/>
                      <a:pt x="126323" y="375564"/>
                      <a:pt x="160583" y="357466"/>
                    </a:cubicBezTo>
                    <a:cubicBezTo>
                      <a:pt x="202455" y="336511"/>
                      <a:pt x="250038" y="290791"/>
                      <a:pt x="218633" y="241261"/>
                    </a:cubicBezTo>
                    <a:cubicBezTo>
                      <a:pt x="191035" y="197446"/>
                      <a:pt x="142501" y="192683"/>
                      <a:pt x="175809" y="131723"/>
                    </a:cubicBezTo>
                    <a:cubicBezTo>
                      <a:pt x="194842" y="96481"/>
                      <a:pt x="241473" y="36473"/>
                      <a:pt x="186277" y="5993"/>
                    </a:cubicBezTo>
                    <a:cubicBezTo>
                      <a:pt x="140598" y="-18772"/>
                      <a:pt x="87305" y="39331"/>
                      <a:pt x="58756" y="68858"/>
                    </a:cubicBezTo>
                    <a:cubicBezTo>
                      <a:pt x="37819" y="90766"/>
                      <a:pt x="-30700" y="146964"/>
                      <a:pt x="15931" y="176491"/>
                    </a:cubicBezTo>
                    <a:cubicBezTo>
                      <a:pt x="34013" y="187921"/>
                      <a:pt x="60659" y="175539"/>
                      <a:pt x="75885" y="193636"/>
                    </a:cubicBezTo>
                    <a:cubicBezTo>
                      <a:pt x="91112" y="212686"/>
                      <a:pt x="75885" y="234593"/>
                      <a:pt x="62562" y="248881"/>
                    </a:cubicBezTo>
                    <a:close/>
                    <a:moveTo>
                      <a:pt x="90160" y="190778"/>
                    </a:moveTo>
                    <a:cubicBezTo>
                      <a:pt x="69224" y="155536"/>
                      <a:pt x="-3102" y="174586"/>
                      <a:pt x="39723" y="123151"/>
                    </a:cubicBezTo>
                    <a:cubicBezTo>
                      <a:pt x="65417" y="91718"/>
                      <a:pt x="96822" y="53618"/>
                      <a:pt x="132985" y="33616"/>
                    </a:cubicBezTo>
                    <a:cubicBezTo>
                      <a:pt x="150114" y="24091"/>
                      <a:pt x="174858" y="14566"/>
                      <a:pt x="188181" y="35521"/>
                    </a:cubicBezTo>
                    <a:cubicBezTo>
                      <a:pt x="200552" y="56476"/>
                      <a:pt x="184374" y="81241"/>
                      <a:pt x="173906" y="99339"/>
                    </a:cubicBezTo>
                    <a:cubicBezTo>
                      <a:pt x="148211" y="141248"/>
                      <a:pt x="128226" y="181253"/>
                      <a:pt x="169148" y="221258"/>
                    </a:cubicBezTo>
                    <a:cubicBezTo>
                      <a:pt x="197697" y="249833"/>
                      <a:pt x="230053" y="272693"/>
                      <a:pt x="194842" y="314603"/>
                    </a:cubicBezTo>
                    <a:cubicBezTo>
                      <a:pt x="170099" y="344131"/>
                      <a:pt x="126323" y="361276"/>
                      <a:pt x="88257" y="363181"/>
                    </a:cubicBezTo>
                    <a:cubicBezTo>
                      <a:pt x="39723" y="366039"/>
                      <a:pt x="27351" y="342226"/>
                      <a:pt x="42577" y="302221"/>
                    </a:cubicBezTo>
                    <a:cubicBezTo>
                      <a:pt x="53997" y="267931"/>
                      <a:pt x="113951" y="230783"/>
                      <a:pt x="90160" y="19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>
              <a:off x="7739216" y="449897"/>
              <a:ext cx="396790" cy="556269"/>
              <a:chOff x="3840316" y="4056697"/>
              <a:chExt cx="396790" cy="556269"/>
            </a:xfrm>
          </p:grpSpPr>
          <p:grpSp>
            <p:nvGrpSpPr>
              <p:cNvPr id="682" name="Google Shape;682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83" name="Google Shape;683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7" name="Google Shape;687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88" name="Google Shape;688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0" name="Google Shape;690;p36"/>
            <p:cNvGrpSpPr/>
            <p:nvPr/>
          </p:nvGrpSpPr>
          <p:grpSpPr>
            <a:xfrm>
              <a:off x="8488516" y="1643522"/>
              <a:ext cx="396790" cy="556269"/>
              <a:chOff x="3840316" y="4056697"/>
              <a:chExt cx="396790" cy="556269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>
                <a:off x="3848194" y="4066222"/>
                <a:ext cx="380661" cy="538162"/>
                <a:chOff x="3848194" y="4066222"/>
                <a:chExt cx="380661" cy="53816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3848194" y="4066222"/>
                  <a:ext cx="380661" cy="5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53816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295275"/>
                        <a:pt x="190331" y="538163"/>
                        <a:pt x="190331" y="538163"/>
                      </a:cubicBezTo>
                      <a:cubicBezTo>
                        <a:pt x="190331" y="538163"/>
                        <a:pt x="380661" y="29622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  <a:moveTo>
                        <a:pt x="190331" y="275272"/>
                      </a:moveTo>
                      <a:cubicBezTo>
                        <a:pt x="143700" y="275272"/>
                        <a:pt x="105633" y="237172"/>
                        <a:pt x="105633" y="190500"/>
                      </a:cubicBezTo>
                      <a:cubicBezTo>
                        <a:pt x="105633" y="143828"/>
                        <a:pt x="143700" y="105728"/>
                        <a:pt x="190331" y="105728"/>
                      </a:cubicBezTo>
                      <a:cubicBezTo>
                        <a:pt x="236962" y="105728"/>
                        <a:pt x="275028" y="143828"/>
                        <a:pt x="275028" y="190500"/>
                      </a:cubicBezTo>
                      <a:cubicBezTo>
                        <a:pt x="275028" y="237172"/>
                        <a:pt x="236962" y="275272"/>
                        <a:pt x="190331" y="275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3852001" y="4284344"/>
                  <a:ext cx="373999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99" h="320040" extrusionOk="0">
                      <a:moveTo>
                        <a:pt x="151313" y="200025"/>
                      </a:moveTo>
                      <a:cubicBezTo>
                        <a:pt x="110392" y="153353"/>
                        <a:pt x="42824" y="72390"/>
                        <a:pt x="0" y="0"/>
                      </a:cubicBezTo>
                      <a:cubicBezTo>
                        <a:pt x="25695" y="114300"/>
                        <a:pt x="187476" y="320040"/>
                        <a:pt x="187476" y="320040"/>
                      </a:cubicBezTo>
                      <a:cubicBezTo>
                        <a:pt x="187476" y="320040"/>
                        <a:pt x="349257" y="114300"/>
                        <a:pt x="374000" y="0"/>
                      </a:cubicBezTo>
                      <a:cubicBezTo>
                        <a:pt x="331175" y="73343"/>
                        <a:pt x="263608" y="153353"/>
                        <a:pt x="222687" y="200025"/>
                      </a:cubicBezTo>
                      <a:cubicBezTo>
                        <a:pt x="202702" y="220980"/>
                        <a:pt x="170346" y="220980"/>
                        <a:pt x="151313" y="200025"/>
                      </a:cubicBezTo>
                      <a:close/>
                    </a:path>
                  </a:pathLst>
                </a:custGeom>
                <a:solidFill>
                  <a:srgbClr val="2E2E2E">
                    <a:alpha val="164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3848194" y="4066222"/>
                  <a:ext cx="380661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61" h="210502" extrusionOk="0">
                      <a:moveTo>
                        <a:pt x="190331" y="0"/>
                      </a:moveTo>
                      <a:cubicBezTo>
                        <a:pt x="85649" y="0"/>
                        <a:pt x="0" y="85725"/>
                        <a:pt x="0" y="190500"/>
                      </a:cubicBezTo>
                      <a:cubicBezTo>
                        <a:pt x="0" y="196215"/>
                        <a:pt x="952" y="202883"/>
                        <a:pt x="1903" y="210503"/>
                      </a:cubicBezTo>
                      <a:cubicBezTo>
                        <a:pt x="14275" y="118110"/>
                        <a:pt x="94214" y="46672"/>
                        <a:pt x="190331" y="46672"/>
                      </a:cubicBezTo>
                      <a:cubicBezTo>
                        <a:pt x="286448" y="46672"/>
                        <a:pt x="366387" y="118110"/>
                        <a:pt x="378758" y="210503"/>
                      </a:cubicBezTo>
                      <a:cubicBezTo>
                        <a:pt x="379710" y="203835"/>
                        <a:pt x="380661" y="197168"/>
                        <a:pt x="380661" y="190500"/>
                      </a:cubicBezTo>
                      <a:cubicBezTo>
                        <a:pt x="380661" y="85725"/>
                        <a:pt x="295013" y="0"/>
                        <a:pt x="19033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3894773" y="4105418"/>
                  <a:ext cx="99204" cy="118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04" h="118185" extrusionOk="0">
                      <a:moveTo>
                        <a:pt x="43828" y="10334"/>
                      </a:moveTo>
                      <a:cubicBezTo>
                        <a:pt x="35263" y="14144"/>
                        <a:pt x="28602" y="24621"/>
                        <a:pt x="23843" y="31289"/>
                      </a:cubicBezTo>
                      <a:cubicBezTo>
                        <a:pt x="17182" y="40814"/>
                        <a:pt x="10520" y="50339"/>
                        <a:pt x="5762" y="60816"/>
                      </a:cubicBezTo>
                      <a:cubicBezTo>
                        <a:pt x="-900" y="76056"/>
                        <a:pt x="-5658" y="107489"/>
                        <a:pt x="14327" y="116061"/>
                      </a:cubicBezTo>
                      <a:cubicBezTo>
                        <a:pt x="36215" y="125586"/>
                        <a:pt x="62861" y="100821"/>
                        <a:pt x="76184" y="86534"/>
                      </a:cubicBezTo>
                      <a:cubicBezTo>
                        <a:pt x="91411" y="69389"/>
                        <a:pt x="106637" y="37956"/>
                        <a:pt x="95217" y="14144"/>
                      </a:cubicBezTo>
                      <a:cubicBezTo>
                        <a:pt x="86653" y="-3001"/>
                        <a:pt x="62861" y="-4906"/>
                        <a:pt x="43828" y="10334"/>
                      </a:cubicBezTo>
                      <a:close/>
                    </a:path>
                  </a:pathLst>
                </a:custGeom>
                <a:solidFill>
                  <a:srgbClr val="FFFDF8">
                    <a:alpha val="259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6" name="Google Shape;696;p36"/>
              <p:cNvGrpSpPr/>
              <p:nvPr/>
            </p:nvGrpSpPr>
            <p:grpSpPr>
              <a:xfrm>
                <a:off x="3840316" y="4056697"/>
                <a:ext cx="396790" cy="556269"/>
                <a:chOff x="3840316" y="4056697"/>
                <a:chExt cx="396790" cy="556269"/>
              </a:xfrm>
            </p:grpSpPr>
            <p:sp>
              <p:nvSpPr>
                <p:cNvPr id="697" name="Google Shape;697;p36"/>
                <p:cNvSpPr/>
                <p:nvPr/>
              </p:nvSpPr>
              <p:spPr>
                <a:xfrm>
                  <a:off x="3947880" y="4163377"/>
                  <a:ext cx="181289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89" h="187642" extrusionOk="0">
                      <a:moveTo>
                        <a:pt x="90645" y="0"/>
                      </a:moveTo>
                      <a:cubicBezTo>
                        <a:pt x="-30215" y="0"/>
                        <a:pt x="-30215" y="187642"/>
                        <a:pt x="90645" y="187642"/>
                      </a:cubicBezTo>
                      <a:cubicBezTo>
                        <a:pt x="211505" y="187642"/>
                        <a:pt x="211505" y="0"/>
                        <a:pt x="90645" y="0"/>
                      </a:cubicBezTo>
                      <a:close/>
                      <a:moveTo>
                        <a:pt x="90645" y="168592"/>
                      </a:moveTo>
                      <a:cubicBezTo>
                        <a:pt x="-6424" y="168592"/>
                        <a:pt x="-4520" y="19050"/>
                        <a:pt x="90645" y="19050"/>
                      </a:cubicBezTo>
                      <a:cubicBezTo>
                        <a:pt x="185810" y="19050"/>
                        <a:pt x="188665" y="168592"/>
                        <a:pt x="90645" y="1685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3840316" y="4056697"/>
                  <a:ext cx="396790" cy="55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790" h="556269" extrusionOk="0">
                      <a:moveTo>
                        <a:pt x="198209" y="0"/>
                      </a:moveTo>
                      <a:cubicBezTo>
                        <a:pt x="118270" y="0"/>
                        <a:pt x="44993" y="48578"/>
                        <a:pt x="14540" y="121920"/>
                      </a:cubicBezTo>
                      <a:cubicBezTo>
                        <a:pt x="-13058" y="186690"/>
                        <a:pt x="2169" y="244793"/>
                        <a:pt x="30718" y="304800"/>
                      </a:cubicBezTo>
                      <a:cubicBezTo>
                        <a:pt x="58316" y="363855"/>
                        <a:pt x="95431" y="419100"/>
                        <a:pt x="132545" y="473393"/>
                      </a:cubicBezTo>
                      <a:cubicBezTo>
                        <a:pt x="141110" y="484822"/>
                        <a:pt x="179176" y="557213"/>
                        <a:pt x="198209" y="556260"/>
                      </a:cubicBezTo>
                      <a:cubicBezTo>
                        <a:pt x="219146" y="555308"/>
                        <a:pt x="253405" y="487680"/>
                        <a:pt x="263873" y="473393"/>
                      </a:cubicBezTo>
                      <a:cubicBezTo>
                        <a:pt x="300988" y="420053"/>
                        <a:pt x="338102" y="364808"/>
                        <a:pt x="365700" y="304800"/>
                      </a:cubicBezTo>
                      <a:cubicBezTo>
                        <a:pt x="393298" y="247650"/>
                        <a:pt x="408525" y="192405"/>
                        <a:pt x="385685" y="129540"/>
                      </a:cubicBezTo>
                      <a:cubicBezTo>
                        <a:pt x="357135" y="53340"/>
                        <a:pt x="281003" y="0"/>
                        <a:pt x="198209" y="0"/>
                      </a:cubicBezTo>
                      <a:close/>
                      <a:moveTo>
                        <a:pt x="198209" y="532447"/>
                      </a:moveTo>
                      <a:cubicBezTo>
                        <a:pt x="137303" y="451485"/>
                        <a:pt x="72591" y="364808"/>
                        <a:pt x="34525" y="270510"/>
                      </a:cubicBezTo>
                      <a:cubicBezTo>
                        <a:pt x="-12106" y="153353"/>
                        <a:pt x="64978" y="20003"/>
                        <a:pt x="198209" y="20003"/>
                      </a:cubicBezTo>
                      <a:cubicBezTo>
                        <a:pt x="330489" y="20003"/>
                        <a:pt x="408525" y="153353"/>
                        <a:pt x="361894" y="270510"/>
                      </a:cubicBezTo>
                      <a:cubicBezTo>
                        <a:pt x="323827" y="364808"/>
                        <a:pt x="260067" y="451485"/>
                        <a:pt x="198209" y="5324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20000" y="838675"/>
            <a:ext cx="3519600" cy="613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Monolith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20000" y="1512925"/>
            <a:ext cx="3519600" cy="71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Before </a:t>
            </a:r>
            <a:r>
              <a:rPr lang="en-US" dirty="0" err="1"/>
              <a:t>microservices</a:t>
            </a:r>
            <a:r>
              <a:rPr lang="en-US" dirty="0"/>
              <a:t>, a </a:t>
            </a:r>
            <a:r>
              <a:rPr lang="en-US" b="1" dirty="0"/>
              <a:t>monolithic architecture</a:t>
            </a:r>
            <a:r>
              <a:rPr lang="en-US" dirty="0"/>
              <a:t> was the standard.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5580873" y="838675"/>
            <a:ext cx="2709016" cy="2632562"/>
          </a:xfrm>
          <a:prstGeom prst="roundRect">
            <a:avLst>
              <a:gd name="adj" fmla="val 69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MONOLITHIC</a:t>
            </a:r>
          </a:p>
        </p:txBody>
      </p:sp>
      <p:sp>
        <p:nvSpPr>
          <p:cNvPr id="7" name="Google Shape;1195;p46"/>
          <p:cNvSpPr txBox="1">
            <a:spLocks/>
          </p:cNvSpPr>
          <p:nvPr/>
        </p:nvSpPr>
        <p:spPr>
          <a:xfrm>
            <a:off x="720000" y="2284187"/>
            <a:ext cx="3519600" cy="71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All components are part of a </a:t>
            </a:r>
            <a:r>
              <a:rPr lang="en-US" b="1" dirty="0"/>
              <a:t>single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0"/>
          <a:stretch/>
        </p:blipFill>
        <p:spPr>
          <a:xfrm>
            <a:off x="5846138" y="2994509"/>
            <a:ext cx="2088051" cy="16754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19999" y="3152874"/>
            <a:ext cx="1547447" cy="4969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20000" y="3871091"/>
            <a:ext cx="1547446" cy="4969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5164" y="3146695"/>
            <a:ext cx="1547446" cy="4969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Product-Catalog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55164" y="3871091"/>
            <a:ext cx="1547446" cy="4969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0328" y="3871091"/>
            <a:ext cx="1547446" cy="49699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5" name="Google Shape;1195;p46"/>
          <p:cNvSpPr txBox="1">
            <a:spLocks/>
          </p:cNvSpPr>
          <p:nvPr/>
        </p:nvSpPr>
        <p:spPr>
          <a:xfrm>
            <a:off x="720000" y="2992046"/>
            <a:ext cx="3519600" cy="71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In 1 codebase</a:t>
            </a:r>
            <a:endParaRPr lang="en-US" b="1" dirty="0"/>
          </a:p>
        </p:txBody>
      </p:sp>
      <p:sp>
        <p:nvSpPr>
          <p:cNvPr id="16" name="Google Shape;1195;p46"/>
          <p:cNvSpPr txBox="1">
            <a:spLocks/>
          </p:cNvSpPr>
          <p:nvPr/>
        </p:nvSpPr>
        <p:spPr>
          <a:xfrm>
            <a:off x="720000" y="3568975"/>
            <a:ext cx="3519600" cy="71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Everything is developed, deployed and scaled as 1 unit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50191 -0.4598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87" y="-2299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5679E-6 L 0.4941 -0.4586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2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59601 -0.4756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31216 -0.2734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1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30434 -0.2734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1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3" grpId="0" animBg="1"/>
      <p:bldP spid="3" grpId="2" animBg="1"/>
      <p:bldP spid="7" grpId="0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20975" y="777707"/>
            <a:ext cx="3519600" cy="613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Monolith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20975" y="1355030"/>
            <a:ext cx="3872097" cy="71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App must be written with 1 main language, with 1 tech stack and a single runtime.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4967924" y="1273866"/>
            <a:ext cx="3492788" cy="2353589"/>
          </a:xfrm>
          <a:prstGeom prst="roundRect">
            <a:avLst>
              <a:gd name="adj" fmla="val 69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MONOLITHIC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98552" y="1451118"/>
            <a:ext cx="1547447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14449" y="3059067"/>
            <a:ext cx="1547446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76627" y="1460984"/>
            <a:ext cx="1547446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Product-Catalog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5854" y="3059067"/>
            <a:ext cx="1547446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grpSp>
        <p:nvGrpSpPr>
          <p:cNvPr id="17" name="Google Shape;10607;p82"/>
          <p:cNvGrpSpPr/>
          <p:nvPr/>
        </p:nvGrpSpPr>
        <p:grpSpPr>
          <a:xfrm>
            <a:off x="5478421" y="212791"/>
            <a:ext cx="860012" cy="724551"/>
            <a:chOff x="5332122" y="3431635"/>
            <a:chExt cx="367526" cy="269592"/>
          </a:xfrm>
        </p:grpSpPr>
        <p:sp>
          <p:nvSpPr>
            <p:cNvPr id="18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Down Arrow 1"/>
          <p:cNvSpPr/>
          <p:nvPr/>
        </p:nvSpPr>
        <p:spPr>
          <a:xfrm>
            <a:off x="5744361" y="991696"/>
            <a:ext cx="328133" cy="395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oogle Shape;10607;p82"/>
          <p:cNvGrpSpPr/>
          <p:nvPr/>
        </p:nvGrpSpPr>
        <p:grpSpPr>
          <a:xfrm>
            <a:off x="7105840" y="222783"/>
            <a:ext cx="860012" cy="724551"/>
            <a:chOff x="5332122" y="3431635"/>
            <a:chExt cx="367526" cy="269592"/>
          </a:xfrm>
        </p:grpSpPr>
        <p:sp>
          <p:nvSpPr>
            <p:cNvPr id="52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Down Arrow 84"/>
          <p:cNvSpPr/>
          <p:nvPr/>
        </p:nvSpPr>
        <p:spPr>
          <a:xfrm>
            <a:off x="7371780" y="1001688"/>
            <a:ext cx="328133" cy="395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oogle Shape;10607;p82"/>
          <p:cNvGrpSpPr/>
          <p:nvPr/>
        </p:nvGrpSpPr>
        <p:grpSpPr>
          <a:xfrm>
            <a:off x="5491035" y="4111894"/>
            <a:ext cx="860012" cy="724551"/>
            <a:chOff x="5332122" y="3431635"/>
            <a:chExt cx="367526" cy="269592"/>
          </a:xfrm>
        </p:grpSpPr>
        <p:sp>
          <p:nvSpPr>
            <p:cNvPr id="87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Down Arrow 119"/>
          <p:cNvSpPr/>
          <p:nvPr/>
        </p:nvSpPr>
        <p:spPr>
          <a:xfrm rot="10800000">
            <a:off x="5756975" y="3596635"/>
            <a:ext cx="328133" cy="395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oogle Shape;10607;p82"/>
          <p:cNvGrpSpPr/>
          <p:nvPr/>
        </p:nvGrpSpPr>
        <p:grpSpPr>
          <a:xfrm>
            <a:off x="7092396" y="4102062"/>
            <a:ext cx="860012" cy="724551"/>
            <a:chOff x="5332122" y="3431635"/>
            <a:chExt cx="367526" cy="269592"/>
          </a:xfrm>
        </p:grpSpPr>
        <p:sp>
          <p:nvSpPr>
            <p:cNvPr id="122" name="Google Shape;10608;p82"/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09;p82"/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10;p82"/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11;p82"/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12;p82"/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13;p82"/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14;p82"/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15;p82"/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16;p82"/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17;p82"/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18;p82"/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619;p82"/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620;p82"/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621;p82"/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622;p82"/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623;p82"/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624;p82"/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625;p82"/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626;p82"/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627;p82"/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628;p82"/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629;p82"/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30;p82"/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31;p82"/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632;p82"/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633;p82"/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634;p82"/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635;p82"/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636;p82"/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637;p82"/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638;p82"/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639;p82"/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640;p82"/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Down Arrow 154"/>
          <p:cNvSpPr/>
          <p:nvPr/>
        </p:nvSpPr>
        <p:spPr>
          <a:xfrm rot="10800000">
            <a:off x="7358336" y="3586803"/>
            <a:ext cx="328133" cy="395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195;p46"/>
          <p:cNvSpPr txBox="1">
            <a:spLocks/>
          </p:cNvSpPr>
          <p:nvPr/>
        </p:nvSpPr>
        <p:spPr>
          <a:xfrm>
            <a:off x="720975" y="2065352"/>
            <a:ext cx="3763747" cy="71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Teams need to coordinate and be careful to not effect each other’s work.</a:t>
            </a:r>
          </a:p>
        </p:txBody>
      </p:sp>
      <p:sp>
        <p:nvSpPr>
          <p:cNvPr id="157" name="Google Shape;1195;p46"/>
          <p:cNvSpPr txBox="1">
            <a:spLocks/>
          </p:cNvSpPr>
          <p:nvPr/>
        </p:nvSpPr>
        <p:spPr>
          <a:xfrm>
            <a:off x="720975" y="2872686"/>
            <a:ext cx="3763747" cy="71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1 single artifact, so you must redeploy the entire application on each update.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95" y="3936661"/>
            <a:ext cx="897951" cy="89795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428822">
            <a:off x="4605806" y="3596888"/>
            <a:ext cx="348410" cy="37539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757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5757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11" grpId="0" animBg="1"/>
      <p:bldP spid="2" grpId="0" animBg="1"/>
      <p:bldP spid="85" grpId="0" animBg="1"/>
      <p:bldP spid="120" grpId="0" animBg="1"/>
      <p:bldP spid="155" grpId="0" animBg="1"/>
      <p:bldP spid="156" grpId="0"/>
      <p:bldP spid="15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20000" y="321300"/>
            <a:ext cx="4610327" cy="103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Chanllenges</a:t>
            </a:r>
            <a:r>
              <a:rPr lang="en-US" dirty="0"/>
              <a:t> of monolithic architecture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20000" y="1645158"/>
            <a:ext cx="3923699" cy="446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" dirty="0"/>
              <a:t>Application grow larger and more complex.</a:t>
            </a:r>
            <a:endParaRPr dirty="0"/>
          </a:p>
        </p:txBody>
      </p:sp>
      <p:sp>
        <p:nvSpPr>
          <p:cNvPr id="5" name="Google Shape;1195;p46"/>
          <p:cNvSpPr txBox="1">
            <a:spLocks/>
          </p:cNvSpPr>
          <p:nvPr/>
        </p:nvSpPr>
        <p:spPr>
          <a:xfrm>
            <a:off x="720000" y="2036486"/>
            <a:ext cx="3923699" cy="45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Parts are more tangled into each other.</a:t>
            </a:r>
          </a:p>
        </p:txBody>
      </p:sp>
      <p:sp>
        <p:nvSpPr>
          <p:cNvPr id="6" name="Google Shape;1195;p46"/>
          <p:cNvSpPr txBox="1">
            <a:spLocks/>
          </p:cNvSpPr>
          <p:nvPr/>
        </p:nvSpPr>
        <p:spPr>
          <a:xfrm>
            <a:off x="730976" y="3058154"/>
            <a:ext cx="3910057" cy="6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You can only scale the entire app, instead of a specific service.</a:t>
            </a:r>
          </a:p>
        </p:txBody>
      </p:sp>
      <p:sp>
        <p:nvSpPr>
          <p:cNvPr id="8" name="Google Shape;1195;p46"/>
          <p:cNvSpPr txBox="1">
            <a:spLocks/>
          </p:cNvSpPr>
          <p:nvPr/>
        </p:nvSpPr>
        <p:spPr>
          <a:xfrm>
            <a:off x="720000" y="2430999"/>
            <a:ext cx="3921033" cy="65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coordination between teams became more difficult.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1284" y="2201109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01283" y="2228609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16355" y="2214859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01283" y="2256109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16356" y="2207984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08818" y="2207983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08820" y="2201108"/>
            <a:ext cx="432079" cy="47175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71608" y="1205535"/>
            <a:ext cx="1814449" cy="2413099"/>
            <a:chOff x="5871608" y="1205535"/>
            <a:chExt cx="1814449" cy="241309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056640" y="1205535"/>
              <a:ext cx="462224" cy="25073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871608" y="1886427"/>
              <a:ext cx="10048" cy="1171727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7676009" y="1878621"/>
              <a:ext cx="10048" cy="1171727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063289" y="1244256"/>
              <a:ext cx="320186" cy="25073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163959" y="3367904"/>
              <a:ext cx="320186" cy="25073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977196" y="3367904"/>
              <a:ext cx="320186" cy="25073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732394" y="1547895"/>
              <a:ext cx="0" cy="480519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32394" y="2887385"/>
              <a:ext cx="0" cy="480519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046833" y="2799588"/>
              <a:ext cx="237541" cy="328056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6163959" y="1802584"/>
              <a:ext cx="237541" cy="328056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124281" y="1802584"/>
              <a:ext cx="242739" cy="289109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824" y="2769045"/>
              <a:ext cx="242739" cy="289109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5095875" y="972277"/>
            <a:ext cx="3492788" cy="1350695"/>
          </a:xfrm>
          <a:prstGeom prst="roundRect">
            <a:avLst>
              <a:gd name="adj" fmla="val 69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MONOLITHIC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195363" y="1913415"/>
            <a:ext cx="1547447" cy="27713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26504" y="1159395"/>
            <a:ext cx="1547446" cy="27713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Shopping-cart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904578" y="1159395"/>
            <a:ext cx="1547446" cy="27713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Product-Catalog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904578" y="1913416"/>
            <a:ext cx="1547446" cy="27713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grpSp>
        <p:nvGrpSpPr>
          <p:cNvPr id="52" name="Google Shape;9855;p82"/>
          <p:cNvGrpSpPr/>
          <p:nvPr/>
        </p:nvGrpSpPr>
        <p:grpSpPr>
          <a:xfrm>
            <a:off x="5650317" y="161840"/>
            <a:ext cx="719471" cy="672778"/>
            <a:chOff x="854248" y="2920644"/>
            <a:chExt cx="360445" cy="321077"/>
          </a:xfrm>
        </p:grpSpPr>
        <p:sp>
          <p:nvSpPr>
            <p:cNvPr id="53" name="Google Shape;9856;p82"/>
            <p:cNvSpPr/>
            <p:nvPr/>
          </p:nvSpPr>
          <p:spPr>
            <a:xfrm>
              <a:off x="859546" y="3067046"/>
              <a:ext cx="197021" cy="169377"/>
            </a:xfrm>
            <a:custGeom>
              <a:avLst/>
              <a:gdLst/>
              <a:ahLst/>
              <a:cxnLst/>
              <a:rect l="l" t="t" r="r" b="b"/>
              <a:pathLst>
                <a:path w="7512" h="6458" extrusionOk="0">
                  <a:moveTo>
                    <a:pt x="7319" y="0"/>
                  </a:moveTo>
                  <a:lnTo>
                    <a:pt x="3566" y="3542"/>
                  </a:lnTo>
                  <a:cubicBezTo>
                    <a:pt x="3489" y="3619"/>
                    <a:pt x="3383" y="3662"/>
                    <a:pt x="3272" y="3662"/>
                  </a:cubicBezTo>
                  <a:lnTo>
                    <a:pt x="3229" y="3662"/>
                  </a:lnTo>
                  <a:cubicBezTo>
                    <a:pt x="2988" y="3662"/>
                    <a:pt x="2796" y="3469"/>
                    <a:pt x="2796" y="3229"/>
                  </a:cubicBezTo>
                  <a:lnTo>
                    <a:pt x="2796" y="3012"/>
                  </a:lnTo>
                  <a:lnTo>
                    <a:pt x="1506" y="3012"/>
                  </a:lnTo>
                  <a:lnTo>
                    <a:pt x="1506" y="3335"/>
                  </a:lnTo>
                  <a:cubicBezTo>
                    <a:pt x="1506" y="3527"/>
                    <a:pt x="1376" y="3696"/>
                    <a:pt x="1193" y="3748"/>
                  </a:cubicBezTo>
                  <a:lnTo>
                    <a:pt x="467" y="3955"/>
                  </a:lnTo>
                  <a:cubicBezTo>
                    <a:pt x="193" y="4032"/>
                    <a:pt x="0" y="4287"/>
                    <a:pt x="0" y="4576"/>
                  </a:cubicBezTo>
                  <a:lnTo>
                    <a:pt x="0" y="6457"/>
                  </a:lnTo>
                  <a:lnTo>
                    <a:pt x="3445" y="6457"/>
                  </a:lnTo>
                  <a:lnTo>
                    <a:pt x="3445" y="5307"/>
                  </a:lnTo>
                  <a:cubicBezTo>
                    <a:pt x="3440" y="5077"/>
                    <a:pt x="3532" y="4860"/>
                    <a:pt x="3696" y="4696"/>
                  </a:cubicBezTo>
                  <a:lnTo>
                    <a:pt x="7357" y="1035"/>
                  </a:lnTo>
                  <a:cubicBezTo>
                    <a:pt x="7468" y="924"/>
                    <a:pt x="7511" y="770"/>
                    <a:pt x="7473" y="626"/>
                  </a:cubicBezTo>
                  <a:lnTo>
                    <a:pt x="7319" y="0"/>
                  </a:lnTo>
                  <a:close/>
                </a:path>
              </a:pathLst>
            </a:custGeom>
            <a:solidFill>
              <a:srgbClr val="C0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57;p82"/>
            <p:cNvSpPr/>
            <p:nvPr/>
          </p:nvSpPr>
          <p:spPr>
            <a:xfrm>
              <a:off x="1006315" y="2925942"/>
              <a:ext cx="203211" cy="169377"/>
            </a:xfrm>
            <a:custGeom>
              <a:avLst/>
              <a:gdLst/>
              <a:ahLst/>
              <a:cxnLst/>
              <a:rect l="l" t="t" r="r" b="b"/>
              <a:pathLst>
                <a:path w="7748" h="6458" extrusionOk="0">
                  <a:moveTo>
                    <a:pt x="428" y="1"/>
                  </a:moveTo>
                  <a:cubicBezTo>
                    <a:pt x="193" y="1"/>
                    <a:pt x="0" y="193"/>
                    <a:pt x="0" y="434"/>
                  </a:cubicBezTo>
                  <a:lnTo>
                    <a:pt x="0" y="6025"/>
                  </a:lnTo>
                  <a:cubicBezTo>
                    <a:pt x="0" y="6265"/>
                    <a:pt x="193" y="6458"/>
                    <a:pt x="428" y="6458"/>
                  </a:cubicBezTo>
                  <a:lnTo>
                    <a:pt x="7314" y="6458"/>
                  </a:lnTo>
                  <a:cubicBezTo>
                    <a:pt x="7550" y="6458"/>
                    <a:pt x="7747" y="6265"/>
                    <a:pt x="7747" y="6025"/>
                  </a:cubicBezTo>
                  <a:lnTo>
                    <a:pt x="7747" y="434"/>
                  </a:lnTo>
                  <a:cubicBezTo>
                    <a:pt x="7747" y="193"/>
                    <a:pt x="7550" y="1"/>
                    <a:pt x="731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58;p82"/>
            <p:cNvSpPr/>
            <p:nvPr/>
          </p:nvSpPr>
          <p:spPr>
            <a:xfrm>
              <a:off x="876436" y="3067046"/>
              <a:ext cx="28299" cy="62107"/>
            </a:xfrm>
            <a:custGeom>
              <a:avLst/>
              <a:gdLst/>
              <a:ahLst/>
              <a:cxnLst/>
              <a:rect l="l" t="t" r="r" b="b"/>
              <a:pathLst>
                <a:path w="1079" h="2368" extrusionOk="0">
                  <a:moveTo>
                    <a:pt x="646" y="0"/>
                  </a:moveTo>
                  <a:cubicBezTo>
                    <a:pt x="290" y="0"/>
                    <a:pt x="1" y="289"/>
                    <a:pt x="1" y="650"/>
                  </a:cubicBezTo>
                  <a:lnTo>
                    <a:pt x="1" y="799"/>
                  </a:lnTo>
                  <a:cubicBezTo>
                    <a:pt x="1" y="982"/>
                    <a:pt x="30" y="1169"/>
                    <a:pt x="87" y="1343"/>
                  </a:cubicBezTo>
                  <a:lnTo>
                    <a:pt x="434" y="2368"/>
                  </a:lnTo>
                  <a:lnTo>
                    <a:pt x="1079" y="2368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59;p82"/>
            <p:cNvSpPr/>
            <p:nvPr/>
          </p:nvSpPr>
          <p:spPr>
            <a:xfrm>
              <a:off x="887688" y="3061355"/>
              <a:ext cx="67903" cy="67798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886"/>
                    <a:pt x="193" y="1078"/>
                    <a:pt x="433" y="1078"/>
                  </a:cubicBezTo>
                  <a:lnTo>
                    <a:pt x="2156" y="2585"/>
                  </a:lnTo>
                  <a:lnTo>
                    <a:pt x="2536" y="1252"/>
                  </a:lnTo>
                  <a:cubicBezTo>
                    <a:pt x="2570" y="1136"/>
                    <a:pt x="2584" y="1016"/>
                    <a:pt x="2589" y="896"/>
                  </a:cubicBezTo>
                  <a:lnTo>
                    <a:pt x="2589" y="1"/>
                  </a:ln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60;p82"/>
            <p:cNvSpPr/>
            <p:nvPr/>
          </p:nvSpPr>
          <p:spPr>
            <a:xfrm>
              <a:off x="899045" y="3146044"/>
              <a:ext cx="33833" cy="28299"/>
            </a:xfrm>
            <a:custGeom>
              <a:avLst/>
              <a:gdLst/>
              <a:ahLst/>
              <a:cxnLst/>
              <a:rect l="l" t="t" r="r" b="b"/>
              <a:pathLst>
                <a:path w="1290" h="1079" extrusionOk="0">
                  <a:moveTo>
                    <a:pt x="0" y="0"/>
                  </a:moveTo>
                  <a:lnTo>
                    <a:pt x="0" y="433"/>
                  </a:lnTo>
                  <a:cubicBezTo>
                    <a:pt x="0" y="789"/>
                    <a:pt x="289" y="1078"/>
                    <a:pt x="645" y="1078"/>
                  </a:cubicBezTo>
                  <a:cubicBezTo>
                    <a:pt x="1001" y="1078"/>
                    <a:pt x="1290" y="789"/>
                    <a:pt x="1290" y="433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61;p82"/>
            <p:cNvSpPr/>
            <p:nvPr/>
          </p:nvSpPr>
          <p:spPr>
            <a:xfrm>
              <a:off x="882128" y="3089733"/>
              <a:ext cx="67798" cy="62002"/>
            </a:xfrm>
            <a:custGeom>
              <a:avLst/>
              <a:gdLst/>
              <a:ahLst/>
              <a:cxnLst/>
              <a:rect l="l" t="t" r="r" b="b"/>
              <a:pathLst>
                <a:path w="2585" h="2364" extrusionOk="0">
                  <a:moveTo>
                    <a:pt x="811" y="1"/>
                  </a:moveTo>
                  <a:cubicBezTo>
                    <a:pt x="701" y="1"/>
                    <a:pt x="593" y="44"/>
                    <a:pt x="515" y="126"/>
                  </a:cubicBezTo>
                  <a:lnTo>
                    <a:pt x="304" y="338"/>
                  </a:lnTo>
                  <a:cubicBezTo>
                    <a:pt x="106" y="531"/>
                    <a:pt x="0" y="795"/>
                    <a:pt x="0" y="1074"/>
                  </a:cubicBezTo>
                  <a:cubicBezTo>
                    <a:pt x="0" y="1786"/>
                    <a:pt x="578" y="2364"/>
                    <a:pt x="1290" y="2364"/>
                  </a:cubicBezTo>
                  <a:cubicBezTo>
                    <a:pt x="2002" y="2364"/>
                    <a:pt x="2579" y="1786"/>
                    <a:pt x="2579" y="1074"/>
                  </a:cubicBezTo>
                  <a:lnTo>
                    <a:pt x="2579" y="800"/>
                  </a:lnTo>
                  <a:cubicBezTo>
                    <a:pt x="2584" y="685"/>
                    <a:pt x="2536" y="574"/>
                    <a:pt x="2459" y="492"/>
                  </a:cubicBezTo>
                  <a:cubicBezTo>
                    <a:pt x="2122" y="170"/>
                    <a:pt x="1516" y="20"/>
                    <a:pt x="828" y="1"/>
                  </a:cubicBezTo>
                  <a:cubicBezTo>
                    <a:pt x="822" y="1"/>
                    <a:pt x="816" y="1"/>
                    <a:pt x="811" y="1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62;p82"/>
            <p:cNvSpPr/>
            <p:nvPr/>
          </p:nvSpPr>
          <p:spPr>
            <a:xfrm>
              <a:off x="882128" y="3089628"/>
              <a:ext cx="67667" cy="60717"/>
            </a:xfrm>
            <a:custGeom>
              <a:avLst/>
              <a:gdLst/>
              <a:ahLst/>
              <a:cxnLst/>
              <a:rect l="l" t="t" r="r" b="b"/>
              <a:pathLst>
                <a:path w="2580" h="2315" extrusionOk="0">
                  <a:moveTo>
                    <a:pt x="828" y="0"/>
                  </a:moveTo>
                  <a:cubicBezTo>
                    <a:pt x="708" y="0"/>
                    <a:pt x="597" y="44"/>
                    <a:pt x="515" y="130"/>
                  </a:cubicBezTo>
                  <a:lnTo>
                    <a:pt x="304" y="342"/>
                  </a:lnTo>
                  <a:cubicBezTo>
                    <a:pt x="106" y="535"/>
                    <a:pt x="0" y="799"/>
                    <a:pt x="0" y="1073"/>
                  </a:cubicBezTo>
                  <a:cubicBezTo>
                    <a:pt x="0" y="1651"/>
                    <a:pt x="381" y="2156"/>
                    <a:pt x="934" y="2315"/>
                  </a:cubicBezTo>
                  <a:cubicBezTo>
                    <a:pt x="746" y="2089"/>
                    <a:pt x="645" y="1800"/>
                    <a:pt x="645" y="1507"/>
                  </a:cubicBezTo>
                  <a:lnTo>
                    <a:pt x="645" y="1078"/>
                  </a:lnTo>
                  <a:cubicBezTo>
                    <a:pt x="645" y="837"/>
                    <a:pt x="838" y="644"/>
                    <a:pt x="1077" y="644"/>
                  </a:cubicBezTo>
                  <a:cubicBezTo>
                    <a:pt x="1085" y="644"/>
                    <a:pt x="1094" y="645"/>
                    <a:pt x="1102" y="645"/>
                  </a:cubicBezTo>
                  <a:cubicBezTo>
                    <a:pt x="1535" y="674"/>
                    <a:pt x="2180" y="746"/>
                    <a:pt x="2579" y="939"/>
                  </a:cubicBezTo>
                  <a:cubicBezTo>
                    <a:pt x="2565" y="847"/>
                    <a:pt x="2527" y="563"/>
                    <a:pt x="2459" y="496"/>
                  </a:cubicBezTo>
                  <a:cubicBezTo>
                    <a:pt x="2122" y="174"/>
                    <a:pt x="1516" y="24"/>
                    <a:pt x="828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63;p82"/>
            <p:cNvSpPr/>
            <p:nvPr/>
          </p:nvSpPr>
          <p:spPr>
            <a:xfrm>
              <a:off x="859546" y="3175576"/>
              <a:ext cx="22608" cy="60717"/>
            </a:xfrm>
            <a:custGeom>
              <a:avLst/>
              <a:gdLst/>
              <a:ahLst/>
              <a:cxnLst/>
              <a:rect l="l" t="t" r="r" b="b"/>
              <a:pathLst>
                <a:path w="862" h="2315" extrusionOk="0">
                  <a:moveTo>
                    <a:pt x="173" y="0"/>
                  </a:moveTo>
                  <a:cubicBezTo>
                    <a:pt x="63" y="116"/>
                    <a:pt x="0" y="274"/>
                    <a:pt x="0" y="433"/>
                  </a:cubicBezTo>
                  <a:lnTo>
                    <a:pt x="0" y="2315"/>
                  </a:lnTo>
                  <a:lnTo>
                    <a:pt x="861" y="2315"/>
                  </a:lnTo>
                  <a:lnTo>
                    <a:pt x="861" y="953"/>
                  </a:lnTo>
                  <a:cubicBezTo>
                    <a:pt x="861" y="785"/>
                    <a:pt x="789" y="621"/>
                    <a:pt x="674" y="501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64;p82"/>
            <p:cNvSpPr/>
            <p:nvPr/>
          </p:nvSpPr>
          <p:spPr>
            <a:xfrm>
              <a:off x="949900" y="3067046"/>
              <a:ext cx="106667" cy="139216"/>
            </a:xfrm>
            <a:custGeom>
              <a:avLst/>
              <a:gdLst/>
              <a:ahLst/>
              <a:cxnLst/>
              <a:rect l="l" t="t" r="r" b="b"/>
              <a:pathLst>
                <a:path w="4067" h="5308" extrusionOk="0">
                  <a:moveTo>
                    <a:pt x="3874" y="0"/>
                  </a:moveTo>
                  <a:lnTo>
                    <a:pt x="279" y="3392"/>
                  </a:lnTo>
                  <a:cubicBezTo>
                    <a:pt x="174" y="3493"/>
                    <a:pt x="106" y="3623"/>
                    <a:pt x="82" y="3763"/>
                  </a:cubicBezTo>
                  <a:cubicBezTo>
                    <a:pt x="10" y="4290"/>
                    <a:pt x="2" y="5079"/>
                    <a:pt x="0" y="5266"/>
                  </a:cubicBezTo>
                  <a:lnTo>
                    <a:pt x="0" y="5266"/>
                  </a:lnTo>
                  <a:cubicBezTo>
                    <a:pt x="7" y="5051"/>
                    <a:pt x="97" y="4850"/>
                    <a:pt x="251" y="4696"/>
                  </a:cubicBezTo>
                  <a:lnTo>
                    <a:pt x="3912" y="1035"/>
                  </a:lnTo>
                  <a:cubicBezTo>
                    <a:pt x="4023" y="929"/>
                    <a:pt x="4066" y="770"/>
                    <a:pt x="4028" y="626"/>
                  </a:cubicBezTo>
                  <a:lnTo>
                    <a:pt x="3874" y="0"/>
                  </a:lnTo>
                  <a:close/>
                  <a:moveTo>
                    <a:pt x="0" y="5266"/>
                  </a:moveTo>
                  <a:cubicBezTo>
                    <a:pt x="0" y="5280"/>
                    <a:pt x="0" y="5294"/>
                    <a:pt x="0" y="5307"/>
                  </a:cubicBezTo>
                  <a:cubicBezTo>
                    <a:pt x="0" y="5307"/>
                    <a:pt x="0" y="5293"/>
                    <a:pt x="0" y="5266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65;p82"/>
            <p:cNvSpPr/>
            <p:nvPr/>
          </p:nvSpPr>
          <p:spPr>
            <a:xfrm>
              <a:off x="1031179" y="3067046"/>
              <a:ext cx="25388" cy="33833"/>
            </a:xfrm>
            <a:custGeom>
              <a:avLst/>
              <a:gdLst/>
              <a:ahLst/>
              <a:cxnLst/>
              <a:rect l="l" t="t" r="r" b="b"/>
              <a:pathLst>
                <a:path w="968" h="1290" extrusionOk="0">
                  <a:moveTo>
                    <a:pt x="775" y="0"/>
                  </a:moveTo>
                  <a:lnTo>
                    <a:pt x="0" y="732"/>
                  </a:lnTo>
                  <a:lnTo>
                    <a:pt x="558" y="1290"/>
                  </a:lnTo>
                  <a:lnTo>
                    <a:pt x="813" y="1035"/>
                  </a:lnTo>
                  <a:cubicBezTo>
                    <a:pt x="924" y="924"/>
                    <a:pt x="967" y="770"/>
                    <a:pt x="929" y="626"/>
                  </a:cubicBezTo>
                  <a:lnTo>
                    <a:pt x="775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66;p82"/>
            <p:cNvSpPr/>
            <p:nvPr/>
          </p:nvSpPr>
          <p:spPr>
            <a:xfrm>
              <a:off x="891963" y="3084330"/>
              <a:ext cx="48757" cy="16314"/>
            </a:xfrm>
            <a:custGeom>
              <a:avLst/>
              <a:gdLst/>
              <a:ahLst/>
              <a:cxnLst/>
              <a:rect l="l" t="t" r="r" b="b"/>
              <a:pathLst>
                <a:path w="1859" h="622" extrusionOk="0">
                  <a:moveTo>
                    <a:pt x="270" y="0"/>
                  </a:moveTo>
                  <a:cubicBezTo>
                    <a:pt x="1" y="0"/>
                    <a:pt x="1" y="405"/>
                    <a:pt x="270" y="405"/>
                  </a:cubicBezTo>
                  <a:cubicBezTo>
                    <a:pt x="496" y="405"/>
                    <a:pt x="1156" y="438"/>
                    <a:pt x="1473" y="597"/>
                  </a:cubicBezTo>
                  <a:cubicBezTo>
                    <a:pt x="1506" y="614"/>
                    <a:pt x="1538" y="621"/>
                    <a:pt x="1568" y="621"/>
                  </a:cubicBezTo>
                  <a:cubicBezTo>
                    <a:pt x="1752" y="621"/>
                    <a:pt x="1858" y="340"/>
                    <a:pt x="1651" y="236"/>
                  </a:cubicBezTo>
                  <a:cubicBezTo>
                    <a:pt x="1184" y="0"/>
                    <a:pt x="309" y="0"/>
                    <a:pt x="2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867;p82"/>
            <p:cNvSpPr/>
            <p:nvPr/>
          </p:nvSpPr>
          <p:spPr>
            <a:xfrm>
              <a:off x="876830" y="3191601"/>
              <a:ext cx="10622" cy="49990"/>
            </a:xfrm>
            <a:custGeom>
              <a:avLst/>
              <a:gdLst/>
              <a:ahLst/>
              <a:cxnLst/>
              <a:rect l="l" t="t" r="r" b="b"/>
              <a:pathLst>
                <a:path w="405" h="1906" extrusionOk="0">
                  <a:moveTo>
                    <a:pt x="202" y="0"/>
                  </a:moveTo>
                  <a:cubicBezTo>
                    <a:pt x="92" y="0"/>
                    <a:pt x="0" y="92"/>
                    <a:pt x="0" y="202"/>
                  </a:cubicBezTo>
                  <a:lnTo>
                    <a:pt x="0" y="1704"/>
                  </a:lnTo>
                  <a:cubicBezTo>
                    <a:pt x="0" y="1838"/>
                    <a:pt x="101" y="1906"/>
                    <a:pt x="202" y="1906"/>
                  </a:cubicBezTo>
                  <a:cubicBezTo>
                    <a:pt x="303" y="1906"/>
                    <a:pt x="404" y="1838"/>
                    <a:pt x="404" y="1704"/>
                  </a:cubicBezTo>
                  <a:lnTo>
                    <a:pt x="404" y="202"/>
                  </a:lnTo>
                  <a:cubicBezTo>
                    <a:pt x="404" y="92"/>
                    <a:pt x="313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868;p82"/>
            <p:cNvSpPr/>
            <p:nvPr/>
          </p:nvSpPr>
          <p:spPr>
            <a:xfrm>
              <a:off x="854248" y="3056057"/>
              <a:ext cx="208614" cy="185664"/>
            </a:xfrm>
            <a:custGeom>
              <a:avLst/>
              <a:gdLst/>
              <a:ahLst/>
              <a:cxnLst/>
              <a:rect l="l" t="t" r="r" b="b"/>
              <a:pathLst>
                <a:path w="7954" h="7079" extrusionOk="0">
                  <a:moveTo>
                    <a:pt x="7405" y="794"/>
                  </a:moveTo>
                  <a:lnTo>
                    <a:pt x="7477" y="1093"/>
                  </a:lnTo>
                  <a:cubicBezTo>
                    <a:pt x="7497" y="1170"/>
                    <a:pt x="7477" y="1252"/>
                    <a:pt x="7420" y="1309"/>
                  </a:cubicBezTo>
                  <a:lnTo>
                    <a:pt x="7304" y="1425"/>
                  </a:lnTo>
                  <a:lnTo>
                    <a:pt x="7030" y="1151"/>
                  </a:lnTo>
                  <a:lnTo>
                    <a:pt x="7405" y="794"/>
                  </a:lnTo>
                  <a:close/>
                  <a:moveTo>
                    <a:pt x="3657" y="405"/>
                  </a:moveTo>
                  <a:lnTo>
                    <a:pt x="3657" y="1242"/>
                  </a:lnTo>
                  <a:cubicBezTo>
                    <a:pt x="3657" y="1377"/>
                    <a:pt x="3628" y="1511"/>
                    <a:pt x="3565" y="1632"/>
                  </a:cubicBezTo>
                  <a:lnTo>
                    <a:pt x="3464" y="1834"/>
                  </a:lnTo>
                  <a:cubicBezTo>
                    <a:pt x="3450" y="1863"/>
                    <a:pt x="3445" y="1892"/>
                    <a:pt x="3445" y="1925"/>
                  </a:cubicBezTo>
                  <a:lnTo>
                    <a:pt x="3445" y="2358"/>
                  </a:lnTo>
                  <a:cubicBezTo>
                    <a:pt x="3445" y="2958"/>
                    <a:pt x="2954" y="3446"/>
                    <a:pt x="2354" y="3446"/>
                  </a:cubicBezTo>
                  <a:cubicBezTo>
                    <a:pt x="2342" y="3446"/>
                    <a:pt x="2331" y="3446"/>
                    <a:pt x="2319" y="3446"/>
                  </a:cubicBezTo>
                  <a:cubicBezTo>
                    <a:pt x="1737" y="3426"/>
                    <a:pt x="1265" y="2916"/>
                    <a:pt x="1265" y="2301"/>
                  </a:cubicBezTo>
                  <a:lnTo>
                    <a:pt x="1265" y="1925"/>
                  </a:lnTo>
                  <a:cubicBezTo>
                    <a:pt x="1265" y="1892"/>
                    <a:pt x="1256" y="1863"/>
                    <a:pt x="1241" y="1834"/>
                  </a:cubicBezTo>
                  <a:lnTo>
                    <a:pt x="1116" y="1588"/>
                  </a:lnTo>
                  <a:cubicBezTo>
                    <a:pt x="1073" y="1497"/>
                    <a:pt x="1049" y="1396"/>
                    <a:pt x="1049" y="1290"/>
                  </a:cubicBezTo>
                  <a:lnTo>
                    <a:pt x="1049" y="1280"/>
                  </a:lnTo>
                  <a:cubicBezTo>
                    <a:pt x="1049" y="794"/>
                    <a:pt x="1439" y="405"/>
                    <a:pt x="1925" y="405"/>
                  </a:cubicBezTo>
                  <a:close/>
                  <a:moveTo>
                    <a:pt x="2810" y="3778"/>
                  </a:moveTo>
                  <a:cubicBezTo>
                    <a:pt x="2820" y="3831"/>
                    <a:pt x="2839" y="3884"/>
                    <a:pt x="2863" y="3927"/>
                  </a:cubicBezTo>
                  <a:lnTo>
                    <a:pt x="2858" y="3937"/>
                  </a:lnTo>
                  <a:lnTo>
                    <a:pt x="2666" y="4124"/>
                  </a:lnTo>
                  <a:cubicBezTo>
                    <a:pt x="2579" y="4211"/>
                    <a:pt x="2466" y="4254"/>
                    <a:pt x="2353" y="4254"/>
                  </a:cubicBezTo>
                  <a:cubicBezTo>
                    <a:pt x="2240" y="4254"/>
                    <a:pt x="2127" y="4211"/>
                    <a:pt x="2040" y="4124"/>
                  </a:cubicBezTo>
                  <a:lnTo>
                    <a:pt x="1872" y="3961"/>
                  </a:lnTo>
                  <a:cubicBezTo>
                    <a:pt x="1891" y="3903"/>
                    <a:pt x="1905" y="3840"/>
                    <a:pt x="1905" y="3778"/>
                  </a:cubicBezTo>
                  <a:cubicBezTo>
                    <a:pt x="2035" y="3821"/>
                    <a:pt x="2170" y="3845"/>
                    <a:pt x="2305" y="3850"/>
                  </a:cubicBezTo>
                  <a:lnTo>
                    <a:pt x="2353" y="3850"/>
                  </a:lnTo>
                  <a:cubicBezTo>
                    <a:pt x="2507" y="3850"/>
                    <a:pt x="2661" y="3826"/>
                    <a:pt x="2810" y="3778"/>
                  </a:cubicBezTo>
                  <a:close/>
                  <a:moveTo>
                    <a:pt x="1925" y="1"/>
                  </a:moveTo>
                  <a:cubicBezTo>
                    <a:pt x="1217" y="5"/>
                    <a:pt x="650" y="573"/>
                    <a:pt x="650" y="1280"/>
                  </a:cubicBezTo>
                  <a:lnTo>
                    <a:pt x="650" y="1290"/>
                  </a:lnTo>
                  <a:cubicBezTo>
                    <a:pt x="650" y="1458"/>
                    <a:pt x="683" y="1617"/>
                    <a:pt x="760" y="1766"/>
                  </a:cubicBezTo>
                  <a:lnTo>
                    <a:pt x="861" y="1973"/>
                  </a:lnTo>
                  <a:lnTo>
                    <a:pt x="861" y="2301"/>
                  </a:lnTo>
                  <a:cubicBezTo>
                    <a:pt x="861" y="2806"/>
                    <a:pt x="1102" y="3277"/>
                    <a:pt x="1506" y="3571"/>
                  </a:cubicBezTo>
                  <a:lnTo>
                    <a:pt x="1506" y="3754"/>
                  </a:lnTo>
                  <a:cubicBezTo>
                    <a:pt x="1501" y="3855"/>
                    <a:pt x="1434" y="3941"/>
                    <a:pt x="1338" y="3970"/>
                  </a:cubicBezTo>
                  <a:lnTo>
                    <a:pt x="611" y="4182"/>
                  </a:lnTo>
                  <a:cubicBezTo>
                    <a:pt x="250" y="4288"/>
                    <a:pt x="0" y="4620"/>
                    <a:pt x="0" y="4995"/>
                  </a:cubicBezTo>
                  <a:lnTo>
                    <a:pt x="0" y="6876"/>
                  </a:lnTo>
                  <a:cubicBezTo>
                    <a:pt x="0" y="7011"/>
                    <a:pt x="101" y="7079"/>
                    <a:pt x="202" y="7079"/>
                  </a:cubicBezTo>
                  <a:cubicBezTo>
                    <a:pt x="303" y="7079"/>
                    <a:pt x="404" y="7011"/>
                    <a:pt x="404" y="6876"/>
                  </a:cubicBezTo>
                  <a:lnTo>
                    <a:pt x="404" y="4995"/>
                  </a:lnTo>
                  <a:cubicBezTo>
                    <a:pt x="404" y="4798"/>
                    <a:pt x="534" y="4625"/>
                    <a:pt x="727" y="4567"/>
                  </a:cubicBezTo>
                  <a:lnTo>
                    <a:pt x="1453" y="4360"/>
                  </a:lnTo>
                  <a:cubicBezTo>
                    <a:pt x="1511" y="4341"/>
                    <a:pt x="1573" y="4317"/>
                    <a:pt x="1626" y="4278"/>
                  </a:cubicBezTo>
                  <a:lnTo>
                    <a:pt x="1756" y="4408"/>
                  </a:lnTo>
                  <a:cubicBezTo>
                    <a:pt x="1920" y="4574"/>
                    <a:pt x="2136" y="4657"/>
                    <a:pt x="2354" y="4657"/>
                  </a:cubicBezTo>
                  <a:cubicBezTo>
                    <a:pt x="2571" y="4657"/>
                    <a:pt x="2788" y="4574"/>
                    <a:pt x="2954" y="4408"/>
                  </a:cubicBezTo>
                  <a:lnTo>
                    <a:pt x="3142" y="4220"/>
                  </a:lnTo>
                  <a:lnTo>
                    <a:pt x="3147" y="4216"/>
                  </a:lnTo>
                  <a:cubicBezTo>
                    <a:pt x="3233" y="4259"/>
                    <a:pt x="3330" y="4278"/>
                    <a:pt x="3431" y="4278"/>
                  </a:cubicBezTo>
                  <a:lnTo>
                    <a:pt x="3474" y="4278"/>
                  </a:lnTo>
                  <a:cubicBezTo>
                    <a:pt x="3633" y="4278"/>
                    <a:pt x="3792" y="4216"/>
                    <a:pt x="3907" y="4105"/>
                  </a:cubicBezTo>
                  <a:lnTo>
                    <a:pt x="6736" y="1430"/>
                  </a:lnTo>
                  <a:lnTo>
                    <a:pt x="7020" y="1709"/>
                  </a:lnTo>
                  <a:lnTo>
                    <a:pt x="3753" y="4976"/>
                  </a:lnTo>
                  <a:cubicBezTo>
                    <a:pt x="3556" y="5173"/>
                    <a:pt x="3440" y="5447"/>
                    <a:pt x="3445" y="5726"/>
                  </a:cubicBezTo>
                  <a:lnTo>
                    <a:pt x="3445" y="6876"/>
                  </a:lnTo>
                  <a:cubicBezTo>
                    <a:pt x="3445" y="7011"/>
                    <a:pt x="3545" y="7079"/>
                    <a:pt x="3645" y="7079"/>
                  </a:cubicBezTo>
                  <a:cubicBezTo>
                    <a:pt x="3745" y="7079"/>
                    <a:pt x="3845" y="7011"/>
                    <a:pt x="3845" y="6876"/>
                  </a:cubicBezTo>
                  <a:lnTo>
                    <a:pt x="3845" y="5726"/>
                  </a:lnTo>
                  <a:cubicBezTo>
                    <a:pt x="3845" y="5553"/>
                    <a:pt x="3917" y="5385"/>
                    <a:pt x="4042" y="5260"/>
                  </a:cubicBezTo>
                  <a:lnTo>
                    <a:pt x="7704" y="1598"/>
                  </a:lnTo>
                  <a:cubicBezTo>
                    <a:pt x="7862" y="1439"/>
                    <a:pt x="7925" y="1208"/>
                    <a:pt x="7867" y="997"/>
                  </a:cubicBezTo>
                  <a:lnTo>
                    <a:pt x="7737" y="477"/>
                  </a:lnTo>
                  <a:lnTo>
                    <a:pt x="7872" y="352"/>
                  </a:lnTo>
                  <a:cubicBezTo>
                    <a:pt x="7954" y="275"/>
                    <a:pt x="7954" y="145"/>
                    <a:pt x="7882" y="68"/>
                  </a:cubicBezTo>
                  <a:cubicBezTo>
                    <a:pt x="7841" y="25"/>
                    <a:pt x="7787" y="3"/>
                    <a:pt x="7732" y="3"/>
                  </a:cubicBezTo>
                  <a:cubicBezTo>
                    <a:pt x="7682" y="3"/>
                    <a:pt x="7632" y="22"/>
                    <a:pt x="7593" y="58"/>
                  </a:cubicBezTo>
                  <a:lnTo>
                    <a:pt x="3633" y="3811"/>
                  </a:lnTo>
                  <a:cubicBezTo>
                    <a:pt x="3590" y="3855"/>
                    <a:pt x="3532" y="3874"/>
                    <a:pt x="3474" y="3874"/>
                  </a:cubicBezTo>
                  <a:lnTo>
                    <a:pt x="3431" y="3874"/>
                  </a:lnTo>
                  <a:cubicBezTo>
                    <a:pt x="3301" y="3874"/>
                    <a:pt x="3200" y="3773"/>
                    <a:pt x="3200" y="3643"/>
                  </a:cubicBezTo>
                  <a:lnTo>
                    <a:pt x="3200" y="3585"/>
                  </a:lnTo>
                  <a:cubicBezTo>
                    <a:pt x="3267" y="3537"/>
                    <a:pt x="3330" y="3484"/>
                    <a:pt x="3392" y="3426"/>
                  </a:cubicBezTo>
                  <a:cubicBezTo>
                    <a:pt x="3681" y="3147"/>
                    <a:pt x="3845" y="2758"/>
                    <a:pt x="3845" y="2353"/>
                  </a:cubicBezTo>
                  <a:lnTo>
                    <a:pt x="3845" y="1973"/>
                  </a:lnTo>
                  <a:lnTo>
                    <a:pt x="3926" y="1810"/>
                  </a:lnTo>
                  <a:cubicBezTo>
                    <a:pt x="4013" y="1632"/>
                    <a:pt x="4061" y="1439"/>
                    <a:pt x="4061" y="1242"/>
                  </a:cubicBezTo>
                  <a:lnTo>
                    <a:pt x="4061" y="203"/>
                  </a:lnTo>
                  <a:cubicBezTo>
                    <a:pt x="4061" y="92"/>
                    <a:pt x="3970" y="1"/>
                    <a:pt x="3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869;p82"/>
            <p:cNvSpPr/>
            <p:nvPr/>
          </p:nvSpPr>
          <p:spPr>
            <a:xfrm>
              <a:off x="1000938" y="2920644"/>
              <a:ext cx="213754" cy="179868"/>
            </a:xfrm>
            <a:custGeom>
              <a:avLst/>
              <a:gdLst/>
              <a:ahLst/>
              <a:cxnLst/>
              <a:rect l="l" t="t" r="r" b="b"/>
              <a:pathLst>
                <a:path w="8150" h="6858" extrusionOk="0">
                  <a:moveTo>
                    <a:pt x="633" y="1"/>
                  </a:moveTo>
                  <a:cubicBezTo>
                    <a:pt x="282" y="1"/>
                    <a:pt x="3" y="284"/>
                    <a:pt x="3" y="631"/>
                  </a:cubicBezTo>
                  <a:lnTo>
                    <a:pt x="3" y="6092"/>
                  </a:lnTo>
                  <a:cubicBezTo>
                    <a:pt x="1" y="6227"/>
                    <a:pt x="100" y="6294"/>
                    <a:pt x="201" y="6294"/>
                  </a:cubicBezTo>
                  <a:cubicBezTo>
                    <a:pt x="301" y="6294"/>
                    <a:pt x="402" y="6227"/>
                    <a:pt x="402" y="6092"/>
                  </a:cubicBezTo>
                  <a:lnTo>
                    <a:pt x="402" y="631"/>
                  </a:lnTo>
                  <a:cubicBezTo>
                    <a:pt x="402" y="506"/>
                    <a:pt x="508" y="405"/>
                    <a:pt x="633" y="405"/>
                  </a:cubicBezTo>
                  <a:lnTo>
                    <a:pt x="7519" y="405"/>
                  </a:lnTo>
                  <a:cubicBezTo>
                    <a:pt x="7644" y="405"/>
                    <a:pt x="7750" y="506"/>
                    <a:pt x="7750" y="631"/>
                  </a:cubicBezTo>
                  <a:lnTo>
                    <a:pt x="7750" y="6227"/>
                  </a:lnTo>
                  <a:cubicBezTo>
                    <a:pt x="7750" y="6352"/>
                    <a:pt x="7644" y="6458"/>
                    <a:pt x="7519" y="6458"/>
                  </a:cubicBezTo>
                  <a:lnTo>
                    <a:pt x="2919" y="6458"/>
                  </a:lnTo>
                  <a:cubicBezTo>
                    <a:pt x="2650" y="6458"/>
                    <a:pt x="2650" y="6857"/>
                    <a:pt x="2919" y="6857"/>
                  </a:cubicBezTo>
                  <a:lnTo>
                    <a:pt x="7519" y="6857"/>
                  </a:lnTo>
                  <a:cubicBezTo>
                    <a:pt x="7865" y="6857"/>
                    <a:pt x="8149" y="6573"/>
                    <a:pt x="8149" y="6227"/>
                  </a:cubicBezTo>
                  <a:lnTo>
                    <a:pt x="8149" y="636"/>
                  </a:lnTo>
                  <a:cubicBezTo>
                    <a:pt x="8149" y="284"/>
                    <a:pt x="7870" y="1"/>
                    <a:pt x="75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870;p82"/>
            <p:cNvSpPr/>
            <p:nvPr/>
          </p:nvSpPr>
          <p:spPr>
            <a:xfrm>
              <a:off x="1027376" y="2954478"/>
              <a:ext cx="159044" cy="100819"/>
            </a:xfrm>
            <a:custGeom>
              <a:avLst/>
              <a:gdLst/>
              <a:ahLst/>
              <a:cxnLst/>
              <a:rect l="l" t="t" r="r" b="b"/>
              <a:pathLst>
                <a:path w="6064" h="3844" extrusionOk="0">
                  <a:moveTo>
                    <a:pt x="4793" y="0"/>
                  </a:moveTo>
                  <a:cubicBezTo>
                    <a:pt x="4524" y="0"/>
                    <a:pt x="4524" y="404"/>
                    <a:pt x="4793" y="404"/>
                  </a:cubicBezTo>
                  <a:lnTo>
                    <a:pt x="5380" y="404"/>
                  </a:lnTo>
                  <a:lnTo>
                    <a:pt x="3176" y="2608"/>
                  </a:lnTo>
                  <a:lnTo>
                    <a:pt x="2243" y="1675"/>
                  </a:lnTo>
                  <a:cubicBezTo>
                    <a:pt x="2202" y="1636"/>
                    <a:pt x="2150" y="1617"/>
                    <a:pt x="2099" y="1617"/>
                  </a:cubicBezTo>
                  <a:cubicBezTo>
                    <a:pt x="2047" y="1617"/>
                    <a:pt x="1995" y="1636"/>
                    <a:pt x="1954" y="1675"/>
                  </a:cubicBezTo>
                  <a:lnTo>
                    <a:pt x="131" y="3503"/>
                  </a:lnTo>
                  <a:cubicBezTo>
                    <a:pt x="1" y="3652"/>
                    <a:pt x="129" y="3843"/>
                    <a:pt x="280" y="3843"/>
                  </a:cubicBezTo>
                  <a:cubicBezTo>
                    <a:pt x="325" y="3843"/>
                    <a:pt x="372" y="3826"/>
                    <a:pt x="415" y="3787"/>
                  </a:cubicBezTo>
                  <a:lnTo>
                    <a:pt x="2099" y="2103"/>
                  </a:lnTo>
                  <a:lnTo>
                    <a:pt x="3032" y="3036"/>
                  </a:lnTo>
                  <a:cubicBezTo>
                    <a:pt x="3071" y="3077"/>
                    <a:pt x="3122" y="3098"/>
                    <a:pt x="3174" y="3098"/>
                  </a:cubicBezTo>
                  <a:cubicBezTo>
                    <a:pt x="3226" y="3098"/>
                    <a:pt x="3278" y="3077"/>
                    <a:pt x="3316" y="3036"/>
                  </a:cubicBezTo>
                  <a:lnTo>
                    <a:pt x="5664" y="693"/>
                  </a:lnTo>
                  <a:lnTo>
                    <a:pt x="5664" y="1285"/>
                  </a:lnTo>
                  <a:cubicBezTo>
                    <a:pt x="5664" y="1417"/>
                    <a:pt x="5764" y="1483"/>
                    <a:pt x="5864" y="1483"/>
                  </a:cubicBezTo>
                  <a:cubicBezTo>
                    <a:pt x="5964" y="1483"/>
                    <a:pt x="6064" y="1417"/>
                    <a:pt x="6064" y="1285"/>
                  </a:cubicBezTo>
                  <a:lnTo>
                    <a:pt x="6064" y="202"/>
                  </a:lnTo>
                  <a:cubicBezTo>
                    <a:pt x="6064" y="91"/>
                    <a:pt x="5977" y="0"/>
                    <a:pt x="58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02417" y="865897"/>
            <a:ext cx="1166948" cy="256302"/>
            <a:chOff x="5606981" y="651404"/>
            <a:chExt cx="1166948" cy="256302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5606981" y="651404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818347" y="665154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008631" y="654831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181208" y="658279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6383744" y="658560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6592518" y="663396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6763881" y="663396"/>
              <a:ext cx="10048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Picture Placeholder 70"/>
          <p:cNvSpPr>
            <a:spLocks noGrp="1"/>
          </p:cNvSpPr>
          <p:nvPr>
            <p:ph type="pic" idx="2"/>
          </p:nvPr>
        </p:nvSpPr>
        <p:spPr>
          <a:xfrm>
            <a:off x="5025170" y="838689"/>
            <a:ext cx="3207900" cy="3203100"/>
          </a:xfrm>
        </p:spPr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5" y="2904495"/>
            <a:ext cx="608986" cy="608986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6339829" y="2812714"/>
            <a:ext cx="944545" cy="813917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08" y="2914932"/>
            <a:ext cx="608986" cy="60898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46" y="2904495"/>
            <a:ext cx="608986" cy="608986"/>
          </a:xfrm>
          <a:prstGeom prst="rect">
            <a:avLst/>
          </a:prstGeom>
        </p:spPr>
      </p:pic>
      <p:sp>
        <p:nvSpPr>
          <p:cNvPr id="80" name="Down Arrow 79"/>
          <p:cNvSpPr/>
          <p:nvPr/>
        </p:nvSpPr>
        <p:spPr>
          <a:xfrm>
            <a:off x="6594022" y="2423041"/>
            <a:ext cx="259874" cy="305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95890" y="3699147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ELASTIC SERVER</a:t>
            </a:r>
          </a:p>
        </p:txBody>
      </p:sp>
    </p:spTree>
    <p:extLst>
      <p:ext uri="{BB962C8B-B14F-4D97-AF65-F5344CB8AC3E}">
        <p14:creationId xmlns:p14="http://schemas.microsoft.com/office/powerpoint/2010/main" val="18750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0.00104 -0.247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3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55112E-17 L 0.09341 -0.1663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8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09358 -0.185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929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5679E-6 L 0.08577 0.176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879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34568E-6 L 0.00173 0.235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175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-0.09827 0.16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-0.00556 L 0.14288 -0.00031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7" y="24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18 -0.00186 L -0.13108 -0.0046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-154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3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5" grpId="0"/>
      <p:bldP spid="6" grpId="0"/>
      <p:bldP spid="8" grpId="0"/>
      <p:bldP spid="4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1" grpId="0" animBg="1"/>
      <p:bldP spid="79" grpId="0" animBg="1"/>
      <p:bldP spid="79" grpId="1" animBg="1"/>
      <p:bldP spid="80" grpId="0" animBg="1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720000" y="321300"/>
            <a:ext cx="4665674" cy="103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Chanllenges</a:t>
            </a:r>
            <a:r>
              <a:rPr lang="en-US" dirty="0"/>
              <a:t> of monolithic architecture</a:t>
            </a:r>
            <a:endParaRPr dirty="0"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ubTitle" idx="1"/>
          </p:nvPr>
        </p:nvSpPr>
        <p:spPr>
          <a:xfrm>
            <a:off x="719190" y="1356049"/>
            <a:ext cx="3490259" cy="446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" dirty="0"/>
              <a:t>Difficulty if services need different dependency versions.</a:t>
            </a:r>
            <a:endParaRPr dirty="0"/>
          </a:p>
        </p:txBody>
      </p:sp>
      <p:sp>
        <p:nvSpPr>
          <p:cNvPr id="5" name="Google Shape;1195;p46"/>
          <p:cNvSpPr txBox="1">
            <a:spLocks/>
          </p:cNvSpPr>
          <p:nvPr/>
        </p:nvSpPr>
        <p:spPr>
          <a:xfrm>
            <a:off x="719190" y="2091693"/>
            <a:ext cx="3923699" cy="45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Release process takes longer. Because:</a:t>
            </a:r>
          </a:p>
        </p:txBody>
      </p:sp>
      <p:sp>
        <p:nvSpPr>
          <p:cNvPr id="6" name="Google Shape;1195;p46"/>
          <p:cNvSpPr txBox="1">
            <a:spLocks/>
          </p:cNvSpPr>
          <p:nvPr/>
        </p:nvSpPr>
        <p:spPr>
          <a:xfrm>
            <a:off x="732832" y="2594901"/>
            <a:ext cx="3910057" cy="6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On every change, the entire application needs to be tested.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777641" y="1356049"/>
            <a:ext cx="2331379" cy="2496842"/>
          </a:xfrm>
          <a:prstGeom prst="roundRect">
            <a:avLst>
              <a:gd name="adj" fmla="val 69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0" name="Rounded Rectangle 69"/>
          <p:cNvSpPr/>
          <p:nvPr/>
        </p:nvSpPr>
        <p:spPr>
          <a:xfrm>
            <a:off x="6147410" y="1521669"/>
            <a:ext cx="1547446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169607" y="3225862"/>
            <a:ext cx="1547446" cy="4829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920074" y="2380802"/>
            <a:ext cx="912806" cy="48290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: v1.8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975313" y="2380802"/>
            <a:ext cx="912806" cy="48290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: v1.7</a:t>
            </a:r>
          </a:p>
        </p:txBody>
      </p:sp>
      <p:sp>
        <p:nvSpPr>
          <p:cNvPr id="2" name="Down Arrow 1"/>
          <p:cNvSpPr/>
          <p:nvPr/>
        </p:nvSpPr>
        <p:spPr>
          <a:xfrm>
            <a:off x="6261943" y="2044658"/>
            <a:ext cx="229067" cy="296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10800000">
            <a:off x="7319151" y="2891010"/>
            <a:ext cx="225129" cy="276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oogle Shape;1856;p67"/>
          <p:cNvGrpSpPr/>
          <p:nvPr/>
        </p:nvGrpSpPr>
        <p:grpSpPr>
          <a:xfrm>
            <a:off x="6698277" y="2380802"/>
            <a:ext cx="411640" cy="360688"/>
            <a:chOff x="4713285" y="2150768"/>
            <a:chExt cx="411640" cy="360688"/>
          </a:xfrm>
        </p:grpSpPr>
        <p:sp>
          <p:nvSpPr>
            <p:cNvPr id="89" name="Google Shape;1857;p67"/>
            <p:cNvSpPr/>
            <p:nvPr/>
          </p:nvSpPr>
          <p:spPr>
            <a:xfrm>
              <a:off x="4719378" y="2157043"/>
              <a:ext cx="400210" cy="348745"/>
            </a:xfrm>
            <a:custGeom>
              <a:avLst/>
              <a:gdLst/>
              <a:ahLst/>
              <a:cxnLst/>
              <a:rect l="l" t="t" r="r" b="b"/>
              <a:pathLst>
                <a:path w="400210" h="348745" extrusionOk="0">
                  <a:moveTo>
                    <a:pt x="192616" y="4251"/>
                  </a:moveTo>
                  <a:lnTo>
                    <a:pt x="1140" y="336197"/>
                  </a:lnTo>
                  <a:cubicBezTo>
                    <a:pt x="-2099" y="341864"/>
                    <a:pt x="1950" y="348746"/>
                    <a:pt x="8426" y="348746"/>
                  </a:cubicBezTo>
                  <a:lnTo>
                    <a:pt x="391784" y="348746"/>
                  </a:lnTo>
                  <a:cubicBezTo>
                    <a:pt x="398261" y="348746"/>
                    <a:pt x="402309" y="341864"/>
                    <a:pt x="399071" y="336197"/>
                  </a:cubicBezTo>
                  <a:lnTo>
                    <a:pt x="207594" y="4251"/>
                  </a:lnTo>
                  <a:cubicBezTo>
                    <a:pt x="203546" y="-1417"/>
                    <a:pt x="195450" y="-1417"/>
                    <a:pt x="192616" y="4251"/>
                  </a:cubicBezTo>
                  <a:lnTo>
                    <a:pt x="192616" y="4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858;p67"/>
            <p:cNvSpPr/>
            <p:nvPr/>
          </p:nvSpPr>
          <p:spPr>
            <a:xfrm>
              <a:off x="4764817" y="2208960"/>
              <a:ext cx="308457" cy="268491"/>
            </a:xfrm>
            <a:custGeom>
              <a:avLst/>
              <a:gdLst/>
              <a:ahLst/>
              <a:cxnLst/>
              <a:rect l="l" t="t" r="r" b="b"/>
              <a:pathLst>
                <a:path w="308457" h="268491" extrusionOk="0">
                  <a:moveTo>
                    <a:pt x="635" y="262420"/>
                  </a:moveTo>
                  <a:lnTo>
                    <a:pt x="150821" y="2125"/>
                  </a:lnTo>
                  <a:cubicBezTo>
                    <a:pt x="152440" y="-708"/>
                    <a:pt x="156083" y="-708"/>
                    <a:pt x="157703" y="2125"/>
                  </a:cubicBezTo>
                  <a:lnTo>
                    <a:pt x="307888" y="262420"/>
                  </a:lnTo>
                  <a:cubicBezTo>
                    <a:pt x="309507" y="265253"/>
                    <a:pt x="307483" y="268492"/>
                    <a:pt x="304244" y="268492"/>
                  </a:cubicBezTo>
                  <a:lnTo>
                    <a:pt x="3874" y="268492"/>
                  </a:lnTo>
                  <a:cubicBezTo>
                    <a:pt x="635" y="268492"/>
                    <a:pt x="-984" y="264848"/>
                    <a:pt x="635" y="262420"/>
                  </a:cubicBezTo>
                  <a:lnTo>
                    <a:pt x="635" y="2624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859;p67"/>
            <p:cNvSpPr/>
            <p:nvPr/>
          </p:nvSpPr>
          <p:spPr>
            <a:xfrm>
              <a:off x="4906732" y="2283952"/>
              <a:ext cx="24288" cy="109299"/>
            </a:xfrm>
            <a:custGeom>
              <a:avLst/>
              <a:gdLst/>
              <a:ahLst/>
              <a:cxnLst/>
              <a:rect l="l" t="t" r="r" b="b"/>
              <a:pathLst>
                <a:path w="24288" h="109299" extrusionOk="0">
                  <a:moveTo>
                    <a:pt x="12144" y="109299"/>
                  </a:moveTo>
                  <a:cubicBezTo>
                    <a:pt x="5667" y="109299"/>
                    <a:pt x="0" y="104037"/>
                    <a:pt x="0" y="97155"/>
                  </a:cubicBezTo>
                  <a:lnTo>
                    <a:pt x="0" y="12144"/>
                  </a:lnTo>
                  <a:cubicBezTo>
                    <a:pt x="0" y="5667"/>
                    <a:pt x="5263" y="0"/>
                    <a:pt x="12144" y="0"/>
                  </a:cubicBezTo>
                  <a:cubicBezTo>
                    <a:pt x="18621" y="0"/>
                    <a:pt x="24289" y="5263"/>
                    <a:pt x="24289" y="12144"/>
                  </a:cubicBezTo>
                  <a:lnTo>
                    <a:pt x="24289" y="97155"/>
                  </a:lnTo>
                  <a:cubicBezTo>
                    <a:pt x="24289" y="104037"/>
                    <a:pt x="19026" y="109299"/>
                    <a:pt x="12144" y="109299"/>
                  </a:cubicBezTo>
                  <a:lnTo>
                    <a:pt x="12144" y="1092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860;p67"/>
            <p:cNvSpPr/>
            <p:nvPr/>
          </p:nvSpPr>
          <p:spPr>
            <a:xfrm>
              <a:off x="4904303" y="2416730"/>
              <a:ext cx="29146" cy="29146"/>
            </a:xfrm>
            <a:custGeom>
              <a:avLst/>
              <a:gdLst/>
              <a:ahLst/>
              <a:cxnLst/>
              <a:rect l="l" t="t" r="r" b="b"/>
              <a:pathLst>
                <a:path w="29146" h="29146" extrusionOk="0">
                  <a:moveTo>
                    <a:pt x="29146" y="14573"/>
                  </a:moveTo>
                  <a:cubicBezTo>
                    <a:pt x="29146" y="22669"/>
                    <a:pt x="22669" y="29147"/>
                    <a:pt x="14573" y="29147"/>
                  </a:cubicBezTo>
                  <a:cubicBezTo>
                    <a:pt x="6477" y="29147"/>
                    <a:pt x="0" y="22669"/>
                    <a:pt x="0" y="14573"/>
                  </a:cubicBezTo>
                  <a:cubicBezTo>
                    <a:pt x="0" y="6477"/>
                    <a:pt x="6477" y="0"/>
                    <a:pt x="14573" y="0"/>
                  </a:cubicBezTo>
                  <a:cubicBezTo>
                    <a:pt x="22669" y="0"/>
                    <a:pt x="29146" y="6882"/>
                    <a:pt x="29146" y="14573"/>
                  </a:cubicBezTo>
                  <a:lnTo>
                    <a:pt x="29146" y="145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" name="Google Shape;1861;p67"/>
            <p:cNvGrpSpPr/>
            <p:nvPr/>
          </p:nvGrpSpPr>
          <p:grpSpPr>
            <a:xfrm>
              <a:off x="4713285" y="2150768"/>
              <a:ext cx="411640" cy="360688"/>
              <a:chOff x="4713285" y="2150768"/>
              <a:chExt cx="411640" cy="360688"/>
            </a:xfrm>
          </p:grpSpPr>
          <p:sp>
            <p:nvSpPr>
              <p:cNvPr id="98" name="Google Shape;1862;p67"/>
              <p:cNvSpPr/>
              <p:nvPr/>
            </p:nvSpPr>
            <p:spPr>
              <a:xfrm>
                <a:off x="4764644" y="2208960"/>
                <a:ext cx="167995" cy="268491"/>
              </a:xfrm>
              <a:custGeom>
                <a:avLst/>
                <a:gdLst/>
                <a:ahLst/>
                <a:cxnLst/>
                <a:rect l="l" t="t" r="r" b="b"/>
                <a:pathLst>
                  <a:path w="167995" h="268491" extrusionOk="0">
                    <a:moveTo>
                      <a:pt x="32383" y="268492"/>
                    </a:moveTo>
                    <a:lnTo>
                      <a:pt x="4047" y="268492"/>
                    </a:lnTo>
                    <a:cubicBezTo>
                      <a:pt x="808" y="268492"/>
                      <a:pt x="-811" y="265253"/>
                      <a:pt x="403" y="262420"/>
                    </a:cubicBezTo>
                    <a:lnTo>
                      <a:pt x="150588" y="2125"/>
                    </a:lnTo>
                    <a:cubicBezTo>
                      <a:pt x="152208" y="-708"/>
                      <a:pt x="155851" y="-708"/>
                      <a:pt x="157471" y="2125"/>
                    </a:cubicBezTo>
                    <a:lnTo>
                      <a:pt x="167996" y="20342"/>
                    </a:lnTo>
                    <a:lnTo>
                      <a:pt x="28335" y="262420"/>
                    </a:lnTo>
                    <a:cubicBezTo>
                      <a:pt x="27121" y="264848"/>
                      <a:pt x="29145" y="268492"/>
                      <a:pt x="32383" y="268492"/>
                    </a:cubicBezTo>
                    <a:lnTo>
                      <a:pt x="32383" y="268492"/>
                    </a:lnTo>
                    <a:close/>
                  </a:path>
                </a:pathLst>
              </a:custGeom>
              <a:solidFill>
                <a:srgbClr val="2E2E2E">
                  <a:alpha val="6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863;p67"/>
              <p:cNvSpPr/>
              <p:nvPr/>
            </p:nvSpPr>
            <p:spPr>
              <a:xfrm>
                <a:off x="4713285" y="2150768"/>
                <a:ext cx="411640" cy="360688"/>
              </a:xfrm>
              <a:custGeom>
                <a:avLst/>
                <a:gdLst/>
                <a:ahLst/>
                <a:cxnLst/>
                <a:rect l="l" t="t" r="r" b="b"/>
                <a:pathLst>
                  <a:path w="411640" h="360688" extrusionOk="0">
                    <a:moveTo>
                      <a:pt x="409617" y="339233"/>
                    </a:moveTo>
                    <a:lnTo>
                      <a:pt x="218140" y="7287"/>
                    </a:lnTo>
                    <a:cubicBezTo>
                      <a:pt x="212473" y="-2429"/>
                      <a:pt x="198710" y="-2429"/>
                      <a:pt x="193447" y="7287"/>
                    </a:cubicBezTo>
                    <a:lnTo>
                      <a:pt x="1971" y="339233"/>
                    </a:lnTo>
                    <a:cubicBezTo>
                      <a:pt x="-3697" y="348948"/>
                      <a:pt x="3590" y="360688"/>
                      <a:pt x="14520" y="360688"/>
                    </a:cubicBezTo>
                    <a:lnTo>
                      <a:pt x="289792" y="360688"/>
                    </a:lnTo>
                    <a:cubicBezTo>
                      <a:pt x="293031" y="360688"/>
                      <a:pt x="295865" y="357854"/>
                      <a:pt x="295865" y="354616"/>
                    </a:cubicBezTo>
                    <a:cubicBezTo>
                      <a:pt x="295865" y="351377"/>
                      <a:pt x="293031" y="348544"/>
                      <a:pt x="289792" y="348544"/>
                    </a:cubicBezTo>
                    <a:lnTo>
                      <a:pt x="14520" y="348544"/>
                    </a:lnTo>
                    <a:cubicBezTo>
                      <a:pt x="12901" y="348544"/>
                      <a:pt x="11686" y="346520"/>
                      <a:pt x="12496" y="345305"/>
                    </a:cubicBezTo>
                    <a:lnTo>
                      <a:pt x="203972" y="13359"/>
                    </a:lnTo>
                    <a:cubicBezTo>
                      <a:pt x="204782" y="11740"/>
                      <a:pt x="207211" y="11740"/>
                      <a:pt x="208020" y="13359"/>
                    </a:cubicBezTo>
                    <a:lnTo>
                      <a:pt x="399497" y="345305"/>
                    </a:lnTo>
                    <a:cubicBezTo>
                      <a:pt x="400306" y="346924"/>
                      <a:pt x="399092" y="348544"/>
                      <a:pt x="397473" y="348544"/>
                    </a:cubicBezTo>
                    <a:lnTo>
                      <a:pt x="313677" y="348544"/>
                    </a:lnTo>
                    <a:cubicBezTo>
                      <a:pt x="310438" y="348544"/>
                      <a:pt x="307604" y="351377"/>
                      <a:pt x="307604" y="354616"/>
                    </a:cubicBezTo>
                    <a:cubicBezTo>
                      <a:pt x="307604" y="357854"/>
                      <a:pt x="310438" y="360688"/>
                      <a:pt x="313677" y="360688"/>
                    </a:cubicBezTo>
                    <a:lnTo>
                      <a:pt x="397473" y="360688"/>
                    </a:lnTo>
                    <a:cubicBezTo>
                      <a:pt x="405569" y="360688"/>
                      <a:pt x="411641" y="354211"/>
                      <a:pt x="411641" y="346520"/>
                    </a:cubicBezTo>
                    <a:cubicBezTo>
                      <a:pt x="411641" y="344091"/>
                      <a:pt x="411236" y="341257"/>
                      <a:pt x="409617" y="339233"/>
                    </a:cubicBezTo>
                    <a:lnTo>
                      <a:pt x="409617" y="3392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1864;p67"/>
            <p:cNvSpPr/>
            <p:nvPr/>
          </p:nvSpPr>
          <p:spPr>
            <a:xfrm>
              <a:off x="4820468" y="2320999"/>
              <a:ext cx="258733" cy="162525"/>
            </a:xfrm>
            <a:custGeom>
              <a:avLst/>
              <a:gdLst/>
              <a:ahLst/>
              <a:cxnLst/>
              <a:rect l="l" t="t" r="r" b="b"/>
              <a:pathLst>
                <a:path w="258733" h="162525" extrusionOk="0">
                  <a:moveTo>
                    <a:pt x="5706" y="162525"/>
                  </a:moveTo>
                  <a:lnTo>
                    <a:pt x="248593" y="162525"/>
                  </a:lnTo>
                  <a:cubicBezTo>
                    <a:pt x="256285" y="162525"/>
                    <a:pt x="261143" y="154024"/>
                    <a:pt x="257499" y="147547"/>
                  </a:cubicBezTo>
                  <a:lnTo>
                    <a:pt x="174108" y="3029"/>
                  </a:lnTo>
                  <a:cubicBezTo>
                    <a:pt x="172489" y="196"/>
                    <a:pt x="168845" y="-1019"/>
                    <a:pt x="166012" y="1005"/>
                  </a:cubicBezTo>
                  <a:cubicBezTo>
                    <a:pt x="163178" y="2624"/>
                    <a:pt x="161964" y="6268"/>
                    <a:pt x="163988" y="9101"/>
                  </a:cubicBezTo>
                  <a:lnTo>
                    <a:pt x="245760" y="150786"/>
                  </a:lnTo>
                  <a:lnTo>
                    <a:pt x="6111" y="150786"/>
                  </a:lnTo>
                  <a:cubicBezTo>
                    <a:pt x="2872" y="150786"/>
                    <a:pt x="39" y="153619"/>
                    <a:pt x="39" y="156858"/>
                  </a:cubicBezTo>
                  <a:cubicBezTo>
                    <a:pt x="-366" y="159692"/>
                    <a:pt x="2468" y="162525"/>
                    <a:pt x="5706" y="162525"/>
                  </a:cubicBezTo>
                  <a:lnTo>
                    <a:pt x="5706" y="1625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865;p67"/>
            <p:cNvSpPr/>
            <p:nvPr/>
          </p:nvSpPr>
          <p:spPr>
            <a:xfrm>
              <a:off x="4758330" y="2202686"/>
              <a:ext cx="224701" cy="280433"/>
            </a:xfrm>
            <a:custGeom>
              <a:avLst/>
              <a:gdLst/>
              <a:ahLst/>
              <a:cxnLst/>
              <a:rect l="l" t="t" r="r" b="b"/>
              <a:pathLst>
                <a:path w="224701" h="280433" extrusionOk="0">
                  <a:moveTo>
                    <a:pt x="213576" y="105960"/>
                  </a:moveTo>
                  <a:cubicBezTo>
                    <a:pt x="215196" y="108793"/>
                    <a:pt x="218839" y="110008"/>
                    <a:pt x="221673" y="107984"/>
                  </a:cubicBezTo>
                  <a:cubicBezTo>
                    <a:pt x="224507" y="106365"/>
                    <a:pt x="225721" y="102721"/>
                    <a:pt x="223697" y="99887"/>
                  </a:cubicBezTo>
                  <a:lnTo>
                    <a:pt x="169047" y="5161"/>
                  </a:lnTo>
                  <a:cubicBezTo>
                    <a:pt x="164999" y="-1720"/>
                    <a:pt x="155689" y="-1720"/>
                    <a:pt x="151640" y="5161"/>
                  </a:cubicBezTo>
                  <a:lnTo>
                    <a:pt x="1455" y="265456"/>
                  </a:lnTo>
                  <a:cubicBezTo>
                    <a:pt x="-2593" y="272338"/>
                    <a:pt x="2265" y="280434"/>
                    <a:pt x="10361" y="280434"/>
                  </a:cubicBezTo>
                  <a:lnTo>
                    <a:pt x="43960" y="280434"/>
                  </a:lnTo>
                  <a:cubicBezTo>
                    <a:pt x="47199" y="280434"/>
                    <a:pt x="50033" y="277600"/>
                    <a:pt x="50033" y="274362"/>
                  </a:cubicBezTo>
                  <a:cubicBezTo>
                    <a:pt x="50033" y="271123"/>
                    <a:pt x="47199" y="268290"/>
                    <a:pt x="43960" y="268290"/>
                  </a:cubicBezTo>
                  <a:lnTo>
                    <a:pt x="14004" y="268290"/>
                  </a:lnTo>
                  <a:lnTo>
                    <a:pt x="160951" y="14067"/>
                  </a:lnTo>
                  <a:lnTo>
                    <a:pt x="213576" y="1059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866;p67"/>
            <p:cNvSpPr/>
            <p:nvPr/>
          </p:nvSpPr>
          <p:spPr>
            <a:xfrm>
              <a:off x="4900660" y="2277879"/>
              <a:ext cx="36433" cy="121443"/>
            </a:xfrm>
            <a:custGeom>
              <a:avLst/>
              <a:gdLst/>
              <a:ahLst/>
              <a:cxnLst/>
              <a:rect l="l" t="t" r="r" b="b"/>
              <a:pathLst>
                <a:path w="36433" h="121443" extrusionOk="0">
                  <a:moveTo>
                    <a:pt x="18217" y="121444"/>
                  </a:moveTo>
                  <a:cubicBezTo>
                    <a:pt x="28337" y="121444"/>
                    <a:pt x="36433" y="113348"/>
                    <a:pt x="36433" y="103227"/>
                  </a:cubicBezTo>
                  <a:lnTo>
                    <a:pt x="36433" y="18217"/>
                  </a:lnTo>
                  <a:cubicBezTo>
                    <a:pt x="36433" y="8096"/>
                    <a:pt x="28337" y="0"/>
                    <a:pt x="18217" y="0"/>
                  </a:cubicBezTo>
                  <a:cubicBezTo>
                    <a:pt x="8096" y="0"/>
                    <a:pt x="0" y="8096"/>
                    <a:pt x="0" y="18217"/>
                  </a:cubicBezTo>
                  <a:lnTo>
                    <a:pt x="0" y="103227"/>
                  </a:lnTo>
                  <a:cubicBezTo>
                    <a:pt x="405" y="113348"/>
                    <a:pt x="8501" y="121444"/>
                    <a:pt x="18217" y="121444"/>
                  </a:cubicBezTo>
                  <a:lnTo>
                    <a:pt x="18217" y="121444"/>
                  </a:lnTo>
                  <a:close/>
                  <a:moveTo>
                    <a:pt x="12144" y="18217"/>
                  </a:moveTo>
                  <a:cubicBezTo>
                    <a:pt x="12144" y="14978"/>
                    <a:pt x="14978" y="12144"/>
                    <a:pt x="18217" y="12144"/>
                  </a:cubicBezTo>
                  <a:cubicBezTo>
                    <a:pt x="21455" y="12144"/>
                    <a:pt x="24289" y="14978"/>
                    <a:pt x="24289" y="18217"/>
                  </a:cubicBezTo>
                  <a:lnTo>
                    <a:pt x="24289" y="103227"/>
                  </a:lnTo>
                  <a:cubicBezTo>
                    <a:pt x="24289" y="106466"/>
                    <a:pt x="21455" y="109299"/>
                    <a:pt x="18217" y="109299"/>
                  </a:cubicBezTo>
                  <a:cubicBezTo>
                    <a:pt x="14978" y="109299"/>
                    <a:pt x="12144" y="106466"/>
                    <a:pt x="12144" y="103227"/>
                  </a:cubicBezTo>
                  <a:lnTo>
                    <a:pt x="12144" y="182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867;p67"/>
            <p:cNvSpPr/>
            <p:nvPr/>
          </p:nvSpPr>
          <p:spPr>
            <a:xfrm>
              <a:off x="4898231" y="2410658"/>
              <a:ext cx="41290" cy="41290"/>
            </a:xfrm>
            <a:custGeom>
              <a:avLst/>
              <a:gdLst/>
              <a:ahLst/>
              <a:cxnLst/>
              <a:rect l="l" t="t" r="r" b="b"/>
              <a:pathLst>
                <a:path w="41290" h="41290" extrusionOk="0">
                  <a:moveTo>
                    <a:pt x="20645" y="41291"/>
                  </a:moveTo>
                  <a:cubicBezTo>
                    <a:pt x="31980" y="41291"/>
                    <a:pt x="41291" y="31980"/>
                    <a:pt x="41291" y="20645"/>
                  </a:cubicBezTo>
                  <a:cubicBezTo>
                    <a:pt x="41291" y="9311"/>
                    <a:pt x="31980" y="0"/>
                    <a:pt x="20645" y="0"/>
                  </a:cubicBezTo>
                  <a:cubicBezTo>
                    <a:pt x="9311" y="0"/>
                    <a:pt x="0" y="9311"/>
                    <a:pt x="0" y="20645"/>
                  </a:cubicBezTo>
                  <a:cubicBezTo>
                    <a:pt x="405" y="31980"/>
                    <a:pt x="9311" y="41291"/>
                    <a:pt x="20645" y="41291"/>
                  </a:cubicBezTo>
                  <a:lnTo>
                    <a:pt x="20645" y="41291"/>
                  </a:lnTo>
                  <a:close/>
                  <a:moveTo>
                    <a:pt x="20645" y="12144"/>
                  </a:moveTo>
                  <a:cubicBezTo>
                    <a:pt x="25503" y="12144"/>
                    <a:pt x="29146" y="15788"/>
                    <a:pt x="29146" y="20645"/>
                  </a:cubicBezTo>
                  <a:cubicBezTo>
                    <a:pt x="29146" y="25503"/>
                    <a:pt x="25503" y="29147"/>
                    <a:pt x="20645" y="29147"/>
                  </a:cubicBezTo>
                  <a:cubicBezTo>
                    <a:pt x="15788" y="29147"/>
                    <a:pt x="12144" y="25503"/>
                    <a:pt x="12144" y="20645"/>
                  </a:cubicBezTo>
                  <a:cubicBezTo>
                    <a:pt x="12144" y="16193"/>
                    <a:pt x="16193" y="12144"/>
                    <a:pt x="20645" y="12144"/>
                  </a:cubicBezTo>
                  <a:lnTo>
                    <a:pt x="20645" y="121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195;p46"/>
          <p:cNvSpPr txBox="1">
            <a:spLocks/>
          </p:cNvSpPr>
          <p:nvPr/>
        </p:nvSpPr>
        <p:spPr>
          <a:xfrm>
            <a:off x="732832" y="3228326"/>
            <a:ext cx="4652842" cy="6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Entire application needs to be built and deployed.</a:t>
            </a:r>
          </a:p>
        </p:txBody>
      </p:sp>
      <p:sp>
        <p:nvSpPr>
          <p:cNvPr id="101" name="Google Shape;1195;p46"/>
          <p:cNvSpPr txBox="1">
            <a:spLocks/>
          </p:cNvSpPr>
          <p:nvPr/>
        </p:nvSpPr>
        <p:spPr>
          <a:xfrm>
            <a:off x="739319" y="3699152"/>
            <a:ext cx="6010490" cy="6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Bug in any module can potentially bring down the entire application.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89" y="1233474"/>
            <a:ext cx="4046432" cy="20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45679E-6 L 0.06111 3.4567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/>
      <p:bldP spid="5" grpId="0"/>
      <p:bldP spid="6" grpId="0"/>
      <p:bldP spid="68" grpId="0" animBg="1"/>
      <p:bldP spid="68" grpId="1" animBg="1"/>
      <p:bldP spid="70" grpId="0" animBg="1"/>
      <p:bldP spid="70" grpId="1" animBg="1"/>
      <p:bldP spid="78" grpId="0" animBg="1"/>
      <p:bldP spid="78" grpId="1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612949" y="1307100"/>
            <a:ext cx="4921126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answer:</a:t>
            </a:r>
            <a:br>
              <a:rPr lang="en" dirty="0"/>
            </a:br>
            <a:r>
              <a:rPr lang="en" dirty="0"/>
              <a:t>Microservice</a:t>
            </a:r>
            <a:br>
              <a:rPr lang="en" dirty="0"/>
            </a:br>
            <a:r>
              <a:rPr lang="en" dirty="0"/>
              <a:t>Architecture</a:t>
            </a:r>
            <a:endParaRPr dirty="0"/>
          </a:p>
        </p:txBody>
      </p:sp>
      <p:grpSp>
        <p:nvGrpSpPr>
          <p:cNvPr id="1076" name="Google Shape;1076;p43"/>
          <p:cNvGrpSpPr/>
          <p:nvPr/>
        </p:nvGrpSpPr>
        <p:grpSpPr>
          <a:xfrm>
            <a:off x="5616332" y="991143"/>
            <a:ext cx="2703324" cy="3161200"/>
            <a:chOff x="5111038" y="2538412"/>
            <a:chExt cx="1969922" cy="2303746"/>
          </a:xfrm>
        </p:grpSpPr>
        <p:grpSp>
          <p:nvGrpSpPr>
            <p:cNvPr id="1077" name="Google Shape;1077;p43"/>
            <p:cNvGrpSpPr/>
            <p:nvPr/>
          </p:nvGrpSpPr>
          <p:grpSpPr>
            <a:xfrm>
              <a:off x="5111038" y="2538412"/>
              <a:ext cx="1969922" cy="1971675"/>
              <a:chOff x="5111038" y="2538412"/>
              <a:chExt cx="1969922" cy="1971675"/>
            </a:xfrm>
          </p:grpSpPr>
          <p:grpSp>
            <p:nvGrpSpPr>
              <p:cNvPr id="1078" name="Google Shape;1078;p43"/>
              <p:cNvGrpSpPr/>
              <p:nvPr/>
            </p:nvGrpSpPr>
            <p:grpSpPr>
              <a:xfrm>
                <a:off x="5111038" y="2538412"/>
                <a:ext cx="1969922" cy="1971675"/>
                <a:chOff x="5111038" y="2538412"/>
                <a:chExt cx="1969922" cy="1971675"/>
              </a:xfrm>
            </p:grpSpPr>
            <p:sp>
              <p:nvSpPr>
                <p:cNvPr id="1079" name="Google Shape;1079;p43"/>
                <p:cNvSpPr/>
                <p:nvPr/>
              </p:nvSpPr>
              <p:spPr>
                <a:xfrm>
                  <a:off x="5217624" y="2643187"/>
                  <a:ext cx="1757703" cy="1760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703" h="1760219" extrusionOk="0">
                      <a:moveTo>
                        <a:pt x="1757704" y="881063"/>
                      </a:moveTo>
                      <a:cubicBezTo>
                        <a:pt x="1757704" y="888682"/>
                        <a:pt x="1757704" y="896303"/>
                        <a:pt x="1757704" y="903922"/>
                      </a:cubicBezTo>
                      <a:cubicBezTo>
                        <a:pt x="1745332" y="1379220"/>
                        <a:pt x="1356106" y="1760220"/>
                        <a:pt x="879328" y="1760220"/>
                      </a:cubicBezTo>
                      <a:cubicBezTo>
                        <a:pt x="393984" y="1760220"/>
                        <a:pt x="0" y="1365885"/>
                        <a:pt x="0" y="880110"/>
                      </a:cubicBezTo>
                      <a:cubicBezTo>
                        <a:pt x="0" y="864870"/>
                        <a:pt x="0" y="849630"/>
                        <a:pt x="951" y="834390"/>
                      </a:cubicBezTo>
                      <a:cubicBezTo>
                        <a:pt x="16178" y="531495"/>
                        <a:pt x="184621" y="269558"/>
                        <a:pt x="429195" y="123825"/>
                      </a:cubicBezTo>
                      <a:cubicBezTo>
                        <a:pt x="517699" y="70485"/>
                        <a:pt x="616671" y="33338"/>
                        <a:pt x="722305" y="14288"/>
                      </a:cubicBezTo>
                      <a:cubicBezTo>
                        <a:pt x="772742" y="4763"/>
                        <a:pt x="825083" y="0"/>
                        <a:pt x="879328" y="0"/>
                      </a:cubicBezTo>
                      <a:cubicBezTo>
                        <a:pt x="1027786" y="0"/>
                        <a:pt x="1167679" y="37147"/>
                        <a:pt x="1290442" y="101917"/>
                      </a:cubicBezTo>
                      <a:cubicBezTo>
                        <a:pt x="1355154" y="136208"/>
                        <a:pt x="1414157" y="178117"/>
                        <a:pt x="1468401" y="226695"/>
                      </a:cubicBezTo>
                      <a:lnTo>
                        <a:pt x="1468401" y="226695"/>
                      </a:lnTo>
                      <a:cubicBezTo>
                        <a:pt x="1645409" y="388620"/>
                        <a:pt x="1757704" y="621983"/>
                        <a:pt x="1757704" y="881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43"/>
                <p:cNvSpPr/>
                <p:nvPr/>
              </p:nvSpPr>
              <p:spPr>
                <a:xfrm>
                  <a:off x="5111038" y="2538412"/>
                  <a:ext cx="1969922" cy="19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922" h="1971675" extrusionOk="0">
                      <a:moveTo>
                        <a:pt x="985913" y="1971675"/>
                      </a:moveTo>
                      <a:cubicBezTo>
                        <a:pt x="985913" y="1971675"/>
                        <a:pt x="984961" y="1971675"/>
                        <a:pt x="984010" y="1971675"/>
                      </a:cubicBezTo>
                      <a:cubicBezTo>
                        <a:pt x="959266" y="1971675"/>
                        <a:pt x="933572" y="1970723"/>
                        <a:pt x="907877" y="1968818"/>
                      </a:cubicBezTo>
                      <a:cubicBezTo>
                        <a:pt x="902167" y="1968818"/>
                        <a:pt x="898361" y="1964055"/>
                        <a:pt x="899312" y="1958340"/>
                      </a:cubicBezTo>
                      <a:cubicBezTo>
                        <a:pt x="899312" y="1952625"/>
                        <a:pt x="904071" y="1948815"/>
                        <a:pt x="909781" y="1949768"/>
                      </a:cubicBezTo>
                      <a:cubicBezTo>
                        <a:pt x="934524" y="1951673"/>
                        <a:pt x="960218" y="1952625"/>
                        <a:pt x="984961" y="1952625"/>
                      </a:cubicBezTo>
                      <a:cubicBezTo>
                        <a:pt x="990671" y="1952625"/>
                        <a:pt x="994478" y="1956435"/>
                        <a:pt x="994478" y="1962150"/>
                      </a:cubicBezTo>
                      <a:cubicBezTo>
                        <a:pt x="994478" y="1967865"/>
                        <a:pt x="990671" y="1971675"/>
                        <a:pt x="985913" y="1971675"/>
                      </a:cubicBezTo>
                      <a:close/>
                      <a:moveTo>
                        <a:pt x="1062045" y="1968818"/>
                      </a:moveTo>
                      <a:cubicBezTo>
                        <a:pt x="1057287" y="1968818"/>
                        <a:pt x="1052529" y="1965007"/>
                        <a:pt x="1052529" y="1960245"/>
                      </a:cubicBezTo>
                      <a:cubicBezTo>
                        <a:pt x="1052529" y="1954530"/>
                        <a:pt x="1056335" y="1950720"/>
                        <a:pt x="1061094" y="1949768"/>
                      </a:cubicBezTo>
                      <a:cubicBezTo>
                        <a:pt x="1085837" y="1947863"/>
                        <a:pt x="1111531" y="1945005"/>
                        <a:pt x="1136274" y="1941195"/>
                      </a:cubicBezTo>
                      <a:cubicBezTo>
                        <a:pt x="1141032" y="1940243"/>
                        <a:pt x="1146742" y="1944053"/>
                        <a:pt x="1146742" y="1948815"/>
                      </a:cubicBezTo>
                      <a:cubicBezTo>
                        <a:pt x="1147694" y="1953578"/>
                        <a:pt x="1143887" y="1959293"/>
                        <a:pt x="1139129" y="1959293"/>
                      </a:cubicBezTo>
                      <a:cubicBezTo>
                        <a:pt x="1114386" y="1964055"/>
                        <a:pt x="1088691" y="1966913"/>
                        <a:pt x="1062045" y="1968818"/>
                      </a:cubicBezTo>
                      <a:cubicBezTo>
                        <a:pt x="1062997" y="1968818"/>
                        <a:pt x="1062045" y="1968818"/>
                        <a:pt x="1062045" y="1968818"/>
                      </a:cubicBezTo>
                      <a:close/>
                      <a:moveTo>
                        <a:pt x="832697" y="1960245"/>
                      </a:moveTo>
                      <a:cubicBezTo>
                        <a:pt x="831745" y="1960245"/>
                        <a:pt x="831745" y="1960245"/>
                        <a:pt x="830793" y="1960245"/>
                      </a:cubicBezTo>
                      <a:cubicBezTo>
                        <a:pt x="805099" y="1956435"/>
                        <a:pt x="780356" y="1951673"/>
                        <a:pt x="754661" y="1945005"/>
                      </a:cubicBezTo>
                      <a:cubicBezTo>
                        <a:pt x="749903" y="1944053"/>
                        <a:pt x="746096" y="1938338"/>
                        <a:pt x="748000" y="1933575"/>
                      </a:cubicBezTo>
                      <a:cubicBezTo>
                        <a:pt x="749903" y="1928813"/>
                        <a:pt x="754661" y="1925003"/>
                        <a:pt x="759419" y="1926907"/>
                      </a:cubicBezTo>
                      <a:cubicBezTo>
                        <a:pt x="784162" y="1932623"/>
                        <a:pt x="808905" y="1937385"/>
                        <a:pt x="833648" y="1941195"/>
                      </a:cubicBezTo>
                      <a:cubicBezTo>
                        <a:pt x="838407" y="1942148"/>
                        <a:pt x="842213" y="1946910"/>
                        <a:pt x="841262" y="1951673"/>
                      </a:cubicBezTo>
                      <a:cubicBezTo>
                        <a:pt x="841262" y="1956435"/>
                        <a:pt x="837455" y="1960245"/>
                        <a:pt x="832697" y="1960245"/>
                      </a:cubicBezTo>
                      <a:close/>
                      <a:moveTo>
                        <a:pt x="1213358" y="1945005"/>
                      </a:moveTo>
                      <a:cubicBezTo>
                        <a:pt x="1208600" y="1945005"/>
                        <a:pt x="1204793" y="1942148"/>
                        <a:pt x="1203842" y="1937385"/>
                      </a:cubicBezTo>
                      <a:cubicBezTo>
                        <a:pt x="1202890" y="1932623"/>
                        <a:pt x="1205745" y="1926907"/>
                        <a:pt x="1210503" y="1925955"/>
                      </a:cubicBezTo>
                      <a:cubicBezTo>
                        <a:pt x="1235246" y="1920240"/>
                        <a:pt x="1259989" y="1913573"/>
                        <a:pt x="1283780" y="1905000"/>
                      </a:cubicBezTo>
                      <a:cubicBezTo>
                        <a:pt x="1288539" y="1903095"/>
                        <a:pt x="1294249" y="1905953"/>
                        <a:pt x="1296152" y="1910715"/>
                      </a:cubicBezTo>
                      <a:cubicBezTo>
                        <a:pt x="1298055" y="1915478"/>
                        <a:pt x="1295200" y="1921193"/>
                        <a:pt x="1290442" y="1923098"/>
                      </a:cubicBezTo>
                      <a:cubicBezTo>
                        <a:pt x="1265699" y="1930718"/>
                        <a:pt x="1240956" y="1938338"/>
                        <a:pt x="1216213" y="1944053"/>
                      </a:cubicBezTo>
                      <a:cubicBezTo>
                        <a:pt x="1214310" y="1945005"/>
                        <a:pt x="1214310" y="1945005"/>
                        <a:pt x="1213358" y="1945005"/>
                      </a:cubicBezTo>
                      <a:close/>
                      <a:moveTo>
                        <a:pt x="684239" y="1925003"/>
                      </a:moveTo>
                      <a:cubicBezTo>
                        <a:pt x="683287" y="1925003"/>
                        <a:pt x="682336" y="1925003"/>
                        <a:pt x="681384" y="1925003"/>
                      </a:cubicBezTo>
                      <a:cubicBezTo>
                        <a:pt x="656641" y="1917382"/>
                        <a:pt x="632849" y="1907857"/>
                        <a:pt x="609058" y="1898332"/>
                      </a:cubicBezTo>
                      <a:cubicBezTo>
                        <a:pt x="604300" y="1896428"/>
                        <a:pt x="601445" y="1890713"/>
                        <a:pt x="604300" y="1885950"/>
                      </a:cubicBezTo>
                      <a:cubicBezTo>
                        <a:pt x="606203" y="1881188"/>
                        <a:pt x="611913" y="1878330"/>
                        <a:pt x="616671" y="1881188"/>
                      </a:cubicBezTo>
                      <a:cubicBezTo>
                        <a:pt x="640463" y="1890713"/>
                        <a:pt x="664254" y="1899285"/>
                        <a:pt x="688045" y="1907857"/>
                      </a:cubicBezTo>
                      <a:cubicBezTo>
                        <a:pt x="692804" y="1909763"/>
                        <a:pt x="695659" y="1914525"/>
                        <a:pt x="693755" y="1920240"/>
                      </a:cubicBezTo>
                      <a:cubicBezTo>
                        <a:pt x="691852" y="1922145"/>
                        <a:pt x="688045" y="1925003"/>
                        <a:pt x="684239" y="1925003"/>
                      </a:cubicBezTo>
                      <a:close/>
                      <a:moveTo>
                        <a:pt x="1358961" y="1897380"/>
                      </a:moveTo>
                      <a:cubicBezTo>
                        <a:pt x="1355154" y="1897380"/>
                        <a:pt x="1351348" y="1895475"/>
                        <a:pt x="1350396" y="1891665"/>
                      </a:cubicBezTo>
                      <a:cubicBezTo>
                        <a:pt x="1348493" y="1886903"/>
                        <a:pt x="1350396" y="1881188"/>
                        <a:pt x="1355154" y="1879282"/>
                      </a:cubicBezTo>
                      <a:cubicBezTo>
                        <a:pt x="1377994" y="1869757"/>
                        <a:pt x="1401785" y="1859280"/>
                        <a:pt x="1423674" y="1847850"/>
                      </a:cubicBezTo>
                      <a:cubicBezTo>
                        <a:pt x="1428432" y="1845945"/>
                        <a:pt x="1434142" y="1846898"/>
                        <a:pt x="1436045" y="1851660"/>
                      </a:cubicBezTo>
                      <a:cubicBezTo>
                        <a:pt x="1438900" y="1856423"/>
                        <a:pt x="1436997" y="1862138"/>
                        <a:pt x="1432238" y="1864043"/>
                      </a:cubicBezTo>
                      <a:cubicBezTo>
                        <a:pt x="1409399" y="1875473"/>
                        <a:pt x="1385607" y="1886903"/>
                        <a:pt x="1361816" y="1896428"/>
                      </a:cubicBezTo>
                      <a:cubicBezTo>
                        <a:pt x="1360864" y="1897380"/>
                        <a:pt x="1359913" y="1897380"/>
                        <a:pt x="1358961" y="1897380"/>
                      </a:cubicBezTo>
                      <a:close/>
                      <a:moveTo>
                        <a:pt x="542442" y="1865948"/>
                      </a:moveTo>
                      <a:cubicBezTo>
                        <a:pt x="540539" y="1865948"/>
                        <a:pt x="539588" y="1865948"/>
                        <a:pt x="537684" y="1864995"/>
                      </a:cubicBezTo>
                      <a:cubicBezTo>
                        <a:pt x="514845" y="1853565"/>
                        <a:pt x="492005" y="1840230"/>
                        <a:pt x="470117" y="1826895"/>
                      </a:cubicBezTo>
                      <a:cubicBezTo>
                        <a:pt x="465358" y="1824038"/>
                        <a:pt x="464407" y="1818323"/>
                        <a:pt x="467262" y="1813560"/>
                      </a:cubicBezTo>
                      <a:cubicBezTo>
                        <a:pt x="470117" y="1808798"/>
                        <a:pt x="475827" y="1807845"/>
                        <a:pt x="480585" y="1810703"/>
                      </a:cubicBezTo>
                      <a:cubicBezTo>
                        <a:pt x="502473" y="1824038"/>
                        <a:pt x="524361" y="1836420"/>
                        <a:pt x="547201" y="1847850"/>
                      </a:cubicBezTo>
                      <a:cubicBezTo>
                        <a:pt x="551959" y="1849755"/>
                        <a:pt x="553862" y="1856423"/>
                        <a:pt x="551007" y="1860232"/>
                      </a:cubicBezTo>
                      <a:cubicBezTo>
                        <a:pt x="549104" y="1864043"/>
                        <a:pt x="546249" y="1865948"/>
                        <a:pt x="542442" y="1865948"/>
                      </a:cubicBezTo>
                      <a:close/>
                      <a:moveTo>
                        <a:pt x="1495048" y="1827848"/>
                      </a:moveTo>
                      <a:cubicBezTo>
                        <a:pt x="1492192" y="1827848"/>
                        <a:pt x="1488386" y="1825943"/>
                        <a:pt x="1486483" y="1823085"/>
                      </a:cubicBezTo>
                      <a:cubicBezTo>
                        <a:pt x="1483628" y="1818323"/>
                        <a:pt x="1485531" y="1812607"/>
                        <a:pt x="1489338" y="1809750"/>
                      </a:cubicBezTo>
                      <a:cubicBezTo>
                        <a:pt x="1510274" y="1796415"/>
                        <a:pt x="1532162" y="1782128"/>
                        <a:pt x="1552147" y="1767840"/>
                      </a:cubicBezTo>
                      <a:cubicBezTo>
                        <a:pt x="1555953" y="1764982"/>
                        <a:pt x="1562615" y="1765935"/>
                        <a:pt x="1565470" y="1769745"/>
                      </a:cubicBezTo>
                      <a:cubicBezTo>
                        <a:pt x="1568325" y="1773555"/>
                        <a:pt x="1567373" y="1780223"/>
                        <a:pt x="1563566" y="1783080"/>
                      </a:cubicBezTo>
                      <a:cubicBezTo>
                        <a:pt x="1542630" y="1798320"/>
                        <a:pt x="1520742" y="1812607"/>
                        <a:pt x="1498854" y="1825943"/>
                      </a:cubicBezTo>
                      <a:cubicBezTo>
                        <a:pt x="1498854" y="1827848"/>
                        <a:pt x="1496951" y="1827848"/>
                        <a:pt x="1495048" y="1827848"/>
                      </a:cubicBezTo>
                      <a:close/>
                      <a:moveTo>
                        <a:pt x="412066" y="1785938"/>
                      </a:moveTo>
                      <a:cubicBezTo>
                        <a:pt x="410163" y="1785938"/>
                        <a:pt x="408259" y="1784985"/>
                        <a:pt x="406356" y="1784032"/>
                      </a:cubicBezTo>
                      <a:cubicBezTo>
                        <a:pt x="385420" y="1768793"/>
                        <a:pt x="365435" y="1752600"/>
                        <a:pt x="345450" y="1736407"/>
                      </a:cubicBezTo>
                      <a:cubicBezTo>
                        <a:pt x="341644" y="1732598"/>
                        <a:pt x="340692" y="1726882"/>
                        <a:pt x="344499" y="1723073"/>
                      </a:cubicBezTo>
                      <a:cubicBezTo>
                        <a:pt x="348305" y="1719263"/>
                        <a:pt x="354015" y="1718310"/>
                        <a:pt x="357822" y="1722120"/>
                      </a:cubicBezTo>
                      <a:cubicBezTo>
                        <a:pt x="376855" y="1738313"/>
                        <a:pt x="396840" y="1754505"/>
                        <a:pt x="417776" y="1768793"/>
                      </a:cubicBezTo>
                      <a:cubicBezTo>
                        <a:pt x="421582" y="1771650"/>
                        <a:pt x="422534" y="1777365"/>
                        <a:pt x="419679" y="1782128"/>
                      </a:cubicBezTo>
                      <a:cubicBezTo>
                        <a:pt x="417776" y="1784032"/>
                        <a:pt x="414921" y="1785938"/>
                        <a:pt x="412066" y="1785938"/>
                      </a:cubicBezTo>
                      <a:close/>
                      <a:moveTo>
                        <a:pt x="1618762" y="1737360"/>
                      </a:moveTo>
                      <a:cubicBezTo>
                        <a:pt x="1615907" y="1737360"/>
                        <a:pt x="1613052" y="1736407"/>
                        <a:pt x="1611149" y="1733550"/>
                      </a:cubicBezTo>
                      <a:cubicBezTo>
                        <a:pt x="1607342" y="1729740"/>
                        <a:pt x="1608294" y="1723073"/>
                        <a:pt x="1612101" y="1720215"/>
                      </a:cubicBezTo>
                      <a:cubicBezTo>
                        <a:pt x="1631134" y="1704023"/>
                        <a:pt x="1650167" y="1686878"/>
                        <a:pt x="1667297" y="1668780"/>
                      </a:cubicBezTo>
                      <a:cubicBezTo>
                        <a:pt x="1671103" y="1664970"/>
                        <a:pt x="1676813" y="1664970"/>
                        <a:pt x="1680620" y="1668780"/>
                      </a:cubicBezTo>
                      <a:cubicBezTo>
                        <a:pt x="1684426" y="1672590"/>
                        <a:pt x="1684426" y="1678305"/>
                        <a:pt x="1680620" y="1682115"/>
                      </a:cubicBezTo>
                      <a:cubicBezTo>
                        <a:pt x="1662539" y="1700213"/>
                        <a:pt x="1643505" y="1718310"/>
                        <a:pt x="1623521" y="1734503"/>
                      </a:cubicBezTo>
                      <a:cubicBezTo>
                        <a:pt x="1623521" y="1737360"/>
                        <a:pt x="1620666" y="1737360"/>
                        <a:pt x="1618762" y="1737360"/>
                      </a:cubicBezTo>
                      <a:close/>
                      <a:moveTo>
                        <a:pt x="295964" y="1685925"/>
                      </a:moveTo>
                      <a:cubicBezTo>
                        <a:pt x="293109" y="1685925"/>
                        <a:pt x="291206" y="1684973"/>
                        <a:pt x="289303" y="1683068"/>
                      </a:cubicBezTo>
                      <a:cubicBezTo>
                        <a:pt x="271221" y="1664970"/>
                        <a:pt x="253140" y="1645920"/>
                        <a:pt x="236962" y="1625918"/>
                      </a:cubicBezTo>
                      <a:cubicBezTo>
                        <a:pt x="233155" y="1622107"/>
                        <a:pt x="234107" y="1615440"/>
                        <a:pt x="237913" y="1612582"/>
                      </a:cubicBezTo>
                      <a:cubicBezTo>
                        <a:pt x="241720" y="1609725"/>
                        <a:pt x="248382" y="1609725"/>
                        <a:pt x="251236" y="1613535"/>
                      </a:cubicBezTo>
                      <a:cubicBezTo>
                        <a:pt x="267415" y="1632585"/>
                        <a:pt x="284544" y="1651635"/>
                        <a:pt x="302626" y="1668780"/>
                      </a:cubicBezTo>
                      <a:cubicBezTo>
                        <a:pt x="306433" y="1672590"/>
                        <a:pt x="306433" y="1678305"/>
                        <a:pt x="302626" y="1682115"/>
                      </a:cubicBezTo>
                      <a:cubicBezTo>
                        <a:pt x="300723" y="1684973"/>
                        <a:pt x="297867" y="1685925"/>
                        <a:pt x="295964" y="1685925"/>
                      </a:cubicBezTo>
                      <a:close/>
                      <a:moveTo>
                        <a:pt x="1727251" y="1629728"/>
                      </a:moveTo>
                      <a:cubicBezTo>
                        <a:pt x="1725347" y="1629728"/>
                        <a:pt x="1722493" y="1628775"/>
                        <a:pt x="1721541" y="1627823"/>
                      </a:cubicBezTo>
                      <a:cubicBezTo>
                        <a:pt x="1717734" y="1624013"/>
                        <a:pt x="1716783" y="1618298"/>
                        <a:pt x="1720589" y="1614488"/>
                      </a:cubicBezTo>
                      <a:cubicBezTo>
                        <a:pt x="1736767" y="1595438"/>
                        <a:pt x="1752946" y="1575435"/>
                        <a:pt x="1767220" y="1554480"/>
                      </a:cubicBezTo>
                      <a:cubicBezTo>
                        <a:pt x="1770075" y="1550670"/>
                        <a:pt x="1776737" y="1549718"/>
                        <a:pt x="1780544" y="1552575"/>
                      </a:cubicBezTo>
                      <a:cubicBezTo>
                        <a:pt x="1784350" y="1555432"/>
                        <a:pt x="1785302" y="1562100"/>
                        <a:pt x="1782447" y="1565910"/>
                      </a:cubicBezTo>
                      <a:cubicBezTo>
                        <a:pt x="1767220" y="1586865"/>
                        <a:pt x="1751042" y="1606868"/>
                        <a:pt x="1734864" y="1626870"/>
                      </a:cubicBezTo>
                      <a:cubicBezTo>
                        <a:pt x="1732009" y="1628775"/>
                        <a:pt x="1729154" y="1629728"/>
                        <a:pt x="1727251" y="1629728"/>
                      </a:cubicBezTo>
                      <a:close/>
                      <a:moveTo>
                        <a:pt x="196041" y="1569720"/>
                      </a:moveTo>
                      <a:cubicBezTo>
                        <a:pt x="193186" y="1569720"/>
                        <a:pt x="190331" y="1568768"/>
                        <a:pt x="188427" y="1565910"/>
                      </a:cubicBezTo>
                      <a:cubicBezTo>
                        <a:pt x="173201" y="1544955"/>
                        <a:pt x="158926" y="1523048"/>
                        <a:pt x="145603" y="1502093"/>
                      </a:cubicBezTo>
                      <a:cubicBezTo>
                        <a:pt x="142748" y="1497330"/>
                        <a:pt x="144651" y="1491615"/>
                        <a:pt x="148458" y="1488757"/>
                      </a:cubicBezTo>
                      <a:cubicBezTo>
                        <a:pt x="153216" y="1485900"/>
                        <a:pt x="158926" y="1487805"/>
                        <a:pt x="161781" y="1491615"/>
                      </a:cubicBezTo>
                      <a:cubicBezTo>
                        <a:pt x="175104" y="1513523"/>
                        <a:pt x="189379" y="1534478"/>
                        <a:pt x="203654" y="1554480"/>
                      </a:cubicBezTo>
                      <a:cubicBezTo>
                        <a:pt x="206509" y="1558290"/>
                        <a:pt x="205557" y="1564957"/>
                        <a:pt x="201751" y="1567815"/>
                      </a:cubicBezTo>
                      <a:cubicBezTo>
                        <a:pt x="199847" y="1569720"/>
                        <a:pt x="197944" y="1569720"/>
                        <a:pt x="196041" y="1569720"/>
                      </a:cubicBezTo>
                      <a:close/>
                      <a:moveTo>
                        <a:pt x="1816706" y="1505903"/>
                      </a:moveTo>
                      <a:cubicBezTo>
                        <a:pt x="1814803" y="1505903"/>
                        <a:pt x="1812900" y="1505903"/>
                        <a:pt x="1811948" y="1504950"/>
                      </a:cubicBezTo>
                      <a:cubicBezTo>
                        <a:pt x="1807190" y="1502093"/>
                        <a:pt x="1806238" y="1496378"/>
                        <a:pt x="1809093" y="1491615"/>
                      </a:cubicBezTo>
                      <a:cubicBezTo>
                        <a:pt x="1822416" y="1469707"/>
                        <a:pt x="1834788" y="1447800"/>
                        <a:pt x="1846208" y="1424940"/>
                      </a:cubicBezTo>
                      <a:cubicBezTo>
                        <a:pt x="1849062" y="1420178"/>
                        <a:pt x="1854772" y="1418273"/>
                        <a:pt x="1858579" y="1421130"/>
                      </a:cubicBezTo>
                      <a:cubicBezTo>
                        <a:pt x="1863337" y="1423988"/>
                        <a:pt x="1865241" y="1429703"/>
                        <a:pt x="1862386" y="1433513"/>
                      </a:cubicBezTo>
                      <a:cubicBezTo>
                        <a:pt x="1850966" y="1456373"/>
                        <a:pt x="1837643" y="1479232"/>
                        <a:pt x="1824320" y="1501140"/>
                      </a:cubicBezTo>
                      <a:cubicBezTo>
                        <a:pt x="1823368" y="1503998"/>
                        <a:pt x="1820513" y="1505903"/>
                        <a:pt x="1816706" y="1505903"/>
                      </a:cubicBezTo>
                      <a:close/>
                      <a:moveTo>
                        <a:pt x="116102" y="1439228"/>
                      </a:moveTo>
                      <a:cubicBezTo>
                        <a:pt x="112295" y="1439228"/>
                        <a:pt x="109440" y="1437323"/>
                        <a:pt x="107537" y="1434465"/>
                      </a:cubicBezTo>
                      <a:cubicBezTo>
                        <a:pt x="96117" y="1411605"/>
                        <a:pt x="84697" y="1387793"/>
                        <a:pt x="75181" y="1363980"/>
                      </a:cubicBezTo>
                      <a:cubicBezTo>
                        <a:pt x="73277" y="1359218"/>
                        <a:pt x="75181" y="1353503"/>
                        <a:pt x="79939" y="1351598"/>
                      </a:cubicBezTo>
                      <a:cubicBezTo>
                        <a:pt x="84697" y="1349693"/>
                        <a:pt x="90407" y="1351598"/>
                        <a:pt x="92310" y="1356360"/>
                      </a:cubicBezTo>
                      <a:cubicBezTo>
                        <a:pt x="101827" y="1379220"/>
                        <a:pt x="112295" y="1403032"/>
                        <a:pt x="123715" y="1424940"/>
                      </a:cubicBezTo>
                      <a:cubicBezTo>
                        <a:pt x="126570" y="1429703"/>
                        <a:pt x="124667" y="1435418"/>
                        <a:pt x="119908" y="1437323"/>
                      </a:cubicBezTo>
                      <a:cubicBezTo>
                        <a:pt x="118957" y="1439228"/>
                        <a:pt x="117053" y="1439228"/>
                        <a:pt x="116102" y="1439228"/>
                      </a:cubicBezTo>
                      <a:close/>
                      <a:moveTo>
                        <a:pt x="1886177" y="1368743"/>
                      </a:moveTo>
                      <a:cubicBezTo>
                        <a:pt x="1885225" y="1368743"/>
                        <a:pt x="1883322" y="1368743"/>
                        <a:pt x="1882370" y="1367790"/>
                      </a:cubicBezTo>
                      <a:cubicBezTo>
                        <a:pt x="1877612" y="1365885"/>
                        <a:pt x="1874757" y="1360170"/>
                        <a:pt x="1877612" y="1355407"/>
                      </a:cubicBezTo>
                      <a:cubicBezTo>
                        <a:pt x="1887129" y="1332548"/>
                        <a:pt x="1895694" y="1307782"/>
                        <a:pt x="1904258" y="1283970"/>
                      </a:cubicBezTo>
                      <a:cubicBezTo>
                        <a:pt x="1906162" y="1279207"/>
                        <a:pt x="1910920" y="1276350"/>
                        <a:pt x="1916630" y="1278255"/>
                      </a:cubicBezTo>
                      <a:cubicBezTo>
                        <a:pt x="1921388" y="1280160"/>
                        <a:pt x="1924243" y="1284923"/>
                        <a:pt x="1922340" y="1290638"/>
                      </a:cubicBezTo>
                      <a:cubicBezTo>
                        <a:pt x="1914727" y="1315403"/>
                        <a:pt x="1905210" y="1339215"/>
                        <a:pt x="1895694" y="1363028"/>
                      </a:cubicBezTo>
                      <a:cubicBezTo>
                        <a:pt x="1893790" y="1366838"/>
                        <a:pt x="1889984" y="1368743"/>
                        <a:pt x="1886177" y="1368743"/>
                      </a:cubicBezTo>
                      <a:close/>
                      <a:moveTo>
                        <a:pt x="57099" y="1298257"/>
                      </a:moveTo>
                      <a:cubicBezTo>
                        <a:pt x="53293" y="1298257"/>
                        <a:pt x="49486" y="1295400"/>
                        <a:pt x="47583" y="1291590"/>
                      </a:cubicBezTo>
                      <a:cubicBezTo>
                        <a:pt x="39970" y="1266825"/>
                        <a:pt x="32356" y="1242060"/>
                        <a:pt x="26646" y="1217295"/>
                      </a:cubicBezTo>
                      <a:cubicBezTo>
                        <a:pt x="25695" y="1212532"/>
                        <a:pt x="28550" y="1206818"/>
                        <a:pt x="33308" y="1205865"/>
                      </a:cubicBezTo>
                      <a:cubicBezTo>
                        <a:pt x="38066" y="1204913"/>
                        <a:pt x="43776" y="1207770"/>
                        <a:pt x="44728" y="1212532"/>
                      </a:cubicBezTo>
                      <a:cubicBezTo>
                        <a:pt x="50438" y="1237298"/>
                        <a:pt x="57099" y="1262063"/>
                        <a:pt x="65664" y="1285875"/>
                      </a:cubicBezTo>
                      <a:cubicBezTo>
                        <a:pt x="67567" y="1290638"/>
                        <a:pt x="64712" y="1296353"/>
                        <a:pt x="59954" y="1298257"/>
                      </a:cubicBezTo>
                      <a:cubicBezTo>
                        <a:pt x="59003" y="1298257"/>
                        <a:pt x="58051" y="1298257"/>
                        <a:pt x="57099" y="1298257"/>
                      </a:cubicBezTo>
                      <a:close/>
                      <a:moveTo>
                        <a:pt x="1933760" y="1223010"/>
                      </a:moveTo>
                      <a:cubicBezTo>
                        <a:pt x="1932808" y="1223010"/>
                        <a:pt x="1931856" y="1223010"/>
                        <a:pt x="1931856" y="1223010"/>
                      </a:cubicBezTo>
                      <a:cubicBezTo>
                        <a:pt x="1927098" y="1222057"/>
                        <a:pt x="1923292" y="1216343"/>
                        <a:pt x="1925195" y="1211580"/>
                      </a:cubicBezTo>
                      <a:cubicBezTo>
                        <a:pt x="1930905" y="1186815"/>
                        <a:pt x="1935663" y="1162050"/>
                        <a:pt x="1939469" y="1137285"/>
                      </a:cubicBezTo>
                      <a:cubicBezTo>
                        <a:pt x="1940421" y="1132523"/>
                        <a:pt x="1945179" y="1128713"/>
                        <a:pt x="1949938" y="1129665"/>
                      </a:cubicBezTo>
                      <a:cubicBezTo>
                        <a:pt x="1954696" y="1130618"/>
                        <a:pt x="1958503" y="1135380"/>
                        <a:pt x="1957551" y="1140143"/>
                      </a:cubicBezTo>
                      <a:cubicBezTo>
                        <a:pt x="1953744" y="1165860"/>
                        <a:pt x="1948035" y="1191578"/>
                        <a:pt x="1942325" y="1216343"/>
                      </a:cubicBezTo>
                      <a:cubicBezTo>
                        <a:pt x="1942325" y="1220153"/>
                        <a:pt x="1938518" y="1223010"/>
                        <a:pt x="1933760" y="1223010"/>
                      </a:cubicBezTo>
                      <a:close/>
                      <a:moveTo>
                        <a:pt x="20936" y="1149668"/>
                      </a:moveTo>
                      <a:cubicBezTo>
                        <a:pt x="16178" y="1149668"/>
                        <a:pt x="12371" y="1145857"/>
                        <a:pt x="11420" y="1142048"/>
                      </a:cubicBezTo>
                      <a:cubicBezTo>
                        <a:pt x="7613" y="1116330"/>
                        <a:pt x="4758" y="1090613"/>
                        <a:pt x="1903" y="1064895"/>
                      </a:cubicBezTo>
                      <a:cubicBezTo>
                        <a:pt x="1903" y="1059180"/>
                        <a:pt x="5710" y="1055370"/>
                        <a:pt x="10468" y="1054418"/>
                      </a:cubicBezTo>
                      <a:cubicBezTo>
                        <a:pt x="15227" y="1054418"/>
                        <a:pt x="19985" y="1058228"/>
                        <a:pt x="20936" y="1062990"/>
                      </a:cubicBezTo>
                      <a:cubicBezTo>
                        <a:pt x="22840" y="1087755"/>
                        <a:pt x="25695" y="1113473"/>
                        <a:pt x="29501" y="1138238"/>
                      </a:cubicBezTo>
                      <a:cubicBezTo>
                        <a:pt x="30453" y="1143000"/>
                        <a:pt x="26646" y="1148715"/>
                        <a:pt x="21888" y="1148715"/>
                      </a:cubicBezTo>
                      <a:cubicBezTo>
                        <a:pt x="22840" y="1149668"/>
                        <a:pt x="21888" y="1149668"/>
                        <a:pt x="20936" y="1149668"/>
                      </a:cubicBezTo>
                      <a:close/>
                      <a:moveTo>
                        <a:pt x="1957551" y="1071563"/>
                      </a:moveTo>
                      <a:cubicBezTo>
                        <a:pt x="1957551" y="1071563"/>
                        <a:pt x="1957551" y="1071563"/>
                        <a:pt x="1957551" y="1071563"/>
                      </a:cubicBezTo>
                      <a:cubicBezTo>
                        <a:pt x="1951841" y="1071563"/>
                        <a:pt x="1948035" y="1066800"/>
                        <a:pt x="1948035" y="1061085"/>
                      </a:cubicBezTo>
                      <a:cubicBezTo>
                        <a:pt x="1949938" y="1036320"/>
                        <a:pt x="1950889" y="1010603"/>
                        <a:pt x="1950889" y="984885"/>
                      </a:cubicBezTo>
                      <a:lnTo>
                        <a:pt x="1950889" y="982028"/>
                      </a:lnTo>
                      <a:cubicBezTo>
                        <a:pt x="1950889" y="976313"/>
                        <a:pt x="1954696" y="972503"/>
                        <a:pt x="1960406" y="972503"/>
                      </a:cubicBezTo>
                      <a:cubicBezTo>
                        <a:pt x="1966116" y="972503"/>
                        <a:pt x="1969922" y="976313"/>
                        <a:pt x="1969922" y="982028"/>
                      </a:cubicBezTo>
                      <a:lnTo>
                        <a:pt x="1969922" y="984885"/>
                      </a:lnTo>
                      <a:cubicBezTo>
                        <a:pt x="1969922" y="1010603"/>
                        <a:pt x="1968971" y="1036320"/>
                        <a:pt x="1967068" y="1062038"/>
                      </a:cubicBezTo>
                      <a:cubicBezTo>
                        <a:pt x="1967068" y="1067753"/>
                        <a:pt x="1962309" y="1071563"/>
                        <a:pt x="1957551" y="1071563"/>
                      </a:cubicBezTo>
                      <a:close/>
                      <a:moveTo>
                        <a:pt x="9517" y="996315"/>
                      </a:moveTo>
                      <a:cubicBezTo>
                        <a:pt x="3807" y="996315"/>
                        <a:pt x="0" y="992505"/>
                        <a:pt x="0" y="986790"/>
                      </a:cubicBezTo>
                      <a:lnTo>
                        <a:pt x="0" y="985838"/>
                      </a:lnTo>
                      <a:cubicBezTo>
                        <a:pt x="0" y="960120"/>
                        <a:pt x="952" y="934403"/>
                        <a:pt x="2855" y="909638"/>
                      </a:cubicBezTo>
                      <a:cubicBezTo>
                        <a:pt x="2855" y="903922"/>
                        <a:pt x="7613" y="900113"/>
                        <a:pt x="13323" y="901065"/>
                      </a:cubicBezTo>
                      <a:cubicBezTo>
                        <a:pt x="19033" y="901065"/>
                        <a:pt x="22840" y="905828"/>
                        <a:pt x="21888" y="911543"/>
                      </a:cubicBezTo>
                      <a:cubicBezTo>
                        <a:pt x="19985" y="936308"/>
                        <a:pt x="19033" y="961072"/>
                        <a:pt x="19033" y="985838"/>
                      </a:cubicBezTo>
                      <a:lnTo>
                        <a:pt x="19033" y="986790"/>
                      </a:lnTo>
                      <a:cubicBezTo>
                        <a:pt x="19033" y="992505"/>
                        <a:pt x="14275" y="996315"/>
                        <a:pt x="9517" y="996315"/>
                      </a:cubicBezTo>
                      <a:close/>
                      <a:moveTo>
                        <a:pt x="1957551" y="916305"/>
                      </a:moveTo>
                      <a:cubicBezTo>
                        <a:pt x="1952793" y="916305"/>
                        <a:pt x="1948035" y="912495"/>
                        <a:pt x="1948035" y="907733"/>
                      </a:cubicBezTo>
                      <a:cubicBezTo>
                        <a:pt x="1946131" y="882968"/>
                        <a:pt x="1943276" y="857250"/>
                        <a:pt x="1939469" y="832485"/>
                      </a:cubicBezTo>
                      <a:cubicBezTo>
                        <a:pt x="1938518" y="827722"/>
                        <a:pt x="1942325" y="822008"/>
                        <a:pt x="1947083" y="822008"/>
                      </a:cubicBezTo>
                      <a:cubicBezTo>
                        <a:pt x="1951841" y="821055"/>
                        <a:pt x="1957551" y="824865"/>
                        <a:pt x="1957551" y="829628"/>
                      </a:cubicBezTo>
                      <a:cubicBezTo>
                        <a:pt x="1961358" y="855345"/>
                        <a:pt x="1965164" y="881063"/>
                        <a:pt x="1967068" y="906780"/>
                      </a:cubicBezTo>
                      <a:cubicBezTo>
                        <a:pt x="1967068" y="911543"/>
                        <a:pt x="1963261" y="916305"/>
                        <a:pt x="1957551" y="916305"/>
                      </a:cubicBezTo>
                      <a:cubicBezTo>
                        <a:pt x="1957551" y="916305"/>
                        <a:pt x="1957551" y="916305"/>
                        <a:pt x="1957551" y="916305"/>
                      </a:cubicBezTo>
                      <a:close/>
                      <a:moveTo>
                        <a:pt x="20936" y="843915"/>
                      </a:moveTo>
                      <a:cubicBezTo>
                        <a:pt x="19985" y="843915"/>
                        <a:pt x="19985" y="843915"/>
                        <a:pt x="19033" y="843915"/>
                      </a:cubicBezTo>
                      <a:cubicBezTo>
                        <a:pt x="14275" y="842963"/>
                        <a:pt x="10468" y="838200"/>
                        <a:pt x="11420" y="833438"/>
                      </a:cubicBezTo>
                      <a:cubicBezTo>
                        <a:pt x="15227" y="807720"/>
                        <a:pt x="19985" y="782955"/>
                        <a:pt x="26646" y="757238"/>
                      </a:cubicBezTo>
                      <a:cubicBezTo>
                        <a:pt x="27598" y="752475"/>
                        <a:pt x="33308" y="748665"/>
                        <a:pt x="38066" y="750570"/>
                      </a:cubicBezTo>
                      <a:cubicBezTo>
                        <a:pt x="42824" y="751522"/>
                        <a:pt x="46631" y="757238"/>
                        <a:pt x="44728" y="762000"/>
                      </a:cubicBezTo>
                      <a:cubicBezTo>
                        <a:pt x="39018" y="786765"/>
                        <a:pt x="34260" y="811530"/>
                        <a:pt x="30453" y="836295"/>
                      </a:cubicBezTo>
                      <a:cubicBezTo>
                        <a:pt x="29501" y="840105"/>
                        <a:pt x="25695" y="843915"/>
                        <a:pt x="20936" y="843915"/>
                      </a:cubicBezTo>
                      <a:close/>
                      <a:moveTo>
                        <a:pt x="1933760" y="764858"/>
                      </a:moveTo>
                      <a:cubicBezTo>
                        <a:pt x="1929001" y="764858"/>
                        <a:pt x="1925195" y="762000"/>
                        <a:pt x="1924243" y="757238"/>
                      </a:cubicBezTo>
                      <a:cubicBezTo>
                        <a:pt x="1918533" y="732472"/>
                        <a:pt x="1910920" y="707708"/>
                        <a:pt x="1903307" y="683895"/>
                      </a:cubicBezTo>
                      <a:cubicBezTo>
                        <a:pt x="1901403" y="679133"/>
                        <a:pt x="1904258" y="673418"/>
                        <a:pt x="1909017" y="671513"/>
                      </a:cubicBezTo>
                      <a:cubicBezTo>
                        <a:pt x="1913775" y="669608"/>
                        <a:pt x="1919485" y="672465"/>
                        <a:pt x="1921388" y="677228"/>
                      </a:cubicBezTo>
                      <a:cubicBezTo>
                        <a:pt x="1929001" y="701993"/>
                        <a:pt x="1936615" y="726758"/>
                        <a:pt x="1942325" y="751522"/>
                      </a:cubicBezTo>
                      <a:cubicBezTo>
                        <a:pt x="1943276" y="756285"/>
                        <a:pt x="1940421" y="762000"/>
                        <a:pt x="1935663" y="762953"/>
                      </a:cubicBezTo>
                      <a:cubicBezTo>
                        <a:pt x="1934711" y="764858"/>
                        <a:pt x="1933760" y="764858"/>
                        <a:pt x="1933760" y="764858"/>
                      </a:cubicBezTo>
                      <a:close/>
                      <a:moveTo>
                        <a:pt x="56147" y="694372"/>
                      </a:moveTo>
                      <a:cubicBezTo>
                        <a:pt x="55196" y="694372"/>
                        <a:pt x="54244" y="694372"/>
                        <a:pt x="53293" y="694372"/>
                      </a:cubicBezTo>
                      <a:cubicBezTo>
                        <a:pt x="48534" y="692468"/>
                        <a:pt x="45679" y="687705"/>
                        <a:pt x="47583" y="681990"/>
                      </a:cubicBezTo>
                      <a:cubicBezTo>
                        <a:pt x="55196" y="657225"/>
                        <a:pt x="64712" y="633413"/>
                        <a:pt x="74229" y="609600"/>
                      </a:cubicBezTo>
                      <a:cubicBezTo>
                        <a:pt x="76132" y="604838"/>
                        <a:pt x="81842" y="601980"/>
                        <a:pt x="86601" y="604838"/>
                      </a:cubicBezTo>
                      <a:cubicBezTo>
                        <a:pt x="91359" y="606743"/>
                        <a:pt x="94214" y="612458"/>
                        <a:pt x="91359" y="617220"/>
                      </a:cubicBezTo>
                      <a:cubicBezTo>
                        <a:pt x="81842" y="640080"/>
                        <a:pt x="73277" y="664845"/>
                        <a:pt x="64712" y="688658"/>
                      </a:cubicBezTo>
                      <a:cubicBezTo>
                        <a:pt x="63761" y="692468"/>
                        <a:pt x="60906" y="694372"/>
                        <a:pt x="56147" y="694372"/>
                      </a:cubicBezTo>
                      <a:close/>
                      <a:moveTo>
                        <a:pt x="1886177" y="620078"/>
                      </a:moveTo>
                      <a:cubicBezTo>
                        <a:pt x="1882370" y="620078"/>
                        <a:pt x="1878564" y="618172"/>
                        <a:pt x="1877612" y="614363"/>
                      </a:cubicBezTo>
                      <a:cubicBezTo>
                        <a:pt x="1868095" y="591503"/>
                        <a:pt x="1857627" y="567690"/>
                        <a:pt x="1845256" y="545783"/>
                      </a:cubicBezTo>
                      <a:cubicBezTo>
                        <a:pt x="1842401" y="541020"/>
                        <a:pt x="1844304" y="535305"/>
                        <a:pt x="1849062" y="533400"/>
                      </a:cubicBezTo>
                      <a:cubicBezTo>
                        <a:pt x="1853821" y="530543"/>
                        <a:pt x="1859531" y="532447"/>
                        <a:pt x="1861434" y="537210"/>
                      </a:cubicBezTo>
                      <a:cubicBezTo>
                        <a:pt x="1872854" y="560070"/>
                        <a:pt x="1884274" y="583883"/>
                        <a:pt x="1893790" y="607695"/>
                      </a:cubicBezTo>
                      <a:cubicBezTo>
                        <a:pt x="1895694" y="612458"/>
                        <a:pt x="1893790" y="618172"/>
                        <a:pt x="1889032" y="620078"/>
                      </a:cubicBezTo>
                      <a:cubicBezTo>
                        <a:pt x="1888080" y="619125"/>
                        <a:pt x="1887129" y="620078"/>
                        <a:pt x="1886177" y="620078"/>
                      </a:cubicBezTo>
                      <a:close/>
                      <a:moveTo>
                        <a:pt x="115150" y="553403"/>
                      </a:moveTo>
                      <a:cubicBezTo>
                        <a:pt x="113247" y="553403"/>
                        <a:pt x="112295" y="553403"/>
                        <a:pt x="110392" y="552450"/>
                      </a:cubicBezTo>
                      <a:cubicBezTo>
                        <a:pt x="105634" y="549593"/>
                        <a:pt x="103730" y="543878"/>
                        <a:pt x="106585" y="540068"/>
                      </a:cubicBezTo>
                      <a:cubicBezTo>
                        <a:pt x="118005" y="517208"/>
                        <a:pt x="131328" y="494347"/>
                        <a:pt x="144651" y="472440"/>
                      </a:cubicBezTo>
                      <a:cubicBezTo>
                        <a:pt x="147506" y="467678"/>
                        <a:pt x="153216" y="466725"/>
                        <a:pt x="157975" y="469583"/>
                      </a:cubicBezTo>
                      <a:cubicBezTo>
                        <a:pt x="162733" y="472440"/>
                        <a:pt x="163684" y="478155"/>
                        <a:pt x="160829" y="482917"/>
                      </a:cubicBezTo>
                      <a:cubicBezTo>
                        <a:pt x="147506" y="504825"/>
                        <a:pt x="135135" y="526733"/>
                        <a:pt x="123715" y="549593"/>
                      </a:cubicBezTo>
                      <a:cubicBezTo>
                        <a:pt x="121812" y="551497"/>
                        <a:pt x="118005" y="553403"/>
                        <a:pt x="115150" y="553403"/>
                      </a:cubicBezTo>
                      <a:close/>
                      <a:moveTo>
                        <a:pt x="1815755" y="482917"/>
                      </a:moveTo>
                      <a:cubicBezTo>
                        <a:pt x="1812900" y="482917"/>
                        <a:pt x="1809093" y="481013"/>
                        <a:pt x="1807190" y="478155"/>
                      </a:cubicBezTo>
                      <a:cubicBezTo>
                        <a:pt x="1793867" y="457200"/>
                        <a:pt x="1779592" y="435292"/>
                        <a:pt x="1765317" y="415290"/>
                      </a:cubicBezTo>
                      <a:cubicBezTo>
                        <a:pt x="1762462" y="411480"/>
                        <a:pt x="1763414" y="404813"/>
                        <a:pt x="1767220" y="401955"/>
                      </a:cubicBezTo>
                      <a:cubicBezTo>
                        <a:pt x="1771027" y="399097"/>
                        <a:pt x="1777688" y="400050"/>
                        <a:pt x="1780544" y="403860"/>
                      </a:cubicBezTo>
                      <a:cubicBezTo>
                        <a:pt x="1795770" y="424815"/>
                        <a:pt x="1810045" y="445770"/>
                        <a:pt x="1823368" y="467678"/>
                      </a:cubicBezTo>
                      <a:cubicBezTo>
                        <a:pt x="1826223" y="472440"/>
                        <a:pt x="1824320" y="478155"/>
                        <a:pt x="1820513" y="481013"/>
                      </a:cubicBezTo>
                      <a:cubicBezTo>
                        <a:pt x="1819561" y="482917"/>
                        <a:pt x="1817658" y="482917"/>
                        <a:pt x="1815755" y="482917"/>
                      </a:cubicBezTo>
                      <a:close/>
                      <a:moveTo>
                        <a:pt x="195089" y="421958"/>
                      </a:moveTo>
                      <a:cubicBezTo>
                        <a:pt x="193186" y="421958"/>
                        <a:pt x="191282" y="421005"/>
                        <a:pt x="189379" y="420053"/>
                      </a:cubicBezTo>
                      <a:cubicBezTo>
                        <a:pt x="185572" y="417195"/>
                        <a:pt x="184621" y="411480"/>
                        <a:pt x="187476" y="406717"/>
                      </a:cubicBezTo>
                      <a:cubicBezTo>
                        <a:pt x="202702" y="385763"/>
                        <a:pt x="218880" y="365760"/>
                        <a:pt x="235058" y="345758"/>
                      </a:cubicBezTo>
                      <a:cubicBezTo>
                        <a:pt x="238865" y="341947"/>
                        <a:pt x="244575" y="340995"/>
                        <a:pt x="248382" y="344805"/>
                      </a:cubicBezTo>
                      <a:cubicBezTo>
                        <a:pt x="252188" y="348615"/>
                        <a:pt x="253140" y="354330"/>
                        <a:pt x="249333" y="358140"/>
                      </a:cubicBezTo>
                      <a:cubicBezTo>
                        <a:pt x="233155" y="377190"/>
                        <a:pt x="216977" y="397192"/>
                        <a:pt x="202702" y="418147"/>
                      </a:cubicBezTo>
                      <a:cubicBezTo>
                        <a:pt x="200799" y="421005"/>
                        <a:pt x="197944" y="421958"/>
                        <a:pt x="195089" y="421958"/>
                      </a:cubicBezTo>
                      <a:close/>
                      <a:moveTo>
                        <a:pt x="1725347" y="360045"/>
                      </a:moveTo>
                      <a:cubicBezTo>
                        <a:pt x="1722493" y="360045"/>
                        <a:pt x="1719638" y="359092"/>
                        <a:pt x="1717734" y="357188"/>
                      </a:cubicBezTo>
                      <a:cubicBezTo>
                        <a:pt x="1701556" y="338138"/>
                        <a:pt x="1684426" y="319088"/>
                        <a:pt x="1666345" y="301942"/>
                      </a:cubicBezTo>
                      <a:cubicBezTo>
                        <a:pt x="1662539" y="298133"/>
                        <a:pt x="1662539" y="292417"/>
                        <a:pt x="1666345" y="288608"/>
                      </a:cubicBezTo>
                      <a:cubicBezTo>
                        <a:pt x="1670152" y="284797"/>
                        <a:pt x="1675862" y="284797"/>
                        <a:pt x="1679668" y="288608"/>
                      </a:cubicBezTo>
                      <a:cubicBezTo>
                        <a:pt x="1697750" y="306705"/>
                        <a:pt x="1715831" y="325755"/>
                        <a:pt x="1732009" y="345758"/>
                      </a:cubicBezTo>
                      <a:cubicBezTo>
                        <a:pt x="1735816" y="349567"/>
                        <a:pt x="1734864" y="356235"/>
                        <a:pt x="1731057" y="359092"/>
                      </a:cubicBezTo>
                      <a:cubicBezTo>
                        <a:pt x="1730106" y="359092"/>
                        <a:pt x="1728203" y="360045"/>
                        <a:pt x="1725347" y="360045"/>
                      </a:cubicBezTo>
                      <a:close/>
                      <a:moveTo>
                        <a:pt x="294061" y="305753"/>
                      </a:moveTo>
                      <a:cubicBezTo>
                        <a:pt x="291206" y="305753"/>
                        <a:pt x="289303" y="304800"/>
                        <a:pt x="287399" y="302895"/>
                      </a:cubicBezTo>
                      <a:cubicBezTo>
                        <a:pt x="283593" y="299085"/>
                        <a:pt x="283593" y="293370"/>
                        <a:pt x="287399" y="289560"/>
                      </a:cubicBezTo>
                      <a:cubicBezTo>
                        <a:pt x="305481" y="271463"/>
                        <a:pt x="324514" y="253365"/>
                        <a:pt x="344499" y="237172"/>
                      </a:cubicBezTo>
                      <a:cubicBezTo>
                        <a:pt x="348305" y="233363"/>
                        <a:pt x="354967" y="234315"/>
                        <a:pt x="357822" y="238125"/>
                      </a:cubicBezTo>
                      <a:cubicBezTo>
                        <a:pt x="361628" y="241935"/>
                        <a:pt x="360677" y="248603"/>
                        <a:pt x="356870" y="251460"/>
                      </a:cubicBezTo>
                      <a:cubicBezTo>
                        <a:pt x="337837" y="267653"/>
                        <a:pt x="318804" y="284797"/>
                        <a:pt x="301674" y="302895"/>
                      </a:cubicBezTo>
                      <a:cubicBezTo>
                        <a:pt x="298819" y="304800"/>
                        <a:pt x="296916" y="305753"/>
                        <a:pt x="294061" y="305753"/>
                      </a:cubicBezTo>
                      <a:close/>
                      <a:moveTo>
                        <a:pt x="1616859" y="251460"/>
                      </a:moveTo>
                      <a:cubicBezTo>
                        <a:pt x="1614956" y="251460"/>
                        <a:pt x="1612101" y="250508"/>
                        <a:pt x="1611149" y="249555"/>
                      </a:cubicBezTo>
                      <a:cubicBezTo>
                        <a:pt x="1592116" y="233363"/>
                        <a:pt x="1572131" y="217170"/>
                        <a:pt x="1551195" y="202883"/>
                      </a:cubicBezTo>
                      <a:cubicBezTo>
                        <a:pt x="1547388" y="200025"/>
                        <a:pt x="1546437" y="194310"/>
                        <a:pt x="1549292" y="189547"/>
                      </a:cubicBezTo>
                      <a:cubicBezTo>
                        <a:pt x="1552147" y="185738"/>
                        <a:pt x="1557857" y="184785"/>
                        <a:pt x="1562615" y="187642"/>
                      </a:cubicBezTo>
                      <a:cubicBezTo>
                        <a:pt x="1583551" y="202883"/>
                        <a:pt x="1603536" y="219075"/>
                        <a:pt x="1623521" y="235267"/>
                      </a:cubicBezTo>
                      <a:cubicBezTo>
                        <a:pt x="1627327" y="239078"/>
                        <a:pt x="1628279" y="244792"/>
                        <a:pt x="1624472" y="248603"/>
                      </a:cubicBezTo>
                      <a:cubicBezTo>
                        <a:pt x="1622569" y="250508"/>
                        <a:pt x="1619714" y="251460"/>
                        <a:pt x="1616859" y="251460"/>
                      </a:cubicBezTo>
                      <a:close/>
                      <a:moveTo>
                        <a:pt x="410163" y="205740"/>
                      </a:moveTo>
                      <a:cubicBezTo>
                        <a:pt x="407308" y="205740"/>
                        <a:pt x="404453" y="204788"/>
                        <a:pt x="402549" y="201930"/>
                      </a:cubicBezTo>
                      <a:cubicBezTo>
                        <a:pt x="399694" y="198120"/>
                        <a:pt x="400646" y="191453"/>
                        <a:pt x="404453" y="188595"/>
                      </a:cubicBezTo>
                      <a:cubicBezTo>
                        <a:pt x="425389" y="173355"/>
                        <a:pt x="446325" y="159067"/>
                        <a:pt x="468214" y="145733"/>
                      </a:cubicBezTo>
                      <a:cubicBezTo>
                        <a:pt x="472972" y="142875"/>
                        <a:pt x="478682" y="144780"/>
                        <a:pt x="481537" y="148590"/>
                      </a:cubicBezTo>
                      <a:cubicBezTo>
                        <a:pt x="484392" y="152400"/>
                        <a:pt x="482488" y="159067"/>
                        <a:pt x="478682" y="161925"/>
                      </a:cubicBezTo>
                      <a:cubicBezTo>
                        <a:pt x="456794" y="175260"/>
                        <a:pt x="435857" y="189547"/>
                        <a:pt x="415873" y="203835"/>
                      </a:cubicBezTo>
                      <a:cubicBezTo>
                        <a:pt x="413969" y="205740"/>
                        <a:pt x="412066" y="205740"/>
                        <a:pt x="410163" y="205740"/>
                      </a:cubicBezTo>
                      <a:close/>
                      <a:moveTo>
                        <a:pt x="1493144" y="161925"/>
                      </a:moveTo>
                      <a:cubicBezTo>
                        <a:pt x="1491241" y="161925"/>
                        <a:pt x="1489338" y="161925"/>
                        <a:pt x="1488386" y="160972"/>
                      </a:cubicBezTo>
                      <a:cubicBezTo>
                        <a:pt x="1466498" y="147638"/>
                        <a:pt x="1444610" y="135255"/>
                        <a:pt x="1421770" y="123825"/>
                      </a:cubicBezTo>
                      <a:cubicBezTo>
                        <a:pt x="1417012" y="120967"/>
                        <a:pt x="1415109" y="115253"/>
                        <a:pt x="1417964" y="111442"/>
                      </a:cubicBezTo>
                      <a:cubicBezTo>
                        <a:pt x="1420818" y="107633"/>
                        <a:pt x="1426528" y="104775"/>
                        <a:pt x="1430335" y="107633"/>
                      </a:cubicBezTo>
                      <a:cubicBezTo>
                        <a:pt x="1453175" y="119063"/>
                        <a:pt x="1476014" y="132397"/>
                        <a:pt x="1497902" y="145733"/>
                      </a:cubicBezTo>
                      <a:cubicBezTo>
                        <a:pt x="1502661" y="148590"/>
                        <a:pt x="1503612" y="154305"/>
                        <a:pt x="1500757" y="159067"/>
                      </a:cubicBezTo>
                      <a:cubicBezTo>
                        <a:pt x="1499806" y="160020"/>
                        <a:pt x="1495999" y="161925"/>
                        <a:pt x="1493144" y="161925"/>
                      </a:cubicBezTo>
                      <a:close/>
                      <a:moveTo>
                        <a:pt x="540539" y="125730"/>
                      </a:moveTo>
                      <a:cubicBezTo>
                        <a:pt x="536732" y="125730"/>
                        <a:pt x="533878" y="123825"/>
                        <a:pt x="531974" y="120967"/>
                      </a:cubicBezTo>
                      <a:cubicBezTo>
                        <a:pt x="529119" y="116205"/>
                        <a:pt x="531022" y="110490"/>
                        <a:pt x="535781" y="108585"/>
                      </a:cubicBezTo>
                      <a:cubicBezTo>
                        <a:pt x="558621" y="97155"/>
                        <a:pt x="582412" y="85725"/>
                        <a:pt x="606203" y="76200"/>
                      </a:cubicBezTo>
                      <a:cubicBezTo>
                        <a:pt x="610962" y="74295"/>
                        <a:pt x="616671" y="76200"/>
                        <a:pt x="618575" y="80963"/>
                      </a:cubicBezTo>
                      <a:cubicBezTo>
                        <a:pt x="620478" y="85725"/>
                        <a:pt x="618575" y="91440"/>
                        <a:pt x="613816" y="93345"/>
                      </a:cubicBezTo>
                      <a:cubicBezTo>
                        <a:pt x="590977" y="102870"/>
                        <a:pt x="567185" y="113347"/>
                        <a:pt x="545297" y="124778"/>
                      </a:cubicBezTo>
                      <a:cubicBezTo>
                        <a:pt x="543394" y="125730"/>
                        <a:pt x="542442" y="125730"/>
                        <a:pt x="540539" y="125730"/>
                      </a:cubicBezTo>
                      <a:close/>
                      <a:moveTo>
                        <a:pt x="1357058" y="92392"/>
                      </a:moveTo>
                      <a:cubicBezTo>
                        <a:pt x="1356106" y="92392"/>
                        <a:pt x="1354203" y="92392"/>
                        <a:pt x="1353251" y="91440"/>
                      </a:cubicBezTo>
                      <a:cubicBezTo>
                        <a:pt x="1330411" y="81915"/>
                        <a:pt x="1305669" y="73342"/>
                        <a:pt x="1281877" y="65722"/>
                      </a:cubicBezTo>
                      <a:cubicBezTo>
                        <a:pt x="1277119" y="63817"/>
                        <a:pt x="1274264" y="59055"/>
                        <a:pt x="1276167" y="53340"/>
                      </a:cubicBezTo>
                      <a:cubicBezTo>
                        <a:pt x="1278070" y="48578"/>
                        <a:pt x="1282829" y="45720"/>
                        <a:pt x="1288539" y="47625"/>
                      </a:cubicBezTo>
                      <a:cubicBezTo>
                        <a:pt x="1313282" y="55245"/>
                        <a:pt x="1337073" y="64770"/>
                        <a:pt x="1360864" y="74295"/>
                      </a:cubicBezTo>
                      <a:cubicBezTo>
                        <a:pt x="1365623" y="76200"/>
                        <a:pt x="1368477" y="81915"/>
                        <a:pt x="1365623" y="86678"/>
                      </a:cubicBezTo>
                      <a:cubicBezTo>
                        <a:pt x="1363719" y="89535"/>
                        <a:pt x="1359913" y="92392"/>
                        <a:pt x="1357058" y="92392"/>
                      </a:cubicBezTo>
                      <a:close/>
                      <a:moveTo>
                        <a:pt x="681384" y="66675"/>
                      </a:moveTo>
                      <a:cubicBezTo>
                        <a:pt x="677577" y="66675"/>
                        <a:pt x="673770" y="63817"/>
                        <a:pt x="671867" y="60008"/>
                      </a:cubicBezTo>
                      <a:cubicBezTo>
                        <a:pt x="669964" y="55245"/>
                        <a:pt x="672819" y="49530"/>
                        <a:pt x="677577" y="47625"/>
                      </a:cubicBezTo>
                      <a:cubicBezTo>
                        <a:pt x="702320" y="40005"/>
                        <a:pt x="727063" y="32385"/>
                        <a:pt x="751806" y="26670"/>
                      </a:cubicBezTo>
                      <a:cubicBezTo>
                        <a:pt x="756564" y="25717"/>
                        <a:pt x="762274" y="28575"/>
                        <a:pt x="763226" y="33338"/>
                      </a:cubicBezTo>
                      <a:cubicBezTo>
                        <a:pt x="764178" y="38100"/>
                        <a:pt x="761323" y="43815"/>
                        <a:pt x="756564" y="44767"/>
                      </a:cubicBezTo>
                      <a:cubicBezTo>
                        <a:pt x="731821" y="50483"/>
                        <a:pt x="707078" y="58103"/>
                        <a:pt x="683287" y="65722"/>
                      </a:cubicBezTo>
                      <a:cubicBezTo>
                        <a:pt x="684239" y="66675"/>
                        <a:pt x="682336" y="66675"/>
                        <a:pt x="681384" y="66675"/>
                      </a:cubicBezTo>
                      <a:close/>
                      <a:moveTo>
                        <a:pt x="1210503" y="44767"/>
                      </a:moveTo>
                      <a:cubicBezTo>
                        <a:pt x="1209552" y="44767"/>
                        <a:pt x="1208600" y="44767"/>
                        <a:pt x="1208600" y="44767"/>
                      </a:cubicBezTo>
                      <a:cubicBezTo>
                        <a:pt x="1183857" y="39053"/>
                        <a:pt x="1159114" y="34290"/>
                        <a:pt x="1134371" y="30480"/>
                      </a:cubicBezTo>
                      <a:cubicBezTo>
                        <a:pt x="1129613" y="29528"/>
                        <a:pt x="1125806" y="24765"/>
                        <a:pt x="1126758" y="20003"/>
                      </a:cubicBezTo>
                      <a:cubicBezTo>
                        <a:pt x="1127709" y="15240"/>
                        <a:pt x="1132468" y="11430"/>
                        <a:pt x="1137226" y="12383"/>
                      </a:cubicBezTo>
                      <a:cubicBezTo>
                        <a:pt x="1162921" y="16192"/>
                        <a:pt x="1187663" y="20955"/>
                        <a:pt x="1213358" y="27622"/>
                      </a:cubicBezTo>
                      <a:cubicBezTo>
                        <a:pt x="1218116" y="28575"/>
                        <a:pt x="1221923" y="34290"/>
                        <a:pt x="1220020" y="39053"/>
                      </a:cubicBezTo>
                      <a:cubicBezTo>
                        <a:pt x="1219068" y="41910"/>
                        <a:pt x="1215261" y="44767"/>
                        <a:pt x="1210503" y="44767"/>
                      </a:cubicBezTo>
                      <a:close/>
                      <a:moveTo>
                        <a:pt x="830793" y="31433"/>
                      </a:moveTo>
                      <a:cubicBezTo>
                        <a:pt x="826035" y="31433"/>
                        <a:pt x="822228" y="27622"/>
                        <a:pt x="821277" y="23813"/>
                      </a:cubicBezTo>
                      <a:cubicBezTo>
                        <a:pt x="820325" y="19050"/>
                        <a:pt x="824132" y="13335"/>
                        <a:pt x="828890" y="13335"/>
                      </a:cubicBezTo>
                      <a:cubicBezTo>
                        <a:pt x="854585" y="9525"/>
                        <a:pt x="880279" y="6667"/>
                        <a:pt x="905974" y="3810"/>
                      </a:cubicBezTo>
                      <a:cubicBezTo>
                        <a:pt x="911684" y="3810"/>
                        <a:pt x="915491" y="7620"/>
                        <a:pt x="916442" y="12383"/>
                      </a:cubicBezTo>
                      <a:cubicBezTo>
                        <a:pt x="916442" y="18097"/>
                        <a:pt x="912636" y="21908"/>
                        <a:pt x="907877" y="22860"/>
                      </a:cubicBezTo>
                      <a:cubicBezTo>
                        <a:pt x="883134" y="24765"/>
                        <a:pt x="857440" y="27622"/>
                        <a:pt x="832697" y="31433"/>
                      </a:cubicBezTo>
                      <a:cubicBezTo>
                        <a:pt x="831745" y="31433"/>
                        <a:pt x="830793" y="31433"/>
                        <a:pt x="830793" y="31433"/>
                      </a:cubicBezTo>
                      <a:close/>
                      <a:moveTo>
                        <a:pt x="1060142" y="21908"/>
                      </a:moveTo>
                      <a:cubicBezTo>
                        <a:pt x="1059190" y="21908"/>
                        <a:pt x="1059190" y="21908"/>
                        <a:pt x="1060142" y="21908"/>
                      </a:cubicBezTo>
                      <a:cubicBezTo>
                        <a:pt x="1035399" y="20003"/>
                        <a:pt x="1009704" y="19050"/>
                        <a:pt x="984961" y="19050"/>
                      </a:cubicBezTo>
                      <a:lnTo>
                        <a:pt x="983058" y="19050"/>
                      </a:lnTo>
                      <a:cubicBezTo>
                        <a:pt x="977348" y="19050"/>
                        <a:pt x="973541" y="15240"/>
                        <a:pt x="973541" y="9525"/>
                      </a:cubicBezTo>
                      <a:cubicBezTo>
                        <a:pt x="973541" y="3810"/>
                        <a:pt x="977348" y="0"/>
                        <a:pt x="983058" y="0"/>
                      </a:cubicBezTo>
                      <a:lnTo>
                        <a:pt x="984961" y="0"/>
                      </a:lnTo>
                      <a:cubicBezTo>
                        <a:pt x="1009704" y="0"/>
                        <a:pt x="1035399" y="953"/>
                        <a:pt x="1060142" y="2858"/>
                      </a:cubicBezTo>
                      <a:cubicBezTo>
                        <a:pt x="1065852" y="2858"/>
                        <a:pt x="1069658" y="7620"/>
                        <a:pt x="1068707" y="13335"/>
                      </a:cubicBezTo>
                      <a:cubicBezTo>
                        <a:pt x="1068707" y="18097"/>
                        <a:pt x="1064900" y="21908"/>
                        <a:pt x="1060142" y="21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43"/>
                <p:cNvSpPr/>
                <p:nvPr/>
              </p:nvSpPr>
              <p:spPr>
                <a:xfrm>
                  <a:off x="5217624" y="3467100"/>
                  <a:ext cx="1757703" cy="93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703" h="936307" extrusionOk="0">
                      <a:moveTo>
                        <a:pt x="1757704" y="57150"/>
                      </a:moveTo>
                      <a:cubicBezTo>
                        <a:pt x="1757704" y="64770"/>
                        <a:pt x="1757704" y="72390"/>
                        <a:pt x="1757704" y="80010"/>
                      </a:cubicBezTo>
                      <a:cubicBezTo>
                        <a:pt x="1745332" y="555307"/>
                        <a:pt x="1356106" y="936307"/>
                        <a:pt x="879328" y="936307"/>
                      </a:cubicBezTo>
                      <a:cubicBezTo>
                        <a:pt x="393984" y="936307"/>
                        <a:pt x="0" y="541972"/>
                        <a:pt x="0" y="56197"/>
                      </a:cubicBezTo>
                      <a:cubicBezTo>
                        <a:pt x="0" y="40957"/>
                        <a:pt x="0" y="25718"/>
                        <a:pt x="951" y="10478"/>
                      </a:cubicBezTo>
                      <a:cubicBezTo>
                        <a:pt x="951" y="6667"/>
                        <a:pt x="951" y="3810"/>
                        <a:pt x="1903" y="0"/>
                      </a:cubicBezTo>
                      <a:cubicBezTo>
                        <a:pt x="30453" y="460057"/>
                        <a:pt x="412066" y="824865"/>
                        <a:pt x="879328" y="824865"/>
                      </a:cubicBezTo>
                      <a:cubicBezTo>
                        <a:pt x="1345638" y="824865"/>
                        <a:pt x="1728202" y="460057"/>
                        <a:pt x="1756752" y="953"/>
                      </a:cubicBezTo>
                      <a:cubicBezTo>
                        <a:pt x="1756752" y="20003"/>
                        <a:pt x="1757704" y="39053"/>
                        <a:pt x="1757704" y="57150"/>
                      </a:cubicBezTo>
                      <a:close/>
                    </a:path>
                  </a:pathLst>
                </a:custGeom>
                <a:solidFill>
                  <a:srgbClr val="2E2E2E">
                    <a:alpha val="6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43"/>
                <p:cNvSpPr/>
                <p:nvPr/>
              </p:nvSpPr>
              <p:spPr>
                <a:xfrm>
                  <a:off x="6293681" y="2870834"/>
                  <a:ext cx="682597" cy="1179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597" h="1179994" extrusionOk="0">
                      <a:moveTo>
                        <a:pt x="522720" y="699135"/>
                      </a:moveTo>
                      <a:cubicBezTo>
                        <a:pt x="518913" y="722947"/>
                        <a:pt x="550318" y="735330"/>
                        <a:pt x="574109" y="737235"/>
                      </a:cubicBezTo>
                      <a:cubicBezTo>
                        <a:pt x="597900" y="739140"/>
                        <a:pt x="629305" y="748665"/>
                        <a:pt x="628353" y="772478"/>
                      </a:cubicBezTo>
                      <a:cubicBezTo>
                        <a:pt x="627402" y="782003"/>
                        <a:pt x="621692" y="789622"/>
                        <a:pt x="615030" y="796290"/>
                      </a:cubicBezTo>
                      <a:cubicBezTo>
                        <a:pt x="586480" y="825818"/>
                        <a:pt x="546511" y="842963"/>
                        <a:pt x="520816" y="875347"/>
                      </a:cubicBezTo>
                      <a:cubicBezTo>
                        <a:pt x="503687" y="896303"/>
                        <a:pt x="494170" y="922972"/>
                        <a:pt x="483702" y="947738"/>
                      </a:cubicBezTo>
                      <a:cubicBezTo>
                        <a:pt x="450394" y="1027747"/>
                        <a:pt x="400908" y="1101090"/>
                        <a:pt x="340954" y="1162050"/>
                      </a:cubicBezTo>
                      <a:cubicBezTo>
                        <a:pt x="331438" y="1172528"/>
                        <a:pt x="317163" y="1183005"/>
                        <a:pt x="303840" y="1179195"/>
                      </a:cubicBezTo>
                      <a:cubicBezTo>
                        <a:pt x="293371" y="1176338"/>
                        <a:pt x="286710" y="1163955"/>
                        <a:pt x="282903" y="1153478"/>
                      </a:cubicBezTo>
                      <a:cubicBezTo>
                        <a:pt x="263870" y="1102043"/>
                        <a:pt x="263870" y="1044893"/>
                        <a:pt x="251499" y="991553"/>
                      </a:cubicBezTo>
                      <a:cubicBezTo>
                        <a:pt x="231514" y="901065"/>
                        <a:pt x="177270" y="819150"/>
                        <a:pt x="102089" y="764858"/>
                      </a:cubicBezTo>
                      <a:cubicBezTo>
                        <a:pt x="75443" y="745808"/>
                        <a:pt x="45941" y="729615"/>
                        <a:pt x="25005" y="703897"/>
                      </a:cubicBezTo>
                      <a:cubicBezTo>
                        <a:pt x="-16868" y="651510"/>
                        <a:pt x="-4496" y="565785"/>
                        <a:pt x="49748" y="527685"/>
                      </a:cubicBezTo>
                      <a:cubicBezTo>
                        <a:pt x="77346" y="507683"/>
                        <a:pt x="115412" y="496253"/>
                        <a:pt x="124929" y="463868"/>
                      </a:cubicBezTo>
                      <a:cubicBezTo>
                        <a:pt x="129687" y="446723"/>
                        <a:pt x="124929" y="427673"/>
                        <a:pt x="127784" y="410528"/>
                      </a:cubicBezTo>
                      <a:cubicBezTo>
                        <a:pt x="137300" y="345758"/>
                        <a:pt x="235320" y="331470"/>
                        <a:pt x="255305" y="269558"/>
                      </a:cubicBezTo>
                      <a:cubicBezTo>
                        <a:pt x="269580" y="222885"/>
                        <a:pt x="232466" y="170498"/>
                        <a:pt x="247692" y="123825"/>
                      </a:cubicBezTo>
                      <a:cubicBezTo>
                        <a:pt x="254354" y="103823"/>
                        <a:pt x="270532" y="87630"/>
                        <a:pt x="285758" y="73343"/>
                      </a:cubicBezTo>
                      <a:cubicBezTo>
                        <a:pt x="318114" y="44768"/>
                        <a:pt x="354277" y="20003"/>
                        <a:pt x="392343" y="0"/>
                      </a:cubicBezTo>
                      <a:lnTo>
                        <a:pt x="392343" y="0"/>
                      </a:lnTo>
                      <a:cubicBezTo>
                        <a:pt x="570303" y="160973"/>
                        <a:pt x="682598" y="394335"/>
                        <a:pt x="682598" y="653415"/>
                      </a:cubicBezTo>
                      <a:cubicBezTo>
                        <a:pt x="682598" y="661035"/>
                        <a:pt x="682598" y="668655"/>
                        <a:pt x="682598" y="676275"/>
                      </a:cubicBezTo>
                      <a:cubicBezTo>
                        <a:pt x="682598" y="676275"/>
                        <a:pt x="574109" y="648653"/>
                        <a:pt x="535091" y="681038"/>
                      </a:cubicBezTo>
                      <a:cubicBezTo>
                        <a:pt x="528430" y="685800"/>
                        <a:pt x="523671" y="691515"/>
                        <a:pt x="522720" y="6991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43"/>
                <p:cNvSpPr/>
                <p:nvPr/>
              </p:nvSpPr>
              <p:spPr>
                <a:xfrm>
                  <a:off x="5936628" y="2643187"/>
                  <a:ext cx="570485" cy="363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85" h="363145" extrusionOk="0">
                      <a:moveTo>
                        <a:pt x="570486" y="102870"/>
                      </a:moveTo>
                      <a:cubicBezTo>
                        <a:pt x="567631" y="106680"/>
                        <a:pt x="564776" y="110490"/>
                        <a:pt x="560969" y="114300"/>
                      </a:cubicBezTo>
                      <a:cubicBezTo>
                        <a:pt x="546695" y="129540"/>
                        <a:pt x="528613" y="142875"/>
                        <a:pt x="509580" y="151447"/>
                      </a:cubicBezTo>
                      <a:cubicBezTo>
                        <a:pt x="490547" y="160020"/>
                        <a:pt x="469611" y="163830"/>
                        <a:pt x="450578" y="173355"/>
                      </a:cubicBezTo>
                      <a:cubicBezTo>
                        <a:pt x="418221" y="189547"/>
                        <a:pt x="393478" y="220028"/>
                        <a:pt x="361122" y="237172"/>
                      </a:cubicBezTo>
                      <a:cubicBezTo>
                        <a:pt x="331621" y="252413"/>
                        <a:pt x="296410" y="255270"/>
                        <a:pt x="272618" y="278130"/>
                      </a:cubicBezTo>
                      <a:cubicBezTo>
                        <a:pt x="258343" y="292417"/>
                        <a:pt x="250730" y="311467"/>
                        <a:pt x="240262" y="327660"/>
                      </a:cubicBezTo>
                      <a:cubicBezTo>
                        <a:pt x="229794" y="344805"/>
                        <a:pt x="214567" y="360997"/>
                        <a:pt x="194583" y="362903"/>
                      </a:cubicBezTo>
                      <a:cubicBezTo>
                        <a:pt x="177453" y="364808"/>
                        <a:pt x="161275" y="355283"/>
                        <a:pt x="149855" y="341947"/>
                      </a:cubicBezTo>
                      <a:cubicBezTo>
                        <a:pt x="139387" y="328613"/>
                        <a:pt x="132725" y="312420"/>
                        <a:pt x="127015" y="297180"/>
                      </a:cubicBezTo>
                      <a:cubicBezTo>
                        <a:pt x="109885" y="247650"/>
                        <a:pt x="97514" y="195263"/>
                        <a:pt x="63255" y="156210"/>
                      </a:cubicBezTo>
                      <a:cubicBezTo>
                        <a:pt x="39463" y="128588"/>
                        <a:pt x="14720" y="100013"/>
                        <a:pt x="4252" y="65722"/>
                      </a:cubicBezTo>
                      <a:cubicBezTo>
                        <a:pt x="-506" y="49530"/>
                        <a:pt x="-1458" y="31433"/>
                        <a:pt x="2349" y="14288"/>
                      </a:cubicBezTo>
                      <a:cubicBezTo>
                        <a:pt x="52786" y="4763"/>
                        <a:pt x="105127" y="0"/>
                        <a:pt x="159372" y="0"/>
                      </a:cubicBezTo>
                      <a:cubicBezTo>
                        <a:pt x="307830" y="953"/>
                        <a:pt x="447722" y="38100"/>
                        <a:pt x="570486" y="102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6280013" y="2870326"/>
                  <a:ext cx="143215" cy="25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15" h="254060" extrusionOk="0">
                      <a:moveTo>
                        <a:pt x="13930" y="70993"/>
                      </a:moveTo>
                      <a:cubicBezTo>
                        <a:pt x="9172" y="75756"/>
                        <a:pt x="4414" y="80518"/>
                        <a:pt x="1559" y="87186"/>
                      </a:cubicBezTo>
                      <a:cubicBezTo>
                        <a:pt x="-1296" y="93853"/>
                        <a:pt x="-344" y="101473"/>
                        <a:pt x="5365" y="106236"/>
                      </a:cubicBezTo>
                      <a:cubicBezTo>
                        <a:pt x="10124" y="110046"/>
                        <a:pt x="15834" y="110046"/>
                        <a:pt x="22495" y="110046"/>
                      </a:cubicBezTo>
                      <a:cubicBezTo>
                        <a:pt x="34867" y="110998"/>
                        <a:pt x="48190" y="116713"/>
                        <a:pt x="51996" y="128143"/>
                      </a:cubicBezTo>
                      <a:cubicBezTo>
                        <a:pt x="54852" y="136716"/>
                        <a:pt x="52948" y="146241"/>
                        <a:pt x="48190" y="153861"/>
                      </a:cubicBezTo>
                      <a:cubicBezTo>
                        <a:pt x="43432" y="161481"/>
                        <a:pt x="36770" y="168148"/>
                        <a:pt x="31060" y="174816"/>
                      </a:cubicBezTo>
                      <a:cubicBezTo>
                        <a:pt x="20592" y="187198"/>
                        <a:pt x="13930" y="201486"/>
                        <a:pt x="9172" y="216726"/>
                      </a:cubicBezTo>
                      <a:cubicBezTo>
                        <a:pt x="7269" y="223393"/>
                        <a:pt x="6317" y="229108"/>
                        <a:pt x="8221" y="235776"/>
                      </a:cubicBezTo>
                      <a:cubicBezTo>
                        <a:pt x="11075" y="246253"/>
                        <a:pt x="21544" y="252921"/>
                        <a:pt x="32012" y="253873"/>
                      </a:cubicBezTo>
                      <a:cubicBezTo>
                        <a:pt x="42480" y="254826"/>
                        <a:pt x="52948" y="251968"/>
                        <a:pt x="63416" y="249111"/>
                      </a:cubicBezTo>
                      <a:cubicBezTo>
                        <a:pt x="75788" y="244348"/>
                        <a:pt x="88159" y="239586"/>
                        <a:pt x="99579" y="233871"/>
                      </a:cubicBezTo>
                      <a:cubicBezTo>
                        <a:pt x="112903" y="227203"/>
                        <a:pt x="125274" y="219583"/>
                        <a:pt x="133839" y="208153"/>
                      </a:cubicBezTo>
                      <a:cubicBezTo>
                        <a:pt x="142404" y="196723"/>
                        <a:pt x="146210" y="180531"/>
                        <a:pt x="140500" y="167196"/>
                      </a:cubicBezTo>
                      <a:cubicBezTo>
                        <a:pt x="131936" y="149098"/>
                        <a:pt x="108144" y="142431"/>
                        <a:pt x="100531" y="124333"/>
                      </a:cubicBezTo>
                      <a:cubicBezTo>
                        <a:pt x="94821" y="110046"/>
                        <a:pt x="99579" y="93853"/>
                        <a:pt x="107193" y="80518"/>
                      </a:cubicBezTo>
                      <a:cubicBezTo>
                        <a:pt x="114806" y="67183"/>
                        <a:pt x="124322" y="55753"/>
                        <a:pt x="130032" y="41466"/>
                      </a:cubicBezTo>
                      <a:cubicBezTo>
                        <a:pt x="132887" y="31941"/>
                        <a:pt x="133839" y="20511"/>
                        <a:pt x="128129" y="12891"/>
                      </a:cubicBezTo>
                      <a:cubicBezTo>
                        <a:pt x="95773" y="-31877"/>
                        <a:pt x="31060" y="52896"/>
                        <a:pt x="13930" y="7099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43"/>
                <p:cNvSpPr/>
                <p:nvPr/>
              </p:nvSpPr>
              <p:spPr>
                <a:xfrm>
                  <a:off x="5218575" y="2767012"/>
                  <a:ext cx="948798" cy="1475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798" h="1475656" extrusionOk="0">
                      <a:moveTo>
                        <a:pt x="948799" y="973455"/>
                      </a:moveTo>
                      <a:cubicBezTo>
                        <a:pt x="947847" y="1050607"/>
                        <a:pt x="927862" y="1127760"/>
                        <a:pt x="889796" y="1195388"/>
                      </a:cubicBezTo>
                      <a:cubicBezTo>
                        <a:pt x="865053" y="1241107"/>
                        <a:pt x="831745" y="1282065"/>
                        <a:pt x="814615" y="1331595"/>
                      </a:cubicBezTo>
                      <a:cubicBezTo>
                        <a:pt x="802244" y="1368743"/>
                        <a:pt x="799389" y="1407795"/>
                        <a:pt x="803196" y="1446848"/>
                      </a:cubicBezTo>
                      <a:cubicBezTo>
                        <a:pt x="804147" y="1454468"/>
                        <a:pt x="805099" y="1463040"/>
                        <a:pt x="800341" y="1468755"/>
                      </a:cubicBezTo>
                      <a:cubicBezTo>
                        <a:pt x="795582" y="1474470"/>
                        <a:pt x="787017" y="1476375"/>
                        <a:pt x="779404" y="1475423"/>
                      </a:cubicBezTo>
                      <a:cubicBezTo>
                        <a:pt x="739435" y="1472565"/>
                        <a:pt x="712789" y="1432560"/>
                        <a:pt x="705175" y="1392555"/>
                      </a:cubicBezTo>
                      <a:cubicBezTo>
                        <a:pt x="692804" y="1324928"/>
                        <a:pt x="722305" y="1217295"/>
                        <a:pt x="640463" y="1183957"/>
                      </a:cubicBezTo>
                      <a:cubicBezTo>
                        <a:pt x="623333" y="1176338"/>
                        <a:pt x="603348" y="1174432"/>
                        <a:pt x="588122" y="1163955"/>
                      </a:cubicBezTo>
                      <a:cubicBezTo>
                        <a:pt x="572895" y="1153478"/>
                        <a:pt x="564331" y="1136332"/>
                        <a:pt x="564331" y="1118235"/>
                      </a:cubicBezTo>
                      <a:cubicBezTo>
                        <a:pt x="564331" y="1106805"/>
                        <a:pt x="568137" y="1095375"/>
                        <a:pt x="565282" y="1083945"/>
                      </a:cubicBezTo>
                      <a:cubicBezTo>
                        <a:pt x="562427" y="1074420"/>
                        <a:pt x="555766" y="1066800"/>
                        <a:pt x="549104" y="1058228"/>
                      </a:cubicBezTo>
                      <a:cubicBezTo>
                        <a:pt x="522458" y="1022985"/>
                        <a:pt x="517700" y="972503"/>
                        <a:pt x="536733" y="932497"/>
                      </a:cubicBezTo>
                      <a:cubicBezTo>
                        <a:pt x="541491" y="923925"/>
                        <a:pt x="546249" y="914400"/>
                        <a:pt x="544346" y="904875"/>
                      </a:cubicBezTo>
                      <a:cubicBezTo>
                        <a:pt x="540539" y="889635"/>
                        <a:pt x="519603" y="886778"/>
                        <a:pt x="504376" y="888682"/>
                      </a:cubicBezTo>
                      <a:cubicBezTo>
                        <a:pt x="459649" y="894397"/>
                        <a:pt x="410163" y="911543"/>
                        <a:pt x="373048" y="885825"/>
                      </a:cubicBezTo>
                      <a:cubicBezTo>
                        <a:pt x="335934" y="861060"/>
                        <a:pt x="332127" y="809625"/>
                        <a:pt x="312142" y="769620"/>
                      </a:cubicBezTo>
                      <a:cubicBezTo>
                        <a:pt x="286448" y="717233"/>
                        <a:pt x="226494" y="682943"/>
                        <a:pt x="168443" y="687705"/>
                      </a:cubicBezTo>
                      <a:cubicBezTo>
                        <a:pt x="111344" y="692468"/>
                        <a:pt x="54244" y="729615"/>
                        <a:pt x="952" y="710565"/>
                      </a:cubicBezTo>
                      <a:cubicBezTo>
                        <a:pt x="952" y="710565"/>
                        <a:pt x="952" y="710565"/>
                        <a:pt x="0" y="710565"/>
                      </a:cubicBezTo>
                      <a:lnTo>
                        <a:pt x="0" y="710565"/>
                      </a:lnTo>
                      <a:cubicBezTo>
                        <a:pt x="15227" y="407670"/>
                        <a:pt x="183669" y="145733"/>
                        <a:pt x="428244" y="0"/>
                      </a:cubicBezTo>
                      <a:cubicBezTo>
                        <a:pt x="450132" y="7620"/>
                        <a:pt x="471068" y="19050"/>
                        <a:pt x="489150" y="34290"/>
                      </a:cubicBezTo>
                      <a:cubicBezTo>
                        <a:pt x="531023" y="71438"/>
                        <a:pt x="548152" y="139065"/>
                        <a:pt x="515796" y="183833"/>
                      </a:cubicBezTo>
                      <a:cubicBezTo>
                        <a:pt x="495811" y="211455"/>
                        <a:pt x="457745" y="230505"/>
                        <a:pt x="457745" y="264795"/>
                      </a:cubicBezTo>
                      <a:cubicBezTo>
                        <a:pt x="457745" y="299085"/>
                        <a:pt x="503425" y="319088"/>
                        <a:pt x="535781" y="306705"/>
                      </a:cubicBezTo>
                      <a:cubicBezTo>
                        <a:pt x="568137" y="293370"/>
                        <a:pt x="587170" y="260985"/>
                        <a:pt x="600493" y="228600"/>
                      </a:cubicBezTo>
                      <a:cubicBezTo>
                        <a:pt x="608107" y="208597"/>
                        <a:pt x="615720" y="187642"/>
                        <a:pt x="632849" y="174308"/>
                      </a:cubicBezTo>
                      <a:cubicBezTo>
                        <a:pt x="649979" y="160972"/>
                        <a:pt x="679481" y="163830"/>
                        <a:pt x="687094" y="183833"/>
                      </a:cubicBezTo>
                      <a:cubicBezTo>
                        <a:pt x="693756" y="201930"/>
                        <a:pt x="677577" y="222885"/>
                        <a:pt x="685190" y="240983"/>
                      </a:cubicBezTo>
                      <a:cubicBezTo>
                        <a:pt x="692804" y="258128"/>
                        <a:pt x="715643" y="260033"/>
                        <a:pt x="734677" y="265747"/>
                      </a:cubicBezTo>
                      <a:cubicBezTo>
                        <a:pt x="776549" y="279083"/>
                        <a:pt x="800341" y="327660"/>
                        <a:pt x="793679" y="370522"/>
                      </a:cubicBezTo>
                      <a:cubicBezTo>
                        <a:pt x="787017" y="413385"/>
                        <a:pt x="755613" y="450533"/>
                        <a:pt x="717547" y="471488"/>
                      </a:cubicBezTo>
                      <a:cubicBezTo>
                        <a:pt x="683287" y="491490"/>
                        <a:pt x="641415" y="501967"/>
                        <a:pt x="616672" y="531495"/>
                      </a:cubicBezTo>
                      <a:cubicBezTo>
                        <a:pt x="576702" y="579120"/>
                        <a:pt x="587170" y="664845"/>
                        <a:pt x="532926" y="696278"/>
                      </a:cubicBezTo>
                      <a:cubicBezTo>
                        <a:pt x="519603" y="703897"/>
                        <a:pt x="504376" y="707708"/>
                        <a:pt x="492957" y="717233"/>
                      </a:cubicBezTo>
                      <a:cubicBezTo>
                        <a:pt x="470117" y="738188"/>
                        <a:pt x="477730" y="780097"/>
                        <a:pt x="503425" y="797243"/>
                      </a:cubicBezTo>
                      <a:cubicBezTo>
                        <a:pt x="529119" y="814388"/>
                        <a:pt x="564331" y="811530"/>
                        <a:pt x="591929" y="798195"/>
                      </a:cubicBezTo>
                      <a:cubicBezTo>
                        <a:pt x="620478" y="783907"/>
                        <a:pt x="652834" y="759143"/>
                        <a:pt x="681384" y="774382"/>
                      </a:cubicBezTo>
                      <a:cubicBezTo>
                        <a:pt x="696610" y="782955"/>
                        <a:pt x="705175" y="801053"/>
                        <a:pt x="720402" y="806768"/>
                      </a:cubicBezTo>
                      <a:cubicBezTo>
                        <a:pt x="732773" y="811530"/>
                        <a:pt x="746096" y="808672"/>
                        <a:pt x="758468" y="809625"/>
                      </a:cubicBezTo>
                      <a:cubicBezTo>
                        <a:pt x="807954" y="814388"/>
                        <a:pt x="829842" y="881063"/>
                        <a:pt x="876473" y="898207"/>
                      </a:cubicBezTo>
                      <a:cubicBezTo>
                        <a:pt x="895506" y="904875"/>
                        <a:pt x="919297" y="903922"/>
                        <a:pt x="934524" y="917257"/>
                      </a:cubicBezTo>
                      <a:cubicBezTo>
                        <a:pt x="946895" y="931545"/>
                        <a:pt x="948799" y="953453"/>
                        <a:pt x="948799" y="9734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43"/>
                <p:cNvSpPr/>
                <p:nvPr/>
              </p:nvSpPr>
              <p:spPr>
                <a:xfrm>
                  <a:off x="5490164" y="2879649"/>
                  <a:ext cx="835913" cy="86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913" h="861321" extrusionOk="0">
                      <a:moveTo>
                        <a:pt x="739067" y="52146"/>
                      </a:moveTo>
                      <a:cubicBezTo>
                        <a:pt x="676258" y="-242"/>
                        <a:pt x="588706" y="-13577"/>
                        <a:pt x="511622" y="14046"/>
                      </a:cubicBezTo>
                      <a:cubicBezTo>
                        <a:pt x="336518" y="76911"/>
                        <a:pt x="158559" y="245503"/>
                        <a:pt x="71007" y="381711"/>
                      </a:cubicBezTo>
                      <a:cubicBezTo>
                        <a:pt x="-41288" y="556971"/>
                        <a:pt x="-41288" y="844626"/>
                        <a:pt x="225175" y="860818"/>
                      </a:cubicBezTo>
                      <a:cubicBezTo>
                        <a:pt x="588706" y="880821"/>
                        <a:pt x="1035983" y="298843"/>
                        <a:pt x="739067" y="52146"/>
                      </a:cubicBezTo>
                      <a:close/>
                    </a:path>
                  </a:pathLst>
                </a:custGeom>
                <a:solidFill>
                  <a:srgbClr val="FFFDF8">
                    <a:alpha val="430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43"/>
                <p:cNvSpPr/>
                <p:nvPr/>
              </p:nvSpPr>
              <p:spPr>
                <a:xfrm>
                  <a:off x="5520599" y="2794561"/>
                  <a:ext cx="278372" cy="28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72" h="287895" extrusionOk="0">
                      <a:moveTo>
                        <a:pt x="246129" y="17218"/>
                      </a:moveTo>
                      <a:cubicBezTo>
                        <a:pt x="225192" y="73"/>
                        <a:pt x="195691" y="-4689"/>
                        <a:pt x="169996" y="4836"/>
                      </a:cubicBezTo>
                      <a:cubicBezTo>
                        <a:pt x="111945" y="25791"/>
                        <a:pt x="51991" y="81988"/>
                        <a:pt x="23442" y="127708"/>
                      </a:cubicBezTo>
                      <a:cubicBezTo>
                        <a:pt x="-13673" y="185811"/>
                        <a:pt x="-13673" y="282013"/>
                        <a:pt x="74831" y="287728"/>
                      </a:cubicBezTo>
                      <a:cubicBezTo>
                        <a:pt x="195691" y="294396"/>
                        <a:pt x="345101" y="100086"/>
                        <a:pt x="246129" y="17218"/>
                      </a:cubicBezTo>
                      <a:close/>
                    </a:path>
                  </a:pathLst>
                </a:custGeom>
                <a:solidFill>
                  <a:srgbClr val="FFFDF8">
                    <a:alpha val="4304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8" name="Google Shape;1088;p43"/>
              <p:cNvGrpSpPr/>
              <p:nvPr/>
            </p:nvGrpSpPr>
            <p:grpSpPr>
              <a:xfrm>
                <a:off x="5208183" y="2634648"/>
                <a:ext cx="1773859" cy="1778358"/>
                <a:chOff x="5208183" y="2634648"/>
                <a:chExt cx="1773859" cy="1778358"/>
              </a:xfrm>
            </p:grpSpPr>
            <p:sp>
              <p:nvSpPr>
                <p:cNvPr id="1089" name="Google Shape;1089;p43"/>
                <p:cNvSpPr/>
                <p:nvPr/>
              </p:nvSpPr>
              <p:spPr>
                <a:xfrm>
                  <a:off x="6272419" y="2860554"/>
                  <a:ext cx="158150" cy="27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50" h="273605" extrusionOk="0">
                      <a:moveTo>
                        <a:pt x="37703" y="273170"/>
                      </a:moveTo>
                      <a:cubicBezTo>
                        <a:pt x="68156" y="276980"/>
                        <a:pt x="114787" y="255073"/>
                        <a:pt x="136675" y="235070"/>
                      </a:cubicBezTo>
                      <a:cubicBezTo>
                        <a:pt x="172838" y="201733"/>
                        <a:pt x="157611" y="178873"/>
                        <a:pt x="132868" y="147440"/>
                      </a:cubicBezTo>
                      <a:cubicBezTo>
                        <a:pt x="99560" y="104578"/>
                        <a:pt x="132868" y="98863"/>
                        <a:pt x="145239" y="53143"/>
                      </a:cubicBezTo>
                      <a:cubicBezTo>
                        <a:pt x="152853" y="22663"/>
                        <a:pt x="135723" y="-4960"/>
                        <a:pt x="101464" y="755"/>
                      </a:cubicBezTo>
                      <a:cubicBezTo>
                        <a:pt x="69107" y="6470"/>
                        <a:pt x="31993" y="48380"/>
                        <a:pt x="13911" y="74098"/>
                      </a:cubicBezTo>
                      <a:cubicBezTo>
                        <a:pt x="-7977" y="105530"/>
                        <a:pt x="-4170" y="114103"/>
                        <a:pt x="26283" y="129343"/>
                      </a:cubicBezTo>
                      <a:cubicBezTo>
                        <a:pt x="58639" y="145535"/>
                        <a:pt x="51026" y="147440"/>
                        <a:pt x="30090" y="177920"/>
                      </a:cubicBezTo>
                      <a:cubicBezTo>
                        <a:pt x="12960" y="205543"/>
                        <a:pt x="-18445" y="265550"/>
                        <a:pt x="37703" y="273170"/>
                      </a:cubicBezTo>
                      <a:close/>
                      <a:moveTo>
                        <a:pt x="25331" y="229355"/>
                      </a:moveTo>
                      <a:cubicBezTo>
                        <a:pt x="32944" y="202685"/>
                        <a:pt x="67204" y="179825"/>
                        <a:pt x="69107" y="152203"/>
                      </a:cubicBezTo>
                      <a:cubicBezTo>
                        <a:pt x="71962" y="116960"/>
                        <a:pt x="45316" y="126485"/>
                        <a:pt x="27234" y="111245"/>
                      </a:cubicBezTo>
                      <a:cubicBezTo>
                        <a:pt x="9153" y="95053"/>
                        <a:pt x="45316" y="67430"/>
                        <a:pt x="62446" y="50285"/>
                      </a:cubicBezTo>
                      <a:cubicBezTo>
                        <a:pt x="74817" y="38855"/>
                        <a:pt x="104318" y="7423"/>
                        <a:pt x="122400" y="23615"/>
                      </a:cubicBezTo>
                      <a:cubicBezTo>
                        <a:pt x="143336" y="43618"/>
                        <a:pt x="106222" y="77908"/>
                        <a:pt x="99560" y="96005"/>
                      </a:cubicBezTo>
                      <a:cubicBezTo>
                        <a:pt x="86237" y="131248"/>
                        <a:pt x="106222" y="141725"/>
                        <a:pt x="126206" y="166490"/>
                      </a:cubicBezTo>
                      <a:cubicBezTo>
                        <a:pt x="149998" y="197923"/>
                        <a:pt x="132868" y="217925"/>
                        <a:pt x="102415" y="234118"/>
                      </a:cubicBezTo>
                      <a:cubicBezTo>
                        <a:pt x="88140" y="241738"/>
                        <a:pt x="12008" y="276028"/>
                        <a:pt x="25331" y="22935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43"/>
                <p:cNvSpPr/>
                <p:nvPr/>
              </p:nvSpPr>
              <p:spPr>
                <a:xfrm>
                  <a:off x="5208183" y="2634648"/>
                  <a:ext cx="1773859" cy="1778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859" h="1778358" extrusionOk="0">
                      <a:moveTo>
                        <a:pt x="1484504" y="230472"/>
                      </a:moveTo>
                      <a:cubicBezTo>
                        <a:pt x="1459761" y="195230"/>
                        <a:pt x="1403613" y="163797"/>
                        <a:pt x="1367450" y="140937"/>
                      </a:cubicBezTo>
                      <a:cubicBezTo>
                        <a:pt x="1330336" y="117124"/>
                        <a:pt x="1292270" y="96169"/>
                        <a:pt x="1252300" y="78072"/>
                      </a:cubicBezTo>
                      <a:cubicBezTo>
                        <a:pt x="1150473" y="32352"/>
                        <a:pt x="1039130" y="5682"/>
                        <a:pt x="926835" y="919"/>
                      </a:cubicBezTo>
                      <a:cubicBezTo>
                        <a:pt x="720326" y="-8606"/>
                        <a:pt x="514769" y="56164"/>
                        <a:pt x="350133" y="181894"/>
                      </a:cubicBezTo>
                      <a:cubicBezTo>
                        <a:pt x="56072" y="406684"/>
                        <a:pt x="-71450" y="801019"/>
                        <a:pt x="39894" y="1155349"/>
                      </a:cubicBezTo>
                      <a:cubicBezTo>
                        <a:pt x="141721" y="1481105"/>
                        <a:pt x="431975" y="1725897"/>
                        <a:pt x="769812" y="1770664"/>
                      </a:cubicBezTo>
                      <a:cubicBezTo>
                        <a:pt x="1110504" y="1816384"/>
                        <a:pt x="1453099" y="1655412"/>
                        <a:pt x="1637720" y="1365852"/>
                      </a:cubicBezTo>
                      <a:cubicBezTo>
                        <a:pt x="1867068" y="1005807"/>
                        <a:pt x="1800452" y="518127"/>
                        <a:pt x="1484504" y="230472"/>
                      </a:cubicBezTo>
                      <a:close/>
                      <a:moveTo>
                        <a:pt x="1757628" y="889602"/>
                      </a:moveTo>
                      <a:cubicBezTo>
                        <a:pt x="1757628" y="894364"/>
                        <a:pt x="1757628" y="899127"/>
                        <a:pt x="1757628" y="903889"/>
                      </a:cubicBezTo>
                      <a:cubicBezTo>
                        <a:pt x="1712900" y="905795"/>
                        <a:pt x="1651994" y="874362"/>
                        <a:pt x="1613928" y="909605"/>
                      </a:cubicBezTo>
                      <a:cubicBezTo>
                        <a:pt x="1559684" y="960087"/>
                        <a:pt x="1646285" y="974374"/>
                        <a:pt x="1676737" y="984852"/>
                      </a:cubicBezTo>
                      <a:cubicBezTo>
                        <a:pt x="1732885" y="1004855"/>
                        <a:pt x="1679593" y="1037239"/>
                        <a:pt x="1651994" y="1058195"/>
                      </a:cubicBezTo>
                      <a:cubicBezTo>
                        <a:pt x="1599653" y="1097247"/>
                        <a:pt x="1578717" y="1138205"/>
                        <a:pt x="1552071" y="1196307"/>
                      </a:cubicBezTo>
                      <a:cubicBezTo>
                        <a:pt x="1530183" y="1243932"/>
                        <a:pt x="1503537" y="1287747"/>
                        <a:pt x="1472132" y="1329657"/>
                      </a:cubicBezTo>
                      <a:cubicBezTo>
                        <a:pt x="1451196" y="1357280"/>
                        <a:pt x="1406468" y="1434432"/>
                        <a:pt x="1376967" y="1386807"/>
                      </a:cubicBezTo>
                      <a:cubicBezTo>
                        <a:pt x="1353175" y="1348707"/>
                        <a:pt x="1356982" y="1284889"/>
                        <a:pt x="1349369" y="1241074"/>
                      </a:cubicBezTo>
                      <a:cubicBezTo>
                        <a:pt x="1338900" y="1188687"/>
                        <a:pt x="1319867" y="1139157"/>
                        <a:pt x="1290366" y="1095342"/>
                      </a:cubicBezTo>
                      <a:cubicBezTo>
                        <a:pt x="1263720" y="1055337"/>
                        <a:pt x="1231364" y="1021999"/>
                        <a:pt x="1192346" y="993424"/>
                      </a:cubicBezTo>
                      <a:cubicBezTo>
                        <a:pt x="1149522" y="961992"/>
                        <a:pt x="1101939" y="938180"/>
                        <a:pt x="1095277" y="880077"/>
                      </a:cubicBezTo>
                      <a:cubicBezTo>
                        <a:pt x="1089567" y="835309"/>
                        <a:pt x="1109552" y="794352"/>
                        <a:pt x="1145715" y="768634"/>
                      </a:cubicBezTo>
                      <a:cubicBezTo>
                        <a:pt x="1190443" y="736249"/>
                        <a:pt x="1216137" y="729582"/>
                        <a:pt x="1221847" y="670527"/>
                      </a:cubicBezTo>
                      <a:cubicBezTo>
                        <a:pt x="1232315" y="568609"/>
                        <a:pt x="1367450" y="568609"/>
                        <a:pt x="1349369" y="450499"/>
                      </a:cubicBezTo>
                      <a:cubicBezTo>
                        <a:pt x="1340804" y="393349"/>
                        <a:pt x="1330336" y="359059"/>
                        <a:pt x="1376967" y="317149"/>
                      </a:cubicBezTo>
                      <a:cubicBezTo>
                        <a:pt x="1396000" y="300005"/>
                        <a:pt x="1416936" y="284764"/>
                        <a:pt x="1438824" y="270477"/>
                      </a:cubicBezTo>
                      <a:cubicBezTo>
                        <a:pt x="1473084" y="247617"/>
                        <a:pt x="1474987" y="246664"/>
                        <a:pt x="1504488" y="276192"/>
                      </a:cubicBezTo>
                      <a:cubicBezTo>
                        <a:pt x="1665318" y="438117"/>
                        <a:pt x="1757628" y="661002"/>
                        <a:pt x="1757628" y="889602"/>
                      </a:cubicBezTo>
                      <a:close/>
                      <a:moveTo>
                        <a:pt x="1283705" y="115219"/>
                      </a:moveTo>
                      <a:cubicBezTo>
                        <a:pt x="1247542" y="156177"/>
                        <a:pt x="1193298" y="159034"/>
                        <a:pt x="1150473" y="189514"/>
                      </a:cubicBezTo>
                      <a:cubicBezTo>
                        <a:pt x="1122875" y="208564"/>
                        <a:pt x="1100987" y="231424"/>
                        <a:pt x="1069583" y="244759"/>
                      </a:cubicBezTo>
                      <a:cubicBezTo>
                        <a:pt x="1043888" y="256189"/>
                        <a:pt x="1015338" y="260952"/>
                        <a:pt x="994402" y="280955"/>
                      </a:cubicBezTo>
                      <a:cubicBezTo>
                        <a:pt x="965853" y="307624"/>
                        <a:pt x="943964" y="396207"/>
                        <a:pt x="890672" y="351439"/>
                      </a:cubicBezTo>
                      <a:cubicBezTo>
                        <a:pt x="852606" y="320007"/>
                        <a:pt x="848799" y="244759"/>
                        <a:pt x="826911" y="201897"/>
                      </a:cubicBezTo>
                      <a:cubicBezTo>
                        <a:pt x="801216" y="153319"/>
                        <a:pt x="746972" y="117124"/>
                        <a:pt x="739359" y="59974"/>
                      </a:cubicBezTo>
                      <a:cubicBezTo>
                        <a:pt x="733649" y="20922"/>
                        <a:pt x="771715" y="27589"/>
                        <a:pt x="803120" y="24732"/>
                      </a:cubicBezTo>
                      <a:cubicBezTo>
                        <a:pt x="834524" y="21874"/>
                        <a:pt x="865929" y="19969"/>
                        <a:pt x="897333" y="20922"/>
                      </a:cubicBezTo>
                      <a:cubicBezTo>
                        <a:pt x="1031517" y="20922"/>
                        <a:pt x="1164748" y="53307"/>
                        <a:pt x="1283705" y="115219"/>
                      </a:cubicBezTo>
                      <a:close/>
                      <a:moveTo>
                        <a:pt x="439588" y="143794"/>
                      </a:moveTo>
                      <a:cubicBezTo>
                        <a:pt x="508107" y="169512"/>
                        <a:pt x="564255" y="249522"/>
                        <a:pt x="512865" y="317149"/>
                      </a:cubicBezTo>
                      <a:cubicBezTo>
                        <a:pt x="490977" y="344772"/>
                        <a:pt x="448153" y="367632"/>
                        <a:pt x="459573" y="410494"/>
                      </a:cubicBezTo>
                      <a:cubicBezTo>
                        <a:pt x="470041" y="446689"/>
                        <a:pt x="516672" y="460024"/>
                        <a:pt x="549028" y="448594"/>
                      </a:cubicBezTo>
                      <a:cubicBezTo>
                        <a:pt x="582336" y="436212"/>
                        <a:pt x="601369" y="403827"/>
                        <a:pt x="614692" y="373347"/>
                      </a:cubicBezTo>
                      <a:cubicBezTo>
                        <a:pt x="625160" y="351439"/>
                        <a:pt x="635629" y="304767"/>
                        <a:pt x="667985" y="310482"/>
                      </a:cubicBezTo>
                      <a:cubicBezTo>
                        <a:pt x="706051" y="316197"/>
                        <a:pt x="670840" y="365727"/>
                        <a:pt x="692728" y="389539"/>
                      </a:cubicBezTo>
                      <a:cubicBezTo>
                        <a:pt x="719374" y="418114"/>
                        <a:pt x="759344" y="404780"/>
                        <a:pt x="781232" y="443832"/>
                      </a:cubicBezTo>
                      <a:cubicBezTo>
                        <a:pt x="832621" y="534319"/>
                        <a:pt x="727939" y="589564"/>
                        <a:pt x="665130" y="623855"/>
                      </a:cubicBezTo>
                      <a:cubicBezTo>
                        <a:pt x="622306" y="647667"/>
                        <a:pt x="601369" y="676242"/>
                        <a:pt x="587094" y="721962"/>
                      </a:cubicBezTo>
                      <a:cubicBezTo>
                        <a:pt x="575675" y="758157"/>
                        <a:pt x="569965" y="798162"/>
                        <a:pt x="536657" y="821974"/>
                      </a:cubicBezTo>
                      <a:cubicBezTo>
                        <a:pt x="502397" y="844834"/>
                        <a:pt x="462428" y="858170"/>
                        <a:pt x="483364" y="910557"/>
                      </a:cubicBezTo>
                      <a:cubicBezTo>
                        <a:pt x="500494" y="950562"/>
                        <a:pt x="546173" y="960087"/>
                        <a:pt x="585191" y="948657"/>
                      </a:cubicBezTo>
                      <a:cubicBezTo>
                        <a:pt x="622306" y="938180"/>
                        <a:pt x="654662" y="899127"/>
                        <a:pt x="692728" y="922939"/>
                      </a:cubicBezTo>
                      <a:cubicBezTo>
                        <a:pt x="710809" y="934370"/>
                        <a:pt x="716519" y="948657"/>
                        <a:pt x="739359" y="953420"/>
                      </a:cubicBezTo>
                      <a:cubicBezTo>
                        <a:pt x="758392" y="957230"/>
                        <a:pt x="773618" y="952467"/>
                        <a:pt x="790748" y="963897"/>
                      </a:cubicBezTo>
                      <a:cubicBezTo>
                        <a:pt x="823105" y="983899"/>
                        <a:pt x="839282" y="1021999"/>
                        <a:pt x="874494" y="1038192"/>
                      </a:cubicBezTo>
                      <a:cubicBezTo>
                        <a:pt x="912560" y="1056289"/>
                        <a:pt x="944916" y="1047717"/>
                        <a:pt x="949674" y="1100105"/>
                      </a:cubicBezTo>
                      <a:cubicBezTo>
                        <a:pt x="957287" y="1194402"/>
                        <a:pt x="914463" y="1288699"/>
                        <a:pt x="865929" y="1366805"/>
                      </a:cubicBezTo>
                      <a:cubicBezTo>
                        <a:pt x="843089" y="1403952"/>
                        <a:pt x="819298" y="1442052"/>
                        <a:pt x="809781" y="1484914"/>
                      </a:cubicBezTo>
                      <a:cubicBezTo>
                        <a:pt x="804071" y="1507774"/>
                        <a:pt x="813588" y="1589689"/>
                        <a:pt x="797410" y="1597309"/>
                      </a:cubicBezTo>
                      <a:cubicBezTo>
                        <a:pt x="766005" y="1612549"/>
                        <a:pt x="735552" y="1559209"/>
                        <a:pt x="728891" y="1537302"/>
                      </a:cubicBezTo>
                      <a:cubicBezTo>
                        <a:pt x="717471" y="1501107"/>
                        <a:pt x="723181" y="1461102"/>
                        <a:pt x="720326" y="1423955"/>
                      </a:cubicBezTo>
                      <a:cubicBezTo>
                        <a:pt x="718423" y="1393474"/>
                        <a:pt x="712713" y="1360137"/>
                        <a:pt x="692728" y="1335372"/>
                      </a:cubicBezTo>
                      <a:cubicBezTo>
                        <a:pt x="667033" y="1304892"/>
                        <a:pt x="624209" y="1310607"/>
                        <a:pt x="599466" y="1283937"/>
                      </a:cubicBezTo>
                      <a:cubicBezTo>
                        <a:pt x="575675" y="1259172"/>
                        <a:pt x="588998" y="1220120"/>
                        <a:pt x="570916" y="1190592"/>
                      </a:cubicBezTo>
                      <a:cubicBezTo>
                        <a:pt x="550932" y="1156302"/>
                        <a:pt x="538560" y="1124870"/>
                        <a:pt x="550932" y="1084864"/>
                      </a:cubicBezTo>
                      <a:cubicBezTo>
                        <a:pt x="560448" y="1054384"/>
                        <a:pt x="578529" y="1021999"/>
                        <a:pt x="532850" y="1013427"/>
                      </a:cubicBezTo>
                      <a:cubicBezTo>
                        <a:pt x="492881" y="1005807"/>
                        <a:pt x="451008" y="1033430"/>
                        <a:pt x="410087" y="1021047"/>
                      </a:cubicBezTo>
                      <a:cubicBezTo>
                        <a:pt x="371069" y="1009617"/>
                        <a:pt x="359649" y="976280"/>
                        <a:pt x="347278" y="941037"/>
                      </a:cubicBezTo>
                      <a:cubicBezTo>
                        <a:pt x="333003" y="901032"/>
                        <a:pt x="316825" y="866742"/>
                        <a:pt x="280662" y="841024"/>
                      </a:cubicBezTo>
                      <a:cubicBezTo>
                        <a:pt x="239741" y="812449"/>
                        <a:pt x="193110" y="806734"/>
                        <a:pt x="144575" y="817212"/>
                      </a:cubicBezTo>
                      <a:cubicBezTo>
                        <a:pt x="120784" y="821974"/>
                        <a:pt x="97945" y="831499"/>
                        <a:pt x="74153" y="836262"/>
                      </a:cubicBezTo>
                      <a:cubicBezTo>
                        <a:pt x="67492" y="837214"/>
                        <a:pt x="45604" y="841977"/>
                        <a:pt x="37039" y="839119"/>
                      </a:cubicBezTo>
                      <a:cubicBezTo>
                        <a:pt x="14199" y="831499"/>
                        <a:pt x="22764" y="836262"/>
                        <a:pt x="20861" y="811497"/>
                      </a:cubicBezTo>
                      <a:cubicBezTo>
                        <a:pt x="14199" y="726724"/>
                        <a:pt x="56072" y="620044"/>
                        <a:pt x="88428" y="542892"/>
                      </a:cubicBezTo>
                      <a:cubicBezTo>
                        <a:pt x="161705" y="379062"/>
                        <a:pt x="285420" y="237139"/>
                        <a:pt x="439588" y="143794"/>
                      </a:cubicBezTo>
                      <a:close/>
                      <a:moveTo>
                        <a:pt x="887817" y="1760187"/>
                      </a:moveTo>
                      <a:cubicBezTo>
                        <a:pt x="401522" y="1760187"/>
                        <a:pt x="876" y="1342992"/>
                        <a:pt x="18957" y="857217"/>
                      </a:cubicBezTo>
                      <a:cubicBezTo>
                        <a:pt x="94138" y="874362"/>
                        <a:pt x="161705" y="812449"/>
                        <a:pt x="237838" y="840072"/>
                      </a:cubicBezTo>
                      <a:cubicBezTo>
                        <a:pt x="311115" y="867695"/>
                        <a:pt x="313018" y="932464"/>
                        <a:pt x="347278" y="991520"/>
                      </a:cubicBezTo>
                      <a:cubicBezTo>
                        <a:pt x="366311" y="1024857"/>
                        <a:pt x="393909" y="1040097"/>
                        <a:pt x="431023" y="1042002"/>
                      </a:cubicBezTo>
                      <a:cubicBezTo>
                        <a:pt x="459573" y="1042955"/>
                        <a:pt x="502397" y="1021999"/>
                        <a:pt x="529043" y="1031524"/>
                      </a:cubicBezTo>
                      <a:cubicBezTo>
                        <a:pt x="558545" y="1041049"/>
                        <a:pt x="536657" y="1062005"/>
                        <a:pt x="530947" y="1084864"/>
                      </a:cubicBezTo>
                      <a:cubicBezTo>
                        <a:pt x="522382" y="1118202"/>
                        <a:pt x="526189" y="1154397"/>
                        <a:pt x="543318" y="1184877"/>
                      </a:cubicBezTo>
                      <a:cubicBezTo>
                        <a:pt x="548076" y="1193449"/>
                        <a:pt x="558545" y="1202022"/>
                        <a:pt x="562351" y="1211547"/>
                      </a:cubicBezTo>
                      <a:cubicBezTo>
                        <a:pt x="569013" y="1227739"/>
                        <a:pt x="563303" y="1242980"/>
                        <a:pt x="566158" y="1260124"/>
                      </a:cubicBezTo>
                      <a:cubicBezTo>
                        <a:pt x="573771" y="1297272"/>
                        <a:pt x="596611" y="1307749"/>
                        <a:pt x="628967" y="1320132"/>
                      </a:cubicBezTo>
                      <a:cubicBezTo>
                        <a:pt x="690824" y="1343945"/>
                        <a:pt x="700341" y="1387759"/>
                        <a:pt x="702244" y="1449672"/>
                      </a:cubicBezTo>
                      <a:cubicBezTo>
                        <a:pt x="704148" y="1506822"/>
                        <a:pt x="702244" y="1583974"/>
                        <a:pt x="764102" y="1611597"/>
                      </a:cubicBezTo>
                      <a:cubicBezTo>
                        <a:pt x="846896" y="1649697"/>
                        <a:pt x="819298" y="1512537"/>
                        <a:pt x="834524" y="1467770"/>
                      </a:cubicBezTo>
                      <a:cubicBezTo>
                        <a:pt x="858316" y="1396332"/>
                        <a:pt x="912560" y="1338230"/>
                        <a:pt x="939206" y="1266792"/>
                      </a:cubicBezTo>
                      <a:cubicBezTo>
                        <a:pt x="958239" y="1215357"/>
                        <a:pt x="992499" y="1106772"/>
                        <a:pt x="957287" y="1055337"/>
                      </a:cubicBezTo>
                      <a:cubicBezTo>
                        <a:pt x="939206" y="1028667"/>
                        <a:pt x="905898" y="1033430"/>
                        <a:pt x="880204" y="1020095"/>
                      </a:cubicBezTo>
                      <a:cubicBezTo>
                        <a:pt x="849751" y="1004855"/>
                        <a:pt x="833572" y="971517"/>
                        <a:pt x="805975" y="951514"/>
                      </a:cubicBezTo>
                      <a:cubicBezTo>
                        <a:pt x="780280" y="932464"/>
                        <a:pt x="751731" y="941989"/>
                        <a:pt x="726036" y="929607"/>
                      </a:cubicBezTo>
                      <a:cubicBezTo>
                        <a:pt x="692728" y="913414"/>
                        <a:pt x="687018" y="885792"/>
                        <a:pt x="642290" y="900080"/>
                      </a:cubicBezTo>
                      <a:cubicBezTo>
                        <a:pt x="606127" y="911509"/>
                        <a:pt x="576626" y="942942"/>
                        <a:pt x="535705" y="932464"/>
                      </a:cubicBezTo>
                      <a:cubicBezTo>
                        <a:pt x="503349" y="923892"/>
                        <a:pt x="482412" y="888649"/>
                        <a:pt x="505252" y="859122"/>
                      </a:cubicBezTo>
                      <a:cubicBezTo>
                        <a:pt x="524285" y="835309"/>
                        <a:pt x="559496" y="834357"/>
                        <a:pt x="576626" y="803877"/>
                      </a:cubicBezTo>
                      <a:cubicBezTo>
                        <a:pt x="592804" y="776255"/>
                        <a:pt x="596611" y="742917"/>
                        <a:pt x="608031" y="713389"/>
                      </a:cubicBezTo>
                      <a:cubicBezTo>
                        <a:pt x="636580" y="637189"/>
                        <a:pt x="714616" y="637189"/>
                        <a:pt x="767908" y="583849"/>
                      </a:cubicBezTo>
                      <a:cubicBezTo>
                        <a:pt x="813588" y="538130"/>
                        <a:pt x="828814" y="460977"/>
                        <a:pt x="779328" y="411447"/>
                      </a:cubicBezTo>
                      <a:cubicBezTo>
                        <a:pt x="759344" y="391444"/>
                        <a:pt x="708906" y="391444"/>
                        <a:pt x="700341" y="365727"/>
                      </a:cubicBezTo>
                      <a:cubicBezTo>
                        <a:pt x="690824" y="336199"/>
                        <a:pt x="721277" y="289527"/>
                        <a:pt x="663227" y="290480"/>
                      </a:cubicBezTo>
                      <a:cubicBezTo>
                        <a:pt x="596611" y="291432"/>
                        <a:pt x="600417" y="403827"/>
                        <a:pt x="544270" y="428592"/>
                      </a:cubicBezTo>
                      <a:cubicBezTo>
                        <a:pt x="520479" y="439069"/>
                        <a:pt x="482412" y="433355"/>
                        <a:pt x="475751" y="404780"/>
                      </a:cubicBezTo>
                      <a:cubicBezTo>
                        <a:pt x="467186" y="367632"/>
                        <a:pt x="522382" y="340962"/>
                        <a:pt x="537609" y="311434"/>
                      </a:cubicBezTo>
                      <a:cubicBezTo>
                        <a:pt x="574723" y="240949"/>
                        <a:pt x="522382" y="161892"/>
                        <a:pt x="457669" y="132364"/>
                      </a:cubicBezTo>
                      <a:cubicBezTo>
                        <a:pt x="538560" y="86644"/>
                        <a:pt x="626112" y="54259"/>
                        <a:pt x="717471" y="36162"/>
                      </a:cubicBezTo>
                      <a:cubicBezTo>
                        <a:pt x="713664" y="81882"/>
                        <a:pt x="740311" y="119982"/>
                        <a:pt x="767908" y="154272"/>
                      </a:cubicBezTo>
                      <a:cubicBezTo>
                        <a:pt x="799313" y="193324"/>
                        <a:pt x="818346" y="229519"/>
                        <a:pt x="834524" y="277144"/>
                      </a:cubicBezTo>
                      <a:cubicBezTo>
                        <a:pt x="845944" y="311434"/>
                        <a:pt x="855461" y="358107"/>
                        <a:pt x="891623" y="375252"/>
                      </a:cubicBezTo>
                      <a:cubicBezTo>
                        <a:pt x="935399" y="396207"/>
                        <a:pt x="962997" y="359059"/>
                        <a:pt x="982982" y="325722"/>
                      </a:cubicBezTo>
                      <a:cubicBezTo>
                        <a:pt x="1009628" y="282859"/>
                        <a:pt x="1038178" y="277144"/>
                        <a:pt x="1082906" y="257142"/>
                      </a:cubicBezTo>
                      <a:cubicBezTo>
                        <a:pt x="1130488" y="235234"/>
                        <a:pt x="1162845" y="196182"/>
                        <a:pt x="1212331" y="178084"/>
                      </a:cubicBezTo>
                      <a:cubicBezTo>
                        <a:pt x="1235170" y="169512"/>
                        <a:pt x="1256107" y="160939"/>
                        <a:pt x="1275140" y="145699"/>
                      </a:cubicBezTo>
                      <a:cubicBezTo>
                        <a:pt x="1300834" y="124744"/>
                        <a:pt x="1297028" y="121887"/>
                        <a:pt x="1329384" y="140937"/>
                      </a:cubicBezTo>
                      <a:cubicBezTo>
                        <a:pt x="1375063" y="168559"/>
                        <a:pt x="1417888" y="199039"/>
                        <a:pt x="1457857" y="234282"/>
                      </a:cubicBezTo>
                      <a:cubicBezTo>
                        <a:pt x="1423598" y="253332"/>
                        <a:pt x="1390290" y="276192"/>
                        <a:pt x="1361740" y="301909"/>
                      </a:cubicBezTo>
                      <a:cubicBezTo>
                        <a:pt x="1317964" y="340962"/>
                        <a:pt x="1312254" y="378109"/>
                        <a:pt x="1323674" y="434307"/>
                      </a:cubicBezTo>
                      <a:cubicBezTo>
                        <a:pt x="1331287" y="474312"/>
                        <a:pt x="1335094" y="505744"/>
                        <a:pt x="1304641" y="536224"/>
                      </a:cubicBezTo>
                      <a:cubicBezTo>
                        <a:pt x="1277043" y="563847"/>
                        <a:pt x="1238025" y="577182"/>
                        <a:pt x="1215186" y="609567"/>
                      </a:cubicBezTo>
                      <a:cubicBezTo>
                        <a:pt x="1194249" y="640047"/>
                        <a:pt x="1209476" y="671480"/>
                        <a:pt x="1195201" y="701959"/>
                      </a:cubicBezTo>
                      <a:cubicBezTo>
                        <a:pt x="1180926" y="733392"/>
                        <a:pt x="1138102" y="741964"/>
                        <a:pt x="1114310" y="763872"/>
                      </a:cubicBezTo>
                      <a:cubicBezTo>
                        <a:pt x="1054356" y="820069"/>
                        <a:pt x="1061969" y="915320"/>
                        <a:pt x="1120972" y="966755"/>
                      </a:cubicBezTo>
                      <a:cubicBezTo>
                        <a:pt x="1179023" y="1017237"/>
                        <a:pt x="1238025" y="1049622"/>
                        <a:pt x="1279898" y="1118202"/>
                      </a:cubicBezTo>
                      <a:cubicBezTo>
                        <a:pt x="1322723" y="1188687"/>
                        <a:pt x="1326529" y="1262982"/>
                        <a:pt x="1342707" y="1341087"/>
                      </a:cubicBezTo>
                      <a:cubicBezTo>
                        <a:pt x="1347465" y="1365852"/>
                        <a:pt x="1354127" y="1414430"/>
                        <a:pt x="1382677" y="1423002"/>
                      </a:cubicBezTo>
                      <a:cubicBezTo>
                        <a:pt x="1415984" y="1432527"/>
                        <a:pt x="1447389" y="1384902"/>
                        <a:pt x="1464519" y="1364899"/>
                      </a:cubicBezTo>
                      <a:cubicBezTo>
                        <a:pt x="1519715" y="1299177"/>
                        <a:pt x="1552071" y="1226787"/>
                        <a:pt x="1589185" y="1151539"/>
                      </a:cubicBezTo>
                      <a:cubicBezTo>
                        <a:pt x="1612025" y="1103914"/>
                        <a:pt x="1651043" y="1083912"/>
                        <a:pt x="1690061" y="1050574"/>
                      </a:cubicBezTo>
                      <a:cubicBezTo>
                        <a:pt x="1717659" y="1026762"/>
                        <a:pt x="1735740" y="994377"/>
                        <a:pt x="1695770" y="971517"/>
                      </a:cubicBezTo>
                      <a:cubicBezTo>
                        <a:pt x="1676737" y="961039"/>
                        <a:pt x="1601557" y="964849"/>
                        <a:pt x="1617735" y="927702"/>
                      </a:cubicBezTo>
                      <a:cubicBezTo>
                        <a:pt x="1633913" y="889602"/>
                        <a:pt x="1725272" y="921987"/>
                        <a:pt x="1753821" y="921034"/>
                      </a:cubicBezTo>
                      <a:cubicBezTo>
                        <a:pt x="1739547" y="1383949"/>
                        <a:pt x="1348417" y="1760187"/>
                        <a:pt x="887817" y="176018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91" name="Google Shape;1091;p43"/>
            <p:cNvGrpSpPr/>
            <p:nvPr/>
          </p:nvGrpSpPr>
          <p:grpSpPr>
            <a:xfrm>
              <a:off x="5400451" y="4117391"/>
              <a:ext cx="1386845" cy="724767"/>
              <a:chOff x="5400451" y="4117391"/>
              <a:chExt cx="1386845" cy="724767"/>
            </a:xfrm>
          </p:grpSpPr>
          <p:grpSp>
            <p:nvGrpSpPr>
              <p:cNvPr id="1092" name="Google Shape;1092;p43"/>
              <p:cNvGrpSpPr/>
              <p:nvPr/>
            </p:nvGrpSpPr>
            <p:grpSpPr>
              <a:xfrm>
                <a:off x="5413664" y="4126230"/>
                <a:ext cx="1364709" cy="703897"/>
                <a:chOff x="5413664" y="4126230"/>
                <a:chExt cx="1364709" cy="703897"/>
              </a:xfrm>
            </p:grpSpPr>
            <p:sp>
              <p:nvSpPr>
                <p:cNvPr id="1093" name="Google Shape;1093;p43"/>
                <p:cNvSpPr/>
                <p:nvPr/>
              </p:nvSpPr>
              <p:spPr>
                <a:xfrm>
                  <a:off x="5862844" y="4496752"/>
                  <a:ext cx="260753" cy="147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53" h="147637" extrusionOk="0">
                      <a:moveTo>
                        <a:pt x="0" y="0"/>
                      </a:moveTo>
                      <a:lnTo>
                        <a:pt x="260753" y="0"/>
                      </a:lnTo>
                      <a:lnTo>
                        <a:pt x="260753" y="147638"/>
                      </a:lnTo>
                      <a:lnTo>
                        <a:pt x="0" y="1476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43"/>
                <p:cNvSpPr/>
                <p:nvPr/>
              </p:nvSpPr>
              <p:spPr>
                <a:xfrm>
                  <a:off x="5862844" y="4352925"/>
                  <a:ext cx="260753" cy="14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53" h="143827" extrusionOk="0">
                      <a:moveTo>
                        <a:pt x="0" y="0"/>
                      </a:moveTo>
                      <a:lnTo>
                        <a:pt x="260753" y="0"/>
                      </a:lnTo>
                      <a:lnTo>
                        <a:pt x="260753" y="143828"/>
                      </a:lnTo>
                      <a:lnTo>
                        <a:pt x="0" y="1438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43"/>
                <p:cNvSpPr/>
                <p:nvPr/>
              </p:nvSpPr>
              <p:spPr>
                <a:xfrm>
                  <a:off x="6200681" y="4217669"/>
                  <a:ext cx="328320" cy="4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20" h="426720" extrusionOk="0">
                      <a:moveTo>
                        <a:pt x="328320" y="426720"/>
                      </a:moveTo>
                      <a:lnTo>
                        <a:pt x="0" y="426720"/>
                      </a:lnTo>
                      <a:lnTo>
                        <a:pt x="37114" y="25718"/>
                      </a:lnTo>
                      <a:lnTo>
                        <a:pt x="39970" y="0"/>
                      </a:lnTo>
                      <a:lnTo>
                        <a:pt x="263608" y="0"/>
                      </a:lnTo>
                      <a:lnTo>
                        <a:pt x="268366" y="285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43"/>
                <p:cNvSpPr/>
                <p:nvPr/>
              </p:nvSpPr>
              <p:spPr>
                <a:xfrm>
                  <a:off x="6238748" y="4217669"/>
                  <a:ext cx="230300" cy="54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00" h="54186" extrusionOk="0">
                      <a:moveTo>
                        <a:pt x="230300" y="28575"/>
                      </a:moveTo>
                      <a:cubicBezTo>
                        <a:pt x="222687" y="32385"/>
                        <a:pt x="215074" y="34290"/>
                        <a:pt x="207460" y="37148"/>
                      </a:cubicBezTo>
                      <a:cubicBezTo>
                        <a:pt x="181766" y="45720"/>
                        <a:pt x="155119" y="50483"/>
                        <a:pt x="128473" y="53340"/>
                      </a:cubicBezTo>
                      <a:cubicBezTo>
                        <a:pt x="103730" y="56198"/>
                        <a:pt x="81842" y="51435"/>
                        <a:pt x="58051" y="44768"/>
                      </a:cubicBezTo>
                      <a:cubicBezTo>
                        <a:pt x="39018" y="40005"/>
                        <a:pt x="18081" y="34290"/>
                        <a:pt x="0" y="25718"/>
                      </a:cubicBezTo>
                      <a:lnTo>
                        <a:pt x="2855" y="0"/>
                      </a:lnTo>
                      <a:lnTo>
                        <a:pt x="226493" y="0"/>
                      </a:lnTo>
                      <a:lnTo>
                        <a:pt x="230300" y="28575"/>
                      </a:lnTo>
                      <a:close/>
                    </a:path>
                  </a:pathLst>
                </a:custGeom>
                <a:solidFill>
                  <a:srgbClr val="2E2E2E">
                    <a:alpha val="6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43"/>
                <p:cNvSpPr/>
                <p:nvPr/>
              </p:nvSpPr>
              <p:spPr>
                <a:xfrm>
                  <a:off x="6240651" y="4175759"/>
                  <a:ext cx="223638" cy="4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40957" extrusionOk="0">
                      <a:moveTo>
                        <a:pt x="0" y="40958"/>
                      </a:moveTo>
                      <a:lnTo>
                        <a:pt x="0" y="0"/>
                      </a:lnTo>
                      <a:lnTo>
                        <a:pt x="223639" y="0"/>
                      </a:lnTo>
                      <a:lnTo>
                        <a:pt x="223639" y="4095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43"/>
                <p:cNvSpPr/>
                <p:nvPr/>
              </p:nvSpPr>
              <p:spPr>
                <a:xfrm>
                  <a:off x="6311073" y="4126230"/>
                  <a:ext cx="81842" cy="4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42" h="49529" extrusionOk="0">
                      <a:moveTo>
                        <a:pt x="40921" y="0"/>
                      </a:moveTo>
                      <a:lnTo>
                        <a:pt x="40921" y="0"/>
                      </a:lnTo>
                      <a:cubicBezTo>
                        <a:pt x="25694" y="0"/>
                        <a:pt x="13323" y="9525"/>
                        <a:pt x="8565" y="23813"/>
                      </a:cubicBezTo>
                      <a:lnTo>
                        <a:pt x="0" y="49530"/>
                      </a:lnTo>
                      <a:lnTo>
                        <a:pt x="81842" y="49530"/>
                      </a:lnTo>
                      <a:lnTo>
                        <a:pt x="73277" y="23813"/>
                      </a:lnTo>
                      <a:cubicBezTo>
                        <a:pt x="69471" y="9525"/>
                        <a:pt x="56147" y="0"/>
                        <a:pt x="409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43"/>
                <p:cNvSpPr/>
                <p:nvPr/>
              </p:nvSpPr>
              <p:spPr>
                <a:xfrm>
                  <a:off x="5413664" y="4480519"/>
                  <a:ext cx="1364709" cy="3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09" h="348655" extrusionOk="0">
                      <a:moveTo>
                        <a:pt x="1362768" y="29568"/>
                      </a:moveTo>
                      <a:lnTo>
                        <a:pt x="1350396" y="61000"/>
                      </a:lnTo>
                      <a:lnTo>
                        <a:pt x="1272361" y="256263"/>
                      </a:lnTo>
                      <a:lnTo>
                        <a:pt x="1257134" y="294363"/>
                      </a:lnTo>
                      <a:lnTo>
                        <a:pt x="1257134" y="348655"/>
                      </a:lnTo>
                      <a:lnTo>
                        <a:pt x="111344" y="348655"/>
                      </a:lnTo>
                      <a:cubicBezTo>
                        <a:pt x="111344" y="348655"/>
                        <a:pt x="111344" y="286743"/>
                        <a:pt x="111344" y="268645"/>
                      </a:cubicBezTo>
                      <a:cubicBezTo>
                        <a:pt x="111344" y="263883"/>
                        <a:pt x="110392" y="260073"/>
                        <a:pt x="109440" y="256263"/>
                      </a:cubicBezTo>
                      <a:cubicBezTo>
                        <a:pt x="95165" y="220068"/>
                        <a:pt x="21888" y="213400"/>
                        <a:pt x="3807" y="116245"/>
                      </a:cubicBezTo>
                      <a:cubicBezTo>
                        <a:pt x="952" y="101958"/>
                        <a:pt x="0" y="86718"/>
                        <a:pt x="0" y="68620"/>
                      </a:cubicBezTo>
                      <a:cubicBezTo>
                        <a:pt x="0" y="68620"/>
                        <a:pt x="412066" y="68620"/>
                        <a:pt x="488198" y="68620"/>
                      </a:cubicBezTo>
                      <a:cubicBezTo>
                        <a:pt x="526264" y="68620"/>
                        <a:pt x="540539" y="92433"/>
                        <a:pt x="557669" y="116245"/>
                      </a:cubicBezTo>
                      <a:cubicBezTo>
                        <a:pt x="574799" y="140058"/>
                        <a:pt x="595735" y="163870"/>
                        <a:pt x="646173" y="163870"/>
                      </a:cubicBezTo>
                      <a:lnTo>
                        <a:pt x="841262" y="163870"/>
                      </a:lnTo>
                      <a:cubicBezTo>
                        <a:pt x="870763" y="163870"/>
                        <a:pt x="894554" y="108625"/>
                        <a:pt x="933572" y="61953"/>
                      </a:cubicBezTo>
                      <a:cubicBezTo>
                        <a:pt x="961170" y="28615"/>
                        <a:pt x="997333" y="40"/>
                        <a:pt x="1048722" y="40"/>
                      </a:cubicBezTo>
                      <a:lnTo>
                        <a:pt x="1342783" y="40"/>
                      </a:lnTo>
                      <a:cubicBezTo>
                        <a:pt x="1358009" y="-912"/>
                        <a:pt x="1369429" y="15280"/>
                        <a:pt x="1362768" y="295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5510733" y="4624387"/>
                  <a:ext cx="384467" cy="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7" h="39052" extrusionOk="0">
                      <a:moveTo>
                        <a:pt x="358773" y="39053"/>
                      </a:moveTo>
                      <a:cubicBezTo>
                        <a:pt x="347353" y="39053"/>
                        <a:pt x="15227" y="39053"/>
                        <a:pt x="15227" y="39053"/>
                      </a:cubicBezTo>
                      <a:cubicBezTo>
                        <a:pt x="3807" y="39053"/>
                        <a:pt x="0" y="27622"/>
                        <a:pt x="0" y="19050"/>
                      </a:cubicBezTo>
                      <a:cubicBezTo>
                        <a:pt x="0" y="10478"/>
                        <a:pt x="7613" y="0"/>
                        <a:pt x="15227" y="0"/>
                      </a:cubicBezTo>
                      <a:cubicBezTo>
                        <a:pt x="15227" y="0"/>
                        <a:pt x="349257" y="0"/>
                        <a:pt x="359725" y="0"/>
                      </a:cubicBezTo>
                      <a:cubicBezTo>
                        <a:pt x="373048" y="0"/>
                        <a:pt x="384468" y="3810"/>
                        <a:pt x="384468" y="19050"/>
                      </a:cubicBezTo>
                      <a:cubicBezTo>
                        <a:pt x="384468" y="34290"/>
                        <a:pt x="371145" y="39053"/>
                        <a:pt x="358773" y="39053"/>
                      </a:cubicBezTo>
                      <a:close/>
                    </a:path>
                  </a:pathLst>
                </a:custGeom>
                <a:solidFill>
                  <a:srgbClr val="FFFDF8">
                    <a:alpha val="63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6347236" y="4479607"/>
                  <a:ext cx="431137" cy="61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37" h="61912" extrusionOk="0">
                      <a:moveTo>
                        <a:pt x="429196" y="30480"/>
                      </a:moveTo>
                      <a:lnTo>
                        <a:pt x="416824" y="61913"/>
                      </a:lnTo>
                      <a:lnTo>
                        <a:pt x="0" y="61913"/>
                      </a:lnTo>
                      <a:cubicBezTo>
                        <a:pt x="27598" y="28575"/>
                        <a:pt x="63761" y="0"/>
                        <a:pt x="115150" y="0"/>
                      </a:cubicBezTo>
                      <a:lnTo>
                        <a:pt x="409211" y="0"/>
                      </a:lnTo>
                      <a:cubicBezTo>
                        <a:pt x="424437" y="0"/>
                        <a:pt x="435857" y="16193"/>
                        <a:pt x="429196" y="30480"/>
                      </a:cubicBezTo>
                      <a:close/>
                    </a:path>
                  </a:pathLst>
                </a:custGeom>
                <a:solidFill>
                  <a:srgbClr val="FFFDF8">
                    <a:alpha val="63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43"/>
                <p:cNvSpPr/>
                <p:nvPr/>
              </p:nvSpPr>
              <p:spPr>
                <a:xfrm>
                  <a:off x="5413664" y="4549140"/>
                  <a:ext cx="557668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668" h="47625" extrusionOk="0">
                      <a:moveTo>
                        <a:pt x="557669" y="47625"/>
                      </a:moveTo>
                      <a:lnTo>
                        <a:pt x="3807" y="47625"/>
                      </a:lnTo>
                      <a:cubicBezTo>
                        <a:pt x="952" y="33338"/>
                        <a:pt x="0" y="18097"/>
                        <a:pt x="0" y="0"/>
                      </a:cubicBezTo>
                      <a:cubicBezTo>
                        <a:pt x="0" y="0"/>
                        <a:pt x="412066" y="0"/>
                        <a:pt x="488198" y="0"/>
                      </a:cubicBezTo>
                      <a:cubicBezTo>
                        <a:pt x="525313" y="0"/>
                        <a:pt x="539588" y="23813"/>
                        <a:pt x="557669" y="47625"/>
                      </a:cubicBezTo>
                      <a:close/>
                    </a:path>
                  </a:pathLst>
                </a:custGeom>
                <a:solidFill>
                  <a:srgbClr val="FFFDF8">
                    <a:alpha val="63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43"/>
                <p:cNvSpPr/>
                <p:nvPr/>
              </p:nvSpPr>
              <p:spPr>
                <a:xfrm>
                  <a:off x="5523104" y="4736782"/>
                  <a:ext cx="1162920" cy="9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920" h="92392" extrusionOk="0">
                      <a:moveTo>
                        <a:pt x="1162921" y="0"/>
                      </a:moveTo>
                      <a:lnTo>
                        <a:pt x="1147694" y="38100"/>
                      </a:lnTo>
                      <a:lnTo>
                        <a:pt x="1147694" y="92393"/>
                      </a:lnTo>
                      <a:lnTo>
                        <a:pt x="1903" y="92393"/>
                      </a:lnTo>
                      <a:cubicBezTo>
                        <a:pt x="1903" y="92393"/>
                        <a:pt x="1903" y="68580"/>
                        <a:pt x="1903" y="45720"/>
                      </a:cubicBezTo>
                      <a:lnTo>
                        <a:pt x="1903" y="12383"/>
                      </a:lnTo>
                      <a:cubicBezTo>
                        <a:pt x="1903" y="7620"/>
                        <a:pt x="952" y="3810"/>
                        <a:pt x="0" y="0"/>
                      </a:cubicBezTo>
                      <a:lnTo>
                        <a:pt x="11629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43"/>
                <p:cNvSpPr/>
                <p:nvPr/>
              </p:nvSpPr>
              <p:spPr>
                <a:xfrm>
                  <a:off x="5525008" y="4783455"/>
                  <a:ext cx="1145790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790" h="46672" extrusionOk="0">
                      <a:moveTo>
                        <a:pt x="1145791" y="0"/>
                      </a:moveTo>
                      <a:lnTo>
                        <a:pt x="1145791" y="46672"/>
                      </a:lnTo>
                      <a:lnTo>
                        <a:pt x="0" y="46672"/>
                      </a:lnTo>
                      <a:cubicBezTo>
                        <a:pt x="0" y="46672"/>
                        <a:pt x="0" y="22860"/>
                        <a:pt x="0" y="0"/>
                      </a:cubicBezTo>
                      <a:lnTo>
                        <a:pt x="1145791" y="0"/>
                      </a:lnTo>
                      <a:close/>
                    </a:path>
                  </a:pathLst>
                </a:custGeom>
                <a:solidFill>
                  <a:srgbClr val="2E2E2E">
                    <a:alpha val="6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43"/>
                <p:cNvSpPr/>
                <p:nvPr/>
              </p:nvSpPr>
              <p:spPr>
                <a:xfrm>
                  <a:off x="5592575" y="4241482"/>
                  <a:ext cx="85648" cy="307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8" h="307657" extrusionOk="0">
                      <a:moveTo>
                        <a:pt x="85649" y="307658"/>
                      </a:moveTo>
                      <a:lnTo>
                        <a:pt x="0" y="307658"/>
                      </a:lnTo>
                      <a:lnTo>
                        <a:pt x="8565" y="187643"/>
                      </a:lnTo>
                      <a:lnTo>
                        <a:pt x="13323" y="123825"/>
                      </a:lnTo>
                      <a:lnTo>
                        <a:pt x="19985" y="36195"/>
                      </a:lnTo>
                      <a:lnTo>
                        <a:pt x="22840" y="0"/>
                      </a:lnTo>
                      <a:lnTo>
                        <a:pt x="62809" y="0"/>
                      </a:lnTo>
                      <a:lnTo>
                        <a:pt x="65664" y="40958"/>
                      </a:lnTo>
                      <a:lnTo>
                        <a:pt x="72326" y="123825"/>
                      </a:lnTo>
                      <a:lnTo>
                        <a:pt x="77084" y="1876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43"/>
                <p:cNvSpPr/>
                <p:nvPr/>
              </p:nvSpPr>
              <p:spPr>
                <a:xfrm>
                  <a:off x="5613511" y="4241482"/>
                  <a:ext cx="44727" cy="42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7" h="42624" extrusionOk="0">
                      <a:moveTo>
                        <a:pt x="44728" y="40958"/>
                      </a:moveTo>
                      <a:cubicBezTo>
                        <a:pt x="42824" y="41910"/>
                        <a:pt x="40921" y="41910"/>
                        <a:pt x="39018" y="41910"/>
                      </a:cubicBezTo>
                      <a:cubicBezTo>
                        <a:pt x="26646" y="43815"/>
                        <a:pt x="12372" y="41910"/>
                        <a:pt x="0" y="36195"/>
                      </a:cubicBezTo>
                      <a:lnTo>
                        <a:pt x="2855" y="0"/>
                      </a:lnTo>
                      <a:lnTo>
                        <a:pt x="42824" y="0"/>
                      </a:lnTo>
                      <a:lnTo>
                        <a:pt x="44728" y="40958"/>
                      </a:lnTo>
                      <a:close/>
                    </a:path>
                  </a:pathLst>
                </a:custGeom>
                <a:solidFill>
                  <a:srgbClr val="2E2E2E">
                    <a:alpha val="6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43"/>
                <p:cNvSpPr/>
                <p:nvPr/>
              </p:nvSpPr>
              <p:spPr>
                <a:xfrm>
                  <a:off x="5585913" y="4179569"/>
                  <a:ext cx="98971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1" h="66675" extrusionOk="0">
                      <a:moveTo>
                        <a:pt x="49486" y="66675"/>
                      </a:moveTo>
                      <a:lnTo>
                        <a:pt x="49486" y="66675"/>
                      </a:lnTo>
                      <a:cubicBezTo>
                        <a:pt x="21888" y="66675"/>
                        <a:pt x="0" y="44768"/>
                        <a:pt x="0" y="17145"/>
                      </a:cubicBezTo>
                      <a:lnTo>
                        <a:pt x="0" y="0"/>
                      </a:lnTo>
                      <a:lnTo>
                        <a:pt x="98972" y="0"/>
                      </a:lnTo>
                      <a:lnTo>
                        <a:pt x="98972" y="17145"/>
                      </a:lnTo>
                      <a:cubicBezTo>
                        <a:pt x="98972" y="43815"/>
                        <a:pt x="77084" y="66675"/>
                        <a:pt x="49486" y="666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43"/>
                <p:cNvSpPr/>
                <p:nvPr/>
              </p:nvSpPr>
              <p:spPr>
                <a:xfrm>
                  <a:off x="6540422" y="4311967"/>
                  <a:ext cx="98971" cy="167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1" h="167639" extrusionOk="0">
                      <a:moveTo>
                        <a:pt x="78987" y="0"/>
                      </a:moveTo>
                      <a:lnTo>
                        <a:pt x="19984" y="0"/>
                      </a:lnTo>
                      <a:lnTo>
                        <a:pt x="0" y="167640"/>
                      </a:lnTo>
                      <a:lnTo>
                        <a:pt x="98972" y="1676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43"/>
                <p:cNvSpPr/>
                <p:nvPr/>
              </p:nvSpPr>
              <p:spPr>
                <a:xfrm>
                  <a:off x="6555527" y="4275772"/>
                  <a:ext cx="69011" cy="3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1" h="36195" extrusionOk="0">
                      <a:moveTo>
                        <a:pt x="63882" y="36195"/>
                      </a:moveTo>
                      <a:lnTo>
                        <a:pt x="5831" y="36195"/>
                      </a:lnTo>
                      <a:lnTo>
                        <a:pt x="121" y="13335"/>
                      </a:lnTo>
                      <a:cubicBezTo>
                        <a:pt x="-830" y="6668"/>
                        <a:pt x="3928" y="0"/>
                        <a:pt x="10589" y="0"/>
                      </a:cubicBezTo>
                      <a:lnTo>
                        <a:pt x="58172" y="0"/>
                      </a:lnTo>
                      <a:cubicBezTo>
                        <a:pt x="64834" y="0"/>
                        <a:pt x="70544" y="6668"/>
                        <a:pt x="68640" y="13335"/>
                      </a:cubicBezTo>
                      <a:lnTo>
                        <a:pt x="63882" y="361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0" name="Google Shape;1110;p43"/>
              <p:cNvGrpSpPr/>
              <p:nvPr/>
            </p:nvGrpSpPr>
            <p:grpSpPr>
              <a:xfrm>
                <a:off x="5400451" y="4117391"/>
                <a:ext cx="1386845" cy="724767"/>
                <a:chOff x="5400451" y="4117391"/>
                <a:chExt cx="1386845" cy="724767"/>
              </a:xfrm>
            </p:grpSpPr>
            <p:sp>
              <p:nvSpPr>
                <p:cNvPr id="1111" name="Google Shape;1111;p43"/>
                <p:cNvSpPr/>
                <p:nvPr/>
              </p:nvSpPr>
              <p:spPr>
                <a:xfrm>
                  <a:off x="5400451" y="4117391"/>
                  <a:ext cx="1386845" cy="72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845" h="724767" extrusionOk="0">
                      <a:moveTo>
                        <a:pt x="1381691" y="366978"/>
                      </a:moveTo>
                      <a:cubicBezTo>
                        <a:pt x="1367416" y="346024"/>
                        <a:pt x="1328398" y="352691"/>
                        <a:pt x="1306510" y="352691"/>
                      </a:cubicBezTo>
                      <a:cubicBezTo>
                        <a:pt x="1296042" y="352691"/>
                        <a:pt x="1254169" y="358406"/>
                        <a:pt x="1246556" y="351739"/>
                      </a:cubicBezTo>
                      <a:cubicBezTo>
                        <a:pt x="1243701" y="349834"/>
                        <a:pt x="1244653" y="333641"/>
                        <a:pt x="1243701" y="330784"/>
                      </a:cubicBezTo>
                      <a:cubicBezTo>
                        <a:pt x="1241798" y="316496"/>
                        <a:pt x="1239894" y="301256"/>
                        <a:pt x="1237991" y="286969"/>
                      </a:cubicBezTo>
                      <a:cubicBezTo>
                        <a:pt x="1235136" y="259346"/>
                        <a:pt x="1230378" y="232676"/>
                        <a:pt x="1228474" y="205053"/>
                      </a:cubicBezTo>
                      <a:cubicBezTo>
                        <a:pt x="1227523" y="186956"/>
                        <a:pt x="1240846" y="161239"/>
                        <a:pt x="1220861" y="150761"/>
                      </a:cubicBezTo>
                      <a:cubicBezTo>
                        <a:pt x="1206587" y="144094"/>
                        <a:pt x="1159955" y="143141"/>
                        <a:pt x="1148536" y="156476"/>
                      </a:cubicBezTo>
                      <a:cubicBezTo>
                        <a:pt x="1138067" y="168859"/>
                        <a:pt x="1149487" y="192671"/>
                        <a:pt x="1147584" y="207911"/>
                      </a:cubicBezTo>
                      <a:cubicBezTo>
                        <a:pt x="1144729" y="235534"/>
                        <a:pt x="1140922" y="264109"/>
                        <a:pt x="1138067" y="291731"/>
                      </a:cubicBezTo>
                      <a:cubicBezTo>
                        <a:pt x="1137116" y="302209"/>
                        <a:pt x="1139019" y="345071"/>
                        <a:pt x="1130454" y="352691"/>
                      </a:cubicBezTo>
                      <a:cubicBezTo>
                        <a:pt x="1128551" y="354596"/>
                        <a:pt x="1111421" y="352691"/>
                        <a:pt x="1110469" y="351739"/>
                      </a:cubicBezTo>
                      <a:cubicBezTo>
                        <a:pt x="1108566" y="349834"/>
                        <a:pt x="1108566" y="337451"/>
                        <a:pt x="1107614" y="334594"/>
                      </a:cubicBezTo>
                      <a:cubicBezTo>
                        <a:pt x="1099050" y="278396"/>
                        <a:pt x="1090485" y="222199"/>
                        <a:pt x="1081920" y="166001"/>
                      </a:cubicBezTo>
                      <a:cubicBezTo>
                        <a:pt x="1079065" y="145999"/>
                        <a:pt x="1074306" y="125044"/>
                        <a:pt x="1072403" y="104089"/>
                      </a:cubicBezTo>
                      <a:cubicBezTo>
                        <a:pt x="1071452" y="90753"/>
                        <a:pt x="1078113" y="65036"/>
                        <a:pt x="1071452" y="54559"/>
                      </a:cubicBezTo>
                      <a:cubicBezTo>
                        <a:pt x="1067645" y="47891"/>
                        <a:pt x="1068597" y="49796"/>
                        <a:pt x="1057177" y="49796"/>
                      </a:cubicBezTo>
                      <a:cubicBezTo>
                        <a:pt x="1041950" y="49796"/>
                        <a:pt x="1027675" y="49796"/>
                        <a:pt x="1012449" y="49796"/>
                      </a:cubicBezTo>
                      <a:cubicBezTo>
                        <a:pt x="998174" y="49796"/>
                        <a:pt x="1000078" y="51701"/>
                        <a:pt x="994368" y="40271"/>
                      </a:cubicBezTo>
                      <a:cubicBezTo>
                        <a:pt x="985803" y="23126"/>
                        <a:pt x="981996" y="6934"/>
                        <a:pt x="960108" y="1219"/>
                      </a:cubicBezTo>
                      <a:cubicBezTo>
                        <a:pt x="940124" y="-3544"/>
                        <a:pt x="920139" y="5981"/>
                        <a:pt x="910622" y="24078"/>
                      </a:cubicBezTo>
                      <a:cubicBezTo>
                        <a:pt x="905864" y="33603"/>
                        <a:pt x="907767" y="49796"/>
                        <a:pt x="897299" y="49796"/>
                      </a:cubicBezTo>
                      <a:cubicBezTo>
                        <a:pt x="882073" y="49796"/>
                        <a:pt x="834490" y="50749"/>
                        <a:pt x="832587" y="53606"/>
                      </a:cubicBezTo>
                      <a:cubicBezTo>
                        <a:pt x="826877" y="60274"/>
                        <a:pt x="828780" y="91706"/>
                        <a:pt x="827828" y="101231"/>
                      </a:cubicBezTo>
                      <a:cubicBezTo>
                        <a:pt x="826877" y="112661"/>
                        <a:pt x="825925" y="125044"/>
                        <a:pt x="824973" y="136474"/>
                      </a:cubicBezTo>
                      <a:cubicBezTo>
                        <a:pt x="814505" y="248869"/>
                        <a:pt x="804037" y="360311"/>
                        <a:pt x="793569" y="472706"/>
                      </a:cubicBezTo>
                      <a:cubicBezTo>
                        <a:pt x="792617" y="482231"/>
                        <a:pt x="795472" y="506996"/>
                        <a:pt x="789762" y="515569"/>
                      </a:cubicBezTo>
                      <a:cubicBezTo>
                        <a:pt x="785004" y="523189"/>
                        <a:pt x="753599" y="519378"/>
                        <a:pt x="743131" y="518426"/>
                      </a:cubicBezTo>
                      <a:cubicBezTo>
                        <a:pt x="733615" y="518426"/>
                        <a:pt x="733615" y="520331"/>
                        <a:pt x="730760" y="514616"/>
                      </a:cubicBezTo>
                      <a:cubicBezTo>
                        <a:pt x="726953" y="507949"/>
                        <a:pt x="730760" y="487946"/>
                        <a:pt x="730760" y="480326"/>
                      </a:cubicBezTo>
                      <a:cubicBezTo>
                        <a:pt x="730760" y="452703"/>
                        <a:pt x="730760" y="425081"/>
                        <a:pt x="730760" y="397459"/>
                      </a:cubicBezTo>
                      <a:cubicBezTo>
                        <a:pt x="730760" y="357453"/>
                        <a:pt x="730760" y="317449"/>
                        <a:pt x="730760" y="276491"/>
                      </a:cubicBezTo>
                      <a:cubicBezTo>
                        <a:pt x="730760" y="268871"/>
                        <a:pt x="735518" y="232676"/>
                        <a:pt x="729808" y="227914"/>
                      </a:cubicBezTo>
                      <a:cubicBezTo>
                        <a:pt x="723146" y="222199"/>
                        <a:pt x="689839" y="227914"/>
                        <a:pt x="682225" y="227914"/>
                      </a:cubicBezTo>
                      <a:cubicBezTo>
                        <a:pt x="623223" y="227914"/>
                        <a:pt x="563269" y="227914"/>
                        <a:pt x="504266" y="227914"/>
                      </a:cubicBezTo>
                      <a:cubicBezTo>
                        <a:pt x="494750" y="227914"/>
                        <a:pt x="460490" y="222199"/>
                        <a:pt x="452877" y="227914"/>
                      </a:cubicBezTo>
                      <a:cubicBezTo>
                        <a:pt x="447167" y="231724"/>
                        <a:pt x="450974" y="263156"/>
                        <a:pt x="450974" y="271728"/>
                      </a:cubicBezTo>
                      <a:cubicBezTo>
                        <a:pt x="450974" y="315544"/>
                        <a:pt x="450974" y="358406"/>
                        <a:pt x="450974" y="402221"/>
                      </a:cubicBezTo>
                      <a:cubicBezTo>
                        <a:pt x="450974" y="413651"/>
                        <a:pt x="453829" y="419366"/>
                        <a:pt x="446215" y="423176"/>
                      </a:cubicBezTo>
                      <a:cubicBezTo>
                        <a:pt x="437650" y="427939"/>
                        <a:pt x="412907" y="423176"/>
                        <a:pt x="402439" y="423176"/>
                      </a:cubicBezTo>
                      <a:cubicBezTo>
                        <a:pt x="384358" y="423176"/>
                        <a:pt x="385309" y="426034"/>
                        <a:pt x="381503" y="409841"/>
                      </a:cubicBezTo>
                      <a:cubicBezTo>
                        <a:pt x="354857" y="306019"/>
                        <a:pt x="328210" y="201244"/>
                        <a:pt x="301564" y="97421"/>
                      </a:cubicBezTo>
                      <a:cubicBezTo>
                        <a:pt x="298709" y="86944"/>
                        <a:pt x="297758" y="70751"/>
                        <a:pt x="292048" y="61226"/>
                      </a:cubicBezTo>
                      <a:cubicBezTo>
                        <a:pt x="285386" y="50749"/>
                        <a:pt x="276821" y="53606"/>
                        <a:pt x="265401" y="53606"/>
                      </a:cubicBezTo>
                      <a:cubicBezTo>
                        <a:pt x="241610" y="53606"/>
                        <a:pt x="208302" y="46939"/>
                        <a:pt x="185462" y="53606"/>
                      </a:cubicBezTo>
                      <a:cubicBezTo>
                        <a:pt x="176897" y="56464"/>
                        <a:pt x="175946" y="58369"/>
                        <a:pt x="173091" y="66941"/>
                      </a:cubicBezTo>
                      <a:cubicBezTo>
                        <a:pt x="157864" y="108851"/>
                        <a:pt x="150251" y="155524"/>
                        <a:pt x="138831" y="199339"/>
                      </a:cubicBezTo>
                      <a:cubicBezTo>
                        <a:pt x="123605" y="257441"/>
                        <a:pt x="109330" y="314591"/>
                        <a:pt x="94103" y="372694"/>
                      </a:cubicBezTo>
                      <a:cubicBezTo>
                        <a:pt x="91249" y="385076"/>
                        <a:pt x="89345" y="408889"/>
                        <a:pt x="81732" y="419366"/>
                      </a:cubicBezTo>
                      <a:cubicBezTo>
                        <a:pt x="75070" y="428891"/>
                        <a:pt x="54134" y="424128"/>
                        <a:pt x="40811" y="424128"/>
                      </a:cubicBezTo>
                      <a:cubicBezTo>
                        <a:pt x="33198" y="424128"/>
                        <a:pt x="11310" y="420319"/>
                        <a:pt x="4648" y="424128"/>
                      </a:cubicBezTo>
                      <a:cubicBezTo>
                        <a:pt x="-3917" y="428891"/>
                        <a:pt x="1793" y="458419"/>
                        <a:pt x="2745" y="469849"/>
                      </a:cubicBezTo>
                      <a:cubicBezTo>
                        <a:pt x="7503" y="506996"/>
                        <a:pt x="20826" y="542239"/>
                        <a:pt x="47473" y="568909"/>
                      </a:cubicBezTo>
                      <a:cubicBezTo>
                        <a:pt x="67457" y="588911"/>
                        <a:pt x="108378" y="605103"/>
                        <a:pt x="112185" y="634631"/>
                      </a:cubicBezTo>
                      <a:cubicBezTo>
                        <a:pt x="115040" y="657491"/>
                        <a:pt x="112185" y="683209"/>
                        <a:pt x="112185" y="706069"/>
                      </a:cubicBezTo>
                      <a:cubicBezTo>
                        <a:pt x="112185" y="729881"/>
                        <a:pt x="115992" y="724166"/>
                        <a:pt x="137880" y="724166"/>
                      </a:cubicBezTo>
                      <a:cubicBezTo>
                        <a:pt x="218770" y="724166"/>
                        <a:pt x="299661" y="724166"/>
                        <a:pt x="379600" y="724166"/>
                      </a:cubicBezTo>
                      <a:cubicBezTo>
                        <a:pt x="620368" y="724166"/>
                        <a:pt x="861136" y="724166"/>
                        <a:pt x="1101905" y="724166"/>
                      </a:cubicBezTo>
                      <a:cubicBezTo>
                        <a:pt x="1141874" y="724166"/>
                        <a:pt x="1214200" y="724166"/>
                        <a:pt x="1253217" y="724166"/>
                      </a:cubicBezTo>
                      <a:cubicBezTo>
                        <a:pt x="1261782" y="724166"/>
                        <a:pt x="1267492" y="725119"/>
                        <a:pt x="1274154" y="719403"/>
                      </a:cubicBezTo>
                      <a:cubicBezTo>
                        <a:pt x="1279864" y="714641"/>
                        <a:pt x="1275105" y="687019"/>
                        <a:pt x="1275105" y="678446"/>
                      </a:cubicBezTo>
                      <a:cubicBezTo>
                        <a:pt x="1275105" y="665111"/>
                        <a:pt x="1276057" y="658444"/>
                        <a:pt x="1281767" y="646061"/>
                      </a:cubicBezTo>
                      <a:cubicBezTo>
                        <a:pt x="1302703" y="593674"/>
                        <a:pt x="1323640" y="541286"/>
                        <a:pt x="1344576" y="488899"/>
                      </a:cubicBezTo>
                      <a:cubicBezTo>
                        <a:pt x="1354093" y="466039"/>
                        <a:pt x="1362658" y="443178"/>
                        <a:pt x="1372174" y="420319"/>
                      </a:cubicBezTo>
                      <a:cubicBezTo>
                        <a:pt x="1383594" y="401269"/>
                        <a:pt x="1393110" y="384124"/>
                        <a:pt x="1381691" y="366978"/>
                      </a:cubicBezTo>
                      <a:close/>
                      <a:moveTo>
                        <a:pt x="1164714" y="167906"/>
                      </a:moveTo>
                      <a:cubicBezTo>
                        <a:pt x="1168520" y="163144"/>
                        <a:pt x="1194215" y="166953"/>
                        <a:pt x="1199925" y="166953"/>
                      </a:cubicBezTo>
                      <a:cubicBezTo>
                        <a:pt x="1208490" y="166953"/>
                        <a:pt x="1223716" y="166001"/>
                        <a:pt x="1212296" y="180289"/>
                      </a:cubicBezTo>
                      <a:cubicBezTo>
                        <a:pt x="1207538" y="186956"/>
                        <a:pt x="1189457" y="184099"/>
                        <a:pt x="1179940" y="184099"/>
                      </a:cubicBezTo>
                      <a:cubicBezTo>
                        <a:pt x="1176134" y="184099"/>
                        <a:pt x="1170424" y="185051"/>
                        <a:pt x="1167569" y="183146"/>
                      </a:cubicBezTo>
                      <a:cubicBezTo>
                        <a:pt x="1166617" y="183146"/>
                        <a:pt x="1162810" y="169811"/>
                        <a:pt x="1164714" y="167906"/>
                      </a:cubicBezTo>
                      <a:close/>
                      <a:moveTo>
                        <a:pt x="1168520" y="204101"/>
                      </a:moveTo>
                      <a:cubicBezTo>
                        <a:pt x="1177085" y="204101"/>
                        <a:pt x="1204683" y="200291"/>
                        <a:pt x="1210393" y="205053"/>
                      </a:cubicBezTo>
                      <a:cubicBezTo>
                        <a:pt x="1216103" y="210769"/>
                        <a:pt x="1215151" y="241249"/>
                        <a:pt x="1215151" y="247916"/>
                      </a:cubicBezTo>
                      <a:cubicBezTo>
                        <a:pt x="1218958" y="283159"/>
                        <a:pt x="1223716" y="317449"/>
                        <a:pt x="1227523" y="352691"/>
                      </a:cubicBezTo>
                      <a:cubicBezTo>
                        <a:pt x="1201828" y="352691"/>
                        <a:pt x="1176134" y="352691"/>
                        <a:pt x="1150439" y="352691"/>
                      </a:cubicBezTo>
                      <a:cubicBezTo>
                        <a:pt x="1157100" y="303161"/>
                        <a:pt x="1162810" y="253631"/>
                        <a:pt x="1168520" y="204101"/>
                      </a:cubicBezTo>
                      <a:close/>
                      <a:moveTo>
                        <a:pt x="928704" y="35509"/>
                      </a:moveTo>
                      <a:cubicBezTo>
                        <a:pt x="933462" y="19316"/>
                        <a:pt x="953447" y="13601"/>
                        <a:pt x="966770" y="23126"/>
                      </a:cubicBezTo>
                      <a:cubicBezTo>
                        <a:pt x="975335" y="29794"/>
                        <a:pt x="977238" y="39319"/>
                        <a:pt x="980093" y="48844"/>
                      </a:cubicBezTo>
                      <a:cubicBezTo>
                        <a:pt x="961060" y="48844"/>
                        <a:pt x="942978" y="48844"/>
                        <a:pt x="923945" y="48844"/>
                      </a:cubicBezTo>
                      <a:cubicBezTo>
                        <a:pt x="924897" y="44081"/>
                        <a:pt x="926800" y="40271"/>
                        <a:pt x="928704" y="35509"/>
                      </a:cubicBezTo>
                      <a:close/>
                      <a:moveTo>
                        <a:pt x="849716" y="69799"/>
                      </a:moveTo>
                      <a:cubicBezTo>
                        <a:pt x="855426" y="64084"/>
                        <a:pt x="888734" y="68846"/>
                        <a:pt x="898251" y="68846"/>
                      </a:cubicBezTo>
                      <a:cubicBezTo>
                        <a:pt x="931558" y="68846"/>
                        <a:pt x="963915" y="68846"/>
                        <a:pt x="997223" y="68846"/>
                      </a:cubicBezTo>
                      <a:cubicBezTo>
                        <a:pt x="1008642" y="68846"/>
                        <a:pt x="1019111" y="68846"/>
                        <a:pt x="1030531" y="68846"/>
                      </a:cubicBezTo>
                      <a:cubicBezTo>
                        <a:pt x="1033385" y="68846"/>
                        <a:pt x="1051467" y="65989"/>
                        <a:pt x="1054322" y="68846"/>
                      </a:cubicBezTo>
                      <a:cubicBezTo>
                        <a:pt x="1055273" y="69799"/>
                        <a:pt x="1056225" y="87896"/>
                        <a:pt x="1054322" y="89801"/>
                      </a:cubicBezTo>
                      <a:cubicBezTo>
                        <a:pt x="1051467" y="92659"/>
                        <a:pt x="1038144" y="90753"/>
                        <a:pt x="1033385" y="90753"/>
                      </a:cubicBezTo>
                      <a:cubicBezTo>
                        <a:pt x="1014352" y="90753"/>
                        <a:pt x="995319" y="90753"/>
                        <a:pt x="975335" y="90753"/>
                      </a:cubicBezTo>
                      <a:cubicBezTo>
                        <a:pt x="938220" y="90753"/>
                        <a:pt x="897299" y="95516"/>
                        <a:pt x="860184" y="90753"/>
                      </a:cubicBezTo>
                      <a:cubicBezTo>
                        <a:pt x="858281" y="90753"/>
                        <a:pt x="850668" y="91706"/>
                        <a:pt x="849716" y="90753"/>
                      </a:cubicBezTo>
                      <a:cubicBezTo>
                        <a:pt x="848765" y="88849"/>
                        <a:pt x="847813" y="70751"/>
                        <a:pt x="849716" y="69799"/>
                      </a:cubicBezTo>
                      <a:close/>
                      <a:moveTo>
                        <a:pt x="848765" y="108851"/>
                      </a:moveTo>
                      <a:cubicBezTo>
                        <a:pt x="913477" y="108851"/>
                        <a:pt x="978190" y="108851"/>
                        <a:pt x="1042902" y="108851"/>
                      </a:cubicBezTo>
                      <a:cubicBezTo>
                        <a:pt x="1047660" y="108851"/>
                        <a:pt x="1053370" y="107899"/>
                        <a:pt x="1056225" y="110756"/>
                      </a:cubicBezTo>
                      <a:cubicBezTo>
                        <a:pt x="1060983" y="115519"/>
                        <a:pt x="1060032" y="136474"/>
                        <a:pt x="1060983" y="143141"/>
                      </a:cubicBezTo>
                      <a:cubicBezTo>
                        <a:pt x="1066693" y="183146"/>
                        <a:pt x="1073355" y="224103"/>
                        <a:pt x="1079065" y="264109"/>
                      </a:cubicBezTo>
                      <a:cubicBezTo>
                        <a:pt x="1083823" y="293636"/>
                        <a:pt x="1087630" y="323164"/>
                        <a:pt x="1092388" y="352691"/>
                      </a:cubicBezTo>
                      <a:cubicBezTo>
                        <a:pt x="1066693" y="352691"/>
                        <a:pt x="1040999" y="351739"/>
                        <a:pt x="1016256" y="360311"/>
                      </a:cubicBezTo>
                      <a:cubicBezTo>
                        <a:pt x="981996" y="372694"/>
                        <a:pt x="955350" y="398411"/>
                        <a:pt x="932510" y="426034"/>
                      </a:cubicBezTo>
                      <a:cubicBezTo>
                        <a:pt x="911574" y="451751"/>
                        <a:pt x="894444" y="495566"/>
                        <a:pt x="865894" y="512711"/>
                      </a:cubicBezTo>
                      <a:cubicBezTo>
                        <a:pt x="850668" y="521284"/>
                        <a:pt x="827828" y="517474"/>
                        <a:pt x="810699" y="517474"/>
                      </a:cubicBezTo>
                      <a:cubicBezTo>
                        <a:pt x="823070" y="381266"/>
                        <a:pt x="835442" y="245059"/>
                        <a:pt x="848765" y="108851"/>
                      </a:cubicBezTo>
                      <a:close/>
                      <a:moveTo>
                        <a:pt x="710775" y="517474"/>
                      </a:moveTo>
                      <a:cubicBezTo>
                        <a:pt x="705065" y="521284"/>
                        <a:pt x="681274" y="517474"/>
                        <a:pt x="673661" y="517474"/>
                      </a:cubicBezTo>
                      <a:cubicBezTo>
                        <a:pt x="643208" y="517474"/>
                        <a:pt x="614658" y="514616"/>
                        <a:pt x="591818" y="491756"/>
                      </a:cubicBezTo>
                      <a:cubicBezTo>
                        <a:pt x="596577" y="492709"/>
                        <a:pt x="601335" y="489851"/>
                        <a:pt x="601335" y="480326"/>
                      </a:cubicBezTo>
                      <a:lnTo>
                        <a:pt x="600383" y="419366"/>
                      </a:lnTo>
                      <a:cubicBezTo>
                        <a:pt x="600383" y="410794"/>
                        <a:pt x="597528" y="402221"/>
                        <a:pt x="590867" y="403174"/>
                      </a:cubicBezTo>
                      <a:cubicBezTo>
                        <a:pt x="584205" y="403174"/>
                        <a:pt x="581350" y="407936"/>
                        <a:pt x="581350" y="420319"/>
                      </a:cubicBezTo>
                      <a:cubicBezTo>
                        <a:pt x="581350" y="432701"/>
                        <a:pt x="582302" y="466991"/>
                        <a:pt x="582302" y="480326"/>
                      </a:cubicBezTo>
                      <a:cubicBezTo>
                        <a:pt x="582302" y="481278"/>
                        <a:pt x="582302" y="482231"/>
                        <a:pt x="582302" y="483184"/>
                      </a:cubicBezTo>
                      <a:cubicBezTo>
                        <a:pt x="566124" y="464134"/>
                        <a:pt x="554704" y="445084"/>
                        <a:pt x="535671" y="433653"/>
                      </a:cubicBezTo>
                      <a:lnTo>
                        <a:pt x="535671" y="420319"/>
                      </a:lnTo>
                      <a:cubicBezTo>
                        <a:pt x="535671" y="411746"/>
                        <a:pt x="532816" y="403174"/>
                        <a:pt x="526154" y="403174"/>
                      </a:cubicBezTo>
                      <a:cubicBezTo>
                        <a:pt x="519493" y="403174"/>
                        <a:pt x="516638" y="407936"/>
                        <a:pt x="516638" y="420319"/>
                      </a:cubicBezTo>
                      <a:cubicBezTo>
                        <a:pt x="516638" y="421271"/>
                        <a:pt x="516638" y="423176"/>
                        <a:pt x="516638" y="425081"/>
                      </a:cubicBezTo>
                      <a:cubicBezTo>
                        <a:pt x="510928" y="424128"/>
                        <a:pt x="505218" y="423176"/>
                        <a:pt x="498556" y="422224"/>
                      </a:cubicBezTo>
                      <a:cubicBezTo>
                        <a:pt x="492846" y="422224"/>
                        <a:pt x="472862" y="426034"/>
                        <a:pt x="469055" y="422224"/>
                      </a:cubicBezTo>
                      <a:cubicBezTo>
                        <a:pt x="465248" y="419366"/>
                        <a:pt x="469055" y="394601"/>
                        <a:pt x="469055" y="388886"/>
                      </a:cubicBezTo>
                      <a:cubicBezTo>
                        <a:pt x="508073" y="388886"/>
                        <a:pt x="546139" y="388886"/>
                        <a:pt x="585157" y="388886"/>
                      </a:cubicBezTo>
                      <a:cubicBezTo>
                        <a:pt x="611803" y="388886"/>
                        <a:pt x="639401" y="388886"/>
                        <a:pt x="666047" y="388886"/>
                      </a:cubicBezTo>
                      <a:cubicBezTo>
                        <a:pt x="673661" y="388886"/>
                        <a:pt x="704113" y="384124"/>
                        <a:pt x="710775" y="388886"/>
                      </a:cubicBezTo>
                      <a:cubicBezTo>
                        <a:pt x="715533" y="392696"/>
                        <a:pt x="711727" y="426034"/>
                        <a:pt x="711727" y="432701"/>
                      </a:cubicBezTo>
                      <a:cubicBezTo>
                        <a:pt x="711727" y="456514"/>
                        <a:pt x="716485" y="485089"/>
                        <a:pt x="711727" y="507949"/>
                      </a:cubicBezTo>
                      <a:cubicBezTo>
                        <a:pt x="711727" y="513664"/>
                        <a:pt x="714582" y="514616"/>
                        <a:pt x="710775" y="517474"/>
                      </a:cubicBezTo>
                      <a:close/>
                      <a:moveTo>
                        <a:pt x="471910" y="332689"/>
                      </a:moveTo>
                      <a:cubicBezTo>
                        <a:pt x="471910" y="303161"/>
                        <a:pt x="471910" y="274586"/>
                        <a:pt x="471910" y="245059"/>
                      </a:cubicBezTo>
                      <a:cubicBezTo>
                        <a:pt x="523299" y="245059"/>
                        <a:pt x="574688" y="245059"/>
                        <a:pt x="627029" y="245059"/>
                      </a:cubicBezTo>
                      <a:cubicBezTo>
                        <a:pt x="642256" y="245059"/>
                        <a:pt x="657482" y="245059"/>
                        <a:pt x="673661" y="245059"/>
                      </a:cubicBezTo>
                      <a:cubicBezTo>
                        <a:pt x="683177" y="245059"/>
                        <a:pt x="712678" y="244106"/>
                        <a:pt x="714582" y="246011"/>
                      </a:cubicBezTo>
                      <a:cubicBezTo>
                        <a:pt x="718388" y="250774"/>
                        <a:pt x="714582" y="275539"/>
                        <a:pt x="714582" y="282206"/>
                      </a:cubicBezTo>
                      <a:cubicBezTo>
                        <a:pt x="714582" y="299351"/>
                        <a:pt x="714582" y="315544"/>
                        <a:pt x="714582" y="332689"/>
                      </a:cubicBezTo>
                      <a:cubicBezTo>
                        <a:pt x="714582" y="339356"/>
                        <a:pt x="718388" y="363169"/>
                        <a:pt x="714582" y="367931"/>
                      </a:cubicBezTo>
                      <a:cubicBezTo>
                        <a:pt x="709823" y="373646"/>
                        <a:pt x="682225" y="369836"/>
                        <a:pt x="673661" y="369836"/>
                      </a:cubicBezTo>
                      <a:cubicBezTo>
                        <a:pt x="610851" y="369836"/>
                        <a:pt x="548994" y="369836"/>
                        <a:pt x="486185" y="369836"/>
                      </a:cubicBezTo>
                      <a:cubicBezTo>
                        <a:pt x="483330" y="369836"/>
                        <a:pt x="474765" y="371741"/>
                        <a:pt x="472862" y="369836"/>
                      </a:cubicBezTo>
                      <a:cubicBezTo>
                        <a:pt x="468103" y="366026"/>
                        <a:pt x="471910" y="337451"/>
                        <a:pt x="471910" y="332689"/>
                      </a:cubicBezTo>
                      <a:close/>
                      <a:moveTo>
                        <a:pt x="286338" y="107899"/>
                      </a:moveTo>
                      <a:cubicBezTo>
                        <a:pt x="312984" y="212674"/>
                        <a:pt x="340582" y="317449"/>
                        <a:pt x="367228" y="422224"/>
                      </a:cubicBezTo>
                      <a:cubicBezTo>
                        <a:pt x="340582" y="422224"/>
                        <a:pt x="313935" y="422224"/>
                        <a:pt x="286338" y="422224"/>
                      </a:cubicBezTo>
                      <a:cubicBezTo>
                        <a:pt x="282531" y="369836"/>
                        <a:pt x="278724" y="317449"/>
                        <a:pt x="274918" y="266014"/>
                      </a:cubicBezTo>
                      <a:cubicBezTo>
                        <a:pt x="272063" y="232676"/>
                        <a:pt x="270159" y="199339"/>
                        <a:pt x="267305" y="166001"/>
                      </a:cubicBezTo>
                      <a:cubicBezTo>
                        <a:pt x="266353" y="157428"/>
                        <a:pt x="263498" y="145046"/>
                        <a:pt x="265401" y="136474"/>
                      </a:cubicBezTo>
                      <a:cubicBezTo>
                        <a:pt x="267305" y="123139"/>
                        <a:pt x="279676" y="120281"/>
                        <a:pt x="286338" y="107899"/>
                      </a:cubicBezTo>
                      <a:close/>
                      <a:moveTo>
                        <a:pt x="267305" y="422224"/>
                      </a:moveTo>
                      <a:cubicBezTo>
                        <a:pt x="245417" y="422224"/>
                        <a:pt x="223528" y="422224"/>
                        <a:pt x="201640" y="422224"/>
                      </a:cubicBezTo>
                      <a:cubicBezTo>
                        <a:pt x="209254" y="326974"/>
                        <a:pt x="215915" y="232676"/>
                        <a:pt x="223528" y="137426"/>
                      </a:cubicBezTo>
                      <a:cubicBezTo>
                        <a:pt x="227335" y="138378"/>
                        <a:pt x="231142" y="138378"/>
                        <a:pt x="234948" y="138378"/>
                      </a:cubicBezTo>
                      <a:cubicBezTo>
                        <a:pt x="238755" y="138378"/>
                        <a:pt x="242561" y="138378"/>
                        <a:pt x="246368" y="137426"/>
                      </a:cubicBezTo>
                      <a:cubicBezTo>
                        <a:pt x="253030" y="231724"/>
                        <a:pt x="260643" y="326974"/>
                        <a:pt x="267305" y="422224"/>
                      </a:cubicBezTo>
                      <a:close/>
                      <a:moveTo>
                        <a:pt x="237803" y="71703"/>
                      </a:moveTo>
                      <a:cubicBezTo>
                        <a:pt x="243513" y="71703"/>
                        <a:pt x="272063" y="67894"/>
                        <a:pt x="274918" y="72656"/>
                      </a:cubicBezTo>
                      <a:cubicBezTo>
                        <a:pt x="278724" y="78371"/>
                        <a:pt x="272063" y="94564"/>
                        <a:pt x="269208" y="99326"/>
                      </a:cubicBezTo>
                      <a:cubicBezTo>
                        <a:pt x="262546" y="111709"/>
                        <a:pt x="248271" y="119328"/>
                        <a:pt x="234948" y="119328"/>
                      </a:cubicBezTo>
                      <a:cubicBezTo>
                        <a:pt x="208302" y="119328"/>
                        <a:pt x="194027" y="96469"/>
                        <a:pt x="194979" y="71703"/>
                      </a:cubicBezTo>
                      <a:cubicBezTo>
                        <a:pt x="209254" y="71703"/>
                        <a:pt x="223528" y="71703"/>
                        <a:pt x="237803" y="71703"/>
                      </a:cubicBezTo>
                      <a:close/>
                      <a:moveTo>
                        <a:pt x="183559" y="107899"/>
                      </a:moveTo>
                      <a:cubicBezTo>
                        <a:pt x="188317" y="116471"/>
                        <a:pt x="202592" y="124091"/>
                        <a:pt x="205447" y="130759"/>
                      </a:cubicBezTo>
                      <a:cubicBezTo>
                        <a:pt x="206399" y="133616"/>
                        <a:pt x="204495" y="138378"/>
                        <a:pt x="204495" y="141236"/>
                      </a:cubicBezTo>
                      <a:cubicBezTo>
                        <a:pt x="205447" y="156476"/>
                        <a:pt x="201640" y="173621"/>
                        <a:pt x="200689" y="188861"/>
                      </a:cubicBezTo>
                      <a:cubicBezTo>
                        <a:pt x="196882" y="234581"/>
                        <a:pt x="194027" y="279349"/>
                        <a:pt x="190221" y="325069"/>
                      </a:cubicBezTo>
                      <a:cubicBezTo>
                        <a:pt x="188317" y="345071"/>
                        <a:pt x="187366" y="365074"/>
                        <a:pt x="185462" y="385076"/>
                      </a:cubicBezTo>
                      <a:cubicBezTo>
                        <a:pt x="184511" y="391744"/>
                        <a:pt x="187366" y="413651"/>
                        <a:pt x="182607" y="419366"/>
                      </a:cubicBezTo>
                      <a:cubicBezTo>
                        <a:pt x="174994" y="430796"/>
                        <a:pt x="117895" y="422224"/>
                        <a:pt x="101717" y="422224"/>
                      </a:cubicBezTo>
                      <a:cubicBezTo>
                        <a:pt x="129315" y="317449"/>
                        <a:pt x="155961" y="212674"/>
                        <a:pt x="183559" y="107899"/>
                      </a:cubicBezTo>
                      <a:close/>
                      <a:moveTo>
                        <a:pt x="1260831" y="655586"/>
                      </a:moveTo>
                      <a:cubicBezTo>
                        <a:pt x="1260831" y="663206"/>
                        <a:pt x="1265589" y="697496"/>
                        <a:pt x="1260831" y="702259"/>
                      </a:cubicBezTo>
                      <a:cubicBezTo>
                        <a:pt x="1258927" y="704164"/>
                        <a:pt x="1249411" y="702259"/>
                        <a:pt x="1247508" y="702259"/>
                      </a:cubicBezTo>
                      <a:cubicBezTo>
                        <a:pt x="1221813" y="702259"/>
                        <a:pt x="1197070" y="702259"/>
                        <a:pt x="1171375" y="702259"/>
                      </a:cubicBezTo>
                      <a:cubicBezTo>
                        <a:pt x="1074306" y="702259"/>
                        <a:pt x="977238" y="702259"/>
                        <a:pt x="880169" y="702259"/>
                      </a:cubicBezTo>
                      <a:cubicBezTo>
                        <a:pt x="663192" y="702259"/>
                        <a:pt x="445264" y="702259"/>
                        <a:pt x="228287" y="702259"/>
                      </a:cubicBezTo>
                      <a:cubicBezTo>
                        <a:pt x="201640" y="702259"/>
                        <a:pt x="171187" y="706069"/>
                        <a:pt x="144541" y="702259"/>
                      </a:cubicBezTo>
                      <a:cubicBezTo>
                        <a:pt x="141686" y="702259"/>
                        <a:pt x="135976" y="703211"/>
                        <a:pt x="134073" y="701306"/>
                      </a:cubicBezTo>
                      <a:cubicBezTo>
                        <a:pt x="130266" y="697496"/>
                        <a:pt x="134073" y="667969"/>
                        <a:pt x="134073" y="661301"/>
                      </a:cubicBezTo>
                      <a:cubicBezTo>
                        <a:pt x="134073" y="649871"/>
                        <a:pt x="134073" y="639394"/>
                        <a:pt x="134073" y="627964"/>
                      </a:cubicBezTo>
                      <a:cubicBezTo>
                        <a:pt x="261595" y="627964"/>
                        <a:pt x="389116" y="627964"/>
                        <a:pt x="517589" y="627964"/>
                      </a:cubicBezTo>
                      <a:cubicBezTo>
                        <a:pt x="722195" y="627964"/>
                        <a:pt x="926800" y="627964"/>
                        <a:pt x="1131406" y="627964"/>
                      </a:cubicBezTo>
                      <a:cubicBezTo>
                        <a:pt x="1178037" y="627964"/>
                        <a:pt x="1224668" y="627964"/>
                        <a:pt x="1272251" y="627964"/>
                      </a:cubicBezTo>
                      <a:cubicBezTo>
                        <a:pt x="1268444" y="638441"/>
                        <a:pt x="1264637" y="647014"/>
                        <a:pt x="1260831" y="655586"/>
                      </a:cubicBezTo>
                      <a:close/>
                      <a:moveTo>
                        <a:pt x="1367416" y="389839"/>
                      </a:moveTo>
                      <a:cubicBezTo>
                        <a:pt x="1347431" y="440321"/>
                        <a:pt x="1327446" y="490803"/>
                        <a:pt x="1306510" y="541286"/>
                      </a:cubicBezTo>
                      <a:cubicBezTo>
                        <a:pt x="1300800" y="554621"/>
                        <a:pt x="1296042" y="567003"/>
                        <a:pt x="1290332" y="580339"/>
                      </a:cubicBezTo>
                      <a:cubicBezTo>
                        <a:pt x="1287477" y="587006"/>
                        <a:pt x="1284622" y="602246"/>
                        <a:pt x="1279864" y="607009"/>
                      </a:cubicBezTo>
                      <a:cubicBezTo>
                        <a:pt x="1275105" y="611771"/>
                        <a:pt x="1277961" y="608914"/>
                        <a:pt x="1270347" y="610819"/>
                      </a:cubicBezTo>
                      <a:cubicBezTo>
                        <a:pt x="1243701" y="616534"/>
                        <a:pt x="1211345" y="610819"/>
                        <a:pt x="1183747" y="610819"/>
                      </a:cubicBezTo>
                      <a:cubicBezTo>
                        <a:pt x="1129503" y="610819"/>
                        <a:pt x="1075258" y="610819"/>
                        <a:pt x="1021014" y="610819"/>
                      </a:cubicBezTo>
                      <a:cubicBezTo>
                        <a:pt x="757406" y="610819"/>
                        <a:pt x="493798" y="610819"/>
                        <a:pt x="231142" y="610819"/>
                      </a:cubicBezTo>
                      <a:cubicBezTo>
                        <a:pt x="210205" y="610819"/>
                        <a:pt x="189269" y="610819"/>
                        <a:pt x="169284" y="610819"/>
                      </a:cubicBezTo>
                      <a:cubicBezTo>
                        <a:pt x="158816" y="610819"/>
                        <a:pt x="144541" y="613676"/>
                        <a:pt x="134073" y="610819"/>
                      </a:cubicBezTo>
                      <a:cubicBezTo>
                        <a:pt x="132170" y="610819"/>
                        <a:pt x="129315" y="611771"/>
                        <a:pt x="128363" y="610819"/>
                      </a:cubicBezTo>
                      <a:cubicBezTo>
                        <a:pt x="123605" y="608914"/>
                        <a:pt x="115992" y="595578"/>
                        <a:pt x="111233" y="591769"/>
                      </a:cubicBezTo>
                      <a:cubicBezTo>
                        <a:pt x="102669" y="584149"/>
                        <a:pt x="93152" y="578434"/>
                        <a:pt x="84587" y="571766"/>
                      </a:cubicBezTo>
                      <a:cubicBezTo>
                        <a:pt x="42714" y="539381"/>
                        <a:pt x="23681" y="494614"/>
                        <a:pt x="22729" y="441274"/>
                      </a:cubicBezTo>
                      <a:cubicBezTo>
                        <a:pt x="102669" y="441274"/>
                        <a:pt x="182607" y="441274"/>
                        <a:pt x="261595" y="441274"/>
                      </a:cubicBezTo>
                      <a:cubicBezTo>
                        <a:pt x="340582" y="441274"/>
                        <a:pt x="421472" y="437464"/>
                        <a:pt x="500460" y="441274"/>
                      </a:cubicBezTo>
                      <a:cubicBezTo>
                        <a:pt x="541381" y="443178"/>
                        <a:pt x="552801" y="478421"/>
                        <a:pt x="578495" y="504139"/>
                      </a:cubicBezTo>
                      <a:cubicBezTo>
                        <a:pt x="601335" y="527951"/>
                        <a:pt x="629885" y="535571"/>
                        <a:pt x="662241" y="536524"/>
                      </a:cubicBezTo>
                      <a:cubicBezTo>
                        <a:pt x="710775" y="537476"/>
                        <a:pt x="759309" y="536524"/>
                        <a:pt x="807844" y="536524"/>
                      </a:cubicBezTo>
                      <a:cubicBezTo>
                        <a:pt x="823070" y="536524"/>
                        <a:pt x="839248" y="538428"/>
                        <a:pt x="854475" y="536524"/>
                      </a:cubicBezTo>
                      <a:cubicBezTo>
                        <a:pt x="893492" y="531761"/>
                        <a:pt x="915381" y="483184"/>
                        <a:pt x="936317" y="454609"/>
                      </a:cubicBezTo>
                      <a:cubicBezTo>
                        <a:pt x="959157" y="423176"/>
                        <a:pt x="986755" y="390791"/>
                        <a:pt x="1024821" y="378409"/>
                      </a:cubicBezTo>
                      <a:cubicBezTo>
                        <a:pt x="1050515" y="369836"/>
                        <a:pt x="1079065" y="372694"/>
                        <a:pt x="1105711" y="372694"/>
                      </a:cubicBezTo>
                      <a:cubicBezTo>
                        <a:pt x="1152342" y="372694"/>
                        <a:pt x="1198021" y="372694"/>
                        <a:pt x="1244653" y="372694"/>
                      </a:cubicBezTo>
                      <a:cubicBezTo>
                        <a:pt x="1262734" y="372694"/>
                        <a:pt x="1281767" y="372694"/>
                        <a:pt x="1299848" y="372694"/>
                      </a:cubicBezTo>
                      <a:cubicBezTo>
                        <a:pt x="1310317" y="371741"/>
                        <a:pt x="1377884" y="363169"/>
                        <a:pt x="1367416" y="38983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43"/>
                <p:cNvSpPr/>
                <p:nvPr/>
              </p:nvSpPr>
              <p:spPr>
                <a:xfrm>
                  <a:off x="5918992" y="4380474"/>
                  <a:ext cx="19984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88753" extrusionOk="0">
                      <a:moveTo>
                        <a:pt x="19985" y="77225"/>
                      </a:moveTo>
                      <a:lnTo>
                        <a:pt x="19033" y="16265"/>
                      </a:lnTo>
                      <a:cubicBezTo>
                        <a:pt x="19033" y="7693"/>
                        <a:pt x="16178" y="-880"/>
                        <a:pt x="9517" y="73"/>
                      </a:cubicBezTo>
                      <a:cubicBezTo>
                        <a:pt x="2855" y="73"/>
                        <a:pt x="0" y="4835"/>
                        <a:pt x="0" y="17218"/>
                      </a:cubicBezTo>
                      <a:cubicBezTo>
                        <a:pt x="0" y="29600"/>
                        <a:pt x="952" y="63890"/>
                        <a:pt x="952" y="77225"/>
                      </a:cubicBezTo>
                      <a:cubicBezTo>
                        <a:pt x="952" y="89608"/>
                        <a:pt x="19985" y="95323"/>
                        <a:pt x="19985" y="772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43"/>
                <p:cNvSpPr/>
                <p:nvPr/>
              </p:nvSpPr>
              <p:spPr>
                <a:xfrm>
                  <a:off x="5982753" y="4380474"/>
                  <a:ext cx="20019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9" h="88753" extrusionOk="0">
                      <a:moveTo>
                        <a:pt x="19985" y="77225"/>
                      </a:moveTo>
                      <a:lnTo>
                        <a:pt x="19033" y="16265"/>
                      </a:lnTo>
                      <a:cubicBezTo>
                        <a:pt x="19033" y="7693"/>
                        <a:pt x="16178" y="-880"/>
                        <a:pt x="9517" y="73"/>
                      </a:cubicBezTo>
                      <a:cubicBezTo>
                        <a:pt x="2855" y="73"/>
                        <a:pt x="0" y="4835"/>
                        <a:pt x="0" y="17218"/>
                      </a:cubicBezTo>
                      <a:cubicBezTo>
                        <a:pt x="0" y="29600"/>
                        <a:pt x="952" y="63890"/>
                        <a:pt x="952" y="77225"/>
                      </a:cubicBezTo>
                      <a:cubicBezTo>
                        <a:pt x="1903" y="89608"/>
                        <a:pt x="20936" y="95323"/>
                        <a:pt x="19985" y="772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43"/>
                <p:cNvSpPr/>
                <p:nvPr/>
              </p:nvSpPr>
              <p:spPr>
                <a:xfrm>
                  <a:off x="6047465" y="4380474"/>
                  <a:ext cx="19984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88753" extrusionOk="0">
                      <a:moveTo>
                        <a:pt x="19985" y="77225"/>
                      </a:moveTo>
                      <a:lnTo>
                        <a:pt x="19033" y="16265"/>
                      </a:lnTo>
                      <a:cubicBezTo>
                        <a:pt x="19033" y="7693"/>
                        <a:pt x="16178" y="-880"/>
                        <a:pt x="9517" y="73"/>
                      </a:cubicBezTo>
                      <a:cubicBezTo>
                        <a:pt x="2855" y="73"/>
                        <a:pt x="0" y="4835"/>
                        <a:pt x="0" y="17218"/>
                      </a:cubicBezTo>
                      <a:cubicBezTo>
                        <a:pt x="0" y="29600"/>
                        <a:pt x="952" y="63890"/>
                        <a:pt x="952" y="77225"/>
                      </a:cubicBezTo>
                      <a:cubicBezTo>
                        <a:pt x="952" y="89608"/>
                        <a:pt x="19985" y="95323"/>
                        <a:pt x="19985" y="772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43"/>
                <p:cNvSpPr/>
                <p:nvPr/>
              </p:nvSpPr>
              <p:spPr>
                <a:xfrm>
                  <a:off x="6047465" y="4520565"/>
                  <a:ext cx="19984" cy="8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89157" extrusionOk="0">
                      <a:moveTo>
                        <a:pt x="9517" y="0"/>
                      </a:moveTo>
                      <a:cubicBezTo>
                        <a:pt x="2855" y="0"/>
                        <a:pt x="0" y="4763"/>
                        <a:pt x="0" y="17145"/>
                      </a:cubicBezTo>
                      <a:cubicBezTo>
                        <a:pt x="0" y="29528"/>
                        <a:pt x="952" y="63817"/>
                        <a:pt x="952" y="77153"/>
                      </a:cubicBezTo>
                      <a:cubicBezTo>
                        <a:pt x="952" y="90488"/>
                        <a:pt x="19985" y="95250"/>
                        <a:pt x="19985" y="78105"/>
                      </a:cubicBezTo>
                      <a:lnTo>
                        <a:pt x="19033" y="17145"/>
                      </a:lnTo>
                      <a:cubicBezTo>
                        <a:pt x="19033" y="8572"/>
                        <a:pt x="17130" y="0"/>
                        <a:pt x="951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ndustrialization and Immigration - Social Studies - 8th grade by Slidesgo">
  <a:themeElements>
    <a:clrScheme name="Simple Light">
      <a:dk1>
        <a:srgbClr val="2E2E2E"/>
      </a:dk1>
      <a:lt1>
        <a:srgbClr val="FFFDF8"/>
      </a:lt1>
      <a:dk2>
        <a:srgbClr val="9FDAFE"/>
      </a:dk2>
      <a:lt2>
        <a:srgbClr val="B3D887"/>
      </a:lt2>
      <a:accent1>
        <a:srgbClr val="F2C96D"/>
      </a:accent1>
      <a:accent2>
        <a:srgbClr val="EFA760"/>
      </a:accent2>
      <a:accent3>
        <a:srgbClr val="F46C7A"/>
      </a:accent3>
      <a:accent4>
        <a:srgbClr val="CC5068"/>
      </a:accent4>
      <a:accent5>
        <a:srgbClr val="C4C6C6"/>
      </a:accent5>
      <a:accent6>
        <a:srgbClr val="000000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742</Words>
  <Application>Microsoft Office PowerPoint</Application>
  <PresentationFormat>On-screen Show (16:9)</PresentationFormat>
  <Paragraphs>182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Wingdings</vt:lpstr>
      <vt:lpstr>Courier New</vt:lpstr>
      <vt:lpstr>Calibri</vt:lpstr>
      <vt:lpstr>Arimo</vt:lpstr>
      <vt:lpstr>Varela Round</vt:lpstr>
      <vt:lpstr>DM Sans</vt:lpstr>
      <vt:lpstr>Arial</vt:lpstr>
      <vt:lpstr>Industrialization and Immigration - Social Studies - 8th grade by Slidesgo</vt:lpstr>
      <vt:lpstr>Kiến trúc Microservice. Và so sánh với Monolith</vt:lpstr>
      <vt:lpstr>01</vt:lpstr>
      <vt:lpstr>05</vt:lpstr>
      <vt:lpstr>Monolith &amp; it’s downsides</vt:lpstr>
      <vt:lpstr>Monolith</vt:lpstr>
      <vt:lpstr>Monolith</vt:lpstr>
      <vt:lpstr>Chanllenges of monolithic architecture</vt:lpstr>
      <vt:lpstr>Chanllenges of monolithic architecture</vt:lpstr>
      <vt:lpstr>The answer: Microservice Architecture</vt:lpstr>
      <vt:lpstr>What is microservies ?</vt:lpstr>
      <vt:lpstr>Microservies Architecture</vt:lpstr>
      <vt:lpstr>Microservies Architecture</vt:lpstr>
      <vt:lpstr>Microservies Architecture</vt:lpstr>
      <vt:lpstr>Communication between microservices</vt:lpstr>
      <vt:lpstr>Commmunication between microservices</vt:lpstr>
      <vt:lpstr>Commmunication between microservices</vt:lpstr>
      <vt:lpstr>Commmunication between microservices</vt:lpstr>
      <vt:lpstr>Advantages of Microservices</vt:lpstr>
      <vt:lpstr>Application implement using microservices</vt:lpstr>
      <vt:lpstr>Strong information hiding</vt:lpstr>
      <vt:lpstr>Strong information hiding</vt:lpstr>
      <vt:lpstr>Strong information hiding</vt:lpstr>
      <vt:lpstr>API Getway</vt:lpstr>
      <vt:lpstr>Downsides of Microservices</vt:lpstr>
      <vt:lpstr>Downsides of Microservices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Microservice. Và so sánh với Monolith</dc:title>
  <cp:lastModifiedBy>Trần Hùng</cp:lastModifiedBy>
  <cp:revision>47</cp:revision>
  <dcterms:modified xsi:type="dcterms:W3CDTF">2024-01-26T10:32:34Z</dcterms:modified>
</cp:coreProperties>
</file>