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66E4-01AB-D2BF-0397-7B868D5DB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0CEF-C9CE-325D-2EAB-28E5FF98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8514-AC80-9FDB-5646-565E5D3A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4A11-0C91-8123-DAA7-91C1092D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F928-1A74-4772-4025-9C657D6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8862-7209-E494-CED0-9954448E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23F43-9C7E-D2DB-464D-5ED784AF2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B911-A877-0590-DC21-34C79496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F5A5-BE70-C675-AAB4-026DD0A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FE6D3-9E2E-27BD-EB62-22D0B46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C227-9C5D-26AB-5A74-F1B7669E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124C-B517-0A95-7263-C0C7077E9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6E45-8510-34E6-42B8-1A306820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5763-01B8-232F-B6D6-9AA3FF5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9EB8-620E-9828-073D-E8F600DD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809C-3A64-851A-E0BB-DC8045F9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9A71-B691-019E-E3A7-25A9389E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02A6-C1BA-CE61-841B-190C805B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CBBD-87CE-2B5E-015C-8CE79884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DC48-2B80-880A-904F-1C32A73A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1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2868-FD50-BBCA-2104-9C3677BD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999B-C414-DF37-7FA0-D74179DD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22A2-48C9-43B9-66A3-187D351F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36CA-EC95-E35D-3E3C-AF65D22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9F0E-5BD2-5D83-1679-F45CD0F4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F0E3-F447-A5C2-7D97-83570CF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BD1F-41EA-0492-32D0-6F014A6F0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C7B5B-1715-C84D-C4B9-112F1F44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5B1E-D5DC-0FE9-3531-8E977D63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66FDE-9A1F-3BCB-BC35-CE379FCC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0838-C417-BB78-FDB0-2FFF14D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6D6D-4A49-E405-CD6D-6C6A67FD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7020-BE83-C3E1-3F3A-01D81828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194C2-8A90-3D10-3266-B29E76CF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5F28-BDA4-DDD8-8C36-C7A71CBB8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05C5C-A880-39EE-A02D-C0011B375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9D880-DB62-CDD3-9D2D-3F2FD096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E96ED-801E-2295-DF08-0CEF9AC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401F5-BEE6-A100-4CDE-D8ACC0C5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AD2-31B5-C987-F73F-54071654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3DB83-B6AF-9BEB-8B40-484E6A3B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D19EE-E0E8-135E-F550-7AC2FE8A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DEBE3-D2AC-9CF0-E570-994CE239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9F623-EE6A-55D8-8CE6-FCFB8FA5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E59FB-FDE7-D105-9E2E-F753C5AF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68A36-BE7B-381E-16F1-6DB3CD18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CCDB-E692-6600-E899-D0A8CFA2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E0C9-AD7C-DAAA-A76F-DA3E1A59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3F970-0DED-6BD3-8D7D-8732CC03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27853-648E-16D3-4221-72389FFA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F6A6-F505-746B-F3CE-693D4BFE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7D2CA-9E80-FCB7-DC0E-18E77783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F27C-DA8E-C356-FB40-55CA2A30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6947-0A9A-2C2E-1DA5-B2ABE5A23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F6B44-D276-AC5B-CC94-7CFFD6F9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76842-5D25-0298-7DE3-860A60C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3D4BD-3A13-DF2C-EC8E-1104B31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4C90-9DC3-7455-BAA0-8C67F1D8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DC571-1D7A-1B68-E57C-965B32B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455D-27F7-0A33-EEE2-1CF36CE1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FB1D-A829-D1C2-6248-E18840BD4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DEA5-2AFA-4022-BAEB-04CAF45E094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BCC4-7E7E-BED6-3EA9-E844C8ED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EE71-2EAB-BD9E-23E8-06A0768A5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D5AA-9B16-45B1-99E4-C363CA0C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BC0-DDA2-9DA4-64B5-329D4E03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Custom AI Expert Chatbot solutions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55E428-A05C-0D48-B4A2-71B863A3A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22053"/>
              </p:ext>
            </p:extLst>
          </p:nvPr>
        </p:nvGraphicFramePr>
        <p:xfrm>
          <a:off x="838200" y="1159330"/>
          <a:ext cx="10515600" cy="4701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083888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087583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73126176"/>
                    </a:ext>
                  </a:extLst>
                </a:gridCol>
              </a:tblGrid>
              <a:tr h="53191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Finetune LLM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Knowledge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1239"/>
                  </a:ext>
                </a:extLst>
              </a:tr>
              <a:tr h="531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Behave a certain (e.g., talk like Biden)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Gain domain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941971"/>
                  </a:ext>
                </a:extLst>
              </a:tr>
              <a:tr h="883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How it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During supervised training phase, teaching new task by providing additional question-answer pairs.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Look up user’s question in DB’s relevant docs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Feed user’s question &amp; relevant info into LLM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123655"/>
                  </a:ext>
                </a:extLst>
              </a:tr>
              <a:tr h="531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Prone to confabulation and hallucination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Recalls exact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403580"/>
                  </a:ext>
                </a:extLst>
              </a:tr>
              <a:tr h="531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Maintenance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Requires constant retraining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Adding new vectors is easy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517502"/>
                  </a:ext>
                </a:extLst>
              </a:tr>
              <a:tr h="531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scalable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Infinitely scalable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421238"/>
                  </a:ext>
                </a:extLst>
              </a:tr>
              <a:tr h="531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Slow, difficult, expensive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 effective as the intelligent search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576176"/>
                  </a:ext>
                </a:extLst>
              </a:tr>
              <a:tr h="531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Cost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Expensive: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Cheaper: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9341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601D00-191B-D96E-8B36-92A3353F211C}"/>
              </a:ext>
            </a:extLst>
          </p:cNvPr>
          <p:cNvSpPr txBox="1"/>
          <p:nvPr/>
        </p:nvSpPr>
        <p:spPr>
          <a:xfrm>
            <a:off x="772886" y="600859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*With </a:t>
            </a:r>
            <a:r>
              <a:rPr lang="en-US" sz="1800" dirty="0">
                <a:effectLst/>
                <a:latin typeface="Calibri" panose="020F0502020204030204" pitchFamily="34" charset="0"/>
              </a:rPr>
              <a:t>a relatively-small custom dataset of 1M tokens (~200,000 words or ~400 Wikipedia articles) &amp; an average query using 1000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544C-FB8E-CC81-F670-ED98F98A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choose Knowledge base over Fine-tunning?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58E5C-38AF-2BE2-A501-B7C6983CDA69}"/>
              </a:ext>
            </a:extLst>
          </p:cNvPr>
          <p:cNvSpPr txBox="1"/>
          <p:nvPr/>
        </p:nvSpPr>
        <p:spPr>
          <a:xfrm>
            <a:off x="838200" y="2017260"/>
            <a:ext cx="1033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Semantic search is 10,000,000x faster</a:t>
            </a:r>
          </a:p>
          <a:p>
            <a:pPr marL="342900" indent="-342900">
              <a:buAutoNum type="arabicPeriod"/>
            </a:pPr>
            <a:r>
              <a:rPr lang="en-US" dirty="0"/>
              <a:t>Semantic search is 10,000,000x cheaper </a:t>
            </a:r>
          </a:p>
          <a:p>
            <a:pPr marL="342900" indent="-342900">
              <a:buAutoNum type="arabicPeriod"/>
            </a:pPr>
            <a:r>
              <a:rPr lang="en-US" dirty="0"/>
              <a:t>Finetuning for knowledge does not work, semantic search does </a:t>
            </a:r>
          </a:p>
          <a:p>
            <a:pPr marL="342900" indent="-342900">
              <a:buAutoNum type="arabicPeriod"/>
            </a:pPr>
            <a:r>
              <a:rPr lang="en-US" dirty="0"/>
              <a:t>Semantic search does not confabulate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Basically, Finetuning is for Structure, not Knowledge </a:t>
            </a:r>
          </a:p>
        </p:txBody>
      </p:sp>
    </p:spTree>
    <p:extLst>
      <p:ext uri="{BB962C8B-B14F-4D97-AF65-F5344CB8AC3E}">
        <p14:creationId xmlns:p14="http://schemas.microsoft.com/office/powerpoint/2010/main" val="38544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1BB7-230C-2C21-4EDF-758EF835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Knowledge Base approach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81462-D7A5-CFFE-316D-B03018B03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06" y="1614196"/>
            <a:ext cx="6899648" cy="4474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C67B9-F483-FDE7-7EBB-71A9E7DBAA48}"/>
              </a:ext>
            </a:extLst>
          </p:cNvPr>
          <p:cNvSpPr txBox="1"/>
          <p:nvPr/>
        </p:nvSpPr>
        <p:spPr>
          <a:xfrm>
            <a:off x="7447043" y="1783994"/>
            <a:ext cx="4282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processing your custom body of knowledge and create Embeddings for it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Based on the question, find the Embeddings which are most relevant for the question</a:t>
            </a:r>
            <a:br>
              <a:rPr lang="en-US" b="0" i="0" dirty="0">
                <a:solidFill>
                  <a:srgbClr val="232629"/>
                </a:solidFill>
                <a:effectLst/>
                <a:latin typeface="inherit"/>
              </a:rPr>
            </a:b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Create a prompt containing the most relevant embeddings and use the Completions API to answer the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8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E83F-A15E-94C4-3BE4-BA78BF1B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F31C-BDF3-F428-C49E-68B3CE7A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FD0D7-8730-2188-57CC-FE7569B1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3" y="523081"/>
            <a:ext cx="1090433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C473-F0D0-C862-E37B-AEB4E33B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D213F-0FA9-B9DD-26C3-DB75B29C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2279"/>
            <a:ext cx="10515600" cy="2676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9DEFD-7710-374B-8106-68AA5C6B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9096"/>
            <a:ext cx="10813859" cy="28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6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218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Wingdings</vt:lpstr>
      <vt:lpstr>Office Theme</vt:lpstr>
      <vt:lpstr>Custom AI Expert Chatbot solutions</vt:lpstr>
      <vt:lpstr>Why choose Knowledge base over Fine-tunning?</vt:lpstr>
      <vt:lpstr>How does Knowledge Base approach work?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Cuu</dc:creator>
  <cp:lastModifiedBy>Iris Cuu</cp:lastModifiedBy>
  <cp:revision>20</cp:revision>
  <dcterms:created xsi:type="dcterms:W3CDTF">2023-08-10T12:03:01Z</dcterms:created>
  <dcterms:modified xsi:type="dcterms:W3CDTF">2023-09-07T03:28:34Z</dcterms:modified>
</cp:coreProperties>
</file>