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sldIdLst>
    <p:sldId id="256" r:id="rId4"/>
    <p:sldId id="265" r:id="rId5"/>
    <p:sldId id="266" r:id="rId6"/>
    <p:sldId id="267" r:id="rId7"/>
    <p:sldId id="268" r:id="rId8"/>
    <p:sldId id="289" r:id="rId9"/>
    <p:sldId id="29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207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78301"/>
  </p:normalViewPr>
  <p:slideViewPr>
    <p:cSldViewPr snapToGrid="0" showGuides="1">
      <p:cViewPr varScale="1">
        <p:scale>
          <a:sx n="91" d="100"/>
          <a:sy n="91" d="100"/>
        </p:scale>
        <p:origin x="1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Xuan Trang" userId="f3c332be-9d36-4c2c-a25a-1b5a64c76b56" providerId="ADAL" clId="{96FD51F9-FCB5-D848-8E11-BD5EEAC44A37}"/>
    <pc:docChg chg="modSld">
      <pc:chgData name="Mai Xuan Trang" userId="f3c332be-9d36-4c2c-a25a-1b5a64c76b56" providerId="ADAL" clId="{96FD51F9-FCB5-D848-8E11-BD5EEAC44A37}" dt="2023-01-04T03:01:40.487" v="59" actId="20577"/>
      <pc:docMkLst>
        <pc:docMk/>
      </pc:docMkLst>
      <pc:sldChg chg="modSp mod">
        <pc:chgData name="Mai Xuan Trang" userId="f3c332be-9d36-4c2c-a25a-1b5a64c76b56" providerId="ADAL" clId="{96FD51F9-FCB5-D848-8E11-BD5EEAC44A37}" dt="2023-01-04T02:08:17.602" v="0" actId="20577"/>
        <pc:sldMkLst>
          <pc:docMk/>
          <pc:sldMk cId="2191468456" sldId="265"/>
        </pc:sldMkLst>
        <pc:spChg chg="mod">
          <ac:chgData name="Mai Xuan Trang" userId="f3c332be-9d36-4c2c-a25a-1b5a64c76b56" providerId="ADAL" clId="{96FD51F9-FCB5-D848-8E11-BD5EEAC44A37}" dt="2023-01-04T02:08:17.602" v="0" actId="20577"/>
          <ac:spMkLst>
            <pc:docMk/>
            <pc:sldMk cId="2191468456" sldId="265"/>
            <ac:spMk id="3" creationId="{EC1493C2-C59C-154E-9E9E-59B489FCCB17}"/>
          </ac:spMkLst>
        </pc:spChg>
      </pc:sldChg>
      <pc:sldChg chg="modSp mod">
        <pc:chgData name="Mai Xuan Trang" userId="f3c332be-9d36-4c2c-a25a-1b5a64c76b56" providerId="ADAL" clId="{96FD51F9-FCB5-D848-8E11-BD5EEAC44A37}" dt="2023-01-04T02:12:56.100" v="45" actId="20577"/>
        <pc:sldMkLst>
          <pc:docMk/>
          <pc:sldMk cId="2409830045" sldId="267"/>
        </pc:sldMkLst>
        <pc:spChg chg="mod">
          <ac:chgData name="Mai Xuan Trang" userId="f3c332be-9d36-4c2c-a25a-1b5a64c76b56" providerId="ADAL" clId="{96FD51F9-FCB5-D848-8E11-BD5EEAC44A37}" dt="2023-01-04T02:12:56.100" v="45" actId="20577"/>
          <ac:spMkLst>
            <pc:docMk/>
            <pc:sldMk cId="2409830045" sldId="267"/>
            <ac:spMk id="3" creationId="{EC1493C2-C59C-154E-9E9E-59B489FCCB17}"/>
          </ac:spMkLst>
        </pc:spChg>
      </pc:sldChg>
      <pc:sldChg chg="modSp mod">
        <pc:chgData name="Mai Xuan Trang" userId="f3c332be-9d36-4c2c-a25a-1b5a64c76b56" providerId="ADAL" clId="{96FD51F9-FCB5-D848-8E11-BD5EEAC44A37}" dt="2023-01-04T02:11:29.999" v="28" actId="20577"/>
        <pc:sldMkLst>
          <pc:docMk/>
          <pc:sldMk cId="4151909870" sldId="268"/>
        </pc:sldMkLst>
        <pc:spChg chg="mod">
          <ac:chgData name="Mai Xuan Trang" userId="f3c332be-9d36-4c2c-a25a-1b5a64c76b56" providerId="ADAL" clId="{96FD51F9-FCB5-D848-8E11-BD5EEAC44A37}" dt="2023-01-04T02:11:29.999" v="28" actId="20577"/>
          <ac:spMkLst>
            <pc:docMk/>
            <pc:sldMk cId="4151909870" sldId="268"/>
            <ac:spMk id="3" creationId="{EC1493C2-C59C-154E-9E9E-59B489FCCB17}"/>
          </ac:spMkLst>
        </pc:spChg>
      </pc:sldChg>
      <pc:sldChg chg="modSp mod">
        <pc:chgData name="Mai Xuan Trang" userId="f3c332be-9d36-4c2c-a25a-1b5a64c76b56" providerId="ADAL" clId="{96FD51F9-FCB5-D848-8E11-BD5EEAC44A37}" dt="2023-01-04T02:19:33.253" v="51" actId="20577"/>
        <pc:sldMkLst>
          <pc:docMk/>
          <pc:sldMk cId="1943054394" sldId="270"/>
        </pc:sldMkLst>
        <pc:spChg chg="mod">
          <ac:chgData name="Mai Xuan Trang" userId="f3c332be-9d36-4c2c-a25a-1b5a64c76b56" providerId="ADAL" clId="{96FD51F9-FCB5-D848-8E11-BD5EEAC44A37}" dt="2023-01-04T02:19:33.253" v="51" actId="20577"/>
          <ac:spMkLst>
            <pc:docMk/>
            <pc:sldMk cId="1943054394" sldId="270"/>
            <ac:spMk id="3" creationId="{EC1493C2-C59C-154E-9E9E-59B489FCCB17}"/>
          </ac:spMkLst>
        </pc:spChg>
      </pc:sldChg>
      <pc:sldChg chg="modSp mod">
        <pc:chgData name="Mai Xuan Trang" userId="f3c332be-9d36-4c2c-a25a-1b5a64c76b56" providerId="ADAL" clId="{96FD51F9-FCB5-D848-8E11-BD5EEAC44A37}" dt="2023-01-04T03:01:40.487" v="59" actId="20577"/>
        <pc:sldMkLst>
          <pc:docMk/>
          <pc:sldMk cId="2252489118" sldId="289"/>
        </pc:sldMkLst>
        <pc:spChg chg="mod">
          <ac:chgData name="Mai Xuan Trang" userId="f3c332be-9d36-4c2c-a25a-1b5a64c76b56" providerId="ADAL" clId="{96FD51F9-FCB5-D848-8E11-BD5EEAC44A37}" dt="2023-01-04T03:01:40.487" v="59" actId="20577"/>
          <ac:spMkLst>
            <pc:docMk/>
            <pc:sldMk cId="2252489118" sldId="289"/>
            <ac:spMk id="3" creationId="{EC1493C2-C59C-154E-9E9E-59B489FCCB17}"/>
          </ac:spMkLst>
        </pc:spChg>
      </pc:sldChg>
    </pc:docChg>
  </pc:docChgLst>
  <pc:docChgLst>
    <pc:chgData name="Mai Xuan Trang" userId="00336c951003d771" providerId="LiveId" clId="{20282597-A874-A94A-9F91-D21884B226E9}"/>
    <pc:docChg chg="undo custSel addSld delSld modSld modMainMaster">
      <pc:chgData name="Mai Xuan Trang" userId="00336c951003d771" providerId="LiveId" clId="{20282597-A874-A94A-9F91-D21884B226E9}" dt="2020-09-12T11:19:43.103" v="21455" actId="1076"/>
      <pc:docMkLst>
        <pc:docMk/>
      </pc:docMkLst>
      <pc:sldChg chg="addSp delSp modSp mod modNotesTx">
        <pc:chgData name="Mai Xuan Trang" userId="00336c951003d771" providerId="LiveId" clId="{20282597-A874-A94A-9F91-D21884B226E9}" dt="2020-09-07T01:47:47.323" v="21386" actId="20577"/>
        <pc:sldMkLst>
          <pc:docMk/>
          <pc:sldMk cId="622199058" sldId="256"/>
        </pc:sldMkLst>
        <pc:spChg chg="add mod">
          <ac:chgData name="Mai Xuan Trang" userId="00336c951003d771" providerId="LiveId" clId="{20282597-A874-A94A-9F91-D21884B226E9}" dt="2020-09-05T03:50:35.755" v="486"/>
          <ac:spMkLst>
            <pc:docMk/>
            <pc:sldMk cId="622199058" sldId="256"/>
            <ac:spMk id="2" creationId="{113BDE4A-B9DF-394B-98B4-CEF8E6C117D4}"/>
          </ac:spMkLst>
        </pc:spChg>
        <pc:spChg chg="mod">
          <ac:chgData name="Mai Xuan Trang" userId="00336c951003d771" providerId="LiveId" clId="{20282597-A874-A94A-9F91-D21884B226E9}" dt="2020-09-05T03:51:57.183" v="509" actId="1035"/>
          <ac:spMkLst>
            <pc:docMk/>
            <pc:sldMk cId="622199058" sldId="256"/>
            <ac:spMk id="4" creationId="{1D00C6A4-C99A-421F-8CBF-70B2D328F80D}"/>
          </ac:spMkLst>
        </pc:spChg>
        <pc:spChg chg="mod">
          <ac:chgData name="Mai Xuan Trang" userId="00336c951003d771" providerId="LiveId" clId="{20282597-A874-A94A-9F91-D21884B226E9}" dt="2020-09-07T01:47:47.323" v="21386" actId="20577"/>
          <ac:spMkLst>
            <pc:docMk/>
            <pc:sldMk cId="622199058" sldId="256"/>
            <ac:spMk id="5" creationId="{C7988C64-7930-413B-A31C-2B0AEA14B32D}"/>
          </ac:spMkLst>
        </pc:spChg>
        <pc:spChg chg="add mod">
          <ac:chgData name="Mai Xuan Trang" userId="00336c951003d771" providerId="LiveId" clId="{20282597-A874-A94A-9F91-D21884B226E9}" dt="2020-09-05T03:52:23.896" v="512" actId="255"/>
          <ac:spMkLst>
            <pc:docMk/>
            <pc:sldMk cId="622199058" sldId="256"/>
            <ac:spMk id="7" creationId="{ABA4F799-74BE-BB4E-B9A2-C31D52B90EBC}"/>
          </ac:spMkLst>
        </pc:spChg>
        <pc:picChg chg="del">
          <ac:chgData name="Mai Xuan Trang" userId="00336c951003d771" providerId="LiveId" clId="{20282597-A874-A94A-9F91-D21884B226E9}" dt="2020-09-05T03:30:57.050" v="3" actId="478"/>
          <ac:picMkLst>
            <pc:docMk/>
            <pc:sldMk cId="622199058" sldId="256"/>
            <ac:picMk id="8" creationId="{B69200E1-024C-4840-AFFC-F20DCBB47EC2}"/>
          </ac:picMkLst>
        </pc:picChg>
        <pc:picChg chg="del">
          <ac:chgData name="Mai Xuan Trang" userId="00336c951003d771" providerId="LiveId" clId="{20282597-A874-A94A-9F91-D21884B226E9}" dt="2020-09-05T03:30:45.519" v="0" actId="478"/>
          <ac:picMkLst>
            <pc:docMk/>
            <pc:sldMk cId="622199058" sldId="256"/>
            <ac:picMk id="1026" creationId="{3101560D-7DFF-490B-B7A9-58B62BF3C62C}"/>
          </ac:picMkLst>
        </pc:picChg>
        <pc:picChg chg="mod">
          <ac:chgData name="Mai Xuan Trang" userId="00336c951003d771" providerId="LiveId" clId="{20282597-A874-A94A-9F91-D21884B226E9}" dt="2020-09-05T04:19:17.350" v="1092" actId="1038"/>
          <ac:picMkLst>
            <pc:docMk/>
            <pc:sldMk cId="622199058" sldId="256"/>
            <ac:picMk id="1028" creationId="{38CF41EB-EE4E-44C2-A9C9-752EF630626F}"/>
          </ac:picMkLst>
        </pc:picChg>
      </pc:sldChg>
      <pc:sldChg chg="modSp del mod">
        <pc:chgData name="Mai Xuan Trang" userId="00336c951003d771" providerId="LiveId" clId="{20282597-A874-A94A-9F91-D21884B226E9}" dt="2020-09-05T03:45:22.703" v="384" actId="2696"/>
        <pc:sldMkLst>
          <pc:docMk/>
          <pc:sldMk cId="3820218639" sldId="257"/>
        </pc:sldMkLst>
        <pc:spChg chg="mod">
          <ac:chgData name="Mai Xuan Trang" userId="00336c951003d771" providerId="LiveId" clId="{20282597-A874-A94A-9F91-D21884B226E9}" dt="2020-09-05T03:36:52.366" v="212" actId="20577"/>
          <ac:spMkLst>
            <pc:docMk/>
            <pc:sldMk cId="3820218639" sldId="257"/>
            <ac:spMk id="3" creationId="{5BDAE601-C93E-4AD7-89FB-4C6924551290}"/>
          </ac:spMkLst>
        </pc:spChg>
      </pc:sldChg>
      <pc:sldChg chg="del">
        <pc:chgData name="Mai Xuan Trang" userId="00336c951003d771" providerId="LiveId" clId="{20282597-A874-A94A-9F91-D21884B226E9}" dt="2020-09-05T03:38:05.434" v="283" actId="2696"/>
        <pc:sldMkLst>
          <pc:docMk/>
          <pc:sldMk cId="422855998" sldId="258"/>
        </pc:sldMkLst>
      </pc:sldChg>
      <pc:sldChg chg="del">
        <pc:chgData name="Mai Xuan Trang" userId="00336c951003d771" providerId="LiveId" clId="{20282597-A874-A94A-9F91-D21884B226E9}" dt="2020-09-05T03:38:04.933" v="282" actId="2696"/>
        <pc:sldMkLst>
          <pc:docMk/>
          <pc:sldMk cId="840868446" sldId="259"/>
        </pc:sldMkLst>
      </pc:sldChg>
      <pc:sldChg chg="del">
        <pc:chgData name="Mai Xuan Trang" userId="00336c951003d771" providerId="LiveId" clId="{20282597-A874-A94A-9F91-D21884B226E9}" dt="2020-09-05T03:38:02.972" v="281" actId="2696"/>
        <pc:sldMkLst>
          <pc:docMk/>
          <pc:sldMk cId="3505119749" sldId="260"/>
        </pc:sldMkLst>
      </pc:sldChg>
      <pc:sldChg chg="del">
        <pc:chgData name="Mai Xuan Trang" userId="00336c951003d771" providerId="LiveId" clId="{20282597-A874-A94A-9F91-D21884B226E9}" dt="2020-09-05T03:38:01.654" v="279" actId="2696"/>
        <pc:sldMkLst>
          <pc:docMk/>
          <pc:sldMk cId="4008916530" sldId="261"/>
        </pc:sldMkLst>
      </pc:sldChg>
      <pc:sldChg chg="del">
        <pc:chgData name="Mai Xuan Trang" userId="00336c951003d771" providerId="LiveId" clId="{20282597-A874-A94A-9F91-D21884B226E9}" dt="2020-09-05T03:38:01.083" v="278" actId="2696"/>
        <pc:sldMkLst>
          <pc:docMk/>
          <pc:sldMk cId="2465351426" sldId="262"/>
        </pc:sldMkLst>
      </pc:sldChg>
      <pc:sldChg chg="del">
        <pc:chgData name="Mai Xuan Trang" userId="00336c951003d771" providerId="LiveId" clId="{20282597-A874-A94A-9F91-D21884B226E9}" dt="2020-09-05T03:38:02.531" v="280" actId="2696"/>
        <pc:sldMkLst>
          <pc:docMk/>
          <pc:sldMk cId="501313701" sldId="264"/>
        </pc:sldMkLst>
      </pc:sldChg>
      <pc:sldChg chg="addSp modSp add mod chgLayout modNotesTx">
        <pc:chgData name="Mai Xuan Trang" userId="00336c951003d771" providerId="LiveId" clId="{20282597-A874-A94A-9F91-D21884B226E9}" dt="2020-09-05T05:40:34.064" v="2807" actId="20577"/>
        <pc:sldMkLst>
          <pc:docMk/>
          <pc:sldMk cId="2191468456" sldId="265"/>
        </pc:sldMkLst>
        <pc:spChg chg="mod ord">
          <ac:chgData name="Mai Xuan Trang" userId="00336c951003d771" providerId="LiveId" clId="{20282597-A874-A94A-9F91-D21884B226E9}" dt="2020-09-05T04:30:47.828" v="1257" actId="1076"/>
          <ac:spMkLst>
            <pc:docMk/>
            <pc:sldMk cId="2191468456" sldId="265"/>
            <ac:spMk id="2" creationId="{5494C0F9-FFBD-A546-865D-421DB44EFD52}"/>
          </ac:spMkLst>
        </pc:spChg>
        <pc:spChg chg="mod ord">
          <ac:chgData name="Mai Xuan Trang" userId="00336c951003d771" providerId="LiveId" clId="{20282597-A874-A94A-9F91-D21884B226E9}" dt="2020-09-05T05:37:30.664" v="2670" actId="5793"/>
          <ac:spMkLst>
            <pc:docMk/>
            <pc:sldMk cId="2191468456" sldId="265"/>
            <ac:spMk id="3" creationId="{EC1493C2-C59C-154E-9E9E-59B489FCCB17}"/>
          </ac:spMkLst>
        </pc:spChg>
        <pc:spChg chg="add mod">
          <ac:chgData name="Mai Xuan Trang" userId="00336c951003d771" providerId="LiveId" clId="{20282597-A874-A94A-9F91-D21884B226E9}" dt="2020-09-05T03:50:35.755" v="486"/>
          <ac:spMkLst>
            <pc:docMk/>
            <pc:sldMk cId="2191468456" sldId="265"/>
            <ac:spMk id="4" creationId="{CE6A3B09-44D1-4043-A2D3-0F152EC52721}"/>
          </ac:spMkLst>
        </pc:spChg>
      </pc:sldChg>
      <pc:sldChg chg="addSp delSp modSp add mod modNotesTx">
        <pc:chgData name="Mai Xuan Trang" userId="00336c951003d771" providerId="LiveId" clId="{20282597-A874-A94A-9F91-D21884B226E9}" dt="2020-09-05T05:42:33.772" v="3034" actId="20577"/>
        <pc:sldMkLst>
          <pc:docMk/>
          <pc:sldMk cId="1982116332" sldId="266"/>
        </pc:sldMkLst>
        <pc:spChg chg="mod">
          <ac:chgData name="Mai Xuan Trang" userId="00336c951003d771" providerId="LiveId" clId="{20282597-A874-A94A-9F91-D21884B226E9}" dt="2020-09-05T05:37:35.790" v="2671" actId="20577"/>
          <ac:spMkLst>
            <pc:docMk/>
            <pc:sldMk cId="1982116332" sldId="266"/>
            <ac:spMk id="2" creationId="{5494C0F9-FFBD-A546-865D-421DB44EFD52}"/>
          </ac:spMkLst>
        </pc:spChg>
        <pc:spChg chg="del mod">
          <ac:chgData name="Mai Xuan Trang" userId="00336c951003d771" providerId="LiveId" clId="{20282597-A874-A94A-9F91-D21884B226E9}" dt="2020-09-05T05:37:38.796" v="2672" actId="478"/>
          <ac:spMkLst>
            <pc:docMk/>
            <pc:sldMk cId="1982116332" sldId="266"/>
            <ac:spMk id="3" creationId="{EC1493C2-C59C-154E-9E9E-59B489FCCB17}"/>
          </ac:spMkLst>
        </pc:spChg>
        <pc:spChg chg="add del mod">
          <ac:chgData name="Mai Xuan Trang" userId="00336c951003d771" providerId="LiveId" clId="{20282597-A874-A94A-9F91-D21884B226E9}" dt="2020-09-05T05:37:42.681" v="2673" actId="478"/>
          <ac:spMkLst>
            <pc:docMk/>
            <pc:sldMk cId="1982116332" sldId="266"/>
            <ac:spMk id="7" creationId="{C5C9730F-D47F-3649-A6AB-C54F91155BBE}"/>
          </ac:spMkLst>
        </pc:spChg>
        <pc:graphicFrameChg chg="add mod modGraphic">
          <ac:chgData name="Mai Xuan Trang" userId="00336c951003d771" providerId="LiveId" clId="{20282597-A874-A94A-9F91-D21884B226E9}" dt="2020-09-05T05:39:00.888" v="2692" actId="1037"/>
          <ac:graphicFrameMkLst>
            <pc:docMk/>
            <pc:sldMk cId="1982116332" sldId="266"/>
            <ac:graphicFrameMk id="5" creationId="{8966C439-8239-8340-8B7D-F8137F60BABC}"/>
          </ac:graphicFrameMkLst>
        </pc:graphicFrameChg>
      </pc:sldChg>
      <pc:sldChg chg="add del">
        <pc:chgData name="Mai Xuan Trang" userId="00336c951003d771" providerId="LiveId" clId="{20282597-A874-A94A-9F91-D21884B226E9}" dt="2020-09-05T03:48:47.423" v="458" actId="2696"/>
        <pc:sldMkLst>
          <pc:docMk/>
          <pc:sldMk cId="3370927827" sldId="266"/>
        </pc:sldMkLst>
      </pc:sldChg>
      <pc:sldChg chg="modSp add mod modNotesTx">
        <pc:chgData name="Mai Xuan Trang" userId="00336c951003d771" providerId="LiveId" clId="{20282597-A874-A94A-9F91-D21884B226E9}" dt="2020-09-05T11:17:05.661" v="11726" actId="20577"/>
        <pc:sldMkLst>
          <pc:docMk/>
          <pc:sldMk cId="2409830045" sldId="267"/>
        </pc:sldMkLst>
        <pc:spChg chg="mod">
          <ac:chgData name="Mai Xuan Trang" userId="00336c951003d771" providerId="LiveId" clId="{20282597-A874-A94A-9F91-D21884B226E9}" dt="2020-09-05T05:43:14.811" v="3083" actId="20577"/>
          <ac:spMkLst>
            <pc:docMk/>
            <pc:sldMk cId="2409830045" sldId="267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5T11:17:05.661" v="11726" actId="20577"/>
          <ac:spMkLst>
            <pc:docMk/>
            <pc:sldMk cId="2409830045" sldId="267"/>
            <ac:spMk id="3" creationId="{EC1493C2-C59C-154E-9E9E-59B489FCCB17}"/>
          </ac:spMkLst>
        </pc:spChg>
      </pc:sldChg>
      <pc:sldChg chg="modSp add mod modNotesTx">
        <pc:chgData name="Mai Xuan Trang" userId="00336c951003d771" providerId="LiveId" clId="{20282597-A874-A94A-9F91-D21884B226E9}" dt="2020-09-05T11:22:26.540" v="11894" actId="20577"/>
        <pc:sldMkLst>
          <pc:docMk/>
          <pc:sldMk cId="4151909870" sldId="268"/>
        </pc:sldMkLst>
        <pc:spChg chg="mod">
          <ac:chgData name="Mai Xuan Trang" userId="00336c951003d771" providerId="LiveId" clId="{20282597-A874-A94A-9F91-D21884B226E9}" dt="2020-09-05T11:22:26.540" v="11894" actId="20577"/>
          <ac:spMkLst>
            <pc:docMk/>
            <pc:sldMk cId="4151909870" sldId="268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5T11:21:53.178" v="11871" actId="20577"/>
          <ac:spMkLst>
            <pc:docMk/>
            <pc:sldMk cId="4151909870" sldId="268"/>
            <ac:spMk id="3" creationId="{EC1493C2-C59C-154E-9E9E-59B489FCCB17}"/>
          </ac:spMkLst>
        </pc:spChg>
      </pc:sldChg>
      <pc:sldChg chg="addSp delSp modSp add mod">
        <pc:chgData name="Mai Xuan Trang" userId="00336c951003d771" providerId="LiveId" clId="{20282597-A874-A94A-9F91-D21884B226E9}" dt="2020-09-12T11:19:43.103" v="21455" actId="1076"/>
        <pc:sldMkLst>
          <pc:docMk/>
          <pc:sldMk cId="2167305032" sldId="269"/>
        </pc:sldMkLst>
        <pc:spChg chg="mod">
          <ac:chgData name="Mai Xuan Trang" userId="00336c951003d771" providerId="LiveId" clId="{20282597-A874-A94A-9F91-D21884B226E9}" dt="2020-09-05T08:09:23.532" v="4169" actId="1035"/>
          <ac:spMkLst>
            <pc:docMk/>
            <pc:sldMk cId="2167305032" sldId="269"/>
            <ac:spMk id="2" creationId="{4F0A8A8F-338D-394E-9E9D-0EFEAB3EB089}"/>
          </ac:spMkLst>
        </pc:spChg>
        <pc:spChg chg="del">
          <ac:chgData name="Mai Xuan Trang" userId="00336c951003d771" providerId="LiveId" clId="{20282597-A874-A94A-9F91-D21884B226E9}" dt="2020-09-05T06:08:46.563" v="3856" actId="478"/>
          <ac:spMkLst>
            <pc:docMk/>
            <pc:sldMk cId="2167305032" sldId="269"/>
            <ac:spMk id="3" creationId="{1E3422CA-83F0-9E4B-8438-130FA83ADF1C}"/>
          </ac:spMkLst>
        </pc:spChg>
        <pc:spChg chg="add mod">
          <ac:chgData name="Mai Xuan Trang" userId="00336c951003d771" providerId="LiveId" clId="{20282597-A874-A94A-9F91-D21884B226E9}" dt="2020-09-12T11:19:43.103" v="21455" actId="1076"/>
          <ac:spMkLst>
            <pc:docMk/>
            <pc:sldMk cId="2167305032" sldId="269"/>
            <ac:spMk id="5" creationId="{A3731ED8-1A51-0A47-AA80-95B406D20CB8}"/>
          </ac:spMkLst>
        </pc:spChg>
      </pc:sldChg>
      <pc:sldChg chg="modSp add mod modNotesTx">
        <pc:chgData name="Mai Xuan Trang" userId="00336c951003d771" providerId="LiveId" clId="{20282597-A874-A94A-9F91-D21884B226E9}" dt="2020-09-07T01:02:48.313" v="21326" actId="20577"/>
        <pc:sldMkLst>
          <pc:docMk/>
          <pc:sldMk cId="1943054394" sldId="270"/>
        </pc:sldMkLst>
        <pc:spChg chg="mod">
          <ac:chgData name="Mai Xuan Trang" userId="00336c951003d771" providerId="LiveId" clId="{20282597-A874-A94A-9F91-D21884B226E9}" dt="2020-09-05T08:56:12.404" v="6362" actId="20577"/>
          <ac:spMkLst>
            <pc:docMk/>
            <pc:sldMk cId="1943054394" sldId="270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7T01:02:48.313" v="21326" actId="20577"/>
          <ac:spMkLst>
            <pc:docMk/>
            <pc:sldMk cId="1943054394" sldId="270"/>
            <ac:spMk id="3" creationId="{EC1493C2-C59C-154E-9E9E-59B489FCCB17}"/>
          </ac:spMkLst>
        </pc:spChg>
      </pc:sldChg>
      <pc:sldChg chg="add modNotesTx">
        <pc:chgData name="Mai Xuan Trang" userId="00336c951003d771" providerId="LiveId" clId="{20282597-A874-A94A-9F91-D21884B226E9}" dt="2020-09-05T11:14:59.416" v="11617" actId="20577"/>
        <pc:sldMkLst>
          <pc:docMk/>
          <pc:sldMk cId="1278391828" sldId="271"/>
        </pc:sldMkLst>
      </pc:sldChg>
      <pc:sldChg chg="modSp add mod modAnim modNotesTx">
        <pc:chgData name="Mai Xuan Trang" userId="00336c951003d771" providerId="LiveId" clId="{20282597-A874-A94A-9F91-D21884B226E9}" dt="2020-09-05T08:49:03.332" v="6264" actId="20577"/>
        <pc:sldMkLst>
          <pc:docMk/>
          <pc:sldMk cId="3371959492" sldId="272"/>
        </pc:sldMkLst>
        <pc:spChg chg="mod">
          <ac:chgData name="Mai Xuan Trang" userId="00336c951003d771" providerId="LiveId" clId="{20282597-A874-A94A-9F91-D21884B226E9}" dt="2020-09-05T08:10:20.298" v="4209" actId="20577"/>
          <ac:spMkLst>
            <pc:docMk/>
            <pc:sldMk cId="3371959492" sldId="272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5T08:49:03.332" v="6264" actId="20577"/>
          <ac:spMkLst>
            <pc:docMk/>
            <pc:sldMk cId="3371959492" sldId="272"/>
            <ac:spMk id="3" creationId="{EC1493C2-C59C-154E-9E9E-59B489FCCB17}"/>
          </ac:spMkLst>
        </pc:spChg>
      </pc:sldChg>
      <pc:sldChg chg="modSp add modAnim modNotesTx">
        <pc:chgData name="Mai Xuan Trang" userId="00336c951003d771" providerId="LiveId" clId="{20282597-A874-A94A-9F91-D21884B226E9}" dt="2020-09-05T10:03:44.758" v="8514" actId="20577"/>
        <pc:sldMkLst>
          <pc:docMk/>
          <pc:sldMk cId="950627513" sldId="273"/>
        </pc:sldMkLst>
        <pc:spChg chg="mod">
          <ac:chgData name="Mai Xuan Trang" userId="00336c951003d771" providerId="LiveId" clId="{20282597-A874-A94A-9F91-D21884B226E9}" dt="2020-09-05T10:03:44.758" v="8514" actId="20577"/>
          <ac:spMkLst>
            <pc:docMk/>
            <pc:sldMk cId="950627513" sldId="273"/>
            <ac:spMk id="3" creationId="{EC1493C2-C59C-154E-9E9E-59B489FCCB17}"/>
          </ac:spMkLst>
        </pc:spChg>
      </pc:sldChg>
      <pc:sldChg chg="addSp delSp modSp add mod delAnim modAnim modNotesTx">
        <pc:chgData name="Mai Xuan Trang" userId="00336c951003d771" providerId="LiveId" clId="{20282597-A874-A94A-9F91-D21884B226E9}" dt="2020-09-05T11:12:05.972" v="11586" actId="5793"/>
        <pc:sldMkLst>
          <pc:docMk/>
          <pc:sldMk cId="4099018907" sldId="274"/>
        </pc:sldMkLst>
        <pc:spChg chg="mod">
          <ac:chgData name="Mai Xuan Trang" userId="00336c951003d771" providerId="LiveId" clId="{20282597-A874-A94A-9F91-D21884B226E9}" dt="2020-09-05T10:00:24.072" v="8469" actId="20577"/>
          <ac:spMkLst>
            <pc:docMk/>
            <pc:sldMk cId="4099018907" sldId="274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5T10:34:06.416" v="9286" actId="1036"/>
          <ac:spMkLst>
            <pc:docMk/>
            <pc:sldMk cId="4099018907" sldId="274"/>
            <ac:spMk id="3" creationId="{EC1493C2-C59C-154E-9E9E-59B489FCCB17}"/>
          </ac:spMkLst>
        </pc:spChg>
        <pc:spChg chg="add mod">
          <ac:chgData name="Mai Xuan Trang" userId="00336c951003d771" providerId="LiveId" clId="{20282597-A874-A94A-9F91-D21884B226E9}" dt="2020-09-05T10:40:03.444" v="9581" actId="1076"/>
          <ac:spMkLst>
            <pc:docMk/>
            <pc:sldMk cId="4099018907" sldId="274"/>
            <ac:spMk id="5" creationId="{2D9418AD-5954-9A49-9B84-817ED6D053ED}"/>
          </ac:spMkLst>
        </pc:spChg>
        <pc:spChg chg="add mod">
          <ac:chgData name="Mai Xuan Trang" userId="00336c951003d771" providerId="LiveId" clId="{20282597-A874-A94A-9F91-D21884B226E9}" dt="2020-09-05T10:40:35.930" v="9620" actId="1035"/>
          <ac:spMkLst>
            <pc:docMk/>
            <pc:sldMk cId="4099018907" sldId="274"/>
            <ac:spMk id="6" creationId="{604381B5-86DA-E54F-9AD0-807767BD1047}"/>
          </ac:spMkLst>
        </pc:spChg>
        <pc:spChg chg="mod">
          <ac:chgData name="Mai Xuan Trang" userId="00336c951003d771" providerId="LiveId" clId="{20282597-A874-A94A-9F91-D21884B226E9}" dt="2020-09-05T10:22:51.551" v="9008" actId="255"/>
          <ac:spMkLst>
            <pc:docMk/>
            <pc:sldMk cId="4099018907" sldId="274"/>
            <ac:spMk id="17" creationId="{0E008453-8C4A-D846-9558-09DB56BEE4CB}"/>
          </ac:spMkLst>
        </pc:spChg>
        <pc:spChg chg="mod">
          <ac:chgData name="Mai Xuan Trang" userId="00336c951003d771" providerId="LiveId" clId="{20282597-A874-A94A-9F91-D21884B226E9}" dt="2020-09-05T10:23:40.395" v="9018" actId="20577"/>
          <ac:spMkLst>
            <pc:docMk/>
            <pc:sldMk cId="4099018907" sldId="274"/>
            <ac:spMk id="27" creationId="{CB725012-56E1-1D44-9E18-F963ECC664D6}"/>
          </ac:spMkLst>
        </pc:spChg>
        <pc:spChg chg="mod">
          <ac:chgData name="Mai Xuan Trang" userId="00336c951003d771" providerId="LiveId" clId="{20282597-A874-A94A-9F91-D21884B226E9}" dt="2020-09-05T10:24:20.397" v="9032" actId="14100"/>
          <ac:spMkLst>
            <pc:docMk/>
            <pc:sldMk cId="4099018907" sldId="274"/>
            <ac:spMk id="33" creationId="{D31387F9-76ED-EC4C-808E-3B7AA9274040}"/>
          </ac:spMkLst>
        </pc:spChg>
        <pc:spChg chg="mod">
          <ac:chgData name="Mai Xuan Trang" userId="00336c951003d771" providerId="LiveId" clId="{20282597-A874-A94A-9F91-D21884B226E9}" dt="2020-09-05T10:24:55.921" v="9043" actId="20577"/>
          <ac:spMkLst>
            <pc:docMk/>
            <pc:sldMk cId="4099018907" sldId="274"/>
            <ac:spMk id="40" creationId="{CE403A2A-EB35-8E4A-A65B-990C1F60BA94}"/>
          </ac:spMkLst>
        </pc:spChg>
        <pc:spChg chg="mod">
          <ac:chgData name="Mai Xuan Trang" userId="00336c951003d771" providerId="LiveId" clId="{20282597-A874-A94A-9F91-D21884B226E9}" dt="2020-09-05T10:27:36.636" v="9136" actId="1035"/>
          <ac:spMkLst>
            <pc:docMk/>
            <pc:sldMk cId="4099018907" sldId="274"/>
            <ac:spMk id="48" creationId="{EC3612DD-5361-854C-8B47-F3FBE49B3C23}"/>
          </ac:spMkLst>
        </pc:spChg>
        <pc:spChg chg="mod">
          <ac:chgData name="Mai Xuan Trang" userId="00336c951003d771" providerId="LiveId" clId="{20282597-A874-A94A-9F91-D21884B226E9}" dt="2020-09-05T11:02:28.362" v="10890" actId="1076"/>
          <ac:spMkLst>
            <pc:docMk/>
            <pc:sldMk cId="4099018907" sldId="274"/>
            <ac:spMk id="54" creationId="{4E073ACD-3D03-2F42-87E1-1400812DA281}"/>
          </ac:spMkLst>
        </pc:spChg>
        <pc:spChg chg="mod">
          <ac:chgData name="Mai Xuan Trang" userId="00336c951003d771" providerId="LiveId" clId="{20282597-A874-A94A-9F91-D21884B226E9}" dt="2020-09-05T10:31:06.682" v="9238" actId="1036"/>
          <ac:spMkLst>
            <pc:docMk/>
            <pc:sldMk cId="4099018907" sldId="274"/>
            <ac:spMk id="60" creationId="{8B751EAF-3306-CB4D-B7C2-E631DE39356D}"/>
          </ac:spMkLst>
        </pc:spChg>
        <pc:spChg chg="add mod">
          <ac:chgData name="Mai Xuan Trang" userId="00336c951003d771" providerId="LiveId" clId="{20282597-A874-A94A-9F91-D21884B226E9}" dt="2020-09-05T10:36:08.013" v="9385" actId="20577"/>
          <ac:spMkLst>
            <pc:docMk/>
            <pc:sldMk cId="4099018907" sldId="274"/>
            <ac:spMk id="65" creationId="{968CD57E-A3CC-DF4F-A985-28719065F1F5}"/>
          </ac:spMkLst>
        </pc:spChg>
        <pc:grpChg chg="add mod">
          <ac:chgData name="Mai Xuan Trang" userId="00336c951003d771" providerId="LiveId" clId="{20282597-A874-A94A-9F91-D21884B226E9}" dt="2020-09-05T10:40:03.444" v="9581" actId="1076"/>
          <ac:grpSpMkLst>
            <pc:docMk/>
            <pc:sldMk cId="4099018907" sldId="274"/>
            <ac:grpSpMk id="15" creationId="{533B8129-71CF-284B-8B21-85AC3F5045D4}"/>
          </ac:grpSpMkLst>
        </pc:grpChg>
        <pc:grpChg chg="add mod">
          <ac:chgData name="Mai Xuan Trang" userId="00336c951003d771" providerId="LiveId" clId="{20282597-A874-A94A-9F91-D21884B226E9}" dt="2020-09-05T10:40:03.444" v="9581" actId="1076"/>
          <ac:grpSpMkLst>
            <pc:docMk/>
            <pc:sldMk cId="4099018907" sldId="274"/>
            <ac:grpSpMk id="16" creationId="{4BB955DC-575F-A946-8BB1-42BE9BEEAB93}"/>
          </ac:grpSpMkLst>
        </pc:grpChg>
        <pc:grpChg chg="add mod">
          <ac:chgData name="Mai Xuan Trang" userId="00336c951003d771" providerId="LiveId" clId="{20282597-A874-A94A-9F91-D21884B226E9}" dt="2020-09-05T11:02:04.634" v="10884" actId="1076"/>
          <ac:grpSpMkLst>
            <pc:docMk/>
            <pc:sldMk cId="4099018907" sldId="274"/>
            <ac:grpSpMk id="26" creationId="{0DE40150-454B-0F46-8042-FDDD5971BB33}"/>
          </ac:grpSpMkLst>
        </pc:grpChg>
        <pc:grpChg chg="add mod">
          <ac:chgData name="Mai Xuan Trang" userId="00336c951003d771" providerId="LiveId" clId="{20282597-A874-A94A-9F91-D21884B226E9}" dt="2020-09-05T11:02:08.053" v="10885" actId="1076"/>
          <ac:grpSpMkLst>
            <pc:docMk/>
            <pc:sldMk cId="4099018907" sldId="274"/>
            <ac:grpSpMk id="32" creationId="{6A7585A7-DB5D-D640-A339-D28C9C5ECA5B}"/>
          </ac:grpSpMkLst>
        </pc:grpChg>
        <pc:grpChg chg="add mod">
          <ac:chgData name="Mai Xuan Trang" userId="00336c951003d771" providerId="LiveId" clId="{20282597-A874-A94A-9F91-D21884B226E9}" dt="2020-09-05T11:02:00.208" v="10883" actId="1037"/>
          <ac:grpSpMkLst>
            <pc:docMk/>
            <pc:sldMk cId="4099018907" sldId="274"/>
            <ac:grpSpMk id="39" creationId="{E1115080-9FBA-844A-BA70-7E3B114F6CE2}"/>
          </ac:grpSpMkLst>
        </pc:grpChg>
        <pc:grpChg chg="add mod">
          <ac:chgData name="Mai Xuan Trang" userId="00336c951003d771" providerId="LiveId" clId="{20282597-A874-A94A-9F91-D21884B226E9}" dt="2020-09-05T11:01:39.066" v="10870" actId="1076"/>
          <ac:grpSpMkLst>
            <pc:docMk/>
            <pc:sldMk cId="4099018907" sldId="274"/>
            <ac:grpSpMk id="47" creationId="{FB8B9E7D-A367-314F-996B-51B5BC4347EE}"/>
          </ac:grpSpMkLst>
        </pc:grpChg>
        <pc:grpChg chg="add mod">
          <ac:chgData name="Mai Xuan Trang" userId="00336c951003d771" providerId="LiveId" clId="{20282597-A874-A94A-9F91-D21884B226E9}" dt="2020-09-05T11:02:14.460" v="10886" actId="1076"/>
          <ac:grpSpMkLst>
            <pc:docMk/>
            <pc:sldMk cId="4099018907" sldId="274"/>
            <ac:grpSpMk id="53" creationId="{580357A4-A2F8-DC48-B91D-CEB5FDDD19AB}"/>
          </ac:grpSpMkLst>
        </pc:grpChg>
        <pc:grpChg chg="add del mod">
          <ac:chgData name="Mai Xuan Trang" userId="00336c951003d771" providerId="LiveId" clId="{20282597-A874-A94A-9F91-D21884B226E9}" dt="2020-09-05T11:01:25.932" v="10868" actId="478"/>
          <ac:grpSpMkLst>
            <pc:docMk/>
            <pc:sldMk cId="4099018907" sldId="274"/>
            <ac:grpSpMk id="59" creationId="{F7FADB09-E49A-6945-938A-318F935C3DEF}"/>
          </ac:grpSpMkLst>
        </pc:grpChg>
        <pc:cxnChg chg="add mod">
          <ac:chgData name="Mai Xuan Trang" userId="00336c951003d771" providerId="LiveId" clId="{20282597-A874-A94A-9F91-D21884B226E9}" dt="2020-09-05T10:40:30.364" v="9612" actId="14100"/>
          <ac:cxnSpMkLst>
            <pc:docMk/>
            <pc:sldMk cId="4099018907" sldId="274"/>
            <ac:cxnSpMk id="8" creationId="{306296D0-7896-7F43-B9E8-D2C61356519A}"/>
          </ac:cxnSpMkLst>
        </pc:cxnChg>
        <pc:cxnChg chg="mod">
          <ac:chgData name="Mai Xuan Trang" userId="00336c951003d771" providerId="LiveId" clId="{20282597-A874-A94A-9F91-D21884B226E9}" dt="2020-09-05T10:39:46.841" v="9580" actId="1076"/>
          <ac:cxnSpMkLst>
            <pc:docMk/>
            <pc:sldMk cId="4099018907" sldId="274"/>
            <ac:cxnSpMk id="18" creationId="{F9F4A252-05C7-8048-96E6-BB36C92D91A9}"/>
          </ac:cxnSpMkLst>
        </pc:cxnChg>
        <pc:cxnChg chg="mod">
          <ac:chgData name="Mai Xuan Trang" userId="00336c951003d771" providerId="LiveId" clId="{20282597-A874-A94A-9F91-D21884B226E9}" dt="2020-09-05T10:23:36.015" v="9013" actId="14100"/>
          <ac:cxnSpMkLst>
            <pc:docMk/>
            <pc:sldMk cId="4099018907" sldId="274"/>
            <ac:cxnSpMk id="28" creationId="{A3AA7311-40BF-9E41-A8A8-A0E9A1B0807B}"/>
          </ac:cxnSpMkLst>
        </pc:cxnChg>
        <pc:cxnChg chg="mod">
          <ac:chgData name="Mai Xuan Trang" userId="00336c951003d771" providerId="LiveId" clId="{20282597-A874-A94A-9F91-D21884B226E9}" dt="2020-09-05T10:24:11.928" v="9023" actId="14100"/>
          <ac:cxnSpMkLst>
            <pc:docMk/>
            <pc:sldMk cId="4099018907" sldId="274"/>
            <ac:cxnSpMk id="34" creationId="{A065BD85-2C43-2F40-9A64-5C287D81826A}"/>
          </ac:cxnSpMkLst>
        </pc:cxnChg>
        <pc:cxnChg chg="mod">
          <ac:chgData name="Mai Xuan Trang" userId="00336c951003d771" providerId="LiveId" clId="{20282597-A874-A94A-9F91-D21884B226E9}" dt="2020-09-05T10:40:42.745" v="9621" actId="1036"/>
          <ac:cxnSpMkLst>
            <pc:docMk/>
            <pc:sldMk cId="4099018907" sldId="274"/>
            <ac:cxnSpMk id="41" creationId="{4E6033F3-19B1-BC4E-B94B-ED937466B291}"/>
          </ac:cxnSpMkLst>
        </pc:cxnChg>
        <pc:cxnChg chg="mod">
          <ac:chgData name="Mai Xuan Trang" userId="00336c951003d771" providerId="LiveId" clId="{20282597-A874-A94A-9F91-D21884B226E9}" dt="2020-09-05T10:27:31.304" v="9124" actId="14100"/>
          <ac:cxnSpMkLst>
            <pc:docMk/>
            <pc:sldMk cId="4099018907" sldId="274"/>
            <ac:cxnSpMk id="49" creationId="{27C1B97F-AD1D-6D4E-BE72-785F74936E8B}"/>
          </ac:cxnSpMkLst>
        </pc:cxnChg>
        <pc:cxnChg chg="mod">
          <ac:chgData name="Mai Xuan Trang" userId="00336c951003d771" providerId="LiveId" clId="{20282597-A874-A94A-9F91-D21884B226E9}" dt="2020-09-05T11:02:43.126" v="10892" actId="14100"/>
          <ac:cxnSpMkLst>
            <pc:docMk/>
            <pc:sldMk cId="4099018907" sldId="274"/>
            <ac:cxnSpMk id="55" creationId="{16937677-AC44-0847-AA8D-3241E81DE5F6}"/>
          </ac:cxnSpMkLst>
        </pc:cxnChg>
        <pc:cxnChg chg="mod">
          <ac:chgData name="Mai Xuan Trang" userId="00336c951003d771" providerId="LiveId" clId="{20282597-A874-A94A-9F91-D21884B226E9}" dt="2020-09-05T10:31:00.278" v="9221" actId="14100"/>
          <ac:cxnSpMkLst>
            <pc:docMk/>
            <pc:sldMk cId="4099018907" sldId="274"/>
            <ac:cxnSpMk id="61" creationId="{13E240BE-9D4F-1246-887A-4323B319F408}"/>
          </ac:cxnSpMkLst>
        </pc:cxnChg>
      </pc:sldChg>
      <pc:sldChg chg="addSp modSp add mod modAnim modNotesTx">
        <pc:chgData name="Mai Xuan Trang" userId="00336c951003d771" providerId="LiveId" clId="{20282597-A874-A94A-9F91-D21884B226E9}" dt="2020-09-05T14:41:46.837" v="12679" actId="1037"/>
        <pc:sldMkLst>
          <pc:docMk/>
          <pc:sldMk cId="3114676483" sldId="275"/>
        </pc:sldMkLst>
        <pc:spChg chg="mod">
          <ac:chgData name="Mai Xuan Trang" userId="00336c951003d771" providerId="LiveId" clId="{20282597-A874-A94A-9F91-D21884B226E9}" dt="2020-09-05T11:15:15.772" v="11645" actId="20577"/>
          <ac:spMkLst>
            <pc:docMk/>
            <pc:sldMk cId="3114676483" sldId="275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5T14:29:13.493" v="12080" actId="20577"/>
          <ac:spMkLst>
            <pc:docMk/>
            <pc:sldMk cId="3114676483" sldId="275"/>
            <ac:spMk id="3" creationId="{EC1493C2-C59C-154E-9E9E-59B489FCCB17}"/>
          </ac:spMkLst>
        </pc:spChg>
        <pc:spChg chg="add mod">
          <ac:chgData name="Mai Xuan Trang" userId="00336c951003d771" providerId="LiveId" clId="{20282597-A874-A94A-9F91-D21884B226E9}" dt="2020-09-05T14:41:46.837" v="12679" actId="1037"/>
          <ac:spMkLst>
            <pc:docMk/>
            <pc:sldMk cId="3114676483" sldId="275"/>
            <ac:spMk id="5" creationId="{C8EA2B83-F639-9B49-AF39-E6C7FA8CA230}"/>
          </ac:spMkLst>
        </pc:spChg>
        <pc:spChg chg="add mod">
          <ac:chgData name="Mai Xuan Trang" userId="00336c951003d771" providerId="LiveId" clId="{20282597-A874-A94A-9F91-D21884B226E9}" dt="2020-09-05T14:35:58.554" v="12366" actId="164"/>
          <ac:spMkLst>
            <pc:docMk/>
            <pc:sldMk cId="3114676483" sldId="275"/>
            <ac:spMk id="6" creationId="{B90F2632-7F0F-DD46-B8DE-A6879F65352D}"/>
          </ac:spMkLst>
        </pc:spChg>
        <pc:spChg chg="add mod">
          <ac:chgData name="Mai Xuan Trang" userId="00336c951003d771" providerId="LiveId" clId="{20282597-A874-A94A-9F91-D21884B226E9}" dt="2020-09-05T14:35:58.554" v="12366" actId="164"/>
          <ac:spMkLst>
            <pc:docMk/>
            <pc:sldMk cId="3114676483" sldId="275"/>
            <ac:spMk id="7" creationId="{B2B57940-98F3-4C42-A1C6-FA32D4A28E4E}"/>
          </ac:spMkLst>
        </pc:spChg>
        <pc:spChg chg="add mod">
          <ac:chgData name="Mai Xuan Trang" userId="00336c951003d771" providerId="LiveId" clId="{20282597-A874-A94A-9F91-D21884B226E9}" dt="2020-09-05T14:35:58.554" v="12366" actId="164"/>
          <ac:spMkLst>
            <pc:docMk/>
            <pc:sldMk cId="3114676483" sldId="275"/>
            <ac:spMk id="8" creationId="{0C1EADD7-8F6C-F84E-9F73-77D2A807DF15}"/>
          </ac:spMkLst>
        </pc:spChg>
        <pc:spChg chg="add mod">
          <ac:chgData name="Mai Xuan Trang" userId="00336c951003d771" providerId="LiveId" clId="{20282597-A874-A94A-9F91-D21884B226E9}" dt="2020-09-05T14:35:58.554" v="12366" actId="164"/>
          <ac:spMkLst>
            <pc:docMk/>
            <pc:sldMk cId="3114676483" sldId="275"/>
            <ac:spMk id="9" creationId="{E154D363-CF63-E343-9CCF-5906E6E2936B}"/>
          </ac:spMkLst>
        </pc:spChg>
        <pc:spChg chg="add mod">
          <ac:chgData name="Mai Xuan Trang" userId="00336c951003d771" providerId="LiveId" clId="{20282597-A874-A94A-9F91-D21884B226E9}" dt="2020-09-05T14:39:40.532" v="12498" actId="1076"/>
          <ac:spMkLst>
            <pc:docMk/>
            <pc:sldMk cId="3114676483" sldId="275"/>
            <ac:spMk id="11" creationId="{6331E1BE-1522-B948-AA22-A45C0AA5B366}"/>
          </ac:spMkLst>
        </pc:spChg>
        <pc:spChg chg="add mod">
          <ac:chgData name="Mai Xuan Trang" userId="00336c951003d771" providerId="LiveId" clId="{20282597-A874-A94A-9F91-D21884B226E9}" dt="2020-09-05T14:39:34.993" v="12497" actId="1076"/>
          <ac:spMkLst>
            <pc:docMk/>
            <pc:sldMk cId="3114676483" sldId="275"/>
            <ac:spMk id="12" creationId="{30B2846A-68D7-0F43-A375-BE3AEFE57F04}"/>
          </ac:spMkLst>
        </pc:spChg>
        <pc:spChg chg="add mod">
          <ac:chgData name="Mai Xuan Trang" userId="00336c951003d771" providerId="LiveId" clId="{20282597-A874-A94A-9F91-D21884B226E9}" dt="2020-09-05T14:40:08.694" v="12559" actId="20577"/>
          <ac:spMkLst>
            <pc:docMk/>
            <pc:sldMk cId="3114676483" sldId="275"/>
            <ac:spMk id="13" creationId="{70B56099-6DC9-4342-A570-A6806CC22DB5}"/>
          </ac:spMkLst>
        </pc:spChg>
        <pc:spChg chg="add mod">
          <ac:chgData name="Mai Xuan Trang" userId="00336c951003d771" providerId="LiveId" clId="{20282597-A874-A94A-9F91-D21884B226E9}" dt="2020-09-05T14:41:23.420" v="12656" actId="1036"/>
          <ac:spMkLst>
            <pc:docMk/>
            <pc:sldMk cId="3114676483" sldId="275"/>
            <ac:spMk id="14" creationId="{FDBFD9FD-369E-8241-94E5-50E3AD100934}"/>
          </ac:spMkLst>
        </pc:spChg>
        <pc:grpChg chg="add mod">
          <ac:chgData name="Mai Xuan Trang" userId="00336c951003d771" providerId="LiveId" clId="{20282597-A874-A94A-9F91-D21884B226E9}" dt="2020-09-05T14:38:27.663" v="12447" actId="1076"/>
          <ac:grpSpMkLst>
            <pc:docMk/>
            <pc:sldMk cId="3114676483" sldId="275"/>
            <ac:grpSpMk id="10" creationId="{B7074D28-F4E4-5F4D-89D7-96BBBF9E546F}"/>
          </ac:grpSpMkLst>
        </pc:grpChg>
      </pc:sldChg>
      <pc:sldChg chg="delSp modSp add del mod">
        <pc:chgData name="Mai Xuan Trang" userId="00336c951003d771" providerId="LiveId" clId="{20282597-A874-A94A-9F91-D21884B226E9}" dt="2020-09-05T11:15:05.594" v="11618" actId="2696"/>
        <pc:sldMkLst>
          <pc:docMk/>
          <pc:sldMk cId="4182867698" sldId="275"/>
        </pc:sldMkLst>
        <pc:spChg chg="mod">
          <ac:chgData name="Mai Xuan Trang" userId="00336c951003d771" providerId="LiveId" clId="{20282597-A874-A94A-9F91-D21884B226E9}" dt="2020-09-05T11:14:00.587" v="11615" actId="20577"/>
          <ac:spMkLst>
            <pc:docMk/>
            <pc:sldMk cId="4182867698" sldId="275"/>
            <ac:spMk id="2" creationId="{4F0A8A8F-338D-394E-9E9D-0EFEAB3EB089}"/>
          </ac:spMkLst>
        </pc:spChg>
        <pc:spChg chg="del">
          <ac:chgData name="Mai Xuan Trang" userId="00336c951003d771" providerId="LiveId" clId="{20282597-A874-A94A-9F91-D21884B226E9}" dt="2020-09-05T11:14:03.176" v="11616" actId="478"/>
          <ac:spMkLst>
            <pc:docMk/>
            <pc:sldMk cId="4182867698" sldId="275"/>
            <ac:spMk id="5" creationId="{A3731ED8-1A51-0A47-AA80-95B406D20CB8}"/>
          </ac:spMkLst>
        </pc:spChg>
      </pc:sldChg>
      <pc:sldChg chg="addSp delSp modSp add mod modAnim">
        <pc:chgData name="Mai Xuan Trang" userId="00336c951003d771" providerId="LiveId" clId="{20282597-A874-A94A-9F91-D21884B226E9}" dt="2020-09-05T15:16:21.081" v="13763" actId="27636"/>
        <pc:sldMkLst>
          <pc:docMk/>
          <pc:sldMk cId="3949544641" sldId="276"/>
        </pc:sldMkLst>
        <pc:spChg chg="del mod">
          <ac:chgData name="Mai Xuan Trang" userId="00336c951003d771" providerId="LiveId" clId="{20282597-A874-A94A-9F91-D21884B226E9}" dt="2020-09-05T14:42:47.159" v="12698" actId="478"/>
          <ac:spMkLst>
            <pc:docMk/>
            <pc:sldMk cId="3949544641" sldId="276"/>
            <ac:spMk id="3" creationId="{EC1493C2-C59C-154E-9E9E-59B489FCCB17}"/>
          </ac:spMkLst>
        </pc:spChg>
        <pc:spChg chg="mod">
          <ac:chgData name="Mai Xuan Trang" userId="00336c951003d771" providerId="LiveId" clId="{20282597-A874-A94A-9F91-D21884B226E9}" dt="2020-09-05T15:06:11.778" v="13573" actId="207"/>
          <ac:spMkLst>
            <pc:docMk/>
            <pc:sldMk cId="3949544641" sldId="276"/>
            <ac:spMk id="5" creationId="{C8EA2B83-F639-9B49-AF39-E6C7FA8CA230}"/>
          </ac:spMkLst>
        </pc:spChg>
        <pc:spChg chg="mod">
          <ac:chgData name="Mai Xuan Trang" userId="00336c951003d771" providerId="LiveId" clId="{20282597-A874-A94A-9F91-D21884B226E9}" dt="2020-09-05T15:07:01.005" v="13603" actId="1038"/>
          <ac:spMkLst>
            <pc:docMk/>
            <pc:sldMk cId="3949544641" sldId="276"/>
            <ac:spMk id="6" creationId="{B90F2632-7F0F-DD46-B8DE-A6879F65352D}"/>
          </ac:spMkLst>
        </pc:spChg>
        <pc:spChg chg="mod">
          <ac:chgData name="Mai Xuan Trang" userId="00336c951003d771" providerId="LiveId" clId="{20282597-A874-A94A-9F91-D21884B226E9}" dt="2020-09-05T15:07:01.005" v="13603" actId="1038"/>
          <ac:spMkLst>
            <pc:docMk/>
            <pc:sldMk cId="3949544641" sldId="276"/>
            <ac:spMk id="7" creationId="{B2B57940-98F3-4C42-A1C6-FA32D4A28E4E}"/>
          </ac:spMkLst>
        </pc:spChg>
        <pc:spChg chg="mod">
          <ac:chgData name="Mai Xuan Trang" userId="00336c951003d771" providerId="LiveId" clId="{20282597-A874-A94A-9F91-D21884B226E9}" dt="2020-09-05T15:07:01.005" v="13603" actId="1038"/>
          <ac:spMkLst>
            <pc:docMk/>
            <pc:sldMk cId="3949544641" sldId="276"/>
            <ac:spMk id="8" creationId="{0C1EADD7-8F6C-F84E-9F73-77D2A807DF15}"/>
          </ac:spMkLst>
        </pc:spChg>
        <pc:spChg chg="mod">
          <ac:chgData name="Mai Xuan Trang" userId="00336c951003d771" providerId="LiveId" clId="{20282597-A874-A94A-9F91-D21884B226E9}" dt="2020-09-05T15:07:01.005" v="13603" actId="1038"/>
          <ac:spMkLst>
            <pc:docMk/>
            <pc:sldMk cId="3949544641" sldId="276"/>
            <ac:spMk id="9" creationId="{E154D363-CF63-E343-9CCF-5906E6E2936B}"/>
          </ac:spMkLst>
        </pc:spChg>
        <pc:spChg chg="add del mod">
          <ac:chgData name="Mai Xuan Trang" userId="00336c951003d771" providerId="LiveId" clId="{20282597-A874-A94A-9F91-D21884B226E9}" dt="2020-09-05T14:43:04.806" v="12699" actId="478"/>
          <ac:spMkLst>
            <pc:docMk/>
            <pc:sldMk cId="3949544641" sldId="276"/>
            <ac:spMk id="11" creationId="{BC9345B1-567D-C14A-A720-E5EDD3497F4F}"/>
          </ac:spMkLst>
        </pc:spChg>
        <pc:spChg chg="add mod">
          <ac:chgData name="Mai Xuan Trang" userId="00336c951003d771" providerId="LiveId" clId="{20282597-A874-A94A-9F91-D21884B226E9}" dt="2020-09-05T14:45:36.245" v="12816" actId="14100"/>
          <ac:spMkLst>
            <pc:docMk/>
            <pc:sldMk cId="3949544641" sldId="276"/>
            <ac:spMk id="12" creationId="{894521B7-006E-CF4F-84A8-3A20A3AC52C5}"/>
          </ac:spMkLst>
        </pc:spChg>
        <pc:spChg chg="add del mod">
          <ac:chgData name="Mai Xuan Trang" userId="00336c951003d771" providerId="LiveId" clId="{20282597-A874-A94A-9F91-D21884B226E9}" dt="2020-09-05T14:45:37.551" v="12818"/>
          <ac:spMkLst>
            <pc:docMk/>
            <pc:sldMk cId="3949544641" sldId="276"/>
            <ac:spMk id="13" creationId="{3608000E-8A15-5A4C-B0B3-D35B4D9D1DBD}"/>
          </ac:spMkLst>
        </pc:spChg>
        <pc:spChg chg="add mod">
          <ac:chgData name="Mai Xuan Trang" userId="00336c951003d771" providerId="LiveId" clId="{20282597-A874-A94A-9F91-D21884B226E9}" dt="2020-09-05T15:07:06.151" v="13604" actId="207"/>
          <ac:spMkLst>
            <pc:docMk/>
            <pc:sldMk cId="3949544641" sldId="276"/>
            <ac:spMk id="14" creationId="{D269AD8F-322A-9040-9A1D-8E95F2AC11C6}"/>
          </ac:spMkLst>
        </pc:spChg>
        <pc:spChg chg="add mod">
          <ac:chgData name="Mai Xuan Trang" userId="00336c951003d771" providerId="LiveId" clId="{20282597-A874-A94A-9F91-D21884B226E9}" dt="2020-09-05T15:07:08.532" v="13605" actId="207"/>
          <ac:spMkLst>
            <pc:docMk/>
            <pc:sldMk cId="3949544641" sldId="276"/>
            <ac:spMk id="15" creationId="{7FEB0A88-8473-094C-A793-E72750BFD6D2}"/>
          </ac:spMkLst>
        </pc:spChg>
        <pc:spChg chg="add mod">
          <ac:chgData name="Mai Xuan Trang" userId="00336c951003d771" providerId="LiveId" clId="{20282597-A874-A94A-9F91-D21884B226E9}" dt="2020-09-05T15:07:01.005" v="13603" actId="1038"/>
          <ac:spMkLst>
            <pc:docMk/>
            <pc:sldMk cId="3949544641" sldId="276"/>
            <ac:spMk id="16" creationId="{F0795578-303D-6244-8B19-01D37B779FF4}"/>
          </ac:spMkLst>
        </pc:spChg>
        <pc:spChg chg="add mod">
          <ac:chgData name="Mai Xuan Trang" userId="00336c951003d771" providerId="LiveId" clId="{20282597-A874-A94A-9F91-D21884B226E9}" dt="2020-09-05T15:07:01.005" v="13603" actId="1038"/>
          <ac:spMkLst>
            <pc:docMk/>
            <pc:sldMk cId="3949544641" sldId="276"/>
            <ac:spMk id="17" creationId="{62FA6EEA-B088-664B-97C7-040CB526A326}"/>
          </ac:spMkLst>
        </pc:spChg>
        <pc:spChg chg="add mod">
          <ac:chgData name="Mai Xuan Trang" userId="00336c951003d771" providerId="LiveId" clId="{20282597-A874-A94A-9F91-D21884B226E9}" dt="2020-09-05T15:07:32.317" v="13621" actId="1035"/>
          <ac:spMkLst>
            <pc:docMk/>
            <pc:sldMk cId="3949544641" sldId="276"/>
            <ac:spMk id="112" creationId="{EE86650E-4139-E64B-8A50-440F7865F5B1}"/>
          </ac:spMkLst>
        </pc:spChg>
        <pc:spChg chg="add mod">
          <ac:chgData name="Mai Xuan Trang" userId="00336c951003d771" providerId="LiveId" clId="{20282597-A874-A94A-9F91-D21884B226E9}" dt="2020-09-05T15:16:21.081" v="13763" actId="27636"/>
          <ac:spMkLst>
            <pc:docMk/>
            <pc:sldMk cId="3949544641" sldId="276"/>
            <ac:spMk id="113" creationId="{D2F0BF5B-DAB0-4B4B-ACA8-EFAF0818E065}"/>
          </ac:spMkLst>
        </pc:spChg>
        <pc:grpChg chg="del mod">
          <ac:chgData name="Mai Xuan Trang" userId="00336c951003d771" providerId="LiveId" clId="{20282597-A874-A94A-9F91-D21884B226E9}" dt="2020-09-05T14:54:56.139" v="13175"/>
          <ac:grpSpMkLst>
            <pc:docMk/>
            <pc:sldMk cId="3949544641" sldId="276"/>
            <ac:grpSpMk id="21" creationId="{DF41D557-6210-574C-900B-621EA7A4907E}"/>
          </ac:grpSpMkLst>
        </pc:grpChg>
        <pc:grpChg chg="del mod">
          <ac:chgData name="Mai Xuan Trang" userId="00336c951003d771" providerId="LiveId" clId="{20282597-A874-A94A-9F91-D21884B226E9}" dt="2020-09-05T14:54:59.006" v="13177"/>
          <ac:grpSpMkLst>
            <pc:docMk/>
            <pc:sldMk cId="3949544641" sldId="276"/>
            <ac:grpSpMk id="23" creationId="{55846F69-A428-6647-A38D-DE01EBB73660}"/>
          </ac:grpSpMkLst>
        </pc:grpChg>
        <pc:grpChg chg="del mod">
          <ac:chgData name="Mai Xuan Trang" userId="00336c951003d771" providerId="LiveId" clId="{20282597-A874-A94A-9F91-D21884B226E9}" dt="2020-09-05T14:55:00.713" v="13179"/>
          <ac:grpSpMkLst>
            <pc:docMk/>
            <pc:sldMk cId="3949544641" sldId="276"/>
            <ac:grpSpMk id="25" creationId="{BEC17D6D-070E-C04E-ABDB-1B5E1ADEA0BD}"/>
          </ac:grpSpMkLst>
        </pc:grpChg>
        <pc:grpChg chg="del mod">
          <ac:chgData name="Mai Xuan Trang" userId="00336c951003d771" providerId="LiveId" clId="{20282597-A874-A94A-9F91-D21884B226E9}" dt="2020-09-05T14:55:01.715" v="13181"/>
          <ac:grpSpMkLst>
            <pc:docMk/>
            <pc:sldMk cId="3949544641" sldId="276"/>
            <ac:grpSpMk id="27" creationId="{3F3AC65F-9E69-544B-9A18-A45E7B0D732B}"/>
          </ac:grpSpMkLst>
        </pc:grpChg>
        <pc:grpChg chg="del mod">
          <ac:chgData name="Mai Xuan Trang" userId="00336c951003d771" providerId="LiveId" clId="{20282597-A874-A94A-9F91-D21884B226E9}" dt="2020-09-05T14:55:05.714" v="13185"/>
          <ac:grpSpMkLst>
            <pc:docMk/>
            <pc:sldMk cId="3949544641" sldId="276"/>
            <ac:grpSpMk id="29" creationId="{DBB7014A-4991-6C44-BD8D-93D5EF57CC22}"/>
          </ac:grpSpMkLst>
        </pc:grpChg>
        <pc:grpChg chg="del mod">
          <ac:chgData name="Mai Xuan Trang" userId="00336c951003d771" providerId="LiveId" clId="{20282597-A874-A94A-9F91-D21884B226E9}" dt="2020-09-05T14:55:48.018" v="13235"/>
          <ac:grpSpMkLst>
            <pc:docMk/>
            <pc:sldMk cId="3949544641" sldId="276"/>
            <ac:grpSpMk id="33" creationId="{75626ADB-8927-E04C-88A2-B29D2841F3FC}"/>
          </ac:grpSpMkLst>
        </pc:grpChg>
        <pc:grpChg chg="del mod">
          <ac:chgData name="Mai Xuan Trang" userId="00336c951003d771" providerId="LiveId" clId="{20282597-A874-A94A-9F91-D21884B226E9}" dt="2020-09-05T14:55:14.045" v="13190"/>
          <ac:grpSpMkLst>
            <pc:docMk/>
            <pc:sldMk cId="3949544641" sldId="276"/>
            <ac:grpSpMk id="36" creationId="{E7451B9D-4119-B848-A998-55406E493B49}"/>
          </ac:grpSpMkLst>
        </pc:grpChg>
        <pc:grpChg chg="del mod">
          <ac:chgData name="Mai Xuan Trang" userId="00336c951003d771" providerId="LiveId" clId="{20282597-A874-A94A-9F91-D21884B226E9}" dt="2020-09-05T14:55:23.615" v="13198"/>
          <ac:grpSpMkLst>
            <pc:docMk/>
            <pc:sldMk cId="3949544641" sldId="276"/>
            <ac:grpSpMk id="38" creationId="{88605B36-2B94-B444-8117-01C5D30EC213}"/>
          </ac:grpSpMkLst>
        </pc:grpChg>
        <pc:grpChg chg="del mod">
          <ac:chgData name="Mai Xuan Trang" userId="00336c951003d771" providerId="LiveId" clId="{20282597-A874-A94A-9F91-D21884B226E9}" dt="2020-09-05T14:55:27.864" v="13204"/>
          <ac:grpSpMkLst>
            <pc:docMk/>
            <pc:sldMk cId="3949544641" sldId="276"/>
            <ac:grpSpMk id="46" creationId="{C1AF2AC8-74D0-AA4B-BED2-838F929D7213}"/>
          </ac:grpSpMkLst>
        </pc:grpChg>
        <pc:grpChg chg="del mod">
          <ac:chgData name="Mai Xuan Trang" userId="00336c951003d771" providerId="LiveId" clId="{20282597-A874-A94A-9F91-D21884B226E9}" dt="2020-09-05T14:55:29.681" v="13206"/>
          <ac:grpSpMkLst>
            <pc:docMk/>
            <pc:sldMk cId="3949544641" sldId="276"/>
            <ac:grpSpMk id="52" creationId="{53499B19-1D36-AA42-B6F5-CFB575D1784D}"/>
          </ac:grpSpMkLst>
        </pc:grpChg>
        <pc:grpChg chg="del mod">
          <ac:chgData name="Mai Xuan Trang" userId="00336c951003d771" providerId="LiveId" clId="{20282597-A874-A94A-9F91-D21884B226E9}" dt="2020-09-05T14:55:33.094" v="13209"/>
          <ac:grpSpMkLst>
            <pc:docMk/>
            <pc:sldMk cId="3949544641" sldId="276"/>
            <ac:grpSpMk id="54" creationId="{F7CFCAD5-9C51-354E-A1C8-3900013931FC}"/>
          </ac:grpSpMkLst>
        </pc:grpChg>
        <pc:grpChg chg="del mod">
          <ac:chgData name="Mai Xuan Trang" userId="00336c951003d771" providerId="LiveId" clId="{20282597-A874-A94A-9F91-D21884B226E9}" dt="2020-09-05T14:55:48.015" v="13233"/>
          <ac:grpSpMkLst>
            <pc:docMk/>
            <pc:sldMk cId="3949544641" sldId="276"/>
            <ac:grpSpMk id="57" creationId="{58F6C65F-38D2-434E-8CD1-5972A976FAB3}"/>
          </ac:grpSpMkLst>
        </pc:grpChg>
        <pc:grpChg chg="del mod">
          <ac:chgData name="Mai Xuan Trang" userId="00336c951003d771" providerId="LiveId" clId="{20282597-A874-A94A-9F91-D21884B226E9}" dt="2020-09-05T14:56:49.111" v="13243"/>
          <ac:grpSpMkLst>
            <pc:docMk/>
            <pc:sldMk cId="3949544641" sldId="276"/>
            <ac:grpSpMk id="61" creationId="{C2E7793C-393E-F546-902A-1E8A51F89422}"/>
          </ac:grpSpMkLst>
        </pc:grpChg>
        <pc:grpChg chg="del mod">
          <ac:chgData name="Mai Xuan Trang" userId="00336c951003d771" providerId="LiveId" clId="{20282597-A874-A94A-9F91-D21884B226E9}" dt="2020-09-05T14:56:58.091" v="13247"/>
          <ac:grpSpMkLst>
            <pc:docMk/>
            <pc:sldMk cId="3949544641" sldId="276"/>
            <ac:grpSpMk id="63" creationId="{F55FEADA-2181-AD45-9213-31638DB7268D}"/>
          </ac:grpSpMkLst>
        </pc:grpChg>
        <pc:grpChg chg="del mod">
          <ac:chgData name="Mai Xuan Trang" userId="00336c951003d771" providerId="LiveId" clId="{20282597-A874-A94A-9F91-D21884B226E9}" dt="2020-09-05T14:57:18.655" v="13253"/>
          <ac:grpSpMkLst>
            <pc:docMk/>
            <pc:sldMk cId="3949544641" sldId="276"/>
            <ac:grpSpMk id="67" creationId="{D8D7A4A7-DAD6-2146-BDE7-4A6D7920F3F4}"/>
          </ac:grpSpMkLst>
        </pc:grpChg>
        <pc:grpChg chg="del mod">
          <ac:chgData name="Mai Xuan Trang" userId="00336c951003d771" providerId="LiveId" clId="{20282597-A874-A94A-9F91-D21884B226E9}" dt="2020-09-05T14:57:26.378" v="13256"/>
          <ac:grpSpMkLst>
            <pc:docMk/>
            <pc:sldMk cId="3949544641" sldId="276"/>
            <ac:grpSpMk id="69" creationId="{A5F77784-23F7-2A4E-845A-4FDB69A99839}"/>
          </ac:grpSpMkLst>
        </pc:grpChg>
        <pc:grpChg chg="mod">
          <ac:chgData name="Mai Xuan Trang" userId="00336c951003d771" providerId="LiveId" clId="{20282597-A874-A94A-9F91-D21884B226E9}" dt="2020-09-05T15:01:04.880" v="13305" actId="164"/>
          <ac:grpSpMkLst>
            <pc:docMk/>
            <pc:sldMk cId="3949544641" sldId="276"/>
            <ac:grpSpMk id="71" creationId="{A5EF31E1-6C7E-844E-89E5-A1E2389BFCBD}"/>
          </ac:grpSpMkLst>
        </pc:grpChg>
        <pc:grpChg chg="del mod">
          <ac:chgData name="Mai Xuan Trang" userId="00336c951003d771" providerId="LiveId" clId="{20282597-A874-A94A-9F91-D21884B226E9}" dt="2020-09-05T14:57:37.106" v="13262"/>
          <ac:grpSpMkLst>
            <pc:docMk/>
            <pc:sldMk cId="3949544641" sldId="276"/>
            <ac:grpSpMk id="75" creationId="{525B559E-3791-F545-9146-CBBFAEE932DC}"/>
          </ac:grpSpMkLst>
        </pc:grpChg>
        <pc:grpChg chg="del mod">
          <ac:chgData name="Mai Xuan Trang" userId="00336c951003d771" providerId="LiveId" clId="{20282597-A874-A94A-9F91-D21884B226E9}" dt="2020-09-05T14:57:38.876" v="13264"/>
          <ac:grpSpMkLst>
            <pc:docMk/>
            <pc:sldMk cId="3949544641" sldId="276"/>
            <ac:grpSpMk id="77" creationId="{32BB8CAC-FC1C-C641-83EE-F77EC36C1BE1}"/>
          </ac:grpSpMkLst>
        </pc:grpChg>
        <pc:grpChg chg="del mod">
          <ac:chgData name="Mai Xuan Trang" userId="00336c951003d771" providerId="LiveId" clId="{20282597-A874-A94A-9F91-D21884B226E9}" dt="2020-09-05T14:57:43.066" v="13267"/>
          <ac:grpSpMkLst>
            <pc:docMk/>
            <pc:sldMk cId="3949544641" sldId="276"/>
            <ac:grpSpMk id="79" creationId="{51BB245A-9629-6E4D-A548-636399340872}"/>
          </ac:grpSpMkLst>
        </pc:grpChg>
        <pc:grpChg chg="mod">
          <ac:chgData name="Mai Xuan Trang" userId="00336c951003d771" providerId="LiveId" clId="{20282597-A874-A94A-9F91-D21884B226E9}" dt="2020-09-05T15:01:04.880" v="13305" actId="164"/>
          <ac:grpSpMkLst>
            <pc:docMk/>
            <pc:sldMk cId="3949544641" sldId="276"/>
            <ac:grpSpMk id="82" creationId="{6A038296-4D55-BB4C-8F15-60F942EB1629}"/>
          </ac:grpSpMkLst>
        </pc:grpChg>
        <pc:grpChg chg="del mod">
          <ac:chgData name="Mai Xuan Trang" userId="00336c951003d771" providerId="LiveId" clId="{20282597-A874-A94A-9F91-D21884B226E9}" dt="2020-09-05T14:58:01.345" v="13273"/>
          <ac:grpSpMkLst>
            <pc:docMk/>
            <pc:sldMk cId="3949544641" sldId="276"/>
            <ac:grpSpMk id="86" creationId="{2B7E674B-49AB-AD49-BD36-0CD6C4FE6BD8}"/>
          </ac:grpSpMkLst>
        </pc:grpChg>
        <pc:grpChg chg="del mod">
          <ac:chgData name="Mai Xuan Trang" userId="00336c951003d771" providerId="LiveId" clId="{20282597-A874-A94A-9F91-D21884B226E9}" dt="2020-09-05T14:58:02.621" v="13275"/>
          <ac:grpSpMkLst>
            <pc:docMk/>
            <pc:sldMk cId="3949544641" sldId="276"/>
            <ac:grpSpMk id="88" creationId="{60BC186E-BF2E-F340-A627-9C73E75C6B2A}"/>
          </ac:grpSpMkLst>
        </pc:grpChg>
        <pc:grpChg chg="del mod">
          <ac:chgData name="Mai Xuan Trang" userId="00336c951003d771" providerId="LiveId" clId="{20282597-A874-A94A-9F91-D21884B226E9}" dt="2020-09-05T14:58:05.479" v="13278"/>
          <ac:grpSpMkLst>
            <pc:docMk/>
            <pc:sldMk cId="3949544641" sldId="276"/>
            <ac:grpSpMk id="90" creationId="{97E53873-4B17-FA42-BEAC-54F3B2580287}"/>
          </ac:grpSpMkLst>
        </pc:grpChg>
        <pc:grpChg chg="del mod">
          <ac:chgData name="Mai Xuan Trang" userId="00336c951003d771" providerId="LiveId" clId="{20282597-A874-A94A-9F91-D21884B226E9}" dt="2020-09-05T14:58:07.513" v="13280"/>
          <ac:grpSpMkLst>
            <pc:docMk/>
            <pc:sldMk cId="3949544641" sldId="276"/>
            <ac:grpSpMk id="93" creationId="{BADFF55A-94D9-6E49-BE2F-D0AF1B854726}"/>
          </ac:grpSpMkLst>
        </pc:grpChg>
        <pc:grpChg chg="mod">
          <ac:chgData name="Mai Xuan Trang" userId="00336c951003d771" providerId="LiveId" clId="{20282597-A874-A94A-9F91-D21884B226E9}" dt="2020-09-05T15:00:57.048" v="13304" actId="164"/>
          <ac:grpSpMkLst>
            <pc:docMk/>
            <pc:sldMk cId="3949544641" sldId="276"/>
            <ac:grpSpMk id="95" creationId="{9F71A488-B2D1-4347-8F1F-44614E8FDB03}"/>
          </ac:grpSpMkLst>
        </pc:grpChg>
        <pc:grpChg chg="del mod">
          <ac:chgData name="Mai Xuan Trang" userId="00336c951003d771" providerId="LiveId" clId="{20282597-A874-A94A-9F91-D21884B226E9}" dt="2020-09-05T14:58:16.778" v="13286"/>
          <ac:grpSpMkLst>
            <pc:docMk/>
            <pc:sldMk cId="3949544641" sldId="276"/>
            <ac:grpSpMk id="98" creationId="{2CA3B545-3633-E645-A693-185899082D97}"/>
          </ac:grpSpMkLst>
        </pc:grpChg>
        <pc:grpChg chg="del mod">
          <ac:chgData name="Mai Xuan Trang" userId="00336c951003d771" providerId="LiveId" clId="{20282597-A874-A94A-9F91-D21884B226E9}" dt="2020-09-05T14:58:18.428" v="13288"/>
          <ac:grpSpMkLst>
            <pc:docMk/>
            <pc:sldMk cId="3949544641" sldId="276"/>
            <ac:grpSpMk id="101" creationId="{27652748-E92D-E940-8B7B-9FFC08B13DC2}"/>
          </ac:grpSpMkLst>
        </pc:grpChg>
        <pc:grpChg chg="del mod">
          <ac:chgData name="Mai Xuan Trang" userId="00336c951003d771" providerId="LiveId" clId="{20282597-A874-A94A-9F91-D21884B226E9}" dt="2020-09-05T14:58:20.955" v="13290"/>
          <ac:grpSpMkLst>
            <pc:docMk/>
            <pc:sldMk cId="3949544641" sldId="276"/>
            <ac:grpSpMk id="103" creationId="{693CED19-D9D8-AF4C-88E0-88FFC21DAB99}"/>
          </ac:grpSpMkLst>
        </pc:grpChg>
        <pc:grpChg chg="del mod">
          <ac:chgData name="Mai Xuan Trang" userId="00336c951003d771" providerId="LiveId" clId="{20282597-A874-A94A-9F91-D21884B226E9}" dt="2020-09-05T14:58:22.505" v="13292"/>
          <ac:grpSpMkLst>
            <pc:docMk/>
            <pc:sldMk cId="3949544641" sldId="276"/>
            <ac:grpSpMk id="105" creationId="{D4821EF1-FC37-CE47-99CB-D0BFD240326C}"/>
          </ac:grpSpMkLst>
        </pc:grpChg>
        <pc:grpChg chg="mod">
          <ac:chgData name="Mai Xuan Trang" userId="00336c951003d771" providerId="LiveId" clId="{20282597-A874-A94A-9F91-D21884B226E9}" dt="2020-09-05T15:00:57.048" v="13304" actId="164"/>
          <ac:grpSpMkLst>
            <pc:docMk/>
            <pc:sldMk cId="3949544641" sldId="276"/>
            <ac:grpSpMk id="107" creationId="{0C998CAC-6462-D349-B36C-F910A8FEC55F}"/>
          </ac:grpSpMkLst>
        </pc:grpChg>
        <pc:grpChg chg="add mod">
          <ac:chgData name="Mai Xuan Trang" userId="00336c951003d771" providerId="LiveId" clId="{20282597-A874-A94A-9F91-D21884B226E9}" dt="2020-09-05T15:07:01.005" v="13603" actId="1038"/>
          <ac:grpSpMkLst>
            <pc:docMk/>
            <pc:sldMk cId="3949544641" sldId="276"/>
            <ac:grpSpMk id="109" creationId="{939CECEA-31C0-4844-AFD2-B651B19202ED}"/>
          </ac:grpSpMkLst>
        </pc:grpChg>
        <pc:grpChg chg="add mod">
          <ac:chgData name="Mai Xuan Trang" userId="00336c951003d771" providerId="LiveId" clId="{20282597-A874-A94A-9F91-D21884B226E9}" dt="2020-09-05T15:01:13.623" v="13308" actId="164"/>
          <ac:grpSpMkLst>
            <pc:docMk/>
            <pc:sldMk cId="3949544641" sldId="276"/>
            <ac:grpSpMk id="110" creationId="{47333B7D-1A97-8D4C-8FB0-89B39B6E64A4}"/>
          </ac:grpSpMkLst>
        </pc:grpChg>
        <pc:grpChg chg="add mod">
          <ac:chgData name="Mai Xuan Trang" userId="00336c951003d771" providerId="LiveId" clId="{20282597-A874-A94A-9F91-D21884B226E9}" dt="2020-09-05T15:07:01.005" v="13603" actId="1038"/>
          <ac:grpSpMkLst>
            <pc:docMk/>
            <pc:sldMk cId="3949544641" sldId="276"/>
            <ac:grpSpMk id="111" creationId="{8B8B4DB6-954D-E049-9722-C53175533A73}"/>
          </ac:grpSpMkLst>
        </pc:grpChg>
        <pc:inkChg chg="add del">
          <ac:chgData name="Mai Xuan Trang" userId="00336c951003d771" providerId="LiveId" clId="{20282597-A874-A94A-9F91-D21884B226E9}" dt="2020-09-05T14:55:47.997" v="13224"/>
          <ac:inkMkLst>
            <pc:docMk/>
            <pc:sldMk cId="3949544641" sldId="276"/>
            <ac:inkMk id="18" creationId="{0AE22BF1-7386-6340-8854-FCA4F01D601F}"/>
          </ac:inkMkLst>
        </pc:inkChg>
        <pc:inkChg chg="add del mod">
          <ac:chgData name="Mai Xuan Trang" userId="00336c951003d771" providerId="LiveId" clId="{20282597-A874-A94A-9F91-D21884B226E9}" dt="2020-09-05T14:55:47.978" v="13214"/>
          <ac:inkMkLst>
            <pc:docMk/>
            <pc:sldMk cId="3949544641" sldId="276"/>
            <ac:inkMk id="19" creationId="{409BC838-2DFE-3F47-B73A-55A38B8C3ED8}"/>
          </ac:inkMkLst>
        </pc:inkChg>
        <pc:inkChg chg="add del mod">
          <ac:chgData name="Mai Xuan Trang" userId="00336c951003d771" providerId="LiveId" clId="{20282597-A874-A94A-9F91-D21884B226E9}" dt="2020-09-05T14:55:48.001" v="13226"/>
          <ac:inkMkLst>
            <pc:docMk/>
            <pc:sldMk cId="3949544641" sldId="276"/>
            <ac:inkMk id="20" creationId="{713FA590-00D3-8947-82FC-98C7A5D18CA4}"/>
          </ac:inkMkLst>
        </pc:inkChg>
        <pc:inkChg chg="add del mod">
          <ac:chgData name="Mai Xuan Trang" userId="00336c951003d771" providerId="LiveId" clId="{20282597-A874-A94A-9F91-D21884B226E9}" dt="2020-09-05T14:55:47.983" v="13217"/>
          <ac:inkMkLst>
            <pc:docMk/>
            <pc:sldMk cId="3949544641" sldId="276"/>
            <ac:inkMk id="22" creationId="{6DAB9276-85F2-7648-9080-A18B6047EEB8}"/>
          </ac:inkMkLst>
        </pc:inkChg>
        <pc:inkChg chg="add del mod">
          <ac:chgData name="Mai Xuan Trang" userId="00336c951003d771" providerId="LiveId" clId="{20282597-A874-A94A-9F91-D21884B226E9}" dt="2020-09-05T14:55:47.996" v="13223"/>
          <ac:inkMkLst>
            <pc:docMk/>
            <pc:sldMk cId="3949544641" sldId="276"/>
            <ac:inkMk id="24" creationId="{BFD35A2C-DC5D-8543-9E0A-05F23EBB4979}"/>
          </ac:inkMkLst>
        </pc:inkChg>
        <pc:inkChg chg="add del mod">
          <ac:chgData name="Mai Xuan Trang" userId="00336c951003d771" providerId="LiveId" clId="{20282597-A874-A94A-9F91-D21884B226E9}" dt="2020-09-05T14:55:48.018" v="13235"/>
          <ac:inkMkLst>
            <pc:docMk/>
            <pc:sldMk cId="3949544641" sldId="276"/>
            <ac:inkMk id="26" creationId="{71597356-CDE0-3244-9D0A-B040A07F96E3}"/>
          </ac:inkMkLst>
        </pc:inkChg>
        <pc:inkChg chg="add del mod">
          <ac:chgData name="Mai Xuan Trang" userId="00336c951003d771" providerId="LiveId" clId="{20282597-A874-A94A-9F91-D21884B226E9}" dt="2020-09-05T14:55:47.982" v="13216"/>
          <ac:inkMkLst>
            <pc:docMk/>
            <pc:sldMk cId="3949544641" sldId="276"/>
            <ac:inkMk id="28" creationId="{479F8CF2-03EF-9E4F-941B-74AF3E7D74A2}"/>
          </ac:inkMkLst>
        </pc:inkChg>
        <pc:inkChg chg="add del mod">
          <ac:chgData name="Mai Xuan Trang" userId="00336c951003d771" providerId="LiveId" clId="{20282597-A874-A94A-9F91-D21884B226E9}" dt="2020-09-05T14:55:47.971" v="13211"/>
          <ac:inkMkLst>
            <pc:docMk/>
            <pc:sldMk cId="3949544641" sldId="276"/>
            <ac:inkMk id="30" creationId="{BB6680FF-5905-F444-A758-852464D34499}"/>
          </ac:inkMkLst>
        </pc:inkChg>
        <pc:inkChg chg="add del mod">
          <ac:chgData name="Mai Xuan Trang" userId="00336c951003d771" providerId="LiveId" clId="{20282597-A874-A94A-9F91-D21884B226E9}" dt="2020-09-05T14:55:47.985" v="13218"/>
          <ac:inkMkLst>
            <pc:docMk/>
            <pc:sldMk cId="3949544641" sldId="276"/>
            <ac:inkMk id="31" creationId="{A119B290-BE33-7D4C-B349-F6BFB416A658}"/>
          </ac:inkMkLst>
        </pc:inkChg>
        <pc:inkChg chg="add del mod">
          <ac:chgData name="Mai Xuan Trang" userId="00336c951003d771" providerId="LiveId" clId="{20282597-A874-A94A-9F91-D21884B226E9}" dt="2020-09-05T14:55:48.020" v="13237"/>
          <ac:inkMkLst>
            <pc:docMk/>
            <pc:sldMk cId="3949544641" sldId="276"/>
            <ac:inkMk id="32" creationId="{4342C405-BD59-4742-ACC3-7E5A8F9EF1DC}"/>
          </ac:inkMkLst>
        </pc:inkChg>
        <pc:inkChg chg="add del mod">
          <ac:chgData name="Mai Xuan Trang" userId="00336c951003d771" providerId="LiveId" clId="{20282597-A874-A94A-9F91-D21884B226E9}" dt="2020-09-05T14:55:48.016" v="13234"/>
          <ac:inkMkLst>
            <pc:docMk/>
            <pc:sldMk cId="3949544641" sldId="276"/>
            <ac:inkMk id="34" creationId="{3ED1FABA-6EE5-9844-9C4A-D42E44F65626}"/>
          </ac:inkMkLst>
        </pc:inkChg>
        <pc:inkChg chg="add del mod">
          <ac:chgData name="Mai Xuan Trang" userId="00336c951003d771" providerId="LiveId" clId="{20282597-A874-A94A-9F91-D21884B226E9}" dt="2020-09-05T14:55:48.009" v="13230"/>
          <ac:inkMkLst>
            <pc:docMk/>
            <pc:sldMk cId="3949544641" sldId="276"/>
            <ac:inkMk id="35" creationId="{47A99484-B8F0-1D48-B18A-CF3D0B2C4EDD}"/>
          </ac:inkMkLst>
        </pc:inkChg>
        <pc:inkChg chg="add del mod">
          <ac:chgData name="Mai Xuan Trang" userId="00336c951003d771" providerId="LiveId" clId="{20282597-A874-A94A-9F91-D21884B226E9}" dt="2020-09-05T14:55:47.988" v="13219"/>
          <ac:inkMkLst>
            <pc:docMk/>
            <pc:sldMk cId="3949544641" sldId="276"/>
            <ac:inkMk id="37" creationId="{0C61F264-7C41-2A41-B255-0D5233DB3E8E}"/>
          </ac:inkMkLst>
        </pc:inkChg>
        <pc:inkChg chg="add del mod">
          <ac:chgData name="Mai Xuan Trang" userId="00336c951003d771" providerId="LiveId" clId="{20282597-A874-A94A-9F91-D21884B226E9}" dt="2020-09-05T14:55:47.990" v="13220"/>
          <ac:inkMkLst>
            <pc:docMk/>
            <pc:sldMk cId="3949544641" sldId="276"/>
            <ac:inkMk id="39" creationId="{6110ADFC-4665-574B-BF73-E0F9484D00BE}"/>
          </ac:inkMkLst>
        </pc:inkChg>
        <pc:inkChg chg="add del mod">
          <ac:chgData name="Mai Xuan Trang" userId="00336c951003d771" providerId="LiveId" clId="{20282597-A874-A94A-9F91-D21884B226E9}" dt="2020-09-05T14:55:48.003" v="13227"/>
          <ac:inkMkLst>
            <pc:docMk/>
            <pc:sldMk cId="3949544641" sldId="276"/>
            <ac:inkMk id="40" creationId="{423CAB78-E796-744D-946B-8E9B768578F5}"/>
          </ac:inkMkLst>
        </pc:inkChg>
        <pc:inkChg chg="add del mod">
          <ac:chgData name="Mai Xuan Trang" userId="00336c951003d771" providerId="LiveId" clId="{20282597-A874-A94A-9F91-D21884B226E9}" dt="2020-09-05T14:55:48.007" v="13229"/>
          <ac:inkMkLst>
            <pc:docMk/>
            <pc:sldMk cId="3949544641" sldId="276"/>
            <ac:inkMk id="41" creationId="{E38E99E7-375E-1242-8B07-16AE00DAEDB4}"/>
          </ac:inkMkLst>
        </pc:inkChg>
        <pc:inkChg chg="add del mod">
          <ac:chgData name="Mai Xuan Trang" userId="00336c951003d771" providerId="LiveId" clId="{20282597-A874-A94A-9F91-D21884B226E9}" dt="2020-09-05T14:55:48.005" v="13228"/>
          <ac:inkMkLst>
            <pc:docMk/>
            <pc:sldMk cId="3949544641" sldId="276"/>
            <ac:inkMk id="42" creationId="{60F9C8E0-5AA7-EF4D-9630-43523F812D3A}"/>
          </ac:inkMkLst>
        </pc:inkChg>
        <pc:inkChg chg="add del mod">
          <ac:chgData name="Mai Xuan Trang" userId="00336c951003d771" providerId="LiveId" clId="{20282597-A874-A94A-9F91-D21884B226E9}" dt="2020-09-05T14:55:47.973" v="13212"/>
          <ac:inkMkLst>
            <pc:docMk/>
            <pc:sldMk cId="3949544641" sldId="276"/>
            <ac:inkMk id="43" creationId="{ED012D7F-6919-B643-AEEC-306A5A195F96}"/>
          </ac:inkMkLst>
        </pc:inkChg>
        <pc:inkChg chg="add del mod">
          <ac:chgData name="Mai Xuan Trang" userId="00336c951003d771" providerId="LiveId" clId="{20282597-A874-A94A-9F91-D21884B226E9}" dt="2020-09-05T14:55:47.994" v="13222"/>
          <ac:inkMkLst>
            <pc:docMk/>
            <pc:sldMk cId="3949544641" sldId="276"/>
            <ac:inkMk id="44" creationId="{A849150E-5374-954A-9626-89EEE22EFB75}"/>
          </ac:inkMkLst>
        </pc:inkChg>
        <pc:inkChg chg="add del mod">
          <ac:chgData name="Mai Xuan Trang" userId="00336c951003d771" providerId="LiveId" clId="{20282597-A874-A94A-9F91-D21884B226E9}" dt="2020-09-05T14:55:47.980" v="13215"/>
          <ac:inkMkLst>
            <pc:docMk/>
            <pc:sldMk cId="3949544641" sldId="276"/>
            <ac:inkMk id="45" creationId="{EE6DAA02-E3E9-3C4D-B029-E322C0910362}"/>
          </ac:inkMkLst>
        </pc:inkChg>
        <pc:inkChg chg="add del mod">
          <ac:chgData name="Mai Xuan Trang" userId="00336c951003d771" providerId="LiveId" clId="{20282597-A874-A94A-9F91-D21884B226E9}" dt="2020-09-05T14:55:47.969" v="13210"/>
          <ac:inkMkLst>
            <pc:docMk/>
            <pc:sldMk cId="3949544641" sldId="276"/>
            <ac:inkMk id="47" creationId="{077028D1-E615-E749-872D-D7F6A17A5777}"/>
          </ac:inkMkLst>
        </pc:inkChg>
        <pc:inkChg chg="add del mod">
          <ac:chgData name="Mai Xuan Trang" userId="00336c951003d771" providerId="LiveId" clId="{20282597-A874-A94A-9F91-D21884B226E9}" dt="2020-09-05T14:55:48.015" v="13233"/>
          <ac:inkMkLst>
            <pc:docMk/>
            <pc:sldMk cId="3949544641" sldId="276"/>
            <ac:inkMk id="48" creationId="{C5C280AE-6202-4F4F-B495-A777359C4D55}"/>
          </ac:inkMkLst>
        </pc:inkChg>
        <pc:inkChg chg="add del mod">
          <ac:chgData name="Mai Xuan Trang" userId="00336c951003d771" providerId="LiveId" clId="{20282597-A874-A94A-9F91-D21884B226E9}" dt="2020-09-05T14:55:47.992" v="13221"/>
          <ac:inkMkLst>
            <pc:docMk/>
            <pc:sldMk cId="3949544641" sldId="276"/>
            <ac:inkMk id="49" creationId="{EE50DDF0-2B2C-7A4C-AC3F-AAB314B062AE}"/>
          </ac:inkMkLst>
        </pc:inkChg>
        <pc:inkChg chg="add del mod">
          <ac:chgData name="Mai Xuan Trang" userId="00336c951003d771" providerId="LiveId" clId="{20282597-A874-A94A-9F91-D21884B226E9}" dt="2020-09-05T14:55:48.012" v="13232"/>
          <ac:inkMkLst>
            <pc:docMk/>
            <pc:sldMk cId="3949544641" sldId="276"/>
            <ac:inkMk id="50" creationId="{FD928ED4-C2F8-C04F-8622-85B55B9A3408}"/>
          </ac:inkMkLst>
        </pc:inkChg>
        <pc:inkChg chg="add del mod">
          <ac:chgData name="Mai Xuan Trang" userId="00336c951003d771" providerId="LiveId" clId="{20282597-A874-A94A-9F91-D21884B226E9}" dt="2020-09-05T14:55:47.999" v="13225"/>
          <ac:inkMkLst>
            <pc:docMk/>
            <pc:sldMk cId="3949544641" sldId="276"/>
            <ac:inkMk id="51" creationId="{8E72BDB0-F621-7E41-B69E-2950F5504135}"/>
          </ac:inkMkLst>
        </pc:inkChg>
        <pc:inkChg chg="add del mod">
          <ac:chgData name="Mai Xuan Trang" userId="00336c951003d771" providerId="LiveId" clId="{20282597-A874-A94A-9F91-D21884B226E9}" dt="2020-09-05T14:55:48.011" v="13231"/>
          <ac:inkMkLst>
            <pc:docMk/>
            <pc:sldMk cId="3949544641" sldId="276"/>
            <ac:inkMk id="53" creationId="{73608EDC-BAED-4C44-AE5D-4E1271B59B6E}"/>
          </ac:inkMkLst>
        </pc:inkChg>
        <pc:inkChg chg="add del mod">
          <ac:chgData name="Mai Xuan Trang" userId="00336c951003d771" providerId="LiveId" clId="{20282597-A874-A94A-9F91-D21884B226E9}" dt="2020-09-05T14:55:47.976" v="13213"/>
          <ac:inkMkLst>
            <pc:docMk/>
            <pc:sldMk cId="3949544641" sldId="276"/>
            <ac:inkMk id="55" creationId="{893CF416-03F6-DD47-930C-E1559A908653}"/>
          </ac:inkMkLst>
        </pc:inkChg>
        <pc:inkChg chg="add del mod">
          <ac:chgData name="Mai Xuan Trang" userId="00336c951003d771" providerId="LiveId" clId="{20282597-A874-A94A-9F91-D21884B226E9}" dt="2020-09-05T14:55:48.019" v="13236"/>
          <ac:inkMkLst>
            <pc:docMk/>
            <pc:sldMk cId="3949544641" sldId="276"/>
            <ac:inkMk id="56" creationId="{93514675-3E0A-9E46-A095-68107FF16EEF}"/>
          </ac:inkMkLst>
        </pc:inkChg>
        <pc:inkChg chg="add mod">
          <ac:chgData name="Mai Xuan Trang" userId="00336c951003d771" providerId="LiveId" clId="{20282597-A874-A94A-9F91-D21884B226E9}" dt="2020-09-05T15:07:01.005" v="13603" actId="1038"/>
          <ac:inkMkLst>
            <pc:docMk/>
            <pc:sldMk cId="3949544641" sldId="276"/>
            <ac:inkMk id="58" creationId="{397CAC40-0166-7C4D-B41E-5B2D625F7A03}"/>
          </ac:inkMkLst>
        </pc:inkChg>
        <pc:inkChg chg="add del mod">
          <ac:chgData name="Mai Xuan Trang" userId="00336c951003d771" providerId="LiveId" clId="{20282597-A874-A94A-9F91-D21884B226E9}" dt="2020-09-05T14:56:58.091" v="13247"/>
          <ac:inkMkLst>
            <pc:docMk/>
            <pc:sldMk cId="3949544641" sldId="276"/>
            <ac:inkMk id="59" creationId="{711911A4-838A-EC4B-9149-6DF83C91DB36}"/>
          </ac:inkMkLst>
        </pc:inkChg>
        <pc:inkChg chg="add del mod">
          <ac:chgData name="Mai Xuan Trang" userId="00336c951003d771" providerId="LiveId" clId="{20282597-A874-A94A-9F91-D21884B226E9}" dt="2020-09-05T14:56:58.092" v="13248"/>
          <ac:inkMkLst>
            <pc:docMk/>
            <pc:sldMk cId="3949544641" sldId="276"/>
            <ac:inkMk id="60" creationId="{B44AD00E-6503-FF4A-A6C9-F58277C38736}"/>
          </ac:inkMkLst>
        </pc:inkChg>
        <pc:inkChg chg="add del mod">
          <ac:chgData name="Mai Xuan Trang" userId="00336c951003d771" providerId="LiveId" clId="{20282597-A874-A94A-9F91-D21884B226E9}" dt="2020-09-05T14:56:58.089" v="13246"/>
          <ac:inkMkLst>
            <pc:docMk/>
            <pc:sldMk cId="3949544641" sldId="276"/>
            <ac:inkMk id="62" creationId="{2BC55B6D-9BBF-5F4A-98F7-5536DC7ABB6D}"/>
          </ac:inkMkLst>
        </pc:inkChg>
        <pc:inkChg chg="add del">
          <ac:chgData name="Mai Xuan Trang" userId="00336c951003d771" providerId="LiveId" clId="{20282597-A874-A94A-9F91-D21884B226E9}" dt="2020-09-05T14:56:58.087" v="13245"/>
          <ac:inkMkLst>
            <pc:docMk/>
            <pc:sldMk cId="3949544641" sldId="276"/>
            <ac:inkMk id="64" creationId="{B4295FB1-1A66-AF4A-8077-B61E375878DE}"/>
          </ac:inkMkLst>
        </pc:inkChg>
        <pc:inkChg chg="add mod">
          <ac:chgData name="Mai Xuan Trang" userId="00336c951003d771" providerId="LiveId" clId="{20282597-A874-A94A-9F91-D21884B226E9}" dt="2020-09-05T14:57:26.378" v="13256"/>
          <ac:inkMkLst>
            <pc:docMk/>
            <pc:sldMk cId="3949544641" sldId="276"/>
            <ac:inkMk id="65" creationId="{92E8067F-E79B-DF41-B186-9F8BC9120E4F}"/>
          </ac:inkMkLst>
        </pc:inkChg>
        <pc:inkChg chg="add mod">
          <ac:chgData name="Mai Xuan Trang" userId="00336c951003d771" providerId="LiveId" clId="{20282597-A874-A94A-9F91-D21884B226E9}" dt="2020-09-05T14:57:26.378" v="13256"/>
          <ac:inkMkLst>
            <pc:docMk/>
            <pc:sldMk cId="3949544641" sldId="276"/>
            <ac:inkMk id="66" creationId="{3B3F4B6B-5300-C543-A178-189CF61D3ABC}"/>
          </ac:inkMkLst>
        </pc:inkChg>
        <pc:inkChg chg="add del mod">
          <ac:chgData name="Mai Xuan Trang" userId="00336c951003d771" providerId="LiveId" clId="{20282597-A874-A94A-9F91-D21884B226E9}" dt="2020-09-05T14:57:20.683" v="13254"/>
          <ac:inkMkLst>
            <pc:docMk/>
            <pc:sldMk cId="3949544641" sldId="276"/>
            <ac:inkMk id="68" creationId="{99717DE5-F4B2-D547-BBD9-80375EA58EB6}"/>
          </ac:inkMkLst>
        </pc:inkChg>
        <pc:inkChg chg="add mod">
          <ac:chgData name="Mai Xuan Trang" userId="00336c951003d771" providerId="LiveId" clId="{20282597-A874-A94A-9F91-D21884B226E9}" dt="2020-09-05T14:57:26.378" v="13256"/>
          <ac:inkMkLst>
            <pc:docMk/>
            <pc:sldMk cId="3949544641" sldId="276"/>
            <ac:inkMk id="70" creationId="{D9C60F29-D282-AF48-976D-E4BCD3269D52}"/>
          </ac:inkMkLst>
        </pc:inkChg>
        <pc:inkChg chg="add mod">
          <ac:chgData name="Mai Xuan Trang" userId="00336c951003d771" providerId="LiveId" clId="{20282597-A874-A94A-9F91-D21884B226E9}" dt="2020-09-05T15:01:13.623" v="13308" actId="164"/>
          <ac:inkMkLst>
            <pc:docMk/>
            <pc:sldMk cId="3949544641" sldId="276"/>
            <ac:inkMk id="72" creationId="{A43874BC-92D3-6A47-8575-D7E84D0CC864}"/>
          </ac:inkMkLst>
        </pc:inkChg>
        <pc:inkChg chg="add mod">
          <ac:chgData name="Mai Xuan Trang" userId="00336c951003d771" providerId="LiveId" clId="{20282597-A874-A94A-9F91-D21884B226E9}" dt="2020-09-05T14:57:43.066" v="13267"/>
          <ac:inkMkLst>
            <pc:docMk/>
            <pc:sldMk cId="3949544641" sldId="276"/>
            <ac:inkMk id="73" creationId="{BEC1A698-BEBC-0947-9F08-8A6EDE7BCE07}"/>
          </ac:inkMkLst>
        </pc:inkChg>
        <pc:inkChg chg="add mod">
          <ac:chgData name="Mai Xuan Trang" userId="00336c951003d771" providerId="LiveId" clId="{20282597-A874-A94A-9F91-D21884B226E9}" dt="2020-09-05T14:57:43.066" v="13267"/>
          <ac:inkMkLst>
            <pc:docMk/>
            <pc:sldMk cId="3949544641" sldId="276"/>
            <ac:inkMk id="74" creationId="{AEEC2E53-D232-6043-82FF-FB00C19948AF}"/>
          </ac:inkMkLst>
        </pc:inkChg>
        <pc:inkChg chg="add mod">
          <ac:chgData name="Mai Xuan Trang" userId="00336c951003d771" providerId="LiveId" clId="{20282597-A874-A94A-9F91-D21884B226E9}" dt="2020-09-05T14:57:43.066" v="13267"/>
          <ac:inkMkLst>
            <pc:docMk/>
            <pc:sldMk cId="3949544641" sldId="276"/>
            <ac:inkMk id="76" creationId="{C7C739ED-045D-4D4C-8CF4-13166558F84C}"/>
          </ac:inkMkLst>
        </pc:inkChg>
        <pc:inkChg chg="add mod">
          <ac:chgData name="Mai Xuan Trang" userId="00336c951003d771" providerId="LiveId" clId="{20282597-A874-A94A-9F91-D21884B226E9}" dt="2020-09-05T14:57:43.066" v="13267"/>
          <ac:inkMkLst>
            <pc:docMk/>
            <pc:sldMk cId="3949544641" sldId="276"/>
            <ac:inkMk id="78" creationId="{9FE13447-94E4-AC48-AD79-BB6BC0F657C2}"/>
          </ac:inkMkLst>
        </pc:inkChg>
        <pc:inkChg chg="add mod">
          <ac:chgData name="Mai Xuan Trang" userId="00336c951003d771" providerId="LiveId" clId="{20282597-A874-A94A-9F91-D21884B226E9}" dt="2020-09-05T14:57:43.066" v="13267"/>
          <ac:inkMkLst>
            <pc:docMk/>
            <pc:sldMk cId="3949544641" sldId="276"/>
            <ac:inkMk id="80" creationId="{79DBFF60-3E16-3441-9B48-0E6F79D25C42}"/>
          </ac:inkMkLst>
        </pc:inkChg>
        <pc:inkChg chg="add mod">
          <ac:chgData name="Mai Xuan Trang" userId="00336c951003d771" providerId="LiveId" clId="{20282597-A874-A94A-9F91-D21884B226E9}" dt="2020-09-05T14:57:43.066" v="13267"/>
          <ac:inkMkLst>
            <pc:docMk/>
            <pc:sldMk cId="3949544641" sldId="276"/>
            <ac:inkMk id="81" creationId="{1B3E58CA-FC5E-BE4E-9480-69405254883A}"/>
          </ac:inkMkLst>
        </pc:inkChg>
        <pc:inkChg chg="add mod">
          <ac:chgData name="Mai Xuan Trang" userId="00336c951003d771" providerId="LiveId" clId="{20282597-A874-A94A-9F91-D21884B226E9}" dt="2020-09-05T15:07:01.005" v="13603" actId="1038"/>
          <ac:inkMkLst>
            <pc:docMk/>
            <pc:sldMk cId="3949544641" sldId="276"/>
            <ac:inkMk id="83" creationId="{C0F6D49D-BF2B-FA4D-B36E-CFA31B4A8165}"/>
          </ac:inkMkLst>
        </pc:inkChg>
        <pc:inkChg chg="add mod">
          <ac:chgData name="Mai Xuan Trang" userId="00336c951003d771" providerId="LiveId" clId="{20282597-A874-A94A-9F91-D21884B226E9}" dt="2020-09-05T14:58:07.513" v="13280"/>
          <ac:inkMkLst>
            <pc:docMk/>
            <pc:sldMk cId="3949544641" sldId="276"/>
            <ac:inkMk id="84" creationId="{446D0C07-FDB7-D946-ACB4-E8622168E2B7}"/>
          </ac:inkMkLst>
        </pc:inkChg>
        <pc:inkChg chg="add mod">
          <ac:chgData name="Mai Xuan Trang" userId="00336c951003d771" providerId="LiveId" clId="{20282597-A874-A94A-9F91-D21884B226E9}" dt="2020-09-05T14:58:07.513" v="13280"/>
          <ac:inkMkLst>
            <pc:docMk/>
            <pc:sldMk cId="3949544641" sldId="276"/>
            <ac:inkMk id="85" creationId="{0E7D16C0-C524-AB44-B3FC-78E4055B88F9}"/>
          </ac:inkMkLst>
        </pc:inkChg>
        <pc:inkChg chg="add mod">
          <ac:chgData name="Mai Xuan Trang" userId="00336c951003d771" providerId="LiveId" clId="{20282597-A874-A94A-9F91-D21884B226E9}" dt="2020-09-05T14:58:07.513" v="13280"/>
          <ac:inkMkLst>
            <pc:docMk/>
            <pc:sldMk cId="3949544641" sldId="276"/>
            <ac:inkMk id="87" creationId="{022384C8-C259-CE47-BD5B-94997BC7E26F}"/>
          </ac:inkMkLst>
        </pc:inkChg>
        <pc:inkChg chg="add mod">
          <ac:chgData name="Mai Xuan Trang" userId="00336c951003d771" providerId="LiveId" clId="{20282597-A874-A94A-9F91-D21884B226E9}" dt="2020-09-05T14:58:07.513" v="13280"/>
          <ac:inkMkLst>
            <pc:docMk/>
            <pc:sldMk cId="3949544641" sldId="276"/>
            <ac:inkMk id="89" creationId="{B44159AA-7B53-7A4B-BD95-5A7924A76183}"/>
          </ac:inkMkLst>
        </pc:inkChg>
        <pc:inkChg chg="add mod">
          <ac:chgData name="Mai Xuan Trang" userId="00336c951003d771" providerId="LiveId" clId="{20282597-A874-A94A-9F91-D21884B226E9}" dt="2020-09-05T14:58:07.513" v="13280"/>
          <ac:inkMkLst>
            <pc:docMk/>
            <pc:sldMk cId="3949544641" sldId="276"/>
            <ac:inkMk id="91" creationId="{A0760B43-51CE-2A4C-A256-40344F582766}"/>
          </ac:inkMkLst>
        </pc:inkChg>
        <pc:inkChg chg="add mod">
          <ac:chgData name="Mai Xuan Trang" userId="00336c951003d771" providerId="LiveId" clId="{20282597-A874-A94A-9F91-D21884B226E9}" dt="2020-09-05T14:58:07.513" v="13280"/>
          <ac:inkMkLst>
            <pc:docMk/>
            <pc:sldMk cId="3949544641" sldId="276"/>
            <ac:inkMk id="92" creationId="{8E1F3EDC-B37C-6145-8554-3B8F00141CB8}"/>
          </ac:inkMkLst>
        </pc:inkChg>
        <pc:inkChg chg="add mod">
          <ac:chgData name="Mai Xuan Trang" userId="00336c951003d771" providerId="LiveId" clId="{20282597-A874-A94A-9F91-D21884B226E9}" dt="2020-09-05T14:58:07.513" v="13280"/>
          <ac:inkMkLst>
            <pc:docMk/>
            <pc:sldMk cId="3949544641" sldId="276"/>
            <ac:inkMk id="94" creationId="{543AC4A9-5CD4-C946-93C9-9638E934740D}"/>
          </ac:inkMkLst>
        </pc:inkChg>
        <pc:inkChg chg="add mod">
          <ac:chgData name="Mai Xuan Trang" userId="00336c951003d771" providerId="LiveId" clId="{20282597-A874-A94A-9F91-D21884B226E9}" dt="2020-09-05T14:58:22.505" v="13292"/>
          <ac:inkMkLst>
            <pc:docMk/>
            <pc:sldMk cId="3949544641" sldId="276"/>
            <ac:inkMk id="96" creationId="{6DBCA635-B271-4D4F-B8B0-7C85FF7A937E}"/>
          </ac:inkMkLst>
        </pc:inkChg>
        <pc:inkChg chg="add mod">
          <ac:chgData name="Mai Xuan Trang" userId="00336c951003d771" providerId="LiveId" clId="{20282597-A874-A94A-9F91-D21884B226E9}" dt="2020-09-05T14:58:22.505" v="13292"/>
          <ac:inkMkLst>
            <pc:docMk/>
            <pc:sldMk cId="3949544641" sldId="276"/>
            <ac:inkMk id="97" creationId="{58C8B6AB-C9A9-A546-9E33-4CF1C5C7C23B}"/>
          </ac:inkMkLst>
        </pc:inkChg>
        <pc:inkChg chg="add mod">
          <ac:chgData name="Mai Xuan Trang" userId="00336c951003d771" providerId="LiveId" clId="{20282597-A874-A94A-9F91-D21884B226E9}" dt="2020-09-05T14:58:22.505" v="13292"/>
          <ac:inkMkLst>
            <pc:docMk/>
            <pc:sldMk cId="3949544641" sldId="276"/>
            <ac:inkMk id="99" creationId="{05995268-45B3-D04D-8712-414CE9852E1B}"/>
          </ac:inkMkLst>
        </pc:inkChg>
        <pc:inkChg chg="add mod">
          <ac:chgData name="Mai Xuan Trang" userId="00336c951003d771" providerId="LiveId" clId="{20282597-A874-A94A-9F91-D21884B226E9}" dt="2020-09-05T14:58:22.505" v="13292"/>
          <ac:inkMkLst>
            <pc:docMk/>
            <pc:sldMk cId="3949544641" sldId="276"/>
            <ac:inkMk id="100" creationId="{CC599C29-7452-E14A-91F6-A65B8DE95E5B}"/>
          </ac:inkMkLst>
        </pc:inkChg>
        <pc:inkChg chg="add mod">
          <ac:chgData name="Mai Xuan Trang" userId="00336c951003d771" providerId="LiveId" clId="{20282597-A874-A94A-9F91-D21884B226E9}" dt="2020-09-05T14:58:22.505" v="13292"/>
          <ac:inkMkLst>
            <pc:docMk/>
            <pc:sldMk cId="3949544641" sldId="276"/>
            <ac:inkMk id="102" creationId="{DF054AFA-078C-3E4D-84C5-4D30C7FAFACF}"/>
          </ac:inkMkLst>
        </pc:inkChg>
        <pc:inkChg chg="add mod">
          <ac:chgData name="Mai Xuan Trang" userId="00336c951003d771" providerId="LiveId" clId="{20282597-A874-A94A-9F91-D21884B226E9}" dt="2020-09-05T14:58:22.505" v="13292"/>
          <ac:inkMkLst>
            <pc:docMk/>
            <pc:sldMk cId="3949544641" sldId="276"/>
            <ac:inkMk id="104" creationId="{A7DD692B-3C6D-8E42-A273-037D751CD11B}"/>
          </ac:inkMkLst>
        </pc:inkChg>
        <pc:inkChg chg="add mod">
          <ac:chgData name="Mai Xuan Trang" userId="00336c951003d771" providerId="LiveId" clId="{20282597-A874-A94A-9F91-D21884B226E9}" dt="2020-09-05T14:58:22.505" v="13292"/>
          <ac:inkMkLst>
            <pc:docMk/>
            <pc:sldMk cId="3949544641" sldId="276"/>
            <ac:inkMk id="106" creationId="{264D6868-06BA-C940-8FA5-13A54AA9E842}"/>
          </ac:inkMkLst>
        </pc:inkChg>
        <pc:inkChg chg="add del">
          <ac:chgData name="Mai Xuan Trang" userId="00336c951003d771" providerId="LiveId" clId="{20282597-A874-A94A-9F91-D21884B226E9}" dt="2020-09-05T14:59:38.280" v="13294" actId="9405"/>
          <ac:inkMkLst>
            <pc:docMk/>
            <pc:sldMk cId="3949544641" sldId="276"/>
            <ac:inkMk id="108" creationId="{11E65E84-BD47-E543-80DF-328620A55D9B}"/>
          </ac:inkMkLst>
        </pc:inkChg>
      </pc:sldChg>
      <pc:sldChg chg="delSp modSp add mod modNotesTx">
        <pc:chgData name="Mai Xuan Trang" userId="00336c951003d771" providerId="LiveId" clId="{20282597-A874-A94A-9F91-D21884B226E9}" dt="2020-09-05T15:42:36.833" v="15414" actId="20577"/>
        <pc:sldMkLst>
          <pc:docMk/>
          <pc:sldMk cId="4156666277" sldId="277"/>
        </pc:sldMkLst>
        <pc:spChg chg="mod">
          <ac:chgData name="Mai Xuan Trang" userId="00336c951003d771" providerId="LiveId" clId="{20282597-A874-A94A-9F91-D21884B226E9}" dt="2020-09-05T15:18:10.873" v="13896" actId="20577"/>
          <ac:spMkLst>
            <pc:docMk/>
            <pc:sldMk cId="4156666277" sldId="277"/>
            <ac:spMk id="3" creationId="{EC1493C2-C59C-154E-9E9E-59B489FCCB17}"/>
          </ac:spMkLst>
        </pc:spChg>
        <pc:spChg chg="mod">
          <ac:chgData name="Mai Xuan Trang" userId="00336c951003d771" providerId="LiveId" clId="{20282597-A874-A94A-9F91-D21884B226E9}" dt="2020-09-05T15:18:28.709" v="13911" actId="14100"/>
          <ac:spMkLst>
            <pc:docMk/>
            <pc:sldMk cId="4156666277" sldId="277"/>
            <ac:spMk id="5" creationId="{C8EA2B83-F639-9B49-AF39-E6C7FA8CA230}"/>
          </ac:spMkLst>
        </pc:spChg>
        <pc:spChg chg="mod">
          <ac:chgData name="Mai Xuan Trang" userId="00336c951003d771" providerId="LiveId" clId="{20282597-A874-A94A-9F91-D21884B226E9}" dt="2020-09-05T15:24:15.646" v="13976" actId="1037"/>
          <ac:spMkLst>
            <pc:docMk/>
            <pc:sldMk cId="4156666277" sldId="277"/>
            <ac:spMk id="6" creationId="{B90F2632-7F0F-DD46-B8DE-A6879F65352D}"/>
          </ac:spMkLst>
        </pc:spChg>
        <pc:spChg chg="mod">
          <ac:chgData name="Mai Xuan Trang" userId="00336c951003d771" providerId="LiveId" clId="{20282597-A874-A94A-9F91-D21884B226E9}" dt="2020-09-05T15:24:21.467" v="13991" actId="1038"/>
          <ac:spMkLst>
            <pc:docMk/>
            <pc:sldMk cId="4156666277" sldId="277"/>
            <ac:spMk id="7" creationId="{B2B57940-98F3-4C42-A1C6-FA32D4A28E4E}"/>
          </ac:spMkLst>
        </pc:spChg>
        <pc:spChg chg="mod">
          <ac:chgData name="Mai Xuan Trang" userId="00336c951003d771" providerId="LiveId" clId="{20282597-A874-A94A-9F91-D21884B226E9}" dt="2020-09-05T15:25:04.790" v="14028" actId="1037"/>
          <ac:spMkLst>
            <pc:docMk/>
            <pc:sldMk cId="4156666277" sldId="277"/>
            <ac:spMk id="8" creationId="{0C1EADD7-8F6C-F84E-9F73-77D2A807DF15}"/>
          </ac:spMkLst>
        </pc:spChg>
        <pc:spChg chg="mod">
          <ac:chgData name="Mai Xuan Trang" userId="00336c951003d771" providerId="LiveId" clId="{20282597-A874-A94A-9F91-D21884B226E9}" dt="2020-09-05T15:25:37.127" v="14033" actId="1038"/>
          <ac:spMkLst>
            <pc:docMk/>
            <pc:sldMk cId="4156666277" sldId="277"/>
            <ac:spMk id="9" creationId="{E154D363-CF63-E343-9CCF-5906E6E2936B}"/>
          </ac:spMkLst>
        </pc:spChg>
        <pc:spChg chg="del mod">
          <ac:chgData name="Mai Xuan Trang" userId="00336c951003d771" providerId="LiveId" clId="{20282597-A874-A94A-9F91-D21884B226E9}" dt="2020-09-05T15:25:32.818" v="14030" actId="478"/>
          <ac:spMkLst>
            <pc:docMk/>
            <pc:sldMk cId="4156666277" sldId="277"/>
            <ac:spMk id="11" creationId="{6331E1BE-1522-B948-AA22-A45C0AA5B366}"/>
          </ac:spMkLst>
        </pc:spChg>
        <pc:spChg chg="del mod">
          <ac:chgData name="Mai Xuan Trang" userId="00336c951003d771" providerId="LiveId" clId="{20282597-A874-A94A-9F91-D21884B226E9}" dt="2020-09-05T15:25:29.141" v="14029" actId="478"/>
          <ac:spMkLst>
            <pc:docMk/>
            <pc:sldMk cId="4156666277" sldId="277"/>
            <ac:spMk id="12" creationId="{30B2846A-68D7-0F43-A375-BE3AEFE57F04}"/>
          </ac:spMkLst>
        </pc:spChg>
        <pc:spChg chg="del">
          <ac:chgData name="Mai Xuan Trang" userId="00336c951003d771" providerId="LiveId" clId="{20282597-A874-A94A-9F91-D21884B226E9}" dt="2020-09-05T15:24:03.723" v="13959" actId="478"/>
          <ac:spMkLst>
            <pc:docMk/>
            <pc:sldMk cId="4156666277" sldId="277"/>
            <ac:spMk id="13" creationId="{70B56099-6DC9-4342-A570-A6806CC22DB5}"/>
          </ac:spMkLst>
        </pc:spChg>
        <pc:spChg chg="del">
          <ac:chgData name="Mai Xuan Trang" userId="00336c951003d771" providerId="LiveId" clId="{20282597-A874-A94A-9F91-D21884B226E9}" dt="2020-09-05T15:24:27.436" v="13992" actId="478"/>
          <ac:spMkLst>
            <pc:docMk/>
            <pc:sldMk cId="4156666277" sldId="277"/>
            <ac:spMk id="14" creationId="{FDBFD9FD-369E-8241-94E5-50E3AD100934}"/>
          </ac:spMkLst>
        </pc:spChg>
        <pc:grpChg chg="mod">
          <ac:chgData name="Mai Xuan Trang" userId="00336c951003d771" providerId="LiveId" clId="{20282597-A874-A94A-9F91-D21884B226E9}" dt="2020-09-05T15:35:33.361" v="14923" actId="1038"/>
          <ac:grpSpMkLst>
            <pc:docMk/>
            <pc:sldMk cId="4156666277" sldId="277"/>
            <ac:grpSpMk id="10" creationId="{B7074D28-F4E4-5F4D-89D7-96BBBF9E546F}"/>
          </ac:grpSpMkLst>
        </pc:grpChg>
      </pc:sldChg>
      <pc:sldChg chg="addSp delSp modSp add mod modNotesTx">
        <pc:chgData name="Mai Xuan Trang" userId="00336c951003d771" providerId="LiveId" clId="{20282597-A874-A94A-9F91-D21884B226E9}" dt="2020-09-05T15:58:42.419" v="16066" actId="20577"/>
        <pc:sldMkLst>
          <pc:docMk/>
          <pc:sldMk cId="4204852489" sldId="278"/>
        </pc:sldMkLst>
        <pc:spChg chg="mod">
          <ac:chgData name="Mai Xuan Trang" userId="00336c951003d771" providerId="LiveId" clId="{20282597-A874-A94A-9F91-D21884B226E9}" dt="2020-09-05T15:49:10.182" v="15502" actId="20577"/>
          <ac:spMkLst>
            <pc:docMk/>
            <pc:sldMk cId="4204852489" sldId="278"/>
            <ac:spMk id="3" creationId="{EC1493C2-C59C-154E-9E9E-59B489FCCB17}"/>
          </ac:spMkLst>
        </pc:spChg>
        <pc:spChg chg="add mod">
          <ac:chgData name="Mai Xuan Trang" userId="00336c951003d771" providerId="LiveId" clId="{20282597-A874-A94A-9F91-D21884B226E9}" dt="2020-09-05T15:53:15.866" v="15642" actId="164"/>
          <ac:spMkLst>
            <pc:docMk/>
            <pc:sldMk cId="4204852489" sldId="278"/>
            <ac:spMk id="11" creationId="{F9235DBB-1334-5E40-BB15-C9096551CB81}"/>
          </ac:spMkLst>
        </pc:spChg>
        <pc:spChg chg="add mod">
          <ac:chgData name="Mai Xuan Trang" userId="00336c951003d771" providerId="LiveId" clId="{20282597-A874-A94A-9F91-D21884B226E9}" dt="2020-09-05T15:53:15.866" v="15642" actId="164"/>
          <ac:spMkLst>
            <pc:docMk/>
            <pc:sldMk cId="4204852489" sldId="278"/>
            <ac:spMk id="12" creationId="{4E695182-A6C0-6B47-9D92-BB941B9C2B7D}"/>
          </ac:spMkLst>
        </pc:spChg>
        <pc:spChg chg="add mod">
          <ac:chgData name="Mai Xuan Trang" userId="00336c951003d771" providerId="LiveId" clId="{20282597-A874-A94A-9F91-D21884B226E9}" dt="2020-09-05T15:53:15.866" v="15642" actId="164"/>
          <ac:spMkLst>
            <pc:docMk/>
            <pc:sldMk cId="4204852489" sldId="278"/>
            <ac:spMk id="13" creationId="{2C8C10D1-581B-5243-A99D-6855032305D0}"/>
          </ac:spMkLst>
        </pc:spChg>
        <pc:spChg chg="add mod">
          <ac:chgData name="Mai Xuan Trang" userId="00336c951003d771" providerId="LiveId" clId="{20282597-A874-A94A-9F91-D21884B226E9}" dt="2020-09-05T15:53:15.866" v="15642" actId="164"/>
          <ac:spMkLst>
            <pc:docMk/>
            <pc:sldMk cId="4204852489" sldId="278"/>
            <ac:spMk id="14" creationId="{DABFBCB9-28C5-C440-9C49-69A383EA64D1}"/>
          </ac:spMkLst>
        </pc:spChg>
        <pc:spChg chg="mod">
          <ac:chgData name="Mai Xuan Trang" userId="00336c951003d771" providerId="LiveId" clId="{20282597-A874-A94A-9F91-D21884B226E9}" dt="2020-09-05T15:53:37.283" v="15654" actId="207"/>
          <ac:spMkLst>
            <pc:docMk/>
            <pc:sldMk cId="4204852489" sldId="278"/>
            <ac:spMk id="17" creationId="{15366227-7742-4B45-A0DE-1F3A590F89E9}"/>
          </ac:spMkLst>
        </pc:spChg>
        <pc:spChg chg="mod">
          <ac:chgData name="Mai Xuan Trang" userId="00336c951003d771" providerId="LiveId" clId="{20282597-A874-A94A-9F91-D21884B226E9}" dt="2020-09-05T15:54:02.888" v="15686" actId="1038"/>
          <ac:spMkLst>
            <pc:docMk/>
            <pc:sldMk cId="4204852489" sldId="278"/>
            <ac:spMk id="18" creationId="{1E8FAC56-46F0-7440-B509-9E8A5639AC7D}"/>
          </ac:spMkLst>
        </pc:spChg>
        <pc:spChg chg="mod">
          <ac:chgData name="Mai Xuan Trang" userId="00336c951003d771" providerId="LiveId" clId="{20282597-A874-A94A-9F91-D21884B226E9}" dt="2020-09-05T15:54:46.788" v="15692" actId="1076"/>
          <ac:spMkLst>
            <pc:docMk/>
            <pc:sldMk cId="4204852489" sldId="278"/>
            <ac:spMk id="19" creationId="{725189D9-4BBC-5C4E-8D56-797FD3C04242}"/>
          </ac:spMkLst>
        </pc:spChg>
        <pc:spChg chg="del mod">
          <ac:chgData name="Mai Xuan Trang" userId="00336c951003d771" providerId="LiveId" clId="{20282597-A874-A94A-9F91-D21884B226E9}" dt="2020-09-05T15:54:49.531" v="15693" actId="478"/>
          <ac:spMkLst>
            <pc:docMk/>
            <pc:sldMk cId="4204852489" sldId="278"/>
            <ac:spMk id="20" creationId="{95362822-1B23-3845-9594-536E4B3F6CCF}"/>
          </ac:spMkLst>
        </pc:spChg>
        <pc:spChg chg="add mod">
          <ac:chgData name="Mai Xuan Trang" userId="00336c951003d771" providerId="LiveId" clId="{20282597-A874-A94A-9F91-D21884B226E9}" dt="2020-09-05T15:55:28.885" v="15707" actId="164"/>
          <ac:spMkLst>
            <pc:docMk/>
            <pc:sldMk cId="4204852489" sldId="278"/>
            <ac:spMk id="21" creationId="{561171C5-FFC7-0A45-96ED-69ECD3DFA519}"/>
          </ac:spMkLst>
        </pc:spChg>
        <pc:spChg chg="add mod">
          <ac:chgData name="Mai Xuan Trang" userId="00336c951003d771" providerId="LiveId" clId="{20282597-A874-A94A-9F91-D21884B226E9}" dt="2020-09-05T15:55:28.885" v="15707" actId="164"/>
          <ac:spMkLst>
            <pc:docMk/>
            <pc:sldMk cId="4204852489" sldId="278"/>
            <ac:spMk id="22" creationId="{28A372EF-58FA-D044-9152-66429207EDA4}"/>
          </ac:spMkLst>
        </pc:spChg>
        <pc:grpChg chg="del">
          <ac:chgData name="Mai Xuan Trang" userId="00336c951003d771" providerId="LiveId" clId="{20282597-A874-A94A-9F91-D21884B226E9}" dt="2020-09-05T15:49:14.875" v="15503" actId="478"/>
          <ac:grpSpMkLst>
            <pc:docMk/>
            <pc:sldMk cId="4204852489" sldId="278"/>
            <ac:grpSpMk id="10" creationId="{B7074D28-F4E4-5F4D-89D7-96BBBF9E546F}"/>
          </ac:grpSpMkLst>
        </pc:grpChg>
        <pc:grpChg chg="add mod">
          <ac:chgData name="Mai Xuan Trang" userId="00336c951003d771" providerId="LiveId" clId="{20282597-A874-A94A-9F91-D21884B226E9}" dt="2020-09-05T15:55:44.343" v="15733" actId="1035"/>
          <ac:grpSpMkLst>
            <pc:docMk/>
            <pc:sldMk cId="4204852489" sldId="278"/>
            <ac:grpSpMk id="15" creationId="{0B6550B1-2D40-A445-92D6-CAD9AD1FC561}"/>
          </ac:grpSpMkLst>
        </pc:grpChg>
        <pc:grpChg chg="add mod">
          <ac:chgData name="Mai Xuan Trang" userId="00336c951003d771" providerId="LiveId" clId="{20282597-A874-A94A-9F91-D21884B226E9}" dt="2020-09-05T15:55:28.885" v="15707" actId="164"/>
          <ac:grpSpMkLst>
            <pc:docMk/>
            <pc:sldMk cId="4204852489" sldId="278"/>
            <ac:grpSpMk id="16" creationId="{68CFA375-CC09-F84D-9DEC-EFFDE06A9E83}"/>
          </ac:grpSpMkLst>
        </pc:grpChg>
        <pc:grpChg chg="add mod">
          <ac:chgData name="Mai Xuan Trang" userId="00336c951003d771" providerId="LiveId" clId="{20282597-A874-A94A-9F91-D21884B226E9}" dt="2020-09-05T15:55:47.449" v="15739" actId="1038"/>
          <ac:grpSpMkLst>
            <pc:docMk/>
            <pc:sldMk cId="4204852489" sldId="278"/>
            <ac:grpSpMk id="23" creationId="{5124FB1E-C347-6349-BA47-D9908A39A9FE}"/>
          </ac:grpSpMkLst>
        </pc:grpChg>
      </pc:sldChg>
      <pc:sldChg chg="addSp delSp modSp add mod modNotesTx">
        <pc:chgData name="Mai Xuan Trang" userId="00336c951003d771" providerId="LiveId" clId="{20282597-A874-A94A-9F91-D21884B226E9}" dt="2020-09-07T02:39:43.512" v="21387"/>
        <pc:sldMkLst>
          <pc:docMk/>
          <pc:sldMk cId="2587183844" sldId="279"/>
        </pc:sldMkLst>
        <pc:spChg chg="mod">
          <ac:chgData name="Mai Xuan Trang" userId="00336c951003d771" providerId="LiveId" clId="{20282597-A874-A94A-9F91-D21884B226E9}" dt="2020-09-05T16:00:07.329" v="16113" actId="20577"/>
          <ac:spMkLst>
            <pc:docMk/>
            <pc:sldMk cId="2587183844" sldId="279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5T16:05:32.640" v="16227" actId="20577"/>
          <ac:spMkLst>
            <pc:docMk/>
            <pc:sldMk cId="2587183844" sldId="279"/>
            <ac:spMk id="3" creationId="{EC1493C2-C59C-154E-9E9E-59B489FCCB17}"/>
          </ac:spMkLst>
        </pc:spChg>
        <pc:spChg chg="mod">
          <ac:chgData name="Mai Xuan Trang" userId="00336c951003d771" providerId="LiveId" clId="{20282597-A874-A94A-9F91-D21884B226E9}" dt="2020-09-05T16:08:31.896" v="16370" actId="1036"/>
          <ac:spMkLst>
            <pc:docMk/>
            <pc:sldMk cId="2587183844" sldId="279"/>
            <ac:spMk id="24" creationId="{78B2AE3C-3820-C243-B150-9A7C2C35A120}"/>
          </ac:spMkLst>
        </pc:spChg>
        <pc:spChg chg="mod">
          <ac:chgData name="Mai Xuan Trang" userId="00336c951003d771" providerId="LiveId" clId="{20282597-A874-A94A-9F91-D21884B226E9}" dt="2020-09-05T16:07:46.183" v="16334" actId="1038"/>
          <ac:spMkLst>
            <pc:docMk/>
            <pc:sldMk cId="2587183844" sldId="279"/>
            <ac:spMk id="25" creationId="{DE29CE3F-2605-3C47-9789-219619FD1592}"/>
          </ac:spMkLst>
        </pc:spChg>
        <pc:spChg chg="mod">
          <ac:chgData name="Mai Xuan Trang" userId="00336c951003d771" providerId="LiveId" clId="{20282597-A874-A94A-9F91-D21884B226E9}" dt="2020-09-05T16:07:41.916" v="16332" actId="1037"/>
          <ac:spMkLst>
            <pc:docMk/>
            <pc:sldMk cId="2587183844" sldId="279"/>
            <ac:spMk id="26" creationId="{9B75AFC6-4E01-8742-B64E-60583DC1FC31}"/>
          </ac:spMkLst>
        </pc:spChg>
        <pc:spChg chg="mod">
          <ac:chgData name="Mai Xuan Trang" userId="00336c951003d771" providerId="LiveId" clId="{20282597-A874-A94A-9F91-D21884B226E9}" dt="2020-09-05T16:07:14.940" v="16312" actId="1076"/>
          <ac:spMkLst>
            <pc:docMk/>
            <pc:sldMk cId="2587183844" sldId="279"/>
            <ac:spMk id="27" creationId="{0DDEB3B7-9E51-304E-8995-D7222C5D7E82}"/>
          </ac:spMkLst>
        </pc:spChg>
        <pc:spChg chg="mod">
          <ac:chgData name="Mai Xuan Trang" userId="00336c951003d771" providerId="LiveId" clId="{20282597-A874-A94A-9F91-D21884B226E9}" dt="2020-09-05T16:07:51.075" v="16337" actId="1038"/>
          <ac:spMkLst>
            <pc:docMk/>
            <pc:sldMk cId="2587183844" sldId="279"/>
            <ac:spMk id="28" creationId="{5EA2FDAB-925D-9A4F-94CD-0FE132BA5FCA}"/>
          </ac:spMkLst>
        </pc:spChg>
        <pc:spChg chg="add mod">
          <ac:chgData name="Mai Xuan Trang" userId="00336c951003d771" providerId="LiveId" clId="{20282597-A874-A94A-9F91-D21884B226E9}" dt="2020-09-05T16:08:47.427" v="16374" actId="164"/>
          <ac:spMkLst>
            <pc:docMk/>
            <pc:sldMk cId="2587183844" sldId="279"/>
            <ac:spMk id="29" creationId="{FC3E8CAE-AF0A-1445-8ED0-24A645EB5DFC}"/>
          </ac:spMkLst>
        </pc:spChg>
        <pc:grpChg chg="add mod">
          <ac:chgData name="Mai Xuan Trang" userId="00336c951003d771" providerId="LiveId" clId="{20282597-A874-A94A-9F91-D21884B226E9}" dt="2020-09-05T16:08:51.449" v="16388" actId="1035"/>
          <ac:grpSpMkLst>
            <pc:docMk/>
            <pc:sldMk cId="2587183844" sldId="279"/>
            <ac:grpSpMk id="5" creationId="{0681A212-B2E0-6346-AF97-64871AD0AFB0}"/>
          </ac:grpSpMkLst>
        </pc:grpChg>
        <pc:grpChg chg="del">
          <ac:chgData name="Mai Xuan Trang" userId="00336c951003d771" providerId="LiveId" clId="{20282597-A874-A94A-9F91-D21884B226E9}" dt="2020-09-05T16:00:10.566" v="16114" actId="478"/>
          <ac:grpSpMkLst>
            <pc:docMk/>
            <pc:sldMk cId="2587183844" sldId="279"/>
            <ac:grpSpMk id="15" creationId="{0B6550B1-2D40-A445-92D6-CAD9AD1FC561}"/>
          </ac:grpSpMkLst>
        </pc:grpChg>
        <pc:grpChg chg="add mod">
          <ac:chgData name="Mai Xuan Trang" userId="00336c951003d771" providerId="LiveId" clId="{20282597-A874-A94A-9F91-D21884B226E9}" dt="2020-09-05T16:08:47.427" v="16374" actId="164"/>
          <ac:grpSpMkLst>
            <pc:docMk/>
            <pc:sldMk cId="2587183844" sldId="279"/>
            <ac:grpSpMk id="20" creationId="{0191FC6B-CE72-7B46-B50D-33B3E90DA5C9}"/>
          </ac:grpSpMkLst>
        </pc:grpChg>
        <pc:grpChg chg="del">
          <ac:chgData name="Mai Xuan Trang" userId="00336c951003d771" providerId="LiveId" clId="{20282597-A874-A94A-9F91-D21884B226E9}" dt="2020-09-05T16:00:12.758" v="16115" actId="478"/>
          <ac:grpSpMkLst>
            <pc:docMk/>
            <pc:sldMk cId="2587183844" sldId="279"/>
            <ac:grpSpMk id="23" creationId="{5124FB1E-C347-6349-BA47-D9908A39A9FE}"/>
          </ac:grpSpMkLst>
        </pc:grpChg>
        <pc:inkChg chg="add">
          <ac:chgData name="Mai Xuan Trang" userId="00336c951003d771" providerId="LiveId" clId="{20282597-A874-A94A-9F91-D21884B226E9}" dt="2020-09-07T02:39:43.512" v="21387"/>
          <ac:inkMkLst>
            <pc:docMk/>
            <pc:sldMk cId="2587183844" sldId="279"/>
            <ac:inkMk id="6" creationId="{3FECC144-2AD8-714C-A331-874FDA844E8C}"/>
          </ac:inkMkLst>
        </pc:inkChg>
      </pc:sldChg>
      <pc:sldChg chg="addSp delSp modSp add mod">
        <pc:chgData name="Mai Xuan Trang" userId="00336c951003d771" providerId="LiveId" clId="{20282597-A874-A94A-9F91-D21884B226E9}" dt="2020-09-05T16:36:39.726" v="16904" actId="27636"/>
        <pc:sldMkLst>
          <pc:docMk/>
          <pc:sldMk cId="1072860971" sldId="280"/>
        </pc:sldMkLst>
        <pc:spChg chg="del">
          <ac:chgData name="Mai Xuan Trang" userId="00336c951003d771" providerId="LiveId" clId="{20282597-A874-A94A-9F91-D21884B226E9}" dt="2020-09-05T16:17:40.868" v="16390" actId="478"/>
          <ac:spMkLst>
            <pc:docMk/>
            <pc:sldMk cId="1072860971" sldId="280"/>
            <ac:spMk id="3" creationId="{EC1493C2-C59C-154E-9E9E-59B489FCCB17}"/>
          </ac:spMkLst>
        </pc:spChg>
        <pc:spChg chg="add del mod">
          <ac:chgData name="Mai Xuan Trang" userId="00336c951003d771" providerId="LiveId" clId="{20282597-A874-A94A-9F91-D21884B226E9}" dt="2020-09-05T16:18:44.626" v="16391" actId="1032"/>
          <ac:spMkLst>
            <pc:docMk/>
            <pc:sldMk cId="1072860971" sldId="280"/>
            <ac:spMk id="7" creationId="{572A7129-BEDB-E343-85C9-BDD1EEC8A06A}"/>
          </ac:spMkLst>
        </pc:spChg>
        <pc:spChg chg="add del mod">
          <ac:chgData name="Mai Xuan Trang" userId="00336c951003d771" providerId="LiveId" clId="{20282597-A874-A94A-9F91-D21884B226E9}" dt="2020-09-05T16:19:51.579" v="16414" actId="478"/>
          <ac:spMkLst>
            <pc:docMk/>
            <pc:sldMk cId="1072860971" sldId="280"/>
            <ac:spMk id="10" creationId="{E62A3018-B0F0-614E-9BA4-C18F9A35F373}"/>
          </ac:spMkLst>
        </pc:spChg>
        <pc:spChg chg="add del mod">
          <ac:chgData name="Mai Xuan Trang" userId="00336c951003d771" providerId="LiveId" clId="{20282597-A874-A94A-9F91-D21884B226E9}" dt="2020-09-05T16:24:09.319" v="16573" actId="478"/>
          <ac:spMkLst>
            <pc:docMk/>
            <pc:sldMk cId="1072860971" sldId="280"/>
            <ac:spMk id="11" creationId="{652CA759-6454-0B40-9180-70EF409A7D38}"/>
          </ac:spMkLst>
        </pc:spChg>
        <pc:spChg chg="add del mod">
          <ac:chgData name="Mai Xuan Trang" userId="00336c951003d771" providerId="LiveId" clId="{20282597-A874-A94A-9F91-D21884B226E9}" dt="2020-09-05T16:26:34.468" v="16594" actId="478"/>
          <ac:spMkLst>
            <pc:docMk/>
            <pc:sldMk cId="1072860971" sldId="280"/>
            <ac:spMk id="12" creationId="{D592160A-AE91-9B42-8F07-060C018C172B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13" creationId="{894A72A5-40E0-2C47-84BF-641A3F7C31C0}"/>
          </ac:spMkLst>
        </pc:spChg>
        <pc:spChg chg="add del mod">
          <ac:chgData name="Mai Xuan Trang" userId="00336c951003d771" providerId="LiveId" clId="{20282597-A874-A94A-9F91-D21884B226E9}" dt="2020-09-05T16:33:25.903" v="16828"/>
          <ac:spMkLst>
            <pc:docMk/>
            <pc:sldMk cId="1072860971" sldId="280"/>
            <ac:spMk id="14" creationId="{4004857F-4F10-BE45-B2A6-88A06DBC2782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19" creationId="{BA67F33E-BA99-A94A-A564-A0CD783060F9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21" creationId="{2F7CA987-B58D-A74D-A236-F9ACCAFD918A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22" creationId="{BC61F92B-80F5-AB43-A625-9FC8EC4FEFE2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23" creationId="{DC72DFA2-2931-0645-9817-FF3D4731BDB0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30" creationId="{42EBC4A9-9668-5B4B-9FEF-71A09809D100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31" creationId="{AD0CEDA6-1A42-2048-A8F3-9DE910E46B24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32" creationId="{83DC3EE7-4978-B142-9618-A8F54C89ABD8}"/>
          </ac:spMkLst>
        </pc:spChg>
        <pc:spChg chg="add mod">
          <ac:chgData name="Mai Xuan Trang" userId="00336c951003d771" providerId="LiveId" clId="{20282597-A874-A94A-9F91-D21884B226E9}" dt="2020-09-05T16:36:39.726" v="16904" actId="27636"/>
          <ac:spMkLst>
            <pc:docMk/>
            <pc:sldMk cId="1072860971" sldId="280"/>
            <ac:spMk id="33" creationId="{9139F6A4-0160-A343-B266-232E0BE7904C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34" creationId="{9AB109BD-9F6C-0044-AED9-A7B01C28B959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35" creationId="{B3653DD1-D400-1548-A369-542542B02D64}"/>
          </ac:spMkLst>
        </pc:spChg>
        <pc:spChg chg="add mod">
          <ac:chgData name="Mai Xuan Trang" userId="00336c951003d771" providerId="LiveId" clId="{20282597-A874-A94A-9F91-D21884B226E9}" dt="2020-09-05T16:33:58.415" v="16829" actId="164"/>
          <ac:spMkLst>
            <pc:docMk/>
            <pc:sldMk cId="1072860971" sldId="280"/>
            <ac:spMk id="36" creationId="{6CB43A25-B47C-2B49-AE8E-B1C370EB8F56}"/>
          </ac:spMkLst>
        </pc:spChg>
        <pc:spChg chg="add mod">
          <ac:chgData name="Mai Xuan Trang" userId="00336c951003d771" providerId="LiveId" clId="{20282597-A874-A94A-9F91-D21884B226E9}" dt="2020-09-05T16:34:07.875" v="16840" actId="164"/>
          <ac:spMkLst>
            <pc:docMk/>
            <pc:sldMk cId="1072860971" sldId="280"/>
            <ac:spMk id="37" creationId="{14ACEE30-C269-4347-B9F2-1FEC6DF4AFAE}"/>
          </ac:spMkLst>
        </pc:spChg>
        <pc:grpChg chg="del">
          <ac:chgData name="Mai Xuan Trang" userId="00336c951003d771" providerId="LiveId" clId="{20282597-A874-A94A-9F91-D21884B226E9}" dt="2020-09-05T16:17:40.868" v="16390" actId="478"/>
          <ac:grpSpMkLst>
            <pc:docMk/>
            <pc:sldMk cId="1072860971" sldId="280"/>
            <ac:grpSpMk id="5" creationId="{0681A212-B2E0-6346-AF97-64871AD0AFB0}"/>
          </ac:grpSpMkLst>
        </pc:grpChg>
        <pc:grpChg chg="add mod">
          <ac:chgData name="Mai Xuan Trang" userId="00336c951003d771" providerId="LiveId" clId="{20282597-A874-A94A-9F91-D21884B226E9}" dt="2020-09-05T16:34:07.875" v="16840" actId="164"/>
          <ac:grpSpMkLst>
            <pc:docMk/>
            <pc:sldMk cId="1072860971" sldId="280"/>
            <ac:grpSpMk id="15" creationId="{7C26466F-5E0F-7348-AC76-F393A2E9B404}"/>
          </ac:grpSpMkLst>
        </pc:grpChg>
        <pc:grpChg chg="add mod">
          <ac:chgData name="Mai Xuan Trang" userId="00336c951003d771" providerId="LiveId" clId="{20282597-A874-A94A-9F91-D21884B226E9}" dt="2020-09-05T16:34:08.868" v="16844" actId="1038"/>
          <ac:grpSpMkLst>
            <pc:docMk/>
            <pc:sldMk cId="1072860971" sldId="280"/>
            <ac:grpSpMk id="16" creationId="{726AE944-0542-1047-8970-50A7F1A01879}"/>
          </ac:grpSpMkLst>
        </pc:grpChg>
        <pc:graphicFrameChg chg="add del mod modGraphic">
          <ac:chgData name="Mai Xuan Trang" userId="00336c951003d771" providerId="LiveId" clId="{20282597-A874-A94A-9F91-D21884B226E9}" dt="2020-09-05T16:19:33.264" v="16412" actId="478"/>
          <ac:graphicFrameMkLst>
            <pc:docMk/>
            <pc:sldMk cId="1072860971" sldId="280"/>
            <ac:graphicFrameMk id="8" creationId="{3BD1CA18-05AC-574B-8398-173233A774BB}"/>
          </ac:graphicFrameMkLst>
        </pc:graphicFrameChg>
      </pc:sldChg>
      <pc:sldChg chg="delSp modSp add mod">
        <pc:chgData name="Mai Xuan Trang" userId="00336c951003d771" providerId="LiveId" clId="{20282597-A874-A94A-9F91-D21884B226E9}" dt="2020-09-05T17:04:18.425" v="17506" actId="20577"/>
        <pc:sldMkLst>
          <pc:docMk/>
          <pc:sldMk cId="2863973530" sldId="281"/>
        </pc:sldMkLst>
        <pc:spChg chg="mod">
          <ac:chgData name="Mai Xuan Trang" userId="00336c951003d771" providerId="LiveId" clId="{20282597-A874-A94A-9F91-D21884B226E9}" dt="2020-09-05T17:04:18.425" v="17506" actId="20577"/>
          <ac:spMkLst>
            <pc:docMk/>
            <pc:sldMk cId="2863973530" sldId="281"/>
            <ac:spMk id="3" creationId="{EC1493C2-C59C-154E-9E9E-59B489FCCB17}"/>
          </ac:spMkLst>
        </pc:spChg>
        <pc:grpChg chg="del">
          <ac:chgData name="Mai Xuan Trang" userId="00336c951003d771" providerId="LiveId" clId="{20282597-A874-A94A-9F91-D21884B226E9}" dt="2020-09-05T16:43:41.767" v="16906" actId="478"/>
          <ac:grpSpMkLst>
            <pc:docMk/>
            <pc:sldMk cId="2863973530" sldId="281"/>
            <ac:grpSpMk id="5" creationId="{0681A212-B2E0-6346-AF97-64871AD0AFB0}"/>
          </ac:grpSpMkLst>
        </pc:grpChg>
      </pc:sldChg>
      <pc:sldChg chg="modSp add mod modNotesTx">
        <pc:chgData name="Mai Xuan Trang" userId="00336c951003d771" providerId="LiveId" clId="{20282597-A874-A94A-9F91-D21884B226E9}" dt="2020-09-05T17:17:19.399" v="18136" actId="20577"/>
        <pc:sldMkLst>
          <pc:docMk/>
          <pc:sldMk cId="4060144441" sldId="282"/>
        </pc:sldMkLst>
        <pc:spChg chg="mod">
          <ac:chgData name="Mai Xuan Trang" userId="00336c951003d771" providerId="LiveId" clId="{20282597-A874-A94A-9F91-D21884B226E9}" dt="2020-09-05T17:17:19.399" v="18136" actId="20577"/>
          <ac:spMkLst>
            <pc:docMk/>
            <pc:sldMk cId="4060144441" sldId="282"/>
            <ac:spMk id="3" creationId="{EC1493C2-C59C-154E-9E9E-59B489FCCB17}"/>
          </ac:spMkLst>
        </pc:spChg>
      </pc:sldChg>
      <pc:sldChg chg="addSp delSp modSp add mod modNotesTx">
        <pc:chgData name="Mai Xuan Trang" userId="00336c951003d771" providerId="LiveId" clId="{20282597-A874-A94A-9F91-D21884B226E9}" dt="2020-09-07T02:39:43.512" v="21387"/>
        <pc:sldMkLst>
          <pc:docMk/>
          <pc:sldMk cId="4010731701" sldId="283"/>
        </pc:sldMkLst>
        <pc:spChg chg="mod">
          <ac:chgData name="Mai Xuan Trang" userId="00336c951003d771" providerId="LiveId" clId="{20282597-A874-A94A-9F91-D21884B226E9}" dt="2020-09-05T17:18:27.429" v="18173" actId="20577"/>
          <ac:spMkLst>
            <pc:docMk/>
            <pc:sldMk cId="4010731701" sldId="283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6T14:19:42.090" v="18302" actId="14100"/>
          <ac:spMkLst>
            <pc:docMk/>
            <pc:sldMk cId="4010731701" sldId="283"/>
            <ac:spMk id="3" creationId="{EC1493C2-C59C-154E-9E9E-59B489FCCB17}"/>
          </ac:spMkLst>
        </pc:spChg>
        <pc:spChg chg="add mod">
          <ac:chgData name="Mai Xuan Trang" userId="00336c951003d771" providerId="LiveId" clId="{20282597-A874-A94A-9F91-D21884B226E9}" dt="2020-09-06T14:24:28.212" v="18388" actId="207"/>
          <ac:spMkLst>
            <pc:docMk/>
            <pc:sldMk cId="4010731701" sldId="283"/>
            <ac:spMk id="5" creationId="{B1A8D989-848C-C74F-A1D4-08190213DF35}"/>
          </ac:spMkLst>
        </pc:spChg>
        <pc:spChg chg="add mod">
          <ac:chgData name="Mai Xuan Trang" userId="00336c951003d771" providerId="LiveId" clId="{20282597-A874-A94A-9F91-D21884B226E9}" dt="2020-09-06T14:22:43.161" v="18334" actId="14100"/>
          <ac:spMkLst>
            <pc:docMk/>
            <pc:sldMk cId="4010731701" sldId="283"/>
            <ac:spMk id="13" creationId="{8CB3CD7F-5627-3744-B6C7-1F949DAF96AD}"/>
          </ac:spMkLst>
        </pc:spChg>
        <pc:spChg chg="add mod">
          <ac:chgData name="Mai Xuan Trang" userId="00336c951003d771" providerId="LiveId" clId="{20282597-A874-A94A-9F91-D21884B226E9}" dt="2020-09-06T14:23:10.518" v="18353" actId="120"/>
          <ac:spMkLst>
            <pc:docMk/>
            <pc:sldMk cId="4010731701" sldId="283"/>
            <ac:spMk id="14" creationId="{3432246E-8420-A844-B2CE-A0BAF9D706B2}"/>
          </ac:spMkLst>
        </pc:spChg>
        <pc:spChg chg="add mod">
          <ac:chgData name="Mai Xuan Trang" userId="00336c951003d771" providerId="LiveId" clId="{20282597-A874-A94A-9F91-D21884B226E9}" dt="2020-09-06T14:23:40.462" v="18368" actId="14100"/>
          <ac:spMkLst>
            <pc:docMk/>
            <pc:sldMk cId="4010731701" sldId="283"/>
            <ac:spMk id="15" creationId="{E57217FF-F9A2-E548-8FFB-E789316773AE}"/>
          </ac:spMkLst>
        </pc:spChg>
        <pc:spChg chg="add mod">
          <ac:chgData name="Mai Xuan Trang" userId="00336c951003d771" providerId="LiveId" clId="{20282597-A874-A94A-9F91-D21884B226E9}" dt="2020-09-06T14:24:01.181" v="18383" actId="20577"/>
          <ac:spMkLst>
            <pc:docMk/>
            <pc:sldMk cId="4010731701" sldId="283"/>
            <ac:spMk id="16" creationId="{74892CC9-734E-BF44-B21C-1EECA4BC6328}"/>
          </ac:spMkLst>
        </pc:spChg>
        <pc:grpChg chg="del">
          <ac:chgData name="Mai Xuan Trang" userId="00336c951003d771" providerId="LiveId" clId="{20282597-A874-A94A-9F91-D21884B226E9}" dt="2020-09-05T17:18:37.930" v="18174" actId="478"/>
          <ac:grpSpMkLst>
            <pc:docMk/>
            <pc:sldMk cId="4010731701" sldId="283"/>
            <ac:grpSpMk id="5" creationId="{0681A212-B2E0-6346-AF97-64871AD0AFB0}"/>
          </ac:grpSpMkLst>
        </pc:grpChg>
        <pc:inkChg chg="add del">
          <ac:chgData name="Mai Xuan Trang" userId="00336c951003d771" providerId="LiveId" clId="{20282597-A874-A94A-9F91-D21884B226E9}" dt="2020-09-06T14:20:34.521" v="18304" actId="9405"/>
          <ac:inkMkLst>
            <pc:docMk/>
            <pc:sldMk cId="4010731701" sldId="283"/>
            <ac:inkMk id="6" creationId="{0D4DD971-4B06-AA44-B37E-D661B37302C2}"/>
          </ac:inkMkLst>
        </pc:inkChg>
        <pc:inkChg chg="add">
          <ac:chgData name="Mai Xuan Trang" userId="00336c951003d771" providerId="LiveId" clId="{20282597-A874-A94A-9F91-D21884B226E9}" dt="2020-09-07T02:39:43.512" v="21387"/>
          <ac:inkMkLst>
            <pc:docMk/>
            <pc:sldMk cId="4010731701" sldId="283"/>
            <ac:inkMk id="6" creationId="{21F71C7B-7683-964B-A47F-F8695E3E6F34}"/>
          </ac:inkMkLst>
        </pc:inkChg>
        <pc:inkChg chg="add del">
          <ac:chgData name="Mai Xuan Trang" userId="00336c951003d771" providerId="LiveId" clId="{20282597-A874-A94A-9F91-D21884B226E9}" dt="2020-09-06T14:20:42.724" v="18306" actId="9405"/>
          <ac:inkMkLst>
            <pc:docMk/>
            <pc:sldMk cId="4010731701" sldId="283"/>
            <ac:inkMk id="7" creationId="{D0353535-9C2C-FA48-BE41-E907A2E1810C}"/>
          </ac:inkMkLst>
        </pc:inkChg>
        <pc:inkChg chg="add mod">
          <ac:chgData name="Mai Xuan Trang" userId="00336c951003d771" providerId="LiveId" clId="{20282597-A874-A94A-9F91-D21884B226E9}" dt="2020-09-06T14:24:37.468" v="18390" actId="1076"/>
          <ac:inkMkLst>
            <pc:docMk/>
            <pc:sldMk cId="4010731701" sldId="283"/>
            <ac:inkMk id="8" creationId="{A6E583F2-EDF2-7E4E-845A-5A7F8D3647FF}"/>
          </ac:inkMkLst>
        </pc:inkChg>
        <pc:inkChg chg="add del">
          <ac:chgData name="Mai Xuan Trang" userId="00336c951003d771" providerId="LiveId" clId="{20282597-A874-A94A-9F91-D21884B226E9}" dt="2020-09-06T14:20:56.794" v="18309" actId="9405"/>
          <ac:inkMkLst>
            <pc:docMk/>
            <pc:sldMk cId="4010731701" sldId="283"/>
            <ac:inkMk id="9" creationId="{D78BE0A3-9F34-694D-9630-A7EC6633F5A4}"/>
          </ac:inkMkLst>
        </pc:inkChg>
        <pc:inkChg chg="add del">
          <ac:chgData name="Mai Xuan Trang" userId="00336c951003d771" providerId="LiveId" clId="{20282597-A874-A94A-9F91-D21884B226E9}" dt="2020-09-06T14:21:03.832" v="18311" actId="9405"/>
          <ac:inkMkLst>
            <pc:docMk/>
            <pc:sldMk cId="4010731701" sldId="283"/>
            <ac:inkMk id="10" creationId="{8097E510-A56E-7C46-BE6E-A086B0B1CF9A}"/>
          </ac:inkMkLst>
        </pc:inkChg>
        <pc:inkChg chg="add del">
          <ac:chgData name="Mai Xuan Trang" userId="00336c951003d771" providerId="LiveId" clId="{20282597-A874-A94A-9F91-D21884B226E9}" dt="2020-09-06T14:21:09.084" v="18313" actId="9405"/>
          <ac:inkMkLst>
            <pc:docMk/>
            <pc:sldMk cId="4010731701" sldId="283"/>
            <ac:inkMk id="11" creationId="{A718C97E-4DE8-014B-9E8A-C0C50C85528F}"/>
          </ac:inkMkLst>
        </pc:inkChg>
        <pc:inkChg chg="add mod">
          <ac:chgData name="Mai Xuan Trang" userId="00336c951003d771" providerId="LiveId" clId="{20282597-A874-A94A-9F91-D21884B226E9}" dt="2020-09-06T14:24:14.026" v="18385" actId="14100"/>
          <ac:inkMkLst>
            <pc:docMk/>
            <pc:sldMk cId="4010731701" sldId="283"/>
            <ac:inkMk id="12" creationId="{BD396D9F-FFDC-044E-9C36-6F557BAADEAB}"/>
          </ac:inkMkLst>
        </pc:inkChg>
      </pc:sldChg>
      <pc:sldChg chg="addSp delSp modSp add mod modNotesTx">
        <pc:chgData name="Mai Xuan Trang" userId="00336c951003d771" providerId="LiveId" clId="{20282597-A874-A94A-9F91-D21884B226E9}" dt="2020-09-06T14:44:58.902" v="19019" actId="14100"/>
        <pc:sldMkLst>
          <pc:docMk/>
          <pc:sldMk cId="3509439576" sldId="284"/>
        </pc:sldMkLst>
        <pc:spChg chg="mod">
          <ac:chgData name="Mai Xuan Trang" userId="00336c951003d771" providerId="LiveId" clId="{20282597-A874-A94A-9F91-D21884B226E9}" dt="2020-09-06T14:44:03.038" v="19013" actId="5793"/>
          <ac:spMkLst>
            <pc:docMk/>
            <pc:sldMk cId="3509439576" sldId="284"/>
            <ac:spMk id="3" creationId="{EC1493C2-C59C-154E-9E9E-59B489FCCB17}"/>
          </ac:spMkLst>
        </pc:spChg>
        <pc:spChg chg="del">
          <ac:chgData name="Mai Xuan Trang" userId="00336c951003d771" providerId="LiveId" clId="{20282597-A874-A94A-9F91-D21884B226E9}" dt="2020-09-06T14:40:31.527" v="19006" actId="478"/>
          <ac:spMkLst>
            <pc:docMk/>
            <pc:sldMk cId="3509439576" sldId="284"/>
            <ac:spMk id="5" creationId="{B1A8D989-848C-C74F-A1D4-08190213DF35}"/>
          </ac:spMkLst>
        </pc:spChg>
        <pc:spChg chg="del">
          <ac:chgData name="Mai Xuan Trang" userId="00336c951003d771" providerId="LiveId" clId="{20282597-A874-A94A-9F91-D21884B226E9}" dt="2020-09-06T14:40:31.527" v="19006" actId="478"/>
          <ac:spMkLst>
            <pc:docMk/>
            <pc:sldMk cId="3509439576" sldId="284"/>
            <ac:spMk id="13" creationId="{8CB3CD7F-5627-3744-B6C7-1F949DAF96AD}"/>
          </ac:spMkLst>
        </pc:spChg>
        <pc:spChg chg="del">
          <ac:chgData name="Mai Xuan Trang" userId="00336c951003d771" providerId="LiveId" clId="{20282597-A874-A94A-9F91-D21884B226E9}" dt="2020-09-06T14:40:31.527" v="19006" actId="478"/>
          <ac:spMkLst>
            <pc:docMk/>
            <pc:sldMk cId="3509439576" sldId="284"/>
            <ac:spMk id="14" creationId="{3432246E-8420-A844-B2CE-A0BAF9D706B2}"/>
          </ac:spMkLst>
        </pc:spChg>
        <pc:spChg chg="del">
          <ac:chgData name="Mai Xuan Trang" userId="00336c951003d771" providerId="LiveId" clId="{20282597-A874-A94A-9F91-D21884B226E9}" dt="2020-09-06T14:40:34.385" v="19007" actId="478"/>
          <ac:spMkLst>
            <pc:docMk/>
            <pc:sldMk cId="3509439576" sldId="284"/>
            <ac:spMk id="15" creationId="{E57217FF-F9A2-E548-8FFB-E789316773AE}"/>
          </ac:spMkLst>
        </pc:spChg>
        <pc:spChg chg="del">
          <ac:chgData name="Mai Xuan Trang" userId="00336c951003d771" providerId="LiveId" clId="{20282597-A874-A94A-9F91-D21884B226E9}" dt="2020-09-06T14:40:31.527" v="19006" actId="478"/>
          <ac:spMkLst>
            <pc:docMk/>
            <pc:sldMk cId="3509439576" sldId="284"/>
            <ac:spMk id="16" creationId="{74892CC9-734E-BF44-B21C-1EECA4BC6328}"/>
          </ac:spMkLst>
        </pc:spChg>
        <pc:picChg chg="add mod">
          <ac:chgData name="Mai Xuan Trang" userId="00336c951003d771" providerId="LiveId" clId="{20282597-A874-A94A-9F91-D21884B226E9}" dt="2020-09-06T14:44:58.902" v="19019" actId="14100"/>
          <ac:picMkLst>
            <pc:docMk/>
            <pc:sldMk cId="3509439576" sldId="284"/>
            <ac:picMk id="7" creationId="{2262E968-53F6-E942-88A8-11498EE302DA}"/>
          </ac:picMkLst>
        </pc:picChg>
        <pc:inkChg chg="del">
          <ac:chgData name="Mai Xuan Trang" userId="00336c951003d771" providerId="LiveId" clId="{20282597-A874-A94A-9F91-D21884B226E9}" dt="2020-09-06T14:40:31.527" v="19006" actId="478"/>
          <ac:inkMkLst>
            <pc:docMk/>
            <pc:sldMk cId="3509439576" sldId="284"/>
            <ac:inkMk id="8" creationId="{A6E583F2-EDF2-7E4E-845A-5A7F8D3647FF}"/>
          </ac:inkMkLst>
        </pc:inkChg>
        <pc:inkChg chg="del">
          <ac:chgData name="Mai Xuan Trang" userId="00336c951003d771" providerId="LiveId" clId="{20282597-A874-A94A-9F91-D21884B226E9}" dt="2020-09-06T14:40:31.527" v="19006" actId="478"/>
          <ac:inkMkLst>
            <pc:docMk/>
            <pc:sldMk cId="3509439576" sldId="284"/>
            <ac:inkMk id="12" creationId="{BD396D9F-FFDC-044E-9C36-6F557BAADEAB}"/>
          </ac:inkMkLst>
        </pc:inkChg>
      </pc:sldChg>
      <pc:sldChg chg="delSp modSp add mod modNotesTx">
        <pc:chgData name="Mai Xuan Trang" userId="00336c951003d771" providerId="LiveId" clId="{20282597-A874-A94A-9F91-D21884B226E9}" dt="2020-09-06T14:56:58.116" v="19746" actId="20577"/>
        <pc:sldMkLst>
          <pc:docMk/>
          <pc:sldMk cId="409380800" sldId="285"/>
        </pc:sldMkLst>
        <pc:spChg chg="mod">
          <ac:chgData name="Mai Xuan Trang" userId="00336c951003d771" providerId="LiveId" clId="{20282597-A874-A94A-9F91-D21884B226E9}" dt="2020-09-06T14:56:28.623" v="19674" actId="14100"/>
          <ac:spMkLst>
            <pc:docMk/>
            <pc:sldMk cId="409380800" sldId="285"/>
            <ac:spMk id="3" creationId="{EC1493C2-C59C-154E-9E9E-59B489FCCB17}"/>
          </ac:spMkLst>
        </pc:spChg>
        <pc:spChg chg="del">
          <ac:chgData name="Mai Xuan Trang" userId="00336c951003d771" providerId="LiveId" clId="{20282597-A874-A94A-9F91-D21884B226E9}" dt="2020-09-06T14:46:03.460" v="19021" actId="478"/>
          <ac:spMkLst>
            <pc:docMk/>
            <pc:sldMk cId="409380800" sldId="285"/>
            <ac:spMk id="5" creationId="{B1A8D989-848C-C74F-A1D4-08190213DF35}"/>
          </ac:spMkLst>
        </pc:spChg>
        <pc:spChg chg="del">
          <ac:chgData name="Mai Xuan Trang" userId="00336c951003d771" providerId="LiveId" clId="{20282597-A874-A94A-9F91-D21884B226E9}" dt="2020-09-06T14:46:03.460" v="19021" actId="478"/>
          <ac:spMkLst>
            <pc:docMk/>
            <pc:sldMk cId="409380800" sldId="285"/>
            <ac:spMk id="13" creationId="{8CB3CD7F-5627-3744-B6C7-1F949DAF96AD}"/>
          </ac:spMkLst>
        </pc:spChg>
        <pc:spChg chg="del">
          <ac:chgData name="Mai Xuan Trang" userId="00336c951003d771" providerId="LiveId" clId="{20282597-A874-A94A-9F91-D21884B226E9}" dt="2020-09-06T14:46:03.460" v="19021" actId="478"/>
          <ac:spMkLst>
            <pc:docMk/>
            <pc:sldMk cId="409380800" sldId="285"/>
            <ac:spMk id="14" creationId="{3432246E-8420-A844-B2CE-A0BAF9D706B2}"/>
          </ac:spMkLst>
        </pc:spChg>
        <pc:spChg chg="del">
          <ac:chgData name="Mai Xuan Trang" userId="00336c951003d771" providerId="LiveId" clId="{20282597-A874-A94A-9F91-D21884B226E9}" dt="2020-09-06T14:46:06.581" v="19022" actId="478"/>
          <ac:spMkLst>
            <pc:docMk/>
            <pc:sldMk cId="409380800" sldId="285"/>
            <ac:spMk id="15" creationId="{E57217FF-F9A2-E548-8FFB-E789316773AE}"/>
          </ac:spMkLst>
        </pc:spChg>
        <pc:spChg chg="del">
          <ac:chgData name="Mai Xuan Trang" userId="00336c951003d771" providerId="LiveId" clId="{20282597-A874-A94A-9F91-D21884B226E9}" dt="2020-09-06T14:46:03.460" v="19021" actId="478"/>
          <ac:spMkLst>
            <pc:docMk/>
            <pc:sldMk cId="409380800" sldId="285"/>
            <ac:spMk id="16" creationId="{74892CC9-734E-BF44-B21C-1EECA4BC6328}"/>
          </ac:spMkLst>
        </pc:spChg>
        <pc:inkChg chg="del">
          <ac:chgData name="Mai Xuan Trang" userId="00336c951003d771" providerId="LiveId" clId="{20282597-A874-A94A-9F91-D21884B226E9}" dt="2020-09-06T14:46:03.460" v="19021" actId="478"/>
          <ac:inkMkLst>
            <pc:docMk/>
            <pc:sldMk cId="409380800" sldId="285"/>
            <ac:inkMk id="8" creationId="{A6E583F2-EDF2-7E4E-845A-5A7F8D3647FF}"/>
          </ac:inkMkLst>
        </pc:inkChg>
        <pc:inkChg chg="del">
          <ac:chgData name="Mai Xuan Trang" userId="00336c951003d771" providerId="LiveId" clId="{20282597-A874-A94A-9F91-D21884B226E9}" dt="2020-09-06T14:46:03.460" v="19021" actId="478"/>
          <ac:inkMkLst>
            <pc:docMk/>
            <pc:sldMk cId="409380800" sldId="285"/>
            <ac:inkMk id="12" creationId="{BD396D9F-FFDC-044E-9C36-6F557BAADEAB}"/>
          </ac:inkMkLst>
        </pc:inkChg>
      </pc:sldChg>
      <pc:sldChg chg="modSp add mod">
        <pc:chgData name="Mai Xuan Trang" userId="00336c951003d771" providerId="LiveId" clId="{20282597-A874-A94A-9F91-D21884B226E9}" dt="2020-09-07T02:47:06.790" v="21413" actId="20577"/>
        <pc:sldMkLst>
          <pc:docMk/>
          <pc:sldMk cId="3806855351" sldId="286"/>
        </pc:sldMkLst>
        <pc:spChg chg="mod">
          <ac:chgData name="Mai Xuan Trang" userId="00336c951003d771" providerId="LiveId" clId="{20282597-A874-A94A-9F91-D21884B226E9}" dt="2020-09-07T02:47:06.790" v="21413" actId="20577"/>
          <ac:spMkLst>
            <pc:docMk/>
            <pc:sldMk cId="3806855351" sldId="286"/>
            <ac:spMk id="3" creationId="{EC1493C2-C59C-154E-9E9E-59B489FCCB17}"/>
          </ac:spMkLst>
        </pc:spChg>
      </pc:sldChg>
      <pc:sldChg chg="modSp add mod">
        <pc:chgData name="Mai Xuan Trang" userId="00336c951003d771" providerId="LiveId" clId="{20282597-A874-A94A-9F91-D21884B226E9}" dt="2020-09-06T15:10:04.989" v="20585" actId="20577"/>
        <pc:sldMkLst>
          <pc:docMk/>
          <pc:sldMk cId="4025437647" sldId="287"/>
        </pc:sldMkLst>
        <pc:spChg chg="mod">
          <ac:chgData name="Mai Xuan Trang" userId="00336c951003d771" providerId="LiveId" clId="{20282597-A874-A94A-9F91-D21884B226E9}" dt="2020-09-06T15:10:04.989" v="20585" actId="20577"/>
          <ac:spMkLst>
            <pc:docMk/>
            <pc:sldMk cId="4025437647" sldId="287"/>
            <ac:spMk id="3" creationId="{EC1493C2-C59C-154E-9E9E-59B489FCCB17}"/>
          </ac:spMkLst>
        </pc:spChg>
      </pc:sldChg>
      <pc:sldChg chg="modSp add mod">
        <pc:chgData name="Mai Xuan Trang" userId="00336c951003d771" providerId="LiveId" clId="{20282597-A874-A94A-9F91-D21884B226E9}" dt="2020-09-06T15:23:14.657" v="21325" actId="20577"/>
        <pc:sldMkLst>
          <pc:docMk/>
          <pc:sldMk cId="2108154072" sldId="288"/>
        </pc:sldMkLst>
        <pc:spChg chg="mod">
          <ac:chgData name="Mai Xuan Trang" userId="00336c951003d771" providerId="LiveId" clId="{20282597-A874-A94A-9F91-D21884B226E9}" dt="2020-09-06T15:11:02.957" v="20595" actId="20577"/>
          <ac:spMkLst>
            <pc:docMk/>
            <pc:sldMk cId="2108154072" sldId="288"/>
            <ac:spMk id="2" creationId="{5494C0F9-FFBD-A546-865D-421DB44EFD52}"/>
          </ac:spMkLst>
        </pc:spChg>
        <pc:spChg chg="mod">
          <ac:chgData name="Mai Xuan Trang" userId="00336c951003d771" providerId="LiveId" clId="{20282597-A874-A94A-9F91-D21884B226E9}" dt="2020-09-06T15:23:14.657" v="21325" actId="20577"/>
          <ac:spMkLst>
            <pc:docMk/>
            <pc:sldMk cId="2108154072" sldId="288"/>
            <ac:spMk id="3" creationId="{EC1493C2-C59C-154E-9E9E-59B489FCCB17}"/>
          </ac:spMkLst>
        </pc:spChg>
      </pc:sldChg>
      <pc:sldMasterChg chg="modSldLayout">
        <pc:chgData name="Mai Xuan Trang" userId="00336c951003d771" providerId="LiveId" clId="{20282597-A874-A94A-9F91-D21884B226E9}" dt="2020-09-05T16:35:08.734" v="16846" actId="255"/>
        <pc:sldMasterMkLst>
          <pc:docMk/>
          <pc:sldMasterMk cId="3613817579" sldId="2147483648"/>
        </pc:sldMasterMkLst>
        <pc:sldLayoutChg chg="modSp mod">
          <pc:chgData name="Mai Xuan Trang" userId="00336c951003d771" providerId="LiveId" clId="{20282597-A874-A94A-9F91-D21884B226E9}" dt="2020-09-05T16:35:08.734" v="16846" actId="255"/>
          <pc:sldLayoutMkLst>
            <pc:docMk/>
            <pc:sldMasterMk cId="3613817579" sldId="2147483648"/>
            <pc:sldLayoutMk cId="1469222883" sldId="2147483650"/>
          </pc:sldLayoutMkLst>
          <pc:spChg chg="mod">
            <ac:chgData name="Mai Xuan Trang" userId="00336c951003d771" providerId="LiveId" clId="{20282597-A874-A94A-9F91-D21884B226E9}" dt="2020-09-05T16:35:08.734" v="16846" actId="255"/>
            <ac:spMkLst>
              <pc:docMk/>
              <pc:sldMasterMk cId="3613817579" sldId="2147483648"/>
              <pc:sldLayoutMk cId="1469222883" sldId="2147483650"/>
              <ac:spMk id="6" creationId="{FE9C3F7C-35FE-4B32-9DDC-FB1B570647A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1776-839D-C244-849E-365AD5470C1C}" type="datetimeFigureOut">
              <a:rPr lang="en-VN" smtClean="0"/>
              <a:t>1/4/23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6D721-7453-AF49-ADE7-B2E8D73154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767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Giới thiệu bản thân</a:t>
            </a:r>
          </a:p>
          <a:p>
            <a:r>
              <a:rPr lang="en-VN" dirty="0"/>
              <a:t>- SV giới thiệu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931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Giới thiệu chung về môn học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77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Nội dung môn học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659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Sau mỗi module chúng ta sẽ có một bài kiểm tra tại lớp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4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Các em có câu hỏi gì không?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570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Các em có câu hỏi gì không?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947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Các em có câu hỏi gì không?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569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6D721-7453-AF49-ADE7-B2E8D73154FC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777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DF17-DB18-4064-B974-9D78BBA3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7B6F-DF04-4AF4-8360-68C1A203F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F717-12EA-4916-A2F0-76E42FBD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2EB9-1EE3-B847-B937-9D677BEBD9E7}" type="datetime1">
              <a:rPr lang="en-US" smtClean="0"/>
              <a:t>1/4/23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8970-CF46-4907-9165-0F62377C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F1C7-4186-4F85-8B38-2A3DAED1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0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8FAB-41C0-4E3A-ADAC-EEC90599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0D2F8-75D5-43D4-A511-84B272E28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2C7C-B061-42A7-A6BA-A1C2EDAD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40A8-C6B6-5D4C-89F7-A2D080F7BDC6}" type="datetime1">
              <a:rPr lang="en-US" smtClean="0"/>
              <a:t>1/4/23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9092-A59E-464A-A07D-834B3DB2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32F-6844-4627-8260-503C5EB6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CB6D-3DFA-4549-8682-8FC42A70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C3FF9-13A4-4993-8ACD-D7896A58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765B-436E-4F2A-A1D9-11F827C5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23D-7D20-A04E-A3F1-FD7ABBF85562}" type="datetime1">
              <a:rPr lang="en-US" smtClean="0"/>
              <a:t>1/4/23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82E7-ACE8-4FBF-A5E9-CC55AACF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0429-B0F9-43DA-A76F-7ABEB82B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4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1D7B-3FC8-4EBA-9F05-25E8AF9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FF94-1FFB-4A2B-9479-7F0A579C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DA38-19B6-45D1-A0C9-16A74966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50AD-1CBD-C544-8A06-583B82C4EA5A}" type="datetime1">
              <a:rPr lang="en-US" smtClean="0"/>
              <a:t>1/4/23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BDC9-66C5-4701-8EDF-9BEBD859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3F7C-35FE-4B32-9DDC-FB1B5706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058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B7237A96-F032-4621-A863-C6BD6A376BD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2922-F2DD-44FB-9D26-ED047441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74199-1E01-4FCD-93D4-E1563EAC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7D09-5989-4DF1-BDEA-8A68BD0A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1178-87B9-CA4F-8ACE-C7102FC0292A}" type="datetime1">
              <a:rPr lang="en-US" smtClean="0"/>
              <a:t>1/4/23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1D01-53B6-4A2F-AA3E-D12037FB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DBAE-12D7-4841-B3C4-15DBCB4E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19DD-0B12-45DF-88D1-AD1B47F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E41B-4BC4-4565-A871-2800EB1E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D68C6-CC86-4B14-A332-DBE214AA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1672-0C41-4E44-BA6E-23D7D4CD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544D-30DD-4B44-9441-736267DA3950}" type="datetime1">
              <a:rPr lang="en-US" smtClean="0"/>
              <a:t>1/4/23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330D-42DA-47F8-BBFB-38A0B01F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CDD4D-F545-4F82-9948-7366A829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5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1A37-8A21-45F4-B309-18860FE5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F7FE-E67F-485B-9B08-1D89C942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DD3E8-39B0-4D82-AD80-A7E665EA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71597-0E7D-4BD4-A890-CE01EA71F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60884-708D-48C2-AC5F-FBBB6DCB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5344C-0658-412A-864A-E96AA291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ADE4-AF7C-2B48-8AB9-5A22B783CA62}" type="datetime1">
              <a:rPr lang="en-US" smtClean="0"/>
              <a:t>1/4/23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B8732-EDC2-4E25-BB5C-C435D933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0E5E1-FCDD-43D8-816D-E5695527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0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0964-A650-436B-B945-705E847E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437D3-6B91-4318-8E8A-35BB1F33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F7A6-9BB0-C343-B3E7-6783E91F8710}" type="datetime1">
              <a:rPr lang="en-US" smtClean="0"/>
              <a:t>1/4/23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1C68D-CDD3-4031-9329-63699FAA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B261A-91C7-43F2-B209-8BA95464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C7184-3D8C-4CC4-AD89-CF5C2718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18DF-1299-FA46-97CC-93DA42C62A98}" type="datetime1">
              <a:rPr lang="en-US" smtClean="0"/>
              <a:t>1/4/23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7581C-7586-49F5-9627-8280EC1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921D5-BC30-4A07-87F8-85CE82B6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7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4E84-807B-4AF0-9748-470A887C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5F-B851-4DFD-BF00-E56F0BE4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EDE7E-BFC6-4612-A090-F0F73398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85D2-2EAA-448E-9C56-DE213DD8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BB74-CC6B-D94C-85D6-12EC86656BCE}" type="datetime1">
              <a:rPr lang="en-US" smtClean="0"/>
              <a:t>1/4/23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2854E-3297-427C-B221-8D440863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778F-9A1E-42B8-898E-CF0823A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BF4C-737D-4B85-8AB4-6ADDEF9C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4A01-FB78-4D47-A980-6E43695A6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603FD-B03B-4F3D-BD7C-9E5BD7BA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F3E3F-D608-409D-87D8-3E5F22E1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8BE2-1D4A-8143-9B99-69199C62226D}" type="datetime1">
              <a:rPr lang="en-US" smtClean="0"/>
              <a:t>1/4/23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942DA-1A66-4FDF-A1F8-94901D8D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9092-6426-4C67-AA34-68773224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9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CBE76-A107-414B-8F3A-EDDBF9F9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99C1D-C5D6-438E-8D4E-DF633307C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C2B9-D52B-451C-AACF-96FC77D8E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F732-BE8C-334A-AB73-C1B45FEDFFF5}" type="datetime1">
              <a:rPr lang="en-US" smtClean="0"/>
              <a:t>1/4/23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782C-D612-48B7-844C-9EFD1620F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DACC-46AC-4839-8B1B-DB3880AB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7A96-F032-4621-A863-C6BD6A37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1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ang.maixuan@phenikaa-uni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00C6A4-C99A-421F-8CBF-70B2D328F80D}"/>
              </a:ext>
            </a:extLst>
          </p:cNvPr>
          <p:cNvSpPr/>
          <p:nvPr/>
        </p:nvSpPr>
        <p:spPr>
          <a:xfrm>
            <a:off x="933512" y="1250218"/>
            <a:ext cx="1032497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Kỹ</a:t>
            </a:r>
            <a:r>
              <a:rPr lang="en-US" sz="6000" b="1" cap="none" spc="0" dirty="0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000" b="1" cap="none" spc="0" dirty="0" err="1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Thuật</a:t>
            </a:r>
            <a:r>
              <a:rPr lang="en-US" sz="6000" b="1" cap="none" spc="0" dirty="0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000" b="1" cap="none" spc="0" dirty="0" err="1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Phần</a:t>
            </a:r>
            <a:r>
              <a:rPr lang="en-US" sz="6000" b="1" cap="none" spc="0" dirty="0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000" b="1" cap="none" spc="0" dirty="0" err="1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Mềm</a:t>
            </a:r>
            <a:endParaRPr lang="en-US" sz="6000" b="1" cap="none" spc="0" dirty="0">
              <a:ln w="10160">
                <a:solidFill>
                  <a:srgbClr val="000099"/>
                </a:solidFill>
                <a:prstDash val="solid"/>
              </a:ln>
              <a:solidFill>
                <a:srgbClr val="00009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6000" b="1" dirty="0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(Software Engineering)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88C64-7930-413B-A31C-2B0AEA14B32D}"/>
              </a:ext>
            </a:extLst>
          </p:cNvPr>
          <p:cNvSpPr/>
          <p:nvPr/>
        </p:nvSpPr>
        <p:spPr>
          <a:xfrm>
            <a:off x="2715427" y="4603225"/>
            <a:ext cx="6761145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Xuân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Tráng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PhD</a:t>
            </a:r>
          </a:p>
          <a:p>
            <a:pPr algn="ctr"/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Khoa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Công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Nghệ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Đại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Phenikaa</a:t>
            </a:r>
            <a:endParaRPr lang="en-US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Email: trang.maixuan@phenikaa-uni.edu.vn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SDT: 0965590406</a:t>
            </a:r>
          </a:p>
        </p:txBody>
      </p:sp>
      <p:pic>
        <p:nvPicPr>
          <p:cNvPr id="1028" name="Picture 4" descr="Trường Đại học Phenikaa">
            <a:extLst>
              <a:ext uri="{FF2B5EF4-FFF2-40B4-BE49-F238E27FC236}">
                <a16:creationId xmlns:a16="http://schemas.microsoft.com/office/drawing/2014/main" id="{38CF41EB-EE4E-44C2-A9C9-752EF630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199672"/>
            <a:ext cx="2515130" cy="64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4F799-74BE-BB4E-B9A2-C31D52B90EBC}"/>
              </a:ext>
            </a:extLst>
          </p:cNvPr>
          <p:cNvSpPr/>
          <p:nvPr/>
        </p:nvSpPr>
        <p:spPr>
          <a:xfrm>
            <a:off x="3460831" y="3343406"/>
            <a:ext cx="5270335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Lecture 1: </a:t>
            </a:r>
            <a:r>
              <a:rPr lang="en-US" sz="3500" b="1" cap="none" spc="0" dirty="0" err="1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Giới</a:t>
            </a:r>
            <a:r>
              <a:rPr lang="en-US" sz="3500" b="1" cap="none" spc="0" dirty="0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500" b="1" dirty="0" err="1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</a:t>
            </a:r>
            <a:r>
              <a:rPr lang="en-US" sz="3500" b="1" cap="none" spc="0" dirty="0" err="1">
                <a:ln w="10160">
                  <a:solidFill>
                    <a:srgbClr val="000099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hiệu</a:t>
            </a:r>
            <a:endParaRPr lang="en-US" sz="3500" b="1" dirty="0">
              <a:ln w="10160">
                <a:solidFill>
                  <a:srgbClr val="000099"/>
                </a:solidFill>
                <a:prstDash val="solid"/>
              </a:ln>
              <a:solidFill>
                <a:srgbClr val="00009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BDE4A-B9DF-394B-98B4-CEF8E6C1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9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C0F9-FFBD-A546-865D-421DB44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75"/>
            <a:ext cx="10515600" cy="728889"/>
          </a:xfrm>
        </p:spPr>
        <p:txBody>
          <a:bodyPr/>
          <a:lstStyle/>
          <a:p>
            <a:r>
              <a:rPr lang="en-US" b="1" dirty="0" err="1">
                <a:solidFill>
                  <a:srgbClr val="000099"/>
                </a:solidFill>
              </a:rPr>
              <a:t>Giới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thiệu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chung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93C2-C59C-154E-9E9E-59B489FC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159328"/>
            <a:ext cx="11544903" cy="5698671"/>
          </a:xfrm>
        </p:spPr>
        <p:txBody>
          <a:bodyPr>
            <a:normAutofit/>
          </a:bodyPr>
          <a:lstStyle/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Mục tiêu môn học: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Cung cấp kiến thức chuyên sâu liên quan đến việc xây dựng hệ thống phần mềm.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Cung cấp các phương pháp, kỹ thuật để xây dựng hệ thống phần mềm.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>
                <a:solidFill>
                  <a:srgbClr val="E00207"/>
                </a:solidFill>
              </a:rPr>
              <a:t>Kỹ thuật phân tích và thiết kế phần mềm</a:t>
            </a:r>
            <a:r>
              <a:rPr lang="en-VN" dirty="0"/>
              <a:t> là nội dung quan trọng của môn học này.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Khả năng làm việc nhóm để hoàn thành dự án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Số đơn vị học trình: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2 tiến chỉ (lý thuyết + bài tập)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Thời gian: 15 tuần, 3 tiết/tuần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Bài giảng + Project meetings + Team meetings</a:t>
            </a:r>
          </a:p>
          <a:p>
            <a:pPr marL="0" indent="0">
              <a:spcAft>
                <a:spcPts val="600"/>
              </a:spcAft>
              <a:buNone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A3B09-44D1-4043-A2D3-0F152E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46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C0F9-FFBD-A546-865D-421DB44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3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99"/>
                </a:solidFill>
              </a:rPr>
              <a:t>Nội</a:t>
            </a:r>
            <a:r>
              <a:rPr lang="en-US" b="1" dirty="0">
                <a:solidFill>
                  <a:srgbClr val="000099"/>
                </a:solidFill>
              </a:rPr>
              <a:t> dung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A3B09-44D1-4043-A2D3-0F152E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3</a:t>
            </a:fld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66C439-8239-8340-8B7D-F8137F60B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17266"/>
              </p:ext>
            </p:extLst>
          </p:nvPr>
        </p:nvGraphicFramePr>
        <p:xfrm>
          <a:off x="406400" y="998118"/>
          <a:ext cx="1144693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0533">
                  <a:extLst>
                    <a:ext uri="{9D8B030D-6E8A-4147-A177-3AD203B41FA5}">
                      <a16:colId xmlns:a16="http://schemas.microsoft.com/office/drawing/2014/main" val="20527427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43755370"/>
                    </a:ext>
                  </a:extLst>
                </a:gridCol>
              </a:tblGrid>
              <a:tr h="455458">
                <a:tc>
                  <a:txBody>
                    <a:bodyPr/>
                    <a:lstStyle/>
                    <a:p>
                      <a:r>
                        <a:rPr lang="en-VN" sz="2400" dirty="0"/>
                        <a:t>Chủ Đề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400" dirty="0"/>
                        <a:t>Thời 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41018"/>
                  </a:ext>
                </a:extLst>
              </a:tr>
              <a:tr h="1123464">
                <a:tc>
                  <a:txBody>
                    <a:bodyPr/>
                    <a:lstStyle/>
                    <a:p>
                      <a:r>
                        <a:rPr lang="en-VN" sz="2400" b="1" dirty="0"/>
                        <a:t>Vòng đời phát triển phần mềm (Software development life cycle):</a:t>
                      </a:r>
                    </a:p>
                    <a:p>
                      <a:r>
                        <a:rPr lang="en-VN" sz="2000" b="0" dirty="0"/>
                        <a:t>Học về các quy trình phát triển phần mềm thường được sử dụng trong công nghiệp: hướng chuyền thống (Waterfall, Spriral), hướng hiện đại (XP, TDD, Scrum).</a:t>
                      </a:r>
                      <a:r>
                        <a:rPr lang="en-VN" sz="2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400" dirty="0"/>
                        <a:t>2-3 tuần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63976"/>
                  </a:ext>
                </a:extLst>
              </a:tr>
              <a:tr h="759097">
                <a:tc>
                  <a:txBody>
                    <a:bodyPr/>
                    <a:lstStyle/>
                    <a:p>
                      <a:r>
                        <a:rPr lang="en-VN" sz="2400" b="1" dirty="0"/>
                        <a:t>Đặc tả yêu cầu (Specification &amp; Requirement):</a:t>
                      </a:r>
                    </a:p>
                    <a:p>
                      <a:r>
                        <a:rPr lang="en-VN" sz="2000" b="0" dirty="0"/>
                        <a:t>Học về các quy trình thu tập và phân tích yêu cầu và cách tạo ra đặc tả cho phần mềm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400" dirty="0"/>
                        <a:t>2-3 tuần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896056"/>
                  </a:ext>
                </a:extLst>
              </a:tr>
              <a:tr h="759097">
                <a:tc>
                  <a:txBody>
                    <a:bodyPr/>
                    <a:lstStyle/>
                    <a:p>
                      <a:r>
                        <a:rPr lang="en-VN" sz="2400" b="1" dirty="0"/>
                        <a:t>Phát triển phầm mềm (Software development):</a:t>
                      </a:r>
                    </a:p>
                    <a:p>
                      <a:r>
                        <a:rPr lang="en-VN" sz="2000" b="0" dirty="0"/>
                        <a:t>Học về kiến trúc và thiết kế phần mềm, cá kỹ năng để phát triển phần mềm</a:t>
                      </a:r>
                      <a:endParaRPr lang="en-V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400" dirty="0"/>
                        <a:t>2-3 tuần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079177"/>
                  </a:ext>
                </a:extLst>
              </a:tr>
              <a:tr h="759097">
                <a:tc>
                  <a:txBody>
                    <a:bodyPr/>
                    <a:lstStyle/>
                    <a:p>
                      <a:r>
                        <a:rPr lang="en-VN" sz="2400" b="1" dirty="0"/>
                        <a:t>Kiểm thử và debug phần mềm (Software testing and debugging)</a:t>
                      </a:r>
                    </a:p>
                    <a:p>
                      <a:r>
                        <a:rPr lang="en-VN" sz="2000" b="0" dirty="0"/>
                        <a:t>Học về các quy trình kiểm thử và debug phần mềm</a:t>
                      </a:r>
                      <a:endParaRPr lang="en-V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400" dirty="0"/>
                        <a:t>2-3 tuần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230690"/>
                  </a:ext>
                </a:extLst>
              </a:tr>
              <a:tr h="819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400" b="1" dirty="0"/>
                        <a:t>Project: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400" b="0" dirty="0"/>
                        <a:t>Lập nhóm, đề xuất dự án phần mềm nhỏ, triển khai dự 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400" dirty="0"/>
                        <a:t>Xuyên suốt khoá học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5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C0F9-FFBD-A546-865D-421DB44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75"/>
            <a:ext cx="10515600" cy="728889"/>
          </a:xfrm>
        </p:spPr>
        <p:txBody>
          <a:bodyPr/>
          <a:lstStyle/>
          <a:p>
            <a:r>
              <a:rPr lang="en-US" b="1" dirty="0" err="1">
                <a:solidFill>
                  <a:srgbClr val="000099"/>
                </a:solidFill>
              </a:rPr>
              <a:t>Nội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quy</a:t>
            </a:r>
            <a:r>
              <a:rPr lang="en-US" b="1" dirty="0">
                <a:solidFill>
                  <a:srgbClr val="000099"/>
                </a:solidFill>
              </a:rPr>
              <a:t> &amp; </a:t>
            </a:r>
            <a:r>
              <a:rPr lang="en-US" b="1" dirty="0" err="1">
                <a:solidFill>
                  <a:srgbClr val="000099"/>
                </a:solidFill>
              </a:rPr>
              <a:t>chấm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điểm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93C2-C59C-154E-9E9E-59B489FC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9329"/>
            <a:ext cx="11146971" cy="5119551"/>
          </a:xfrm>
        </p:spPr>
        <p:txBody>
          <a:bodyPr>
            <a:normAutofit/>
          </a:bodyPr>
          <a:lstStyle/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QD 1: Tham gia đầy đủ và tích cực các buổi học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QD 2: Học bài và làm bài về nhà đầy đủ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Điểm: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Điểm chuyên cần: </a:t>
            </a:r>
            <a:r>
              <a:rPr lang="en-VN"/>
              <a:t>10% (5% CC1, 5% CC2)</a:t>
            </a:r>
            <a:endParaRPr lang="en-VN" dirty="0"/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Điểm các bài kiểm tra: 30%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Điểm dự án nhóm: 60%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Điều kiện dự thi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Tham dự ít nhất 80% số tiết</a:t>
            </a:r>
          </a:p>
          <a:p>
            <a:pPr marL="895350" lvl="1" indent="-4381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Hoàn thành các bài kiểm tra theo quy định</a:t>
            </a:r>
          </a:p>
          <a:p>
            <a:pPr marL="0" indent="0">
              <a:spcAft>
                <a:spcPts val="600"/>
              </a:spcAft>
              <a:buNone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A3B09-44D1-4043-A2D3-0F152E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83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C0F9-FFBD-A546-865D-421DB44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75"/>
            <a:ext cx="10515600" cy="728889"/>
          </a:xfrm>
        </p:spPr>
        <p:txBody>
          <a:bodyPr/>
          <a:lstStyle/>
          <a:p>
            <a:r>
              <a:rPr lang="en-US" b="1" dirty="0" err="1">
                <a:solidFill>
                  <a:srgbClr val="000099"/>
                </a:solidFill>
              </a:rPr>
              <a:t>Tài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liệu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tham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khảo</a:t>
            </a:r>
            <a:r>
              <a:rPr lang="en-US" b="1" dirty="0">
                <a:solidFill>
                  <a:srgbClr val="000099"/>
                </a:solidFill>
              </a:rPr>
              <a:t> &amp; tools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93C2-C59C-154E-9E9E-59B489FC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9329"/>
            <a:ext cx="11146971" cy="5119551"/>
          </a:xfrm>
        </p:spPr>
        <p:txBody>
          <a:bodyPr>
            <a:normAutofit/>
          </a:bodyPr>
          <a:lstStyle/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Software Engineering (latest Edition)</a:t>
            </a:r>
          </a:p>
          <a:p>
            <a:pPr marL="536575" lvl="1" indent="0">
              <a:spcAft>
                <a:spcPts val="600"/>
              </a:spcAft>
              <a:buNone/>
            </a:pPr>
            <a:r>
              <a:rPr lang="en-VN" dirty="0"/>
              <a:t>Ian Sommerville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Software Engineering: A Practitioner’s Approach (latest Edition)</a:t>
            </a:r>
          </a:p>
          <a:p>
            <a:pPr marL="536575" lvl="1" indent="0">
              <a:spcAft>
                <a:spcPts val="600"/>
              </a:spcAft>
              <a:buNone/>
            </a:pPr>
            <a:r>
              <a:rPr lang="en-VN" dirty="0"/>
              <a:t>Roger S. Pressman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Canvas:</a:t>
            </a:r>
          </a:p>
          <a:p>
            <a:pPr marL="536575" lvl="1" indent="0">
              <a:spcAft>
                <a:spcPts val="600"/>
              </a:spcAft>
              <a:buNone/>
            </a:pPr>
            <a:r>
              <a:rPr lang="en-VN" dirty="0"/>
              <a:t>Chia sẻ tài liệu, thảo luận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A3B09-44D1-4043-A2D3-0F152E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9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C0F9-FFBD-A546-865D-421DB44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75"/>
            <a:ext cx="10515600" cy="728889"/>
          </a:xfrm>
        </p:spPr>
        <p:txBody>
          <a:bodyPr/>
          <a:lstStyle/>
          <a:p>
            <a:r>
              <a:rPr lang="en-US" b="1" dirty="0" err="1">
                <a:solidFill>
                  <a:srgbClr val="000099"/>
                </a:solidFill>
              </a:rPr>
              <a:t>Dự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án</a:t>
            </a:r>
            <a:r>
              <a:rPr lang="en-US" b="1" dirty="0">
                <a:solidFill>
                  <a:srgbClr val="000099"/>
                </a:solidFill>
              </a:rPr>
              <a:t> – </a:t>
            </a:r>
            <a:r>
              <a:rPr lang="en-US" b="1" dirty="0" err="1">
                <a:solidFill>
                  <a:srgbClr val="000099"/>
                </a:solidFill>
              </a:rPr>
              <a:t>Phân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nhóm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93C2-C59C-154E-9E9E-59B489FC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9329"/>
            <a:ext cx="11146971" cy="5562146"/>
          </a:xfrm>
        </p:spPr>
        <p:txBody>
          <a:bodyPr>
            <a:normAutofit/>
          </a:bodyPr>
          <a:lstStyle/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b="1" dirty="0"/>
              <a:t>Đây là bài tập đầu tiên của cả lớp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b="1" dirty="0"/>
              <a:t>Mục đích</a:t>
            </a:r>
            <a:r>
              <a:rPr lang="en-VN" dirty="0"/>
              <a:t>: Phát triển ý tưởng của sản phẩm các bạn muốn xây dựng. </a:t>
            </a:r>
            <a:r>
              <a:rPr lang="en-VN"/>
              <a:t>12 </a:t>
            </a:r>
            <a:r>
              <a:rPr lang="en-VN" dirty="0"/>
              <a:t>ý tưởng sẽ được chọn (voting). Ý tưởng cần có: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Hữu ích &amp; khả thi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Quy trình: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Các bạn sẽ lập các nhóm gồm 02 bạn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Từng nhóm sẽ thảo luận và đưa ra ý tưởng cho dự án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Từng nhóm sẽ trình bày ý tưởng cho cả lớp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Các tài liệu yêu cầu cần làm của từng nhóm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Tài liệu mô tả ý tưởng: 1-2 trang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Slide trình bày dự án: nhiều nhất 3 slides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A3B09-44D1-4043-A2D3-0F152E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48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C0F9-FFBD-A546-865D-421DB44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75"/>
            <a:ext cx="10515600" cy="728889"/>
          </a:xfrm>
        </p:spPr>
        <p:txBody>
          <a:bodyPr/>
          <a:lstStyle/>
          <a:p>
            <a:r>
              <a:rPr lang="en-US" b="1" dirty="0" err="1">
                <a:solidFill>
                  <a:srgbClr val="000099"/>
                </a:solidFill>
              </a:rPr>
              <a:t>Dự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án</a:t>
            </a:r>
            <a:r>
              <a:rPr lang="en-US" b="1" dirty="0">
                <a:solidFill>
                  <a:srgbClr val="000099"/>
                </a:solidFill>
              </a:rPr>
              <a:t> – </a:t>
            </a:r>
            <a:r>
              <a:rPr lang="en-US" b="1" dirty="0" err="1">
                <a:solidFill>
                  <a:srgbClr val="000099"/>
                </a:solidFill>
              </a:rPr>
              <a:t>Phân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nhóm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93C2-C59C-154E-9E9E-59B489FC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9329"/>
            <a:ext cx="11146971" cy="5483996"/>
          </a:xfrm>
        </p:spPr>
        <p:txBody>
          <a:bodyPr>
            <a:normAutofit/>
          </a:bodyPr>
          <a:lstStyle/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Một ý tưởng cần có: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b="1" dirty="0"/>
              <a:t>Tầm nhìn (vision)</a:t>
            </a:r>
            <a:r>
              <a:rPr lang="en-VN" dirty="0"/>
              <a:t>: Sản phẩm là gì? dành cho ai? giải quyết vấn đề gì? Tại sao sản phẩm này lại hấp dẫn và đáng để xây dựng?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b="1" dirty="0"/>
              <a:t>Hướng tiếp cận (Approach)</a:t>
            </a:r>
            <a:r>
              <a:rPr lang="en-VN" dirty="0"/>
              <a:t>: Làm rõ ràng dự án có xây dựng được không? MVP (Minimum Viable Product – sản phẩm khả dụng tối thiểu) là gì? Sẽ sử dụng công nghệ và tài nguyên nào?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Bảo vệ ý tưởng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Từng nhóm sẽ có 5 phút để trình bày và bảo vệ ý tưởng trước cả lớp.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Xếp hạng ý tưởng và thành lập team dự án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12 ý tưởng sẽ được chọn dựa trên chất lượng dự án và vote của cả lớp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Các bạn trong lớp sẽ tham gia nhóm để </a:t>
            </a:r>
            <a:r>
              <a:rPr lang="en-VN"/>
              <a:t>làm 12 </a:t>
            </a:r>
            <a:r>
              <a:rPr lang="en-VN" dirty="0"/>
              <a:t>dự án được chọn (mỗi nhóm có 04-05 sinh viên).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A3B09-44D1-4043-A2D3-0F152E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75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C0F9-FFBD-A546-865D-421DB44E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75"/>
            <a:ext cx="10515600" cy="728889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</a:rPr>
              <a:t>You background and expectations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93C2-C59C-154E-9E9E-59B489FC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159329"/>
            <a:ext cx="6993467" cy="5119551"/>
          </a:xfrm>
        </p:spPr>
        <p:txBody>
          <a:bodyPr>
            <a:normAutofit/>
          </a:bodyPr>
          <a:lstStyle/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10 phút giới thiệu</a:t>
            </a:r>
          </a:p>
          <a:p>
            <a:pPr marL="901700" lvl="1" indent="-444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Backgroud: Kinh nghiệm của bạn về SE</a:t>
            </a:r>
          </a:p>
          <a:p>
            <a:pPr marL="901700" lvl="1" indent="-444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Goals (mục tiêu): Mục tiêu nghề nghiệp của bạn là gì (học cao hơn, kỹ sư phần mềm, …)? </a:t>
            </a:r>
          </a:p>
          <a:p>
            <a:pPr marL="901700" lvl="1" indent="-444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VN" dirty="0"/>
              <a:t>02 kỳ vọng của bạn về học phần này?</a:t>
            </a:r>
          </a:p>
          <a:p>
            <a:pPr marL="536575" indent="-536575">
              <a:spcAft>
                <a:spcPts val="600"/>
              </a:spcAft>
              <a:buFont typeface="Wingdings" pitchFamily="2" charset="2"/>
              <a:buChar char="v"/>
            </a:pPr>
            <a:r>
              <a:rPr lang="en-VN" dirty="0"/>
              <a:t>Post câu trả lời lên Canvas</a:t>
            </a:r>
          </a:p>
          <a:p>
            <a:pPr marL="0" indent="0">
              <a:spcAft>
                <a:spcPts val="600"/>
              </a:spcAft>
              <a:buNone/>
            </a:pPr>
            <a:endParaRPr lang="en-VN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VN" dirty="0"/>
              <a:t>	</a:t>
            </a:r>
          </a:p>
          <a:p>
            <a:pPr marL="0" indent="0">
              <a:spcAft>
                <a:spcPts val="600"/>
              </a:spcAft>
              <a:buNone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A3B09-44D1-4043-A2D3-0F152EC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7A96-F032-4621-A863-C6BD6A376BDC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776531-A7E9-0546-AD3B-0476A0D57665}"/>
              </a:ext>
            </a:extLst>
          </p:cNvPr>
          <p:cNvSpPr txBox="1">
            <a:spLocks/>
          </p:cNvSpPr>
          <p:nvPr/>
        </p:nvSpPr>
        <p:spPr>
          <a:xfrm>
            <a:off x="7145867" y="1281690"/>
            <a:ext cx="5164667" cy="382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</a:pPr>
            <a:r>
              <a:rPr lang="en-VN" sz="1800" dirty="0"/>
              <a:t>Ví dụ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VN" sz="1800" dirty="0"/>
              <a:t>Backgroud: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VN" sz="1800" dirty="0"/>
              <a:t>- Em chưa có nhiều kinh nghiệm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VN" sz="1800" dirty="0"/>
              <a:t>- Em biết lập trình C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VN" sz="1800" dirty="0"/>
              <a:t>Goals: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VN" sz="1800" dirty="0"/>
              <a:t>- Em muốn làm kỹ sư phần mềm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VN" sz="1800" dirty="0"/>
              <a:t>Expectations: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VN" sz="1800" dirty="0"/>
              <a:t>Học được cách phát triển phần mềm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VN" sz="1800" dirty="0"/>
              <a:t>Học các kỹ năng quan trọng trong phát triển phần mềm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4305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075D795ECBE4BB135C11914C4625F" ma:contentTypeVersion="11" ma:contentTypeDescription="Create a new document." ma:contentTypeScope="" ma:versionID="34dc77579e24a10ec3d8f337b5683b20">
  <xsd:schema xmlns:xsd="http://www.w3.org/2001/XMLSchema" xmlns:xs="http://www.w3.org/2001/XMLSchema" xmlns:p="http://schemas.microsoft.com/office/2006/metadata/properties" xmlns:ns2="3389744b-0e28-4912-952b-dc26646c86bb" xmlns:ns3="46fb151b-95fc-4683-8823-1f6baaed1e26" targetNamespace="http://schemas.microsoft.com/office/2006/metadata/properties" ma:root="true" ma:fieldsID="f647265a7fedefb70acca72447466470" ns2:_="" ns3:_="">
    <xsd:import namespace="3389744b-0e28-4912-952b-dc26646c86bb"/>
    <xsd:import namespace="46fb151b-95fc-4683-8823-1f6baaed1e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9744b-0e28-4912-952b-dc26646c8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facb9e-2b26-4d73-808f-93b90f4d65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b151b-95fc-4683-8823-1f6baaed1e2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56E68-36E5-4158-84AE-FBEB2FEA07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A28EC6-E8A4-4CB5-B4EF-6DCC57093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9744b-0e28-4912-952b-dc26646c86bb"/>
    <ds:schemaRef ds:uri="46fb151b-95fc-4683-8823-1f6baaed1e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876</Words>
  <Application>Microsoft Macintosh PowerPoint</Application>
  <PresentationFormat>Widescreen</PresentationFormat>
  <Paragraphs>113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Giới thiệu chung</vt:lpstr>
      <vt:lpstr>Nội dung</vt:lpstr>
      <vt:lpstr>Nội quy &amp; chấm điểm</vt:lpstr>
      <vt:lpstr>Tài liệu tham khảo &amp; tools</vt:lpstr>
      <vt:lpstr>Dự án – Phân nhóm</vt:lpstr>
      <vt:lpstr>Dự án – Phân nhóm</vt:lpstr>
      <vt:lpstr>You background and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Van-Duy NGUYEN</dc:creator>
  <cp:lastModifiedBy>Mai Xuan Trang</cp:lastModifiedBy>
  <cp:revision>61</cp:revision>
  <dcterms:created xsi:type="dcterms:W3CDTF">2020-09-03T20:26:35Z</dcterms:created>
  <dcterms:modified xsi:type="dcterms:W3CDTF">2023-01-04T03:01:49Z</dcterms:modified>
</cp:coreProperties>
</file>