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8"/>
  </p:notesMasterIdLst>
  <p:sldIdLst>
    <p:sldId id="333" r:id="rId2"/>
    <p:sldId id="332" r:id="rId3"/>
    <p:sldId id="310" r:id="rId4"/>
    <p:sldId id="335" r:id="rId5"/>
    <p:sldId id="284" r:id="rId6"/>
    <p:sldId id="319" r:id="rId7"/>
    <p:sldId id="320" r:id="rId8"/>
    <p:sldId id="321" r:id="rId9"/>
    <p:sldId id="322" r:id="rId10"/>
    <p:sldId id="323" r:id="rId11"/>
    <p:sldId id="330" r:id="rId12"/>
    <p:sldId id="312" r:id="rId13"/>
    <p:sldId id="277" r:id="rId14"/>
    <p:sldId id="281" r:id="rId15"/>
    <p:sldId id="280" r:id="rId16"/>
    <p:sldId id="282" r:id="rId17"/>
    <p:sldId id="286" r:id="rId18"/>
    <p:sldId id="285" r:id="rId19"/>
    <p:sldId id="287" r:id="rId20"/>
    <p:sldId id="288" r:id="rId21"/>
    <p:sldId id="289" r:id="rId22"/>
    <p:sldId id="307" r:id="rId23"/>
    <p:sldId id="308" r:id="rId24"/>
    <p:sldId id="292" r:id="rId25"/>
    <p:sldId id="290" r:id="rId26"/>
    <p:sldId id="309" r:id="rId27"/>
    <p:sldId id="294" r:id="rId28"/>
    <p:sldId id="298" r:id="rId29"/>
    <p:sldId id="300" r:id="rId30"/>
    <p:sldId id="336" r:id="rId31"/>
    <p:sldId id="337" r:id="rId32"/>
    <p:sldId id="262" r:id="rId33"/>
    <p:sldId id="326" r:id="rId34"/>
    <p:sldId id="327" r:id="rId35"/>
    <p:sldId id="328" r:id="rId36"/>
    <p:sldId id="35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8"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3D516-70D0-45BA-AF25-0E13F6CD11A0}"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59312887-8113-47E9-8084-87B585E3473F}">
      <dgm:prSet phldrT="[Text]"/>
      <dgm:spPr/>
      <dgm:t>
        <a:bodyPr/>
        <a:lstStyle/>
        <a:p>
          <a:r>
            <a:rPr lang="en-US"/>
            <a:t>1.1.</a:t>
          </a:r>
        </a:p>
      </dgm:t>
    </dgm:pt>
    <dgm:pt modelId="{0B458F29-0869-4185-8E89-C1FF9EA36A94}" type="parTrans" cxnId="{95D642F5-981F-44DB-B1B8-D428EBE93FB3}">
      <dgm:prSet/>
      <dgm:spPr/>
      <dgm:t>
        <a:bodyPr/>
        <a:lstStyle/>
        <a:p>
          <a:endParaRPr lang="en-US"/>
        </a:p>
      </dgm:t>
    </dgm:pt>
    <dgm:pt modelId="{8D09F5F7-FEA5-47FD-A903-D41BB3FC0898}" type="sibTrans" cxnId="{95D642F5-981F-44DB-B1B8-D428EBE93FB3}">
      <dgm:prSet/>
      <dgm:spPr/>
      <dgm:t>
        <a:bodyPr/>
        <a:lstStyle/>
        <a:p>
          <a:endParaRPr lang="en-US"/>
        </a:p>
      </dgm:t>
    </dgm:pt>
    <dgm:pt modelId="{C22A6834-5797-41EC-8C89-A6285BD78744}">
      <dgm:prSet phldrT="[Text]"/>
      <dgm:spPr/>
      <dgm:t>
        <a:bodyPr/>
        <a:lstStyle/>
        <a:p>
          <a:r>
            <a:rPr lang="en-US" dirty="0" err="1"/>
            <a:t>Những</a:t>
          </a:r>
          <a:r>
            <a:rPr lang="en-US" dirty="0"/>
            <a:t> </a:t>
          </a:r>
          <a:r>
            <a:rPr lang="en-US" dirty="0" err="1"/>
            <a:t>vấn</a:t>
          </a:r>
          <a:r>
            <a:rPr lang="en-US" dirty="0"/>
            <a:t> </a:t>
          </a:r>
          <a:r>
            <a:rPr lang="en-US" dirty="0" err="1"/>
            <a:t>đề</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Nhà</a:t>
          </a:r>
          <a:r>
            <a:rPr lang="en-US" dirty="0"/>
            <a:t> </a:t>
          </a:r>
          <a:r>
            <a:rPr lang="en-US" dirty="0" err="1"/>
            <a:t>nước</a:t>
          </a:r>
          <a:endParaRPr lang="en-US" dirty="0"/>
        </a:p>
      </dgm:t>
    </dgm:pt>
    <dgm:pt modelId="{1A38E1A7-767D-4EEA-8014-62A7EB2F8E45}" type="parTrans" cxnId="{7B63A2B4-45BB-46CD-82A9-F9417C76D4F3}">
      <dgm:prSet/>
      <dgm:spPr/>
      <dgm:t>
        <a:bodyPr/>
        <a:lstStyle/>
        <a:p>
          <a:endParaRPr lang="en-US"/>
        </a:p>
      </dgm:t>
    </dgm:pt>
    <dgm:pt modelId="{BA063259-2C04-4A22-8C09-992847D0FBE9}" type="sibTrans" cxnId="{7B63A2B4-45BB-46CD-82A9-F9417C76D4F3}">
      <dgm:prSet/>
      <dgm:spPr/>
      <dgm:t>
        <a:bodyPr/>
        <a:lstStyle/>
        <a:p>
          <a:endParaRPr lang="en-US"/>
        </a:p>
      </dgm:t>
    </dgm:pt>
    <dgm:pt modelId="{57DCE090-CB8C-4EF2-AD46-119258E0677F}">
      <dgm:prSet phldrT="[Text]"/>
      <dgm:spPr/>
      <dgm:t>
        <a:bodyPr/>
        <a:lstStyle/>
        <a:p>
          <a:r>
            <a:rPr lang="en-US"/>
            <a:t>1.2. </a:t>
          </a:r>
        </a:p>
      </dgm:t>
    </dgm:pt>
    <dgm:pt modelId="{4CC3B0FA-957B-44E1-87E7-618102F6B26B}" type="parTrans" cxnId="{5040BA7F-7511-4B76-A7C0-A355144765EC}">
      <dgm:prSet/>
      <dgm:spPr/>
      <dgm:t>
        <a:bodyPr/>
        <a:lstStyle/>
        <a:p>
          <a:endParaRPr lang="en-US"/>
        </a:p>
      </dgm:t>
    </dgm:pt>
    <dgm:pt modelId="{764659A3-748F-407E-B46B-47882B91DC19}" type="sibTrans" cxnId="{5040BA7F-7511-4B76-A7C0-A355144765EC}">
      <dgm:prSet/>
      <dgm:spPr/>
      <dgm:t>
        <a:bodyPr/>
        <a:lstStyle/>
        <a:p>
          <a:endParaRPr lang="en-US"/>
        </a:p>
      </dgm:t>
    </dgm:pt>
    <dgm:pt modelId="{32C0D8F6-F54B-4746-B658-84AE2A3A2AE5}">
      <dgm:prSet phldrT="[Text]"/>
      <dgm:spPr/>
      <dgm:t>
        <a:bodyPr/>
        <a:lstStyle/>
        <a:p>
          <a:r>
            <a:rPr lang="en-US" dirty="0" err="1"/>
            <a:t>Nhà</a:t>
          </a:r>
          <a:r>
            <a:rPr lang="en-US" dirty="0"/>
            <a:t> </a:t>
          </a:r>
          <a:r>
            <a:rPr lang="en-US" dirty="0" err="1"/>
            <a:t>nước</a:t>
          </a:r>
          <a:r>
            <a:rPr lang="en-US" dirty="0"/>
            <a:t> CHXHCN </a:t>
          </a:r>
          <a:r>
            <a:rPr lang="en-US" dirty="0" err="1"/>
            <a:t>Việt</a:t>
          </a:r>
          <a:r>
            <a:rPr lang="en-US" dirty="0"/>
            <a:t> Nam</a:t>
          </a:r>
        </a:p>
      </dgm:t>
    </dgm:pt>
    <dgm:pt modelId="{EBCF48D5-8AD5-4B95-BBA6-92411263B841}" type="parTrans" cxnId="{0687864E-203F-42E4-BB2E-A91ED37B1AAC}">
      <dgm:prSet/>
      <dgm:spPr/>
      <dgm:t>
        <a:bodyPr/>
        <a:lstStyle/>
        <a:p>
          <a:endParaRPr lang="en-US"/>
        </a:p>
      </dgm:t>
    </dgm:pt>
    <dgm:pt modelId="{84008229-CF6D-4C54-99B9-A100057075F2}" type="sibTrans" cxnId="{0687864E-203F-42E4-BB2E-A91ED37B1AAC}">
      <dgm:prSet/>
      <dgm:spPr/>
      <dgm:t>
        <a:bodyPr/>
        <a:lstStyle/>
        <a:p>
          <a:endParaRPr lang="en-US"/>
        </a:p>
      </dgm:t>
    </dgm:pt>
    <dgm:pt modelId="{157F96F8-9ED8-4F8F-8DCB-184384895E3F}" type="pres">
      <dgm:prSet presAssocID="{7C23D516-70D0-45BA-AF25-0E13F6CD11A0}" presName="linearFlow" presStyleCnt="0">
        <dgm:presLayoutVars>
          <dgm:dir/>
          <dgm:animLvl val="lvl"/>
          <dgm:resizeHandles val="exact"/>
        </dgm:presLayoutVars>
      </dgm:prSet>
      <dgm:spPr/>
    </dgm:pt>
    <dgm:pt modelId="{7E12F6A3-FA9E-4806-9A32-B66BDC745F8D}" type="pres">
      <dgm:prSet presAssocID="{59312887-8113-47E9-8084-87B585E3473F}" presName="composite" presStyleCnt="0"/>
      <dgm:spPr/>
    </dgm:pt>
    <dgm:pt modelId="{D9891B44-8E5A-49D9-952F-AF1DD313C531}" type="pres">
      <dgm:prSet presAssocID="{59312887-8113-47E9-8084-87B585E3473F}" presName="parentText" presStyleLbl="alignNode1" presStyleIdx="0" presStyleCnt="2">
        <dgm:presLayoutVars>
          <dgm:chMax val="1"/>
          <dgm:bulletEnabled val="1"/>
        </dgm:presLayoutVars>
      </dgm:prSet>
      <dgm:spPr/>
    </dgm:pt>
    <dgm:pt modelId="{D220EBD0-4405-4161-9347-DE3916635222}" type="pres">
      <dgm:prSet presAssocID="{59312887-8113-47E9-8084-87B585E3473F}" presName="descendantText" presStyleLbl="alignAcc1" presStyleIdx="0" presStyleCnt="2">
        <dgm:presLayoutVars>
          <dgm:bulletEnabled val="1"/>
        </dgm:presLayoutVars>
      </dgm:prSet>
      <dgm:spPr/>
    </dgm:pt>
    <dgm:pt modelId="{F8D987E6-2A32-4206-B196-6F4B6E6AF8A8}" type="pres">
      <dgm:prSet presAssocID="{8D09F5F7-FEA5-47FD-A903-D41BB3FC0898}" presName="sp" presStyleCnt="0"/>
      <dgm:spPr/>
    </dgm:pt>
    <dgm:pt modelId="{A1595289-E01D-4D8E-B943-47596BC3B8F9}" type="pres">
      <dgm:prSet presAssocID="{57DCE090-CB8C-4EF2-AD46-119258E0677F}" presName="composite" presStyleCnt="0"/>
      <dgm:spPr/>
    </dgm:pt>
    <dgm:pt modelId="{8AC6490A-EF2B-495F-AB52-A7965805035E}" type="pres">
      <dgm:prSet presAssocID="{57DCE090-CB8C-4EF2-AD46-119258E0677F}" presName="parentText" presStyleLbl="alignNode1" presStyleIdx="1" presStyleCnt="2">
        <dgm:presLayoutVars>
          <dgm:chMax val="1"/>
          <dgm:bulletEnabled val="1"/>
        </dgm:presLayoutVars>
      </dgm:prSet>
      <dgm:spPr/>
    </dgm:pt>
    <dgm:pt modelId="{6FC4BAC7-6FC6-4CCF-A8E5-5F07A4A9C673}" type="pres">
      <dgm:prSet presAssocID="{57DCE090-CB8C-4EF2-AD46-119258E0677F}" presName="descendantText" presStyleLbl="alignAcc1" presStyleIdx="1" presStyleCnt="2">
        <dgm:presLayoutVars>
          <dgm:bulletEnabled val="1"/>
        </dgm:presLayoutVars>
      </dgm:prSet>
      <dgm:spPr/>
    </dgm:pt>
  </dgm:ptLst>
  <dgm:cxnLst>
    <dgm:cxn modelId="{2E334B25-E6F4-4358-A8BE-ED27FF92E06B}" type="presOf" srcId="{C22A6834-5797-41EC-8C89-A6285BD78744}" destId="{D220EBD0-4405-4161-9347-DE3916635222}" srcOrd="0" destOrd="0" presId="urn:microsoft.com/office/officeart/2005/8/layout/chevron2"/>
    <dgm:cxn modelId="{BBAA886A-10B0-4585-84FC-3A0FF58FA8C6}" type="presOf" srcId="{59312887-8113-47E9-8084-87B585E3473F}" destId="{D9891B44-8E5A-49D9-952F-AF1DD313C531}" srcOrd="0" destOrd="0" presId="urn:microsoft.com/office/officeart/2005/8/layout/chevron2"/>
    <dgm:cxn modelId="{0687864E-203F-42E4-BB2E-A91ED37B1AAC}" srcId="{57DCE090-CB8C-4EF2-AD46-119258E0677F}" destId="{32C0D8F6-F54B-4746-B658-84AE2A3A2AE5}" srcOrd="0" destOrd="0" parTransId="{EBCF48D5-8AD5-4B95-BBA6-92411263B841}" sibTransId="{84008229-CF6D-4C54-99B9-A100057075F2}"/>
    <dgm:cxn modelId="{5040BA7F-7511-4B76-A7C0-A355144765EC}" srcId="{7C23D516-70D0-45BA-AF25-0E13F6CD11A0}" destId="{57DCE090-CB8C-4EF2-AD46-119258E0677F}" srcOrd="1" destOrd="0" parTransId="{4CC3B0FA-957B-44E1-87E7-618102F6B26B}" sibTransId="{764659A3-748F-407E-B46B-47882B91DC19}"/>
    <dgm:cxn modelId="{7B63A2B4-45BB-46CD-82A9-F9417C76D4F3}" srcId="{59312887-8113-47E9-8084-87B585E3473F}" destId="{C22A6834-5797-41EC-8C89-A6285BD78744}" srcOrd="0" destOrd="0" parTransId="{1A38E1A7-767D-4EEA-8014-62A7EB2F8E45}" sibTransId="{BA063259-2C04-4A22-8C09-992847D0FBE9}"/>
    <dgm:cxn modelId="{9208DBD9-35A8-49D6-9D3C-28930D4A6EA1}" type="presOf" srcId="{7C23D516-70D0-45BA-AF25-0E13F6CD11A0}" destId="{157F96F8-9ED8-4F8F-8DCB-184384895E3F}" srcOrd="0" destOrd="0" presId="urn:microsoft.com/office/officeart/2005/8/layout/chevron2"/>
    <dgm:cxn modelId="{9F0360EA-56D4-4C70-ACD1-2D876E55890A}" type="presOf" srcId="{57DCE090-CB8C-4EF2-AD46-119258E0677F}" destId="{8AC6490A-EF2B-495F-AB52-A7965805035E}" srcOrd="0" destOrd="0" presId="urn:microsoft.com/office/officeart/2005/8/layout/chevron2"/>
    <dgm:cxn modelId="{821E3BF1-BFCB-4966-8AD9-C970B109D22D}" type="presOf" srcId="{32C0D8F6-F54B-4746-B658-84AE2A3A2AE5}" destId="{6FC4BAC7-6FC6-4CCF-A8E5-5F07A4A9C673}" srcOrd="0" destOrd="0" presId="urn:microsoft.com/office/officeart/2005/8/layout/chevron2"/>
    <dgm:cxn modelId="{95D642F5-981F-44DB-B1B8-D428EBE93FB3}" srcId="{7C23D516-70D0-45BA-AF25-0E13F6CD11A0}" destId="{59312887-8113-47E9-8084-87B585E3473F}" srcOrd="0" destOrd="0" parTransId="{0B458F29-0869-4185-8E89-C1FF9EA36A94}" sibTransId="{8D09F5F7-FEA5-47FD-A903-D41BB3FC0898}"/>
    <dgm:cxn modelId="{B0E3357C-9154-41FB-BD98-B208121B75BE}" type="presParOf" srcId="{157F96F8-9ED8-4F8F-8DCB-184384895E3F}" destId="{7E12F6A3-FA9E-4806-9A32-B66BDC745F8D}" srcOrd="0" destOrd="0" presId="urn:microsoft.com/office/officeart/2005/8/layout/chevron2"/>
    <dgm:cxn modelId="{435DA834-C0B7-47B2-94FC-D9D4F5EF2875}" type="presParOf" srcId="{7E12F6A3-FA9E-4806-9A32-B66BDC745F8D}" destId="{D9891B44-8E5A-49D9-952F-AF1DD313C531}" srcOrd="0" destOrd="0" presId="urn:microsoft.com/office/officeart/2005/8/layout/chevron2"/>
    <dgm:cxn modelId="{2958AEA6-E2ED-4FEC-A41A-41330C33F5E5}" type="presParOf" srcId="{7E12F6A3-FA9E-4806-9A32-B66BDC745F8D}" destId="{D220EBD0-4405-4161-9347-DE3916635222}" srcOrd="1" destOrd="0" presId="urn:microsoft.com/office/officeart/2005/8/layout/chevron2"/>
    <dgm:cxn modelId="{68DA10FA-F617-4962-B95E-F440D53B4704}" type="presParOf" srcId="{157F96F8-9ED8-4F8F-8DCB-184384895E3F}" destId="{F8D987E6-2A32-4206-B196-6F4B6E6AF8A8}" srcOrd="1" destOrd="0" presId="urn:microsoft.com/office/officeart/2005/8/layout/chevron2"/>
    <dgm:cxn modelId="{A444687F-5204-4BA4-B939-590F62BABA88}" type="presParOf" srcId="{157F96F8-9ED8-4F8F-8DCB-184384895E3F}" destId="{A1595289-E01D-4D8E-B943-47596BC3B8F9}" srcOrd="2" destOrd="0" presId="urn:microsoft.com/office/officeart/2005/8/layout/chevron2"/>
    <dgm:cxn modelId="{DEEF5528-65AB-4772-AAA2-81A0EBC99465}" type="presParOf" srcId="{A1595289-E01D-4D8E-B943-47596BC3B8F9}" destId="{8AC6490A-EF2B-495F-AB52-A7965805035E}" srcOrd="0" destOrd="0" presId="urn:microsoft.com/office/officeart/2005/8/layout/chevron2"/>
    <dgm:cxn modelId="{13BDD247-2473-4C00-88A8-DAAE924A92C9}" type="presParOf" srcId="{A1595289-E01D-4D8E-B943-47596BC3B8F9}" destId="{6FC4BAC7-6FC6-4CCF-A8E5-5F07A4A9C6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3D516-70D0-45BA-AF25-0E13F6CD11A0}"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C22A6834-5797-41EC-8C89-A6285BD78744}">
      <dgm:prSet phldrT="[Text]"/>
      <dgm:spPr>
        <a:solidFill>
          <a:schemeClr val="bg1">
            <a:alpha val="90000"/>
          </a:schemeClr>
        </a:solidFill>
      </dgm:spPr>
      <dgm:t>
        <a:bodyPr/>
        <a:lstStyle/>
        <a:p>
          <a:r>
            <a:rPr lang="en-US" dirty="0" err="1"/>
            <a:t>Thiết</a:t>
          </a:r>
          <a:r>
            <a:rPr lang="en-US" dirty="0"/>
            <a:t> </a:t>
          </a:r>
          <a:r>
            <a:rPr lang="en-US" dirty="0" err="1"/>
            <a:t>lập</a:t>
          </a:r>
          <a:r>
            <a:rPr lang="en-US" dirty="0"/>
            <a:t> </a:t>
          </a:r>
          <a:r>
            <a:rPr lang="en-US" dirty="0" err="1"/>
            <a:t>quyền</a:t>
          </a:r>
          <a:r>
            <a:rPr lang="en-US" dirty="0"/>
            <a:t> </a:t>
          </a:r>
          <a:r>
            <a:rPr lang="en-US" dirty="0" err="1"/>
            <a:t>lực</a:t>
          </a:r>
          <a:r>
            <a:rPr lang="en-US" dirty="0"/>
            <a:t> </a:t>
          </a:r>
          <a:r>
            <a:rPr lang="en-US" dirty="0" err="1"/>
            <a:t>công</a:t>
          </a:r>
          <a:r>
            <a:rPr lang="en-US" dirty="0"/>
            <a:t> </a:t>
          </a:r>
          <a:r>
            <a:rPr lang="en-US" dirty="0" err="1"/>
            <a:t>cộng</a:t>
          </a:r>
          <a:r>
            <a:rPr lang="en-US" dirty="0"/>
            <a:t> </a:t>
          </a:r>
          <a:r>
            <a:rPr lang="en-US" dirty="0" err="1"/>
            <a:t>đặc</a:t>
          </a:r>
          <a:r>
            <a:rPr lang="en-US" dirty="0"/>
            <a:t> </a:t>
          </a:r>
          <a:r>
            <a:rPr lang="en-US" dirty="0" err="1"/>
            <a:t>biệt</a:t>
          </a:r>
          <a:endParaRPr lang="en-US" dirty="0"/>
        </a:p>
      </dgm:t>
    </dgm:pt>
    <dgm:pt modelId="{1A38E1A7-767D-4EEA-8014-62A7EB2F8E45}" type="parTrans" cxnId="{7B63A2B4-45BB-46CD-82A9-F9417C76D4F3}">
      <dgm:prSet/>
      <dgm:spPr/>
      <dgm:t>
        <a:bodyPr/>
        <a:lstStyle/>
        <a:p>
          <a:endParaRPr lang="en-US"/>
        </a:p>
      </dgm:t>
    </dgm:pt>
    <dgm:pt modelId="{BA063259-2C04-4A22-8C09-992847D0FBE9}" type="sibTrans" cxnId="{7B63A2B4-45BB-46CD-82A9-F9417C76D4F3}">
      <dgm:prSet/>
      <dgm:spPr/>
      <dgm:t>
        <a:bodyPr/>
        <a:lstStyle/>
        <a:p>
          <a:endParaRPr lang="en-US"/>
        </a:p>
      </dgm:t>
    </dgm:pt>
    <dgm:pt modelId="{57DCE090-CB8C-4EF2-AD46-119258E0677F}">
      <dgm:prSet phldrT="[Text]"/>
      <dgm:spPr>
        <a:solidFill>
          <a:srgbClr val="00B050"/>
        </a:solidFill>
      </dgm:spPr>
      <dgm:t>
        <a:bodyPr/>
        <a:lstStyle/>
        <a:p>
          <a:r>
            <a:rPr lang="en-US" dirty="0">
              <a:solidFill>
                <a:schemeClr val="tx1"/>
              </a:solidFill>
            </a:rPr>
            <a:t>2.</a:t>
          </a:r>
          <a:r>
            <a:rPr lang="en-US" dirty="0"/>
            <a:t> </a:t>
          </a:r>
        </a:p>
      </dgm:t>
    </dgm:pt>
    <dgm:pt modelId="{4CC3B0FA-957B-44E1-87E7-618102F6B26B}" type="parTrans" cxnId="{5040BA7F-7511-4B76-A7C0-A355144765EC}">
      <dgm:prSet/>
      <dgm:spPr/>
      <dgm:t>
        <a:bodyPr/>
        <a:lstStyle/>
        <a:p>
          <a:endParaRPr lang="en-US"/>
        </a:p>
      </dgm:t>
    </dgm:pt>
    <dgm:pt modelId="{764659A3-748F-407E-B46B-47882B91DC19}" type="sibTrans" cxnId="{5040BA7F-7511-4B76-A7C0-A355144765EC}">
      <dgm:prSet/>
      <dgm:spPr/>
      <dgm:t>
        <a:bodyPr/>
        <a:lstStyle/>
        <a:p>
          <a:endParaRPr lang="en-US"/>
        </a:p>
      </dgm:t>
    </dgm:pt>
    <dgm:pt modelId="{32C0D8F6-F54B-4746-B658-84AE2A3A2AE5}">
      <dgm:prSet phldrT="[Text]"/>
      <dgm:spPr>
        <a:solidFill>
          <a:schemeClr val="bg1">
            <a:alpha val="90000"/>
          </a:schemeClr>
        </a:solidFill>
      </dgm:spPr>
      <dgm:t>
        <a:bodyPr/>
        <a:lstStyle/>
        <a:p>
          <a:r>
            <a:rPr lang="en-US" dirty="0" err="1"/>
            <a:t>Phân</a:t>
          </a:r>
          <a:r>
            <a:rPr lang="en-US" dirty="0"/>
            <a:t> chia &amp; </a:t>
          </a:r>
          <a:r>
            <a:rPr lang="en-US" dirty="0" err="1"/>
            <a:t>dân</a:t>
          </a:r>
          <a:r>
            <a:rPr lang="en-US" dirty="0"/>
            <a:t> </a:t>
          </a:r>
          <a:r>
            <a:rPr lang="en-US" dirty="0" err="1"/>
            <a:t>cư</a:t>
          </a:r>
          <a:r>
            <a:rPr lang="en-US" dirty="0"/>
            <a:t> </a:t>
          </a:r>
          <a:r>
            <a:rPr lang="en-US" dirty="0" err="1"/>
            <a:t>theo</a:t>
          </a:r>
          <a:r>
            <a:rPr lang="en-US" dirty="0"/>
            <a:t> </a:t>
          </a:r>
          <a:r>
            <a:rPr lang="en-US" dirty="0" err="1"/>
            <a:t>đơn</a:t>
          </a:r>
          <a:r>
            <a:rPr lang="en-US" dirty="0"/>
            <a:t> </a:t>
          </a:r>
          <a:r>
            <a:rPr lang="en-US" dirty="0" err="1"/>
            <a:t>vị</a:t>
          </a:r>
          <a:r>
            <a:rPr lang="en-US" dirty="0"/>
            <a:t> </a:t>
          </a:r>
          <a:r>
            <a:rPr lang="en-US" dirty="0" err="1"/>
            <a:t>hành</a:t>
          </a:r>
          <a:r>
            <a:rPr lang="en-US" dirty="0"/>
            <a:t> </a:t>
          </a:r>
          <a:r>
            <a:rPr lang="en-US" dirty="0" err="1"/>
            <a:t>chính</a:t>
          </a:r>
          <a:r>
            <a:rPr lang="en-US" dirty="0"/>
            <a:t> </a:t>
          </a:r>
          <a:r>
            <a:rPr lang="en-US" dirty="0" err="1"/>
            <a:t>lãnh</a:t>
          </a:r>
          <a:r>
            <a:rPr lang="en-US" dirty="0"/>
            <a:t> </a:t>
          </a:r>
          <a:r>
            <a:rPr lang="en-US" dirty="0" err="1"/>
            <a:t>thổ</a:t>
          </a:r>
          <a:r>
            <a:rPr lang="en-US" dirty="0"/>
            <a:t> </a:t>
          </a:r>
        </a:p>
      </dgm:t>
    </dgm:pt>
    <dgm:pt modelId="{EBCF48D5-8AD5-4B95-BBA6-92411263B841}" type="parTrans" cxnId="{0687864E-203F-42E4-BB2E-A91ED37B1AAC}">
      <dgm:prSet/>
      <dgm:spPr/>
      <dgm:t>
        <a:bodyPr/>
        <a:lstStyle/>
        <a:p>
          <a:endParaRPr lang="en-US"/>
        </a:p>
      </dgm:t>
    </dgm:pt>
    <dgm:pt modelId="{84008229-CF6D-4C54-99B9-A100057075F2}" type="sibTrans" cxnId="{0687864E-203F-42E4-BB2E-A91ED37B1AAC}">
      <dgm:prSet/>
      <dgm:spPr/>
      <dgm:t>
        <a:bodyPr/>
        <a:lstStyle/>
        <a:p>
          <a:endParaRPr lang="en-US"/>
        </a:p>
      </dgm:t>
    </dgm:pt>
    <dgm:pt modelId="{F153E896-86C4-4827-88DD-C8E06004760B}">
      <dgm:prSet phldrT="[Text]"/>
      <dgm:spPr>
        <a:solidFill>
          <a:srgbClr val="00B050"/>
        </a:solidFill>
      </dgm:spPr>
      <dgm:t>
        <a:bodyPr/>
        <a:lstStyle/>
        <a:p>
          <a:r>
            <a:rPr lang="en-US" dirty="0">
              <a:solidFill>
                <a:schemeClr val="tx1"/>
              </a:solidFill>
            </a:rPr>
            <a:t>3</a:t>
          </a:r>
          <a:r>
            <a:rPr lang="en-US" dirty="0"/>
            <a:t>.</a:t>
          </a:r>
        </a:p>
      </dgm:t>
    </dgm:pt>
    <dgm:pt modelId="{45A7E6EC-6B4F-47EF-94A7-598ECD6601B6}" type="parTrans" cxnId="{62D217BA-1809-46E0-824C-0FBF357CF2E3}">
      <dgm:prSet/>
      <dgm:spPr/>
      <dgm:t>
        <a:bodyPr/>
        <a:lstStyle/>
        <a:p>
          <a:endParaRPr lang="en-US"/>
        </a:p>
      </dgm:t>
    </dgm:pt>
    <dgm:pt modelId="{472CD620-78D6-4C0E-8903-A47A2A17A915}" type="sibTrans" cxnId="{62D217BA-1809-46E0-824C-0FBF357CF2E3}">
      <dgm:prSet/>
      <dgm:spPr/>
      <dgm:t>
        <a:bodyPr/>
        <a:lstStyle/>
        <a:p>
          <a:endParaRPr lang="en-US"/>
        </a:p>
      </dgm:t>
    </dgm:pt>
    <dgm:pt modelId="{CD3FD482-BD52-45ED-9F16-24F2F77AAF9A}">
      <dgm:prSet phldrT="[Text]"/>
      <dgm:spPr>
        <a:solidFill>
          <a:schemeClr val="bg1">
            <a:alpha val="90000"/>
          </a:schemeClr>
        </a:solidFill>
      </dgm:spPr>
      <dgm:t>
        <a:bodyPr/>
        <a:lstStyle/>
        <a:p>
          <a:r>
            <a:rPr lang="en-US" dirty="0" err="1"/>
            <a:t>Có</a:t>
          </a:r>
          <a:r>
            <a:rPr lang="en-US" dirty="0"/>
            <a:t> </a:t>
          </a:r>
          <a:r>
            <a:rPr lang="en-US" dirty="0" err="1"/>
            <a:t>chủ</a:t>
          </a:r>
          <a:r>
            <a:rPr lang="en-US" dirty="0"/>
            <a:t> </a:t>
          </a:r>
          <a:r>
            <a:rPr lang="en-US" dirty="0" err="1"/>
            <a:t>quyền</a:t>
          </a:r>
          <a:r>
            <a:rPr lang="en-US" dirty="0"/>
            <a:t> </a:t>
          </a:r>
          <a:r>
            <a:rPr lang="en-US" dirty="0" err="1"/>
            <a:t>quốc</a:t>
          </a:r>
          <a:r>
            <a:rPr lang="en-US" dirty="0"/>
            <a:t> </a:t>
          </a:r>
          <a:r>
            <a:rPr lang="en-US" dirty="0" err="1"/>
            <a:t>gia</a:t>
          </a:r>
          <a:endParaRPr lang="en-US" dirty="0"/>
        </a:p>
      </dgm:t>
    </dgm:pt>
    <dgm:pt modelId="{779872E1-F62F-4380-BE96-6CA9D5FFF0CE}" type="parTrans" cxnId="{FFBCA8C8-9F50-4E31-92CD-A37C28F4303F}">
      <dgm:prSet/>
      <dgm:spPr/>
      <dgm:t>
        <a:bodyPr/>
        <a:lstStyle/>
        <a:p>
          <a:endParaRPr lang="en-US"/>
        </a:p>
      </dgm:t>
    </dgm:pt>
    <dgm:pt modelId="{43B57978-8DB5-4DA4-B145-1190314811F8}" type="sibTrans" cxnId="{FFBCA8C8-9F50-4E31-92CD-A37C28F4303F}">
      <dgm:prSet/>
      <dgm:spPr/>
      <dgm:t>
        <a:bodyPr/>
        <a:lstStyle/>
        <a:p>
          <a:endParaRPr lang="en-US"/>
        </a:p>
      </dgm:t>
    </dgm:pt>
    <dgm:pt modelId="{59312887-8113-47E9-8084-87B585E3473F}">
      <dgm:prSet phldrT="[Text]"/>
      <dgm:spPr>
        <a:solidFill>
          <a:srgbClr val="00B050"/>
        </a:solidFill>
      </dgm:spPr>
      <dgm:t>
        <a:bodyPr/>
        <a:lstStyle/>
        <a:p>
          <a:r>
            <a:rPr lang="en-US" dirty="0">
              <a:solidFill>
                <a:schemeClr val="tx1"/>
              </a:solidFill>
            </a:rPr>
            <a:t>1.</a:t>
          </a:r>
        </a:p>
      </dgm:t>
    </dgm:pt>
    <dgm:pt modelId="{8D09F5F7-FEA5-47FD-A903-D41BB3FC0898}" type="sibTrans" cxnId="{95D642F5-981F-44DB-B1B8-D428EBE93FB3}">
      <dgm:prSet/>
      <dgm:spPr/>
      <dgm:t>
        <a:bodyPr/>
        <a:lstStyle/>
        <a:p>
          <a:endParaRPr lang="en-US"/>
        </a:p>
      </dgm:t>
    </dgm:pt>
    <dgm:pt modelId="{0B458F29-0869-4185-8E89-C1FF9EA36A94}" type="parTrans" cxnId="{95D642F5-981F-44DB-B1B8-D428EBE93FB3}">
      <dgm:prSet/>
      <dgm:spPr/>
      <dgm:t>
        <a:bodyPr/>
        <a:lstStyle/>
        <a:p>
          <a:endParaRPr lang="en-US"/>
        </a:p>
      </dgm:t>
    </dgm:pt>
    <dgm:pt modelId="{54D62E19-9BCE-4C3F-A106-4F9B2C183B87}" type="pres">
      <dgm:prSet presAssocID="{7C23D516-70D0-45BA-AF25-0E13F6CD11A0}" presName="linearFlow" presStyleCnt="0">
        <dgm:presLayoutVars>
          <dgm:dir/>
          <dgm:animLvl val="lvl"/>
          <dgm:resizeHandles val="exact"/>
        </dgm:presLayoutVars>
      </dgm:prSet>
      <dgm:spPr/>
    </dgm:pt>
    <dgm:pt modelId="{9339CAB1-DFE8-4E97-A764-872092A14A15}" type="pres">
      <dgm:prSet presAssocID="{59312887-8113-47E9-8084-87B585E3473F}" presName="composite" presStyleCnt="0"/>
      <dgm:spPr/>
    </dgm:pt>
    <dgm:pt modelId="{B7D3397F-F8AE-4B02-A526-D1927C510624}" type="pres">
      <dgm:prSet presAssocID="{59312887-8113-47E9-8084-87B585E3473F}" presName="parentText" presStyleLbl="alignNode1" presStyleIdx="0" presStyleCnt="3">
        <dgm:presLayoutVars>
          <dgm:chMax val="1"/>
          <dgm:bulletEnabled val="1"/>
        </dgm:presLayoutVars>
      </dgm:prSet>
      <dgm:spPr/>
    </dgm:pt>
    <dgm:pt modelId="{B2D3ABC4-ED4F-441D-B21C-B5D817F179F9}" type="pres">
      <dgm:prSet presAssocID="{59312887-8113-47E9-8084-87B585E3473F}" presName="descendantText" presStyleLbl="alignAcc1" presStyleIdx="0" presStyleCnt="3">
        <dgm:presLayoutVars>
          <dgm:bulletEnabled val="1"/>
        </dgm:presLayoutVars>
      </dgm:prSet>
      <dgm:spPr/>
    </dgm:pt>
    <dgm:pt modelId="{3939D872-6657-49E4-A2F0-C34DB5D81445}" type="pres">
      <dgm:prSet presAssocID="{8D09F5F7-FEA5-47FD-A903-D41BB3FC0898}" presName="sp" presStyleCnt="0"/>
      <dgm:spPr/>
    </dgm:pt>
    <dgm:pt modelId="{8A399585-C633-4C84-9E3D-F951FA82EE41}" type="pres">
      <dgm:prSet presAssocID="{57DCE090-CB8C-4EF2-AD46-119258E0677F}" presName="composite" presStyleCnt="0"/>
      <dgm:spPr/>
    </dgm:pt>
    <dgm:pt modelId="{B91BFC41-FA04-4BCB-8E40-14261834C86A}" type="pres">
      <dgm:prSet presAssocID="{57DCE090-CB8C-4EF2-AD46-119258E0677F}" presName="parentText" presStyleLbl="alignNode1" presStyleIdx="1" presStyleCnt="3">
        <dgm:presLayoutVars>
          <dgm:chMax val="1"/>
          <dgm:bulletEnabled val="1"/>
        </dgm:presLayoutVars>
      </dgm:prSet>
      <dgm:spPr/>
    </dgm:pt>
    <dgm:pt modelId="{8BC4805E-9098-4409-976D-7F55A41DB1C9}" type="pres">
      <dgm:prSet presAssocID="{57DCE090-CB8C-4EF2-AD46-119258E0677F}" presName="descendantText" presStyleLbl="alignAcc1" presStyleIdx="1" presStyleCnt="3" custLinFactNeighborX="0" custLinFactNeighborY="0">
        <dgm:presLayoutVars>
          <dgm:bulletEnabled val="1"/>
        </dgm:presLayoutVars>
      </dgm:prSet>
      <dgm:spPr/>
    </dgm:pt>
    <dgm:pt modelId="{B6EB5009-8F2B-49C4-A3F5-8E56BDCA324B}" type="pres">
      <dgm:prSet presAssocID="{764659A3-748F-407E-B46B-47882B91DC19}" presName="sp" presStyleCnt="0"/>
      <dgm:spPr/>
    </dgm:pt>
    <dgm:pt modelId="{D23C166E-67BA-4A60-AD8C-5DBE219045FB}" type="pres">
      <dgm:prSet presAssocID="{F153E896-86C4-4827-88DD-C8E06004760B}" presName="composite" presStyleCnt="0"/>
      <dgm:spPr/>
    </dgm:pt>
    <dgm:pt modelId="{A1A60CD3-3739-485E-8474-3C53A5708E85}" type="pres">
      <dgm:prSet presAssocID="{F153E896-86C4-4827-88DD-C8E06004760B}" presName="parentText" presStyleLbl="alignNode1" presStyleIdx="2" presStyleCnt="3">
        <dgm:presLayoutVars>
          <dgm:chMax val="1"/>
          <dgm:bulletEnabled val="1"/>
        </dgm:presLayoutVars>
      </dgm:prSet>
      <dgm:spPr/>
    </dgm:pt>
    <dgm:pt modelId="{1038A658-4AD1-491C-9728-C8E2E73CF284}" type="pres">
      <dgm:prSet presAssocID="{F153E896-86C4-4827-88DD-C8E06004760B}" presName="descendantText" presStyleLbl="alignAcc1" presStyleIdx="2" presStyleCnt="3">
        <dgm:presLayoutVars>
          <dgm:bulletEnabled val="1"/>
        </dgm:presLayoutVars>
      </dgm:prSet>
      <dgm:spPr/>
    </dgm:pt>
  </dgm:ptLst>
  <dgm:cxnLst>
    <dgm:cxn modelId="{C569941A-01E2-4F8B-AD57-DD6D73EF2687}" type="presOf" srcId="{32C0D8F6-F54B-4746-B658-84AE2A3A2AE5}" destId="{8BC4805E-9098-4409-976D-7F55A41DB1C9}" srcOrd="0" destOrd="0" presId="urn:microsoft.com/office/officeart/2005/8/layout/chevron2"/>
    <dgm:cxn modelId="{06BE0369-CFB0-4641-8A54-08141F766C34}" type="presOf" srcId="{F153E896-86C4-4827-88DD-C8E06004760B}" destId="{A1A60CD3-3739-485E-8474-3C53A5708E85}" srcOrd="0" destOrd="0" presId="urn:microsoft.com/office/officeart/2005/8/layout/chevron2"/>
    <dgm:cxn modelId="{0687864E-203F-42E4-BB2E-A91ED37B1AAC}" srcId="{57DCE090-CB8C-4EF2-AD46-119258E0677F}" destId="{32C0D8F6-F54B-4746-B658-84AE2A3A2AE5}" srcOrd="0" destOrd="0" parTransId="{EBCF48D5-8AD5-4B95-BBA6-92411263B841}" sibTransId="{84008229-CF6D-4C54-99B9-A100057075F2}"/>
    <dgm:cxn modelId="{6BF42E7E-28FF-4F8E-B656-2C192C7B4673}" type="presOf" srcId="{59312887-8113-47E9-8084-87B585E3473F}" destId="{B7D3397F-F8AE-4B02-A526-D1927C510624}" srcOrd="0" destOrd="0" presId="urn:microsoft.com/office/officeart/2005/8/layout/chevron2"/>
    <dgm:cxn modelId="{5040BA7F-7511-4B76-A7C0-A355144765EC}" srcId="{7C23D516-70D0-45BA-AF25-0E13F6CD11A0}" destId="{57DCE090-CB8C-4EF2-AD46-119258E0677F}" srcOrd="1" destOrd="0" parTransId="{4CC3B0FA-957B-44E1-87E7-618102F6B26B}" sibTransId="{764659A3-748F-407E-B46B-47882B91DC19}"/>
    <dgm:cxn modelId="{04B60F8C-5A2B-420D-AB3E-7F576A473D44}" type="presOf" srcId="{CD3FD482-BD52-45ED-9F16-24F2F77AAF9A}" destId="{1038A658-4AD1-491C-9728-C8E2E73CF284}" srcOrd="0" destOrd="0" presId="urn:microsoft.com/office/officeart/2005/8/layout/chevron2"/>
    <dgm:cxn modelId="{2E23FCB0-5BA6-4F00-AAB4-03C031F12F02}" type="presOf" srcId="{57DCE090-CB8C-4EF2-AD46-119258E0677F}" destId="{B91BFC41-FA04-4BCB-8E40-14261834C86A}" srcOrd="0" destOrd="0" presId="urn:microsoft.com/office/officeart/2005/8/layout/chevron2"/>
    <dgm:cxn modelId="{7B63A2B4-45BB-46CD-82A9-F9417C76D4F3}" srcId="{59312887-8113-47E9-8084-87B585E3473F}" destId="{C22A6834-5797-41EC-8C89-A6285BD78744}" srcOrd="0" destOrd="0" parTransId="{1A38E1A7-767D-4EEA-8014-62A7EB2F8E45}" sibTransId="{BA063259-2C04-4A22-8C09-992847D0FBE9}"/>
    <dgm:cxn modelId="{86709CB5-02B4-4CF4-B90B-F0E38FDED752}" type="presOf" srcId="{7C23D516-70D0-45BA-AF25-0E13F6CD11A0}" destId="{54D62E19-9BCE-4C3F-A106-4F9B2C183B87}" srcOrd="0" destOrd="0" presId="urn:microsoft.com/office/officeart/2005/8/layout/chevron2"/>
    <dgm:cxn modelId="{62D217BA-1809-46E0-824C-0FBF357CF2E3}" srcId="{7C23D516-70D0-45BA-AF25-0E13F6CD11A0}" destId="{F153E896-86C4-4827-88DD-C8E06004760B}" srcOrd="2" destOrd="0" parTransId="{45A7E6EC-6B4F-47EF-94A7-598ECD6601B6}" sibTransId="{472CD620-78D6-4C0E-8903-A47A2A17A915}"/>
    <dgm:cxn modelId="{FFBCA8C8-9F50-4E31-92CD-A37C28F4303F}" srcId="{F153E896-86C4-4827-88DD-C8E06004760B}" destId="{CD3FD482-BD52-45ED-9F16-24F2F77AAF9A}" srcOrd="0" destOrd="0" parTransId="{779872E1-F62F-4380-BE96-6CA9D5FFF0CE}" sibTransId="{43B57978-8DB5-4DA4-B145-1190314811F8}"/>
    <dgm:cxn modelId="{9AD57BE7-B54F-45EA-9284-DF460386F55B}" type="presOf" srcId="{C22A6834-5797-41EC-8C89-A6285BD78744}" destId="{B2D3ABC4-ED4F-441D-B21C-B5D817F179F9}" srcOrd="0" destOrd="0" presId="urn:microsoft.com/office/officeart/2005/8/layout/chevron2"/>
    <dgm:cxn modelId="{95D642F5-981F-44DB-B1B8-D428EBE93FB3}" srcId="{7C23D516-70D0-45BA-AF25-0E13F6CD11A0}" destId="{59312887-8113-47E9-8084-87B585E3473F}" srcOrd="0" destOrd="0" parTransId="{0B458F29-0869-4185-8E89-C1FF9EA36A94}" sibTransId="{8D09F5F7-FEA5-47FD-A903-D41BB3FC0898}"/>
    <dgm:cxn modelId="{42C79975-A7FC-4FAF-8B02-E8DE0D0E78EF}" type="presParOf" srcId="{54D62E19-9BCE-4C3F-A106-4F9B2C183B87}" destId="{9339CAB1-DFE8-4E97-A764-872092A14A15}" srcOrd="0" destOrd="0" presId="urn:microsoft.com/office/officeart/2005/8/layout/chevron2"/>
    <dgm:cxn modelId="{0AE2F058-30DB-4B33-A563-7ACA55E4B29E}" type="presParOf" srcId="{9339CAB1-DFE8-4E97-A764-872092A14A15}" destId="{B7D3397F-F8AE-4B02-A526-D1927C510624}" srcOrd="0" destOrd="0" presId="urn:microsoft.com/office/officeart/2005/8/layout/chevron2"/>
    <dgm:cxn modelId="{39EBCD12-FC38-4545-A47C-8E4581F3117C}" type="presParOf" srcId="{9339CAB1-DFE8-4E97-A764-872092A14A15}" destId="{B2D3ABC4-ED4F-441D-B21C-B5D817F179F9}" srcOrd="1" destOrd="0" presId="urn:microsoft.com/office/officeart/2005/8/layout/chevron2"/>
    <dgm:cxn modelId="{296752FF-5C32-48EA-A384-A48F7718B2F7}" type="presParOf" srcId="{54D62E19-9BCE-4C3F-A106-4F9B2C183B87}" destId="{3939D872-6657-49E4-A2F0-C34DB5D81445}" srcOrd="1" destOrd="0" presId="urn:microsoft.com/office/officeart/2005/8/layout/chevron2"/>
    <dgm:cxn modelId="{661BA03D-3849-4325-9B86-14511A1E14F0}" type="presParOf" srcId="{54D62E19-9BCE-4C3F-A106-4F9B2C183B87}" destId="{8A399585-C633-4C84-9E3D-F951FA82EE41}" srcOrd="2" destOrd="0" presId="urn:microsoft.com/office/officeart/2005/8/layout/chevron2"/>
    <dgm:cxn modelId="{BC1FF1C7-7BBD-451C-B2A3-1B13B06B64BF}" type="presParOf" srcId="{8A399585-C633-4C84-9E3D-F951FA82EE41}" destId="{B91BFC41-FA04-4BCB-8E40-14261834C86A}" srcOrd="0" destOrd="0" presId="urn:microsoft.com/office/officeart/2005/8/layout/chevron2"/>
    <dgm:cxn modelId="{6671656D-48D7-440C-B62B-D2BB54E9D31B}" type="presParOf" srcId="{8A399585-C633-4C84-9E3D-F951FA82EE41}" destId="{8BC4805E-9098-4409-976D-7F55A41DB1C9}" srcOrd="1" destOrd="0" presId="urn:microsoft.com/office/officeart/2005/8/layout/chevron2"/>
    <dgm:cxn modelId="{AB0BCAF0-31D4-482F-B588-7AEE195EADAC}" type="presParOf" srcId="{54D62E19-9BCE-4C3F-A106-4F9B2C183B87}" destId="{B6EB5009-8F2B-49C4-A3F5-8E56BDCA324B}" srcOrd="3" destOrd="0" presId="urn:microsoft.com/office/officeart/2005/8/layout/chevron2"/>
    <dgm:cxn modelId="{D3046BE1-3F49-4E27-A319-F4FBC75A7E45}" type="presParOf" srcId="{54D62E19-9BCE-4C3F-A106-4F9B2C183B87}" destId="{D23C166E-67BA-4A60-AD8C-5DBE219045FB}" srcOrd="4" destOrd="0" presId="urn:microsoft.com/office/officeart/2005/8/layout/chevron2"/>
    <dgm:cxn modelId="{04EC6E6C-6606-488C-B5B4-EEE3871624CB}" type="presParOf" srcId="{D23C166E-67BA-4A60-AD8C-5DBE219045FB}" destId="{A1A60CD3-3739-485E-8474-3C53A5708E85}" srcOrd="0" destOrd="0" presId="urn:microsoft.com/office/officeart/2005/8/layout/chevron2"/>
    <dgm:cxn modelId="{5C9B695B-8FB1-4FD6-B096-CC0AE1F67911}" type="presParOf" srcId="{D23C166E-67BA-4A60-AD8C-5DBE219045FB}" destId="{1038A658-4AD1-491C-9728-C8E2E73CF28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23D516-70D0-45BA-AF25-0E13F6CD11A0}" type="doc">
      <dgm:prSet loTypeId="urn:microsoft.com/office/officeart/2005/8/layout/chevron2" loCatId="list" qsTypeId="urn:microsoft.com/office/officeart/2005/8/quickstyle/3d1" qsCatId="3D" csTypeId="urn:microsoft.com/office/officeart/2005/8/colors/accent1_2" csCatId="accent1" phldr="1"/>
      <dgm:spPr/>
      <dgm:t>
        <a:bodyPr/>
        <a:lstStyle/>
        <a:p>
          <a:endParaRPr lang="en-US"/>
        </a:p>
      </dgm:t>
    </dgm:pt>
    <dgm:pt modelId="{59312887-8113-47E9-8084-87B585E3473F}">
      <dgm:prSet phldrT="[Text]"/>
      <dgm:spPr>
        <a:solidFill>
          <a:srgbClr val="00B050"/>
        </a:solidFill>
      </dgm:spPr>
      <dgm:t>
        <a:bodyPr/>
        <a:lstStyle/>
        <a:p>
          <a:r>
            <a:rPr lang="en-US" dirty="0">
              <a:solidFill>
                <a:schemeClr val="tx1"/>
              </a:solidFill>
            </a:rPr>
            <a:t>4</a:t>
          </a:r>
        </a:p>
      </dgm:t>
    </dgm:pt>
    <dgm:pt modelId="{0B458F29-0869-4185-8E89-C1FF9EA36A94}" type="parTrans" cxnId="{95D642F5-981F-44DB-B1B8-D428EBE93FB3}">
      <dgm:prSet/>
      <dgm:spPr/>
      <dgm:t>
        <a:bodyPr/>
        <a:lstStyle/>
        <a:p>
          <a:endParaRPr lang="en-US"/>
        </a:p>
      </dgm:t>
    </dgm:pt>
    <dgm:pt modelId="{8D09F5F7-FEA5-47FD-A903-D41BB3FC0898}" type="sibTrans" cxnId="{95D642F5-981F-44DB-B1B8-D428EBE93FB3}">
      <dgm:prSet/>
      <dgm:spPr/>
      <dgm:t>
        <a:bodyPr/>
        <a:lstStyle/>
        <a:p>
          <a:endParaRPr lang="en-US"/>
        </a:p>
      </dgm:t>
    </dgm:pt>
    <dgm:pt modelId="{C22A6834-5797-41EC-8C89-A6285BD78744}">
      <dgm:prSet phldrT="[Text]"/>
      <dgm:spPr>
        <a:solidFill>
          <a:schemeClr val="bg1">
            <a:alpha val="90000"/>
          </a:schemeClr>
        </a:solidFill>
      </dgm:spPr>
      <dgm:t>
        <a:bodyPr/>
        <a:lstStyle/>
        <a:p>
          <a:r>
            <a:rPr lang="en-US" dirty="0"/>
            <a:t>Ban </a:t>
          </a:r>
          <a:r>
            <a:rPr lang="en-US" dirty="0" err="1"/>
            <a:t>hành</a:t>
          </a:r>
          <a:r>
            <a:rPr lang="en-US" dirty="0"/>
            <a:t> </a:t>
          </a:r>
          <a:r>
            <a:rPr lang="en-US" dirty="0" err="1"/>
            <a:t>và</a:t>
          </a:r>
          <a:r>
            <a:rPr lang="en-US" dirty="0"/>
            <a:t> </a:t>
          </a:r>
          <a:r>
            <a:rPr lang="en-US" dirty="0" err="1"/>
            <a:t>tổ</a:t>
          </a:r>
          <a:r>
            <a:rPr lang="en-US" dirty="0"/>
            <a:t> </a:t>
          </a:r>
          <a:r>
            <a:rPr lang="en-US" dirty="0" err="1"/>
            <a:t>chức</a:t>
          </a:r>
          <a:r>
            <a:rPr lang="en-US" dirty="0"/>
            <a:t> </a:t>
          </a:r>
          <a:r>
            <a:rPr lang="en-US" dirty="0" err="1"/>
            <a:t>thu</a:t>
          </a:r>
          <a:r>
            <a:rPr lang="en-US" dirty="0"/>
            <a:t> </a:t>
          </a:r>
          <a:r>
            <a:rPr lang="en-US" dirty="0" err="1"/>
            <a:t>thuế</a:t>
          </a:r>
          <a:endParaRPr lang="en-US" dirty="0"/>
        </a:p>
      </dgm:t>
    </dgm:pt>
    <dgm:pt modelId="{1A38E1A7-767D-4EEA-8014-62A7EB2F8E45}" type="parTrans" cxnId="{7B63A2B4-45BB-46CD-82A9-F9417C76D4F3}">
      <dgm:prSet/>
      <dgm:spPr/>
      <dgm:t>
        <a:bodyPr/>
        <a:lstStyle/>
        <a:p>
          <a:endParaRPr lang="en-US"/>
        </a:p>
      </dgm:t>
    </dgm:pt>
    <dgm:pt modelId="{BA063259-2C04-4A22-8C09-992847D0FBE9}" type="sibTrans" cxnId="{7B63A2B4-45BB-46CD-82A9-F9417C76D4F3}">
      <dgm:prSet/>
      <dgm:spPr/>
      <dgm:t>
        <a:bodyPr/>
        <a:lstStyle/>
        <a:p>
          <a:endParaRPr lang="en-US"/>
        </a:p>
      </dgm:t>
    </dgm:pt>
    <dgm:pt modelId="{57DCE090-CB8C-4EF2-AD46-119258E0677F}">
      <dgm:prSet phldrT="[Text]"/>
      <dgm:spPr>
        <a:solidFill>
          <a:srgbClr val="00B050"/>
        </a:solidFill>
      </dgm:spPr>
      <dgm:t>
        <a:bodyPr/>
        <a:lstStyle/>
        <a:p>
          <a:r>
            <a:rPr lang="en-US" dirty="0">
              <a:solidFill>
                <a:schemeClr val="tx1"/>
              </a:solidFill>
            </a:rPr>
            <a:t>5</a:t>
          </a:r>
          <a:r>
            <a:rPr lang="en-US" dirty="0"/>
            <a:t>. </a:t>
          </a:r>
        </a:p>
      </dgm:t>
    </dgm:pt>
    <dgm:pt modelId="{4CC3B0FA-957B-44E1-87E7-618102F6B26B}" type="parTrans" cxnId="{5040BA7F-7511-4B76-A7C0-A355144765EC}">
      <dgm:prSet/>
      <dgm:spPr/>
      <dgm:t>
        <a:bodyPr/>
        <a:lstStyle/>
        <a:p>
          <a:endParaRPr lang="en-US"/>
        </a:p>
      </dgm:t>
    </dgm:pt>
    <dgm:pt modelId="{764659A3-748F-407E-B46B-47882B91DC19}" type="sibTrans" cxnId="{5040BA7F-7511-4B76-A7C0-A355144765EC}">
      <dgm:prSet/>
      <dgm:spPr/>
      <dgm:t>
        <a:bodyPr/>
        <a:lstStyle/>
        <a:p>
          <a:endParaRPr lang="en-US"/>
        </a:p>
      </dgm:t>
    </dgm:pt>
    <dgm:pt modelId="{32C0D8F6-F54B-4746-B658-84AE2A3A2AE5}">
      <dgm:prSet phldrT="[Text]"/>
      <dgm:spPr>
        <a:solidFill>
          <a:schemeClr val="bg1">
            <a:alpha val="90000"/>
          </a:schemeClr>
        </a:solidFill>
      </dgm:spPr>
      <dgm:t>
        <a:bodyPr/>
        <a:lstStyle/>
        <a:p>
          <a:r>
            <a:rPr lang="en-US" dirty="0"/>
            <a:t>Ban </a:t>
          </a:r>
          <a:r>
            <a:rPr lang="en-US" dirty="0" err="1"/>
            <a:t>hành</a:t>
          </a:r>
          <a:r>
            <a:rPr lang="en-US" dirty="0"/>
            <a:t> </a:t>
          </a:r>
          <a:r>
            <a:rPr lang="en-US" dirty="0" err="1"/>
            <a:t>và</a:t>
          </a:r>
          <a:r>
            <a:rPr lang="en-US" dirty="0"/>
            <a:t> </a:t>
          </a:r>
          <a:r>
            <a:rPr lang="en-US" dirty="0" err="1"/>
            <a:t>tổ</a:t>
          </a:r>
          <a:r>
            <a:rPr lang="en-US" dirty="0"/>
            <a:t> </a:t>
          </a:r>
          <a:r>
            <a:rPr lang="en-US" dirty="0" err="1"/>
            <a:t>chức</a:t>
          </a:r>
          <a:r>
            <a:rPr lang="en-US" dirty="0"/>
            <a:t> </a:t>
          </a:r>
          <a:r>
            <a:rPr lang="en-US" dirty="0" err="1"/>
            <a:t>thực</a:t>
          </a:r>
          <a:r>
            <a:rPr lang="en-US" dirty="0"/>
            <a:t> </a:t>
          </a:r>
          <a:r>
            <a:rPr lang="en-US" dirty="0" err="1"/>
            <a:t>hiện</a:t>
          </a:r>
          <a:r>
            <a:rPr lang="en-US" dirty="0"/>
            <a:t> </a:t>
          </a:r>
          <a:r>
            <a:rPr lang="en-US" dirty="0" err="1"/>
            <a:t>pháp</a:t>
          </a:r>
          <a:r>
            <a:rPr lang="en-US" dirty="0"/>
            <a:t> </a:t>
          </a:r>
          <a:r>
            <a:rPr lang="en-US" dirty="0" err="1"/>
            <a:t>luật</a:t>
          </a:r>
          <a:endParaRPr lang="en-US" dirty="0"/>
        </a:p>
      </dgm:t>
    </dgm:pt>
    <dgm:pt modelId="{EBCF48D5-8AD5-4B95-BBA6-92411263B841}" type="parTrans" cxnId="{0687864E-203F-42E4-BB2E-A91ED37B1AAC}">
      <dgm:prSet/>
      <dgm:spPr/>
      <dgm:t>
        <a:bodyPr/>
        <a:lstStyle/>
        <a:p>
          <a:endParaRPr lang="en-US"/>
        </a:p>
      </dgm:t>
    </dgm:pt>
    <dgm:pt modelId="{84008229-CF6D-4C54-99B9-A100057075F2}" type="sibTrans" cxnId="{0687864E-203F-42E4-BB2E-A91ED37B1AAC}">
      <dgm:prSet/>
      <dgm:spPr/>
      <dgm:t>
        <a:bodyPr/>
        <a:lstStyle/>
        <a:p>
          <a:endParaRPr lang="en-US"/>
        </a:p>
      </dgm:t>
    </dgm:pt>
    <dgm:pt modelId="{54D62E19-9BCE-4C3F-A106-4F9B2C183B87}" type="pres">
      <dgm:prSet presAssocID="{7C23D516-70D0-45BA-AF25-0E13F6CD11A0}" presName="linearFlow" presStyleCnt="0">
        <dgm:presLayoutVars>
          <dgm:dir/>
          <dgm:animLvl val="lvl"/>
          <dgm:resizeHandles val="exact"/>
        </dgm:presLayoutVars>
      </dgm:prSet>
      <dgm:spPr/>
    </dgm:pt>
    <dgm:pt modelId="{9339CAB1-DFE8-4E97-A764-872092A14A15}" type="pres">
      <dgm:prSet presAssocID="{59312887-8113-47E9-8084-87B585E3473F}" presName="composite" presStyleCnt="0"/>
      <dgm:spPr/>
    </dgm:pt>
    <dgm:pt modelId="{B7D3397F-F8AE-4B02-A526-D1927C510624}" type="pres">
      <dgm:prSet presAssocID="{59312887-8113-47E9-8084-87B585E3473F}" presName="parentText" presStyleLbl="alignNode1" presStyleIdx="0" presStyleCnt="2" custLinFactNeighborX="-1746" custLinFactNeighborY="-8564">
        <dgm:presLayoutVars>
          <dgm:chMax val="1"/>
          <dgm:bulletEnabled val="1"/>
        </dgm:presLayoutVars>
      </dgm:prSet>
      <dgm:spPr/>
    </dgm:pt>
    <dgm:pt modelId="{B2D3ABC4-ED4F-441D-B21C-B5D817F179F9}" type="pres">
      <dgm:prSet presAssocID="{59312887-8113-47E9-8084-87B585E3473F}" presName="descendantText" presStyleLbl="alignAcc1" presStyleIdx="0" presStyleCnt="2" custLinFactY="31169" custLinFactNeighborY="100000">
        <dgm:presLayoutVars>
          <dgm:bulletEnabled val="1"/>
        </dgm:presLayoutVars>
      </dgm:prSet>
      <dgm:spPr/>
    </dgm:pt>
    <dgm:pt modelId="{3939D872-6657-49E4-A2F0-C34DB5D81445}" type="pres">
      <dgm:prSet presAssocID="{8D09F5F7-FEA5-47FD-A903-D41BB3FC0898}" presName="sp" presStyleCnt="0"/>
      <dgm:spPr/>
    </dgm:pt>
    <dgm:pt modelId="{8A399585-C633-4C84-9E3D-F951FA82EE41}" type="pres">
      <dgm:prSet presAssocID="{57DCE090-CB8C-4EF2-AD46-119258E0677F}" presName="composite" presStyleCnt="0"/>
      <dgm:spPr/>
    </dgm:pt>
    <dgm:pt modelId="{B91BFC41-FA04-4BCB-8E40-14261834C86A}" type="pres">
      <dgm:prSet presAssocID="{57DCE090-CB8C-4EF2-AD46-119258E0677F}" presName="parentText" presStyleLbl="alignNode1" presStyleIdx="1" presStyleCnt="2">
        <dgm:presLayoutVars>
          <dgm:chMax val="1"/>
          <dgm:bulletEnabled val="1"/>
        </dgm:presLayoutVars>
      </dgm:prSet>
      <dgm:spPr/>
    </dgm:pt>
    <dgm:pt modelId="{8BC4805E-9098-4409-976D-7F55A41DB1C9}" type="pres">
      <dgm:prSet presAssocID="{57DCE090-CB8C-4EF2-AD46-119258E0677F}" presName="descendantText" presStyleLbl="alignAcc1" presStyleIdx="1" presStyleCnt="2" custLinFactY="-19674" custLinFactNeighborX="-183" custLinFactNeighborY="-100000">
        <dgm:presLayoutVars>
          <dgm:bulletEnabled val="1"/>
        </dgm:presLayoutVars>
      </dgm:prSet>
      <dgm:spPr/>
    </dgm:pt>
  </dgm:ptLst>
  <dgm:cxnLst>
    <dgm:cxn modelId="{F0DE081B-F5D7-4BC2-AE35-21AF2FC62E1F}" type="presOf" srcId="{57DCE090-CB8C-4EF2-AD46-119258E0677F}" destId="{B91BFC41-FA04-4BCB-8E40-14261834C86A}" srcOrd="0" destOrd="0" presId="urn:microsoft.com/office/officeart/2005/8/layout/chevron2"/>
    <dgm:cxn modelId="{1402B830-5EF0-41D6-AA7D-37E528F73606}" type="presOf" srcId="{59312887-8113-47E9-8084-87B585E3473F}" destId="{B7D3397F-F8AE-4B02-A526-D1927C510624}" srcOrd="0" destOrd="0" presId="urn:microsoft.com/office/officeart/2005/8/layout/chevron2"/>
    <dgm:cxn modelId="{0687864E-203F-42E4-BB2E-A91ED37B1AAC}" srcId="{57DCE090-CB8C-4EF2-AD46-119258E0677F}" destId="{32C0D8F6-F54B-4746-B658-84AE2A3A2AE5}" srcOrd="0" destOrd="0" parTransId="{EBCF48D5-8AD5-4B95-BBA6-92411263B841}" sibTransId="{84008229-CF6D-4C54-99B9-A100057075F2}"/>
    <dgm:cxn modelId="{5040BA7F-7511-4B76-A7C0-A355144765EC}" srcId="{7C23D516-70D0-45BA-AF25-0E13F6CD11A0}" destId="{57DCE090-CB8C-4EF2-AD46-119258E0677F}" srcOrd="1" destOrd="0" parTransId="{4CC3B0FA-957B-44E1-87E7-618102F6B26B}" sibTransId="{764659A3-748F-407E-B46B-47882B91DC19}"/>
    <dgm:cxn modelId="{977B2BAF-0EA8-4D3F-9B1D-47A18D90A6D8}" type="presOf" srcId="{C22A6834-5797-41EC-8C89-A6285BD78744}" destId="{B2D3ABC4-ED4F-441D-B21C-B5D817F179F9}" srcOrd="0" destOrd="0" presId="urn:microsoft.com/office/officeart/2005/8/layout/chevron2"/>
    <dgm:cxn modelId="{9A088BB2-9A00-4B1B-897A-CBA96A0F1E7A}" type="presOf" srcId="{32C0D8F6-F54B-4746-B658-84AE2A3A2AE5}" destId="{8BC4805E-9098-4409-976D-7F55A41DB1C9}" srcOrd="0" destOrd="0" presId="urn:microsoft.com/office/officeart/2005/8/layout/chevron2"/>
    <dgm:cxn modelId="{7B63A2B4-45BB-46CD-82A9-F9417C76D4F3}" srcId="{59312887-8113-47E9-8084-87B585E3473F}" destId="{C22A6834-5797-41EC-8C89-A6285BD78744}" srcOrd="0" destOrd="0" parTransId="{1A38E1A7-767D-4EEA-8014-62A7EB2F8E45}" sibTransId="{BA063259-2C04-4A22-8C09-992847D0FBE9}"/>
    <dgm:cxn modelId="{4C6217B8-2A85-4BAD-8568-8551BAD55EC7}" type="presOf" srcId="{7C23D516-70D0-45BA-AF25-0E13F6CD11A0}" destId="{54D62E19-9BCE-4C3F-A106-4F9B2C183B87}" srcOrd="0" destOrd="0" presId="urn:microsoft.com/office/officeart/2005/8/layout/chevron2"/>
    <dgm:cxn modelId="{95D642F5-981F-44DB-B1B8-D428EBE93FB3}" srcId="{7C23D516-70D0-45BA-AF25-0E13F6CD11A0}" destId="{59312887-8113-47E9-8084-87B585E3473F}" srcOrd="0" destOrd="0" parTransId="{0B458F29-0869-4185-8E89-C1FF9EA36A94}" sibTransId="{8D09F5F7-FEA5-47FD-A903-D41BB3FC0898}"/>
    <dgm:cxn modelId="{2AC8CF72-8EE3-4DD7-8CB2-F152138E6C9B}" type="presParOf" srcId="{54D62E19-9BCE-4C3F-A106-4F9B2C183B87}" destId="{9339CAB1-DFE8-4E97-A764-872092A14A15}" srcOrd="0" destOrd="0" presId="urn:microsoft.com/office/officeart/2005/8/layout/chevron2"/>
    <dgm:cxn modelId="{C5485FC8-4EAC-4FDF-8BE0-43AA006F8415}" type="presParOf" srcId="{9339CAB1-DFE8-4E97-A764-872092A14A15}" destId="{B7D3397F-F8AE-4B02-A526-D1927C510624}" srcOrd="0" destOrd="0" presId="urn:microsoft.com/office/officeart/2005/8/layout/chevron2"/>
    <dgm:cxn modelId="{930C56E9-4FDC-41C1-94A3-7F0BFC081AF8}" type="presParOf" srcId="{9339CAB1-DFE8-4E97-A764-872092A14A15}" destId="{B2D3ABC4-ED4F-441D-B21C-B5D817F179F9}" srcOrd="1" destOrd="0" presId="urn:microsoft.com/office/officeart/2005/8/layout/chevron2"/>
    <dgm:cxn modelId="{BBCD1640-0BD3-4307-81EC-FDC21769839A}" type="presParOf" srcId="{54D62E19-9BCE-4C3F-A106-4F9B2C183B87}" destId="{3939D872-6657-49E4-A2F0-C34DB5D81445}" srcOrd="1" destOrd="0" presId="urn:microsoft.com/office/officeart/2005/8/layout/chevron2"/>
    <dgm:cxn modelId="{4A94AF95-277E-46D1-9D89-7BE06CF5179D}" type="presParOf" srcId="{54D62E19-9BCE-4C3F-A106-4F9B2C183B87}" destId="{8A399585-C633-4C84-9E3D-F951FA82EE41}" srcOrd="2" destOrd="0" presId="urn:microsoft.com/office/officeart/2005/8/layout/chevron2"/>
    <dgm:cxn modelId="{341C73AB-D8EC-454A-87A8-7287765DED80}" type="presParOf" srcId="{8A399585-C633-4C84-9E3D-F951FA82EE41}" destId="{B91BFC41-FA04-4BCB-8E40-14261834C86A}" srcOrd="0" destOrd="0" presId="urn:microsoft.com/office/officeart/2005/8/layout/chevron2"/>
    <dgm:cxn modelId="{819CF45C-4873-476D-808D-D37C40518B8D}" type="presParOf" srcId="{8A399585-C633-4C84-9E3D-F951FA82EE41}" destId="{8BC4805E-9098-4409-976D-7F55A41DB1C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13BEAA-83FE-4931-A891-5D483DECF00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C1D0270-03E7-47FD-B165-81A913E82036}">
      <dgm:prSet phldrT="[Text]"/>
      <dgm:spPr/>
      <dgm:t>
        <a:bodyPr/>
        <a:lstStyle/>
        <a:p>
          <a:r>
            <a:rPr lang="en-US" dirty="0" err="1"/>
            <a:t>Đối</a:t>
          </a:r>
          <a:r>
            <a:rPr lang="en-US" dirty="0"/>
            <a:t> </a:t>
          </a:r>
          <a:r>
            <a:rPr lang="en-US" dirty="0" err="1"/>
            <a:t>nội</a:t>
          </a:r>
          <a:endParaRPr lang="en-US" dirty="0"/>
        </a:p>
      </dgm:t>
    </dgm:pt>
    <dgm:pt modelId="{3EEA5A9A-8C1E-4C47-81A4-5709CA2CB496}" type="parTrans" cxnId="{898670E2-C1D9-4518-A0C7-4125F93629A8}">
      <dgm:prSet/>
      <dgm:spPr/>
      <dgm:t>
        <a:bodyPr/>
        <a:lstStyle/>
        <a:p>
          <a:endParaRPr lang="en-US"/>
        </a:p>
      </dgm:t>
    </dgm:pt>
    <dgm:pt modelId="{1FD00C9A-51E7-4370-A2E4-22621D75039C}" type="sibTrans" cxnId="{898670E2-C1D9-4518-A0C7-4125F93629A8}">
      <dgm:prSet/>
      <dgm:spPr/>
      <dgm:t>
        <a:bodyPr/>
        <a:lstStyle/>
        <a:p>
          <a:endParaRPr lang="en-US"/>
        </a:p>
      </dgm:t>
    </dgm:pt>
    <dgm:pt modelId="{3C02FB10-ADFD-4FF4-B305-D3A0855E18F6}">
      <dgm:prSet phldrT="[Text]"/>
      <dgm:spPr/>
      <dgm:t>
        <a:bodyPr/>
        <a:lstStyle/>
        <a:p>
          <a:r>
            <a:rPr lang="en-US" dirty="0"/>
            <a:t>QL </a:t>
          </a:r>
          <a:r>
            <a:rPr lang="en-US" dirty="0" err="1"/>
            <a:t>kinh</a:t>
          </a:r>
          <a:r>
            <a:rPr lang="en-US" dirty="0"/>
            <a:t> </a:t>
          </a:r>
          <a:r>
            <a:rPr lang="en-US" dirty="0" err="1"/>
            <a:t>tế</a:t>
          </a:r>
          <a:endParaRPr lang="en-US" dirty="0"/>
        </a:p>
      </dgm:t>
    </dgm:pt>
    <dgm:pt modelId="{1120542C-DDFF-4BED-9ADD-7FD78336A0A9}" type="parTrans" cxnId="{C3ACFF13-F0E8-4967-8F46-A4BF18210FFB}">
      <dgm:prSet/>
      <dgm:spPr/>
      <dgm:t>
        <a:bodyPr/>
        <a:lstStyle/>
        <a:p>
          <a:endParaRPr lang="en-US"/>
        </a:p>
      </dgm:t>
    </dgm:pt>
    <dgm:pt modelId="{7C5BEC21-657F-46C1-9707-4EBDF3E30CB9}" type="sibTrans" cxnId="{C3ACFF13-F0E8-4967-8F46-A4BF18210FFB}">
      <dgm:prSet/>
      <dgm:spPr/>
      <dgm:t>
        <a:bodyPr/>
        <a:lstStyle/>
        <a:p>
          <a:endParaRPr lang="en-US"/>
        </a:p>
      </dgm:t>
    </dgm:pt>
    <dgm:pt modelId="{B9090822-9990-4F2F-97C0-98274D990701}">
      <dgm:prSet phldrT="[Text]"/>
      <dgm:spPr/>
      <dgm:t>
        <a:bodyPr/>
        <a:lstStyle/>
        <a:p>
          <a:r>
            <a:rPr lang="en-US" dirty="0"/>
            <a:t>QL </a:t>
          </a:r>
          <a:r>
            <a:rPr lang="en-US" dirty="0" err="1"/>
            <a:t>văn</a:t>
          </a:r>
          <a:r>
            <a:rPr lang="en-US" dirty="0"/>
            <a:t> </a:t>
          </a:r>
          <a:r>
            <a:rPr lang="en-US" dirty="0" err="1"/>
            <a:t>hóa</a:t>
          </a:r>
          <a:endParaRPr lang="en-US" dirty="0"/>
        </a:p>
      </dgm:t>
    </dgm:pt>
    <dgm:pt modelId="{68E31D74-EF0E-4F28-BB96-75EB861C60AB}" type="parTrans" cxnId="{A45D5EBA-FF5F-4E2D-80E0-6AE8DFD4F471}">
      <dgm:prSet/>
      <dgm:spPr/>
      <dgm:t>
        <a:bodyPr/>
        <a:lstStyle/>
        <a:p>
          <a:endParaRPr lang="en-US"/>
        </a:p>
      </dgm:t>
    </dgm:pt>
    <dgm:pt modelId="{9AF8405F-0E09-4484-8C69-17602AEF4D99}" type="sibTrans" cxnId="{A45D5EBA-FF5F-4E2D-80E0-6AE8DFD4F471}">
      <dgm:prSet/>
      <dgm:spPr/>
      <dgm:t>
        <a:bodyPr/>
        <a:lstStyle/>
        <a:p>
          <a:endParaRPr lang="en-US"/>
        </a:p>
      </dgm:t>
    </dgm:pt>
    <dgm:pt modelId="{A5C4D69A-DFAE-4C1A-BBB6-2F2053616D05}">
      <dgm:prSet phldrT="[Text]"/>
      <dgm:spPr/>
      <dgm:t>
        <a:bodyPr/>
        <a:lstStyle/>
        <a:p>
          <a:r>
            <a:rPr lang="en-US" dirty="0" err="1"/>
            <a:t>Đối</a:t>
          </a:r>
          <a:r>
            <a:rPr lang="en-US" dirty="0"/>
            <a:t> </a:t>
          </a:r>
          <a:r>
            <a:rPr lang="en-US" dirty="0" err="1"/>
            <a:t>ngoại</a:t>
          </a:r>
          <a:endParaRPr lang="en-US" dirty="0"/>
        </a:p>
      </dgm:t>
    </dgm:pt>
    <dgm:pt modelId="{BB3E57E1-CF73-4055-B42B-0860010A53CD}" type="parTrans" cxnId="{E135F1E9-039B-458D-AB4A-59A7467B51F6}">
      <dgm:prSet/>
      <dgm:spPr/>
      <dgm:t>
        <a:bodyPr/>
        <a:lstStyle/>
        <a:p>
          <a:endParaRPr lang="en-US"/>
        </a:p>
      </dgm:t>
    </dgm:pt>
    <dgm:pt modelId="{ACC3D014-4E72-4F48-AAB2-07D4455C9D6B}" type="sibTrans" cxnId="{E135F1E9-039B-458D-AB4A-59A7467B51F6}">
      <dgm:prSet/>
      <dgm:spPr/>
      <dgm:t>
        <a:bodyPr/>
        <a:lstStyle/>
        <a:p>
          <a:endParaRPr lang="en-US"/>
        </a:p>
      </dgm:t>
    </dgm:pt>
    <dgm:pt modelId="{B966754A-3CBD-4813-82C9-B99D358B5C0A}">
      <dgm:prSet phldrT="[Text]"/>
      <dgm:spPr/>
      <dgm:t>
        <a:bodyPr/>
        <a:lstStyle/>
        <a:p>
          <a:r>
            <a:rPr lang="en-US" dirty="0" err="1"/>
            <a:t>Hợp</a:t>
          </a:r>
          <a:r>
            <a:rPr lang="en-US" dirty="0"/>
            <a:t> </a:t>
          </a:r>
          <a:r>
            <a:rPr lang="en-US" dirty="0" err="1"/>
            <a:t>tác</a:t>
          </a:r>
          <a:r>
            <a:rPr lang="en-US" dirty="0"/>
            <a:t> QT</a:t>
          </a:r>
        </a:p>
      </dgm:t>
    </dgm:pt>
    <dgm:pt modelId="{1F7767DF-7944-4901-977B-0D8CD8BA1FBC}" type="parTrans" cxnId="{E4A9B5A1-C746-4944-BBD3-7765EF451FEE}">
      <dgm:prSet/>
      <dgm:spPr/>
      <dgm:t>
        <a:bodyPr/>
        <a:lstStyle/>
        <a:p>
          <a:endParaRPr lang="en-US"/>
        </a:p>
      </dgm:t>
    </dgm:pt>
    <dgm:pt modelId="{89D09A34-ADEE-40F5-B5D5-B2296954505C}" type="sibTrans" cxnId="{E4A9B5A1-C746-4944-BBD3-7765EF451FEE}">
      <dgm:prSet/>
      <dgm:spPr/>
      <dgm:t>
        <a:bodyPr/>
        <a:lstStyle/>
        <a:p>
          <a:endParaRPr lang="en-US"/>
        </a:p>
      </dgm:t>
    </dgm:pt>
    <dgm:pt modelId="{4BF04DD1-A4F3-4785-9C7F-6103CD2C1347}">
      <dgm:prSet phldrT="[Text]"/>
      <dgm:spPr/>
      <dgm:t>
        <a:bodyPr/>
        <a:lstStyle/>
        <a:p>
          <a:r>
            <a:rPr lang="en-US" dirty="0"/>
            <a:t>An </a:t>
          </a:r>
          <a:r>
            <a:rPr lang="en-US" dirty="0" err="1"/>
            <a:t>ninh</a:t>
          </a:r>
          <a:r>
            <a:rPr lang="en-US" dirty="0"/>
            <a:t> QP</a:t>
          </a:r>
        </a:p>
      </dgm:t>
    </dgm:pt>
    <dgm:pt modelId="{32BF3EA3-B7F7-451D-89FC-E8F166C45CAC}" type="parTrans" cxnId="{7B8A8577-1144-4688-A7D6-971A13BDF6E8}">
      <dgm:prSet/>
      <dgm:spPr/>
      <dgm:t>
        <a:bodyPr/>
        <a:lstStyle/>
        <a:p>
          <a:endParaRPr lang="en-US"/>
        </a:p>
      </dgm:t>
    </dgm:pt>
    <dgm:pt modelId="{AC0E765D-2189-45F6-9DD4-6E47996CD91D}" type="sibTrans" cxnId="{7B8A8577-1144-4688-A7D6-971A13BDF6E8}">
      <dgm:prSet/>
      <dgm:spPr/>
      <dgm:t>
        <a:bodyPr/>
        <a:lstStyle/>
        <a:p>
          <a:endParaRPr lang="en-US"/>
        </a:p>
      </dgm:t>
    </dgm:pt>
    <dgm:pt modelId="{EBE9D528-DC1D-42E0-A951-0A5DD19C8042}" type="pres">
      <dgm:prSet presAssocID="{3013BEAA-83FE-4931-A891-5D483DECF00A}" presName="hierChild1" presStyleCnt="0">
        <dgm:presLayoutVars>
          <dgm:chPref val="1"/>
          <dgm:dir/>
          <dgm:animOne val="branch"/>
          <dgm:animLvl val="lvl"/>
          <dgm:resizeHandles/>
        </dgm:presLayoutVars>
      </dgm:prSet>
      <dgm:spPr/>
    </dgm:pt>
    <dgm:pt modelId="{B66B37FF-C8F2-41D8-9A12-87EFD0D053A3}" type="pres">
      <dgm:prSet presAssocID="{9C1D0270-03E7-47FD-B165-81A913E82036}" presName="hierRoot1" presStyleCnt="0"/>
      <dgm:spPr/>
    </dgm:pt>
    <dgm:pt modelId="{15A54AA4-F1B8-4C1F-B61B-29AFE6AE35CB}" type="pres">
      <dgm:prSet presAssocID="{9C1D0270-03E7-47FD-B165-81A913E82036}" presName="composite" presStyleCnt="0"/>
      <dgm:spPr/>
    </dgm:pt>
    <dgm:pt modelId="{BAE91CBA-E4D0-4611-8E48-E8F1EAF05FAB}" type="pres">
      <dgm:prSet presAssocID="{9C1D0270-03E7-47FD-B165-81A913E82036}" presName="background" presStyleLbl="node0" presStyleIdx="0" presStyleCnt="2"/>
      <dgm:spPr/>
    </dgm:pt>
    <dgm:pt modelId="{9CAC8DFA-1225-4C2B-85ED-B1AA1BA8C31A}" type="pres">
      <dgm:prSet presAssocID="{9C1D0270-03E7-47FD-B165-81A913E82036}" presName="text" presStyleLbl="fgAcc0" presStyleIdx="0" presStyleCnt="2">
        <dgm:presLayoutVars>
          <dgm:chPref val="3"/>
        </dgm:presLayoutVars>
      </dgm:prSet>
      <dgm:spPr/>
    </dgm:pt>
    <dgm:pt modelId="{192E3689-933B-4F0B-A024-10B5A3F05B85}" type="pres">
      <dgm:prSet presAssocID="{9C1D0270-03E7-47FD-B165-81A913E82036}" presName="hierChild2" presStyleCnt="0"/>
      <dgm:spPr/>
    </dgm:pt>
    <dgm:pt modelId="{E02DFCF7-485B-4B74-8617-A82354147624}" type="pres">
      <dgm:prSet presAssocID="{1120542C-DDFF-4BED-9ADD-7FD78336A0A9}" presName="Name10" presStyleLbl="parChTrans1D2" presStyleIdx="0" presStyleCnt="4"/>
      <dgm:spPr/>
    </dgm:pt>
    <dgm:pt modelId="{7388AA46-8BEC-4681-A6EE-54C13419F064}" type="pres">
      <dgm:prSet presAssocID="{3C02FB10-ADFD-4FF4-B305-D3A0855E18F6}" presName="hierRoot2" presStyleCnt="0"/>
      <dgm:spPr/>
    </dgm:pt>
    <dgm:pt modelId="{5853712E-D669-4B0D-9A18-B825D03A1F94}" type="pres">
      <dgm:prSet presAssocID="{3C02FB10-ADFD-4FF4-B305-D3A0855E18F6}" presName="composite2" presStyleCnt="0"/>
      <dgm:spPr/>
    </dgm:pt>
    <dgm:pt modelId="{2CEFFAFB-60C1-4224-BAA5-BFEAB3DA9573}" type="pres">
      <dgm:prSet presAssocID="{3C02FB10-ADFD-4FF4-B305-D3A0855E18F6}" presName="background2" presStyleLbl="node2" presStyleIdx="0" presStyleCnt="4"/>
      <dgm:spPr/>
    </dgm:pt>
    <dgm:pt modelId="{436812BC-5585-4532-AC4A-0C75EBD62C56}" type="pres">
      <dgm:prSet presAssocID="{3C02FB10-ADFD-4FF4-B305-D3A0855E18F6}" presName="text2" presStyleLbl="fgAcc2" presStyleIdx="0" presStyleCnt="4">
        <dgm:presLayoutVars>
          <dgm:chPref val="3"/>
        </dgm:presLayoutVars>
      </dgm:prSet>
      <dgm:spPr/>
    </dgm:pt>
    <dgm:pt modelId="{95901ACA-78F9-42A2-B24F-48FB00BCA9AF}" type="pres">
      <dgm:prSet presAssocID="{3C02FB10-ADFD-4FF4-B305-D3A0855E18F6}" presName="hierChild3" presStyleCnt="0"/>
      <dgm:spPr/>
    </dgm:pt>
    <dgm:pt modelId="{4C1AF4D7-A67B-4F28-97A2-48DFECBE7BEB}" type="pres">
      <dgm:prSet presAssocID="{68E31D74-EF0E-4F28-BB96-75EB861C60AB}" presName="Name10" presStyleLbl="parChTrans1D2" presStyleIdx="1" presStyleCnt="4"/>
      <dgm:spPr/>
    </dgm:pt>
    <dgm:pt modelId="{03B61E82-F8C1-4895-AF6B-46F6807F7430}" type="pres">
      <dgm:prSet presAssocID="{B9090822-9990-4F2F-97C0-98274D990701}" presName="hierRoot2" presStyleCnt="0"/>
      <dgm:spPr/>
    </dgm:pt>
    <dgm:pt modelId="{0FD5F198-D036-4985-BEBD-F3D7B6232C01}" type="pres">
      <dgm:prSet presAssocID="{B9090822-9990-4F2F-97C0-98274D990701}" presName="composite2" presStyleCnt="0"/>
      <dgm:spPr/>
    </dgm:pt>
    <dgm:pt modelId="{9F862714-6FAB-4ABF-B2FC-194949C921BD}" type="pres">
      <dgm:prSet presAssocID="{B9090822-9990-4F2F-97C0-98274D990701}" presName="background2" presStyleLbl="node2" presStyleIdx="1" presStyleCnt="4"/>
      <dgm:spPr/>
    </dgm:pt>
    <dgm:pt modelId="{3D32E6E6-BFA4-4430-8140-93328C849CF0}" type="pres">
      <dgm:prSet presAssocID="{B9090822-9990-4F2F-97C0-98274D990701}" presName="text2" presStyleLbl="fgAcc2" presStyleIdx="1" presStyleCnt="4">
        <dgm:presLayoutVars>
          <dgm:chPref val="3"/>
        </dgm:presLayoutVars>
      </dgm:prSet>
      <dgm:spPr/>
    </dgm:pt>
    <dgm:pt modelId="{5C84A6BA-DEE7-437F-88B6-B33E736154C7}" type="pres">
      <dgm:prSet presAssocID="{B9090822-9990-4F2F-97C0-98274D990701}" presName="hierChild3" presStyleCnt="0"/>
      <dgm:spPr/>
    </dgm:pt>
    <dgm:pt modelId="{80928FA7-A64E-4CFA-9450-7B76ABF44C66}" type="pres">
      <dgm:prSet presAssocID="{A5C4D69A-DFAE-4C1A-BBB6-2F2053616D05}" presName="hierRoot1" presStyleCnt="0"/>
      <dgm:spPr/>
    </dgm:pt>
    <dgm:pt modelId="{384FD8FB-F5BB-4ECA-823D-175EA3B21672}" type="pres">
      <dgm:prSet presAssocID="{A5C4D69A-DFAE-4C1A-BBB6-2F2053616D05}" presName="composite" presStyleCnt="0"/>
      <dgm:spPr/>
    </dgm:pt>
    <dgm:pt modelId="{4839C9BF-2714-4B01-9EA6-40E612BFC15B}" type="pres">
      <dgm:prSet presAssocID="{A5C4D69A-DFAE-4C1A-BBB6-2F2053616D05}" presName="background" presStyleLbl="node0" presStyleIdx="1" presStyleCnt="2"/>
      <dgm:spPr/>
    </dgm:pt>
    <dgm:pt modelId="{98E082A9-2649-4541-9A80-62052489D392}" type="pres">
      <dgm:prSet presAssocID="{A5C4D69A-DFAE-4C1A-BBB6-2F2053616D05}" presName="text" presStyleLbl="fgAcc0" presStyleIdx="1" presStyleCnt="2">
        <dgm:presLayoutVars>
          <dgm:chPref val="3"/>
        </dgm:presLayoutVars>
      </dgm:prSet>
      <dgm:spPr/>
    </dgm:pt>
    <dgm:pt modelId="{62C4C6D9-C4A8-400B-93EC-4F5BF8B4535C}" type="pres">
      <dgm:prSet presAssocID="{A5C4D69A-DFAE-4C1A-BBB6-2F2053616D05}" presName="hierChild2" presStyleCnt="0"/>
      <dgm:spPr/>
    </dgm:pt>
    <dgm:pt modelId="{10730D6E-6C85-463F-A6B6-C4C7F189B6CD}" type="pres">
      <dgm:prSet presAssocID="{1F7767DF-7944-4901-977B-0D8CD8BA1FBC}" presName="Name10" presStyleLbl="parChTrans1D2" presStyleIdx="2" presStyleCnt="4"/>
      <dgm:spPr/>
    </dgm:pt>
    <dgm:pt modelId="{F5246FEE-53EB-42AA-B9BA-46A25CF6C471}" type="pres">
      <dgm:prSet presAssocID="{B966754A-3CBD-4813-82C9-B99D358B5C0A}" presName="hierRoot2" presStyleCnt="0"/>
      <dgm:spPr/>
    </dgm:pt>
    <dgm:pt modelId="{F0485808-A96E-44DB-8CC1-D2B50EBC4D08}" type="pres">
      <dgm:prSet presAssocID="{B966754A-3CBD-4813-82C9-B99D358B5C0A}" presName="composite2" presStyleCnt="0"/>
      <dgm:spPr/>
    </dgm:pt>
    <dgm:pt modelId="{1485F984-DFA7-4C91-9CAE-74433CF2592F}" type="pres">
      <dgm:prSet presAssocID="{B966754A-3CBD-4813-82C9-B99D358B5C0A}" presName="background2" presStyleLbl="node2" presStyleIdx="2" presStyleCnt="4"/>
      <dgm:spPr/>
    </dgm:pt>
    <dgm:pt modelId="{CC441858-8815-470A-93E2-79EF04E6A44A}" type="pres">
      <dgm:prSet presAssocID="{B966754A-3CBD-4813-82C9-B99D358B5C0A}" presName="text2" presStyleLbl="fgAcc2" presStyleIdx="2" presStyleCnt="4">
        <dgm:presLayoutVars>
          <dgm:chPref val="3"/>
        </dgm:presLayoutVars>
      </dgm:prSet>
      <dgm:spPr/>
    </dgm:pt>
    <dgm:pt modelId="{FC50BB9D-A636-49B1-9350-EA99EFE0E86D}" type="pres">
      <dgm:prSet presAssocID="{B966754A-3CBD-4813-82C9-B99D358B5C0A}" presName="hierChild3" presStyleCnt="0"/>
      <dgm:spPr/>
    </dgm:pt>
    <dgm:pt modelId="{A9C3A44F-CA5D-4967-B47A-88FCD8F004A8}" type="pres">
      <dgm:prSet presAssocID="{32BF3EA3-B7F7-451D-89FC-E8F166C45CAC}" presName="Name10" presStyleLbl="parChTrans1D2" presStyleIdx="3" presStyleCnt="4"/>
      <dgm:spPr/>
    </dgm:pt>
    <dgm:pt modelId="{EBB1E78C-C6A0-42A6-B443-0FA9BCA9EFDA}" type="pres">
      <dgm:prSet presAssocID="{4BF04DD1-A4F3-4785-9C7F-6103CD2C1347}" presName="hierRoot2" presStyleCnt="0"/>
      <dgm:spPr/>
    </dgm:pt>
    <dgm:pt modelId="{0C4B402E-8A8F-45B8-9C81-16B3EAB75147}" type="pres">
      <dgm:prSet presAssocID="{4BF04DD1-A4F3-4785-9C7F-6103CD2C1347}" presName="composite2" presStyleCnt="0"/>
      <dgm:spPr/>
    </dgm:pt>
    <dgm:pt modelId="{D8AD72A1-DCF5-4DC4-B2D7-DBED29DACD96}" type="pres">
      <dgm:prSet presAssocID="{4BF04DD1-A4F3-4785-9C7F-6103CD2C1347}" presName="background2" presStyleLbl="node2" presStyleIdx="3" presStyleCnt="4"/>
      <dgm:spPr/>
    </dgm:pt>
    <dgm:pt modelId="{6006F77D-2FAA-4D76-A593-E4E1D0ED6450}" type="pres">
      <dgm:prSet presAssocID="{4BF04DD1-A4F3-4785-9C7F-6103CD2C1347}" presName="text2" presStyleLbl="fgAcc2" presStyleIdx="3" presStyleCnt="4">
        <dgm:presLayoutVars>
          <dgm:chPref val="3"/>
        </dgm:presLayoutVars>
      </dgm:prSet>
      <dgm:spPr/>
    </dgm:pt>
    <dgm:pt modelId="{C8459695-4577-43FB-90F5-E096C2A26246}" type="pres">
      <dgm:prSet presAssocID="{4BF04DD1-A4F3-4785-9C7F-6103CD2C1347}" presName="hierChild3" presStyleCnt="0"/>
      <dgm:spPr/>
    </dgm:pt>
  </dgm:ptLst>
  <dgm:cxnLst>
    <dgm:cxn modelId="{0B06CF0D-BF8A-4D75-AE07-50200B4D3741}" type="presOf" srcId="{B9090822-9990-4F2F-97C0-98274D990701}" destId="{3D32E6E6-BFA4-4430-8140-93328C849CF0}" srcOrd="0" destOrd="0" presId="urn:microsoft.com/office/officeart/2005/8/layout/hierarchy1"/>
    <dgm:cxn modelId="{C3ACFF13-F0E8-4967-8F46-A4BF18210FFB}" srcId="{9C1D0270-03E7-47FD-B165-81A913E82036}" destId="{3C02FB10-ADFD-4FF4-B305-D3A0855E18F6}" srcOrd="0" destOrd="0" parTransId="{1120542C-DDFF-4BED-9ADD-7FD78336A0A9}" sibTransId="{7C5BEC21-657F-46C1-9707-4EBDF3E30CB9}"/>
    <dgm:cxn modelId="{8AC93715-5337-4C7A-A693-2A4BE8C27698}" type="presOf" srcId="{3013BEAA-83FE-4931-A891-5D483DECF00A}" destId="{EBE9D528-DC1D-42E0-A951-0A5DD19C8042}" srcOrd="0" destOrd="0" presId="urn:microsoft.com/office/officeart/2005/8/layout/hierarchy1"/>
    <dgm:cxn modelId="{66283F19-7D0F-43DA-A451-EF86B884675D}" type="presOf" srcId="{3C02FB10-ADFD-4FF4-B305-D3A0855E18F6}" destId="{436812BC-5585-4532-AC4A-0C75EBD62C56}" srcOrd="0" destOrd="0" presId="urn:microsoft.com/office/officeart/2005/8/layout/hierarchy1"/>
    <dgm:cxn modelId="{4AF57421-13B4-4CD8-A1F8-0329FAAC619D}" type="presOf" srcId="{B966754A-3CBD-4813-82C9-B99D358B5C0A}" destId="{CC441858-8815-470A-93E2-79EF04E6A44A}" srcOrd="0" destOrd="0" presId="urn:microsoft.com/office/officeart/2005/8/layout/hierarchy1"/>
    <dgm:cxn modelId="{99BB2C54-183B-4254-9A0B-7AB9E89F60F2}" type="presOf" srcId="{68E31D74-EF0E-4F28-BB96-75EB861C60AB}" destId="{4C1AF4D7-A67B-4F28-97A2-48DFECBE7BEB}" srcOrd="0" destOrd="0" presId="urn:microsoft.com/office/officeart/2005/8/layout/hierarchy1"/>
    <dgm:cxn modelId="{7B8A8577-1144-4688-A7D6-971A13BDF6E8}" srcId="{A5C4D69A-DFAE-4C1A-BBB6-2F2053616D05}" destId="{4BF04DD1-A4F3-4785-9C7F-6103CD2C1347}" srcOrd="1" destOrd="0" parTransId="{32BF3EA3-B7F7-451D-89FC-E8F166C45CAC}" sibTransId="{AC0E765D-2189-45F6-9DD4-6E47996CD91D}"/>
    <dgm:cxn modelId="{1158357E-358F-46C4-9B32-AFDC0CF7A45A}" type="presOf" srcId="{1F7767DF-7944-4901-977B-0D8CD8BA1FBC}" destId="{10730D6E-6C85-463F-A6B6-C4C7F189B6CD}" srcOrd="0" destOrd="0" presId="urn:microsoft.com/office/officeart/2005/8/layout/hierarchy1"/>
    <dgm:cxn modelId="{E4A9B5A1-C746-4944-BBD3-7765EF451FEE}" srcId="{A5C4D69A-DFAE-4C1A-BBB6-2F2053616D05}" destId="{B966754A-3CBD-4813-82C9-B99D358B5C0A}" srcOrd="0" destOrd="0" parTransId="{1F7767DF-7944-4901-977B-0D8CD8BA1FBC}" sibTransId="{89D09A34-ADEE-40F5-B5D5-B2296954505C}"/>
    <dgm:cxn modelId="{E4C6FDAB-4936-4E55-9AA9-844FA077A459}" type="presOf" srcId="{1120542C-DDFF-4BED-9ADD-7FD78336A0A9}" destId="{E02DFCF7-485B-4B74-8617-A82354147624}" srcOrd="0" destOrd="0" presId="urn:microsoft.com/office/officeart/2005/8/layout/hierarchy1"/>
    <dgm:cxn modelId="{4BA5FFB2-FA15-4951-9401-19B0095ABCD2}" type="presOf" srcId="{9C1D0270-03E7-47FD-B165-81A913E82036}" destId="{9CAC8DFA-1225-4C2B-85ED-B1AA1BA8C31A}" srcOrd="0" destOrd="0" presId="urn:microsoft.com/office/officeart/2005/8/layout/hierarchy1"/>
    <dgm:cxn modelId="{A45D5EBA-FF5F-4E2D-80E0-6AE8DFD4F471}" srcId="{9C1D0270-03E7-47FD-B165-81A913E82036}" destId="{B9090822-9990-4F2F-97C0-98274D990701}" srcOrd="1" destOrd="0" parTransId="{68E31D74-EF0E-4F28-BB96-75EB861C60AB}" sibTransId="{9AF8405F-0E09-4484-8C69-17602AEF4D99}"/>
    <dgm:cxn modelId="{21228ABD-BE9B-4D64-8F41-C8E3319B6E66}" type="presOf" srcId="{32BF3EA3-B7F7-451D-89FC-E8F166C45CAC}" destId="{A9C3A44F-CA5D-4967-B47A-88FCD8F004A8}" srcOrd="0" destOrd="0" presId="urn:microsoft.com/office/officeart/2005/8/layout/hierarchy1"/>
    <dgm:cxn modelId="{5A7CC3C1-2662-4D47-9BD4-89CCF6BCA977}" type="presOf" srcId="{A5C4D69A-DFAE-4C1A-BBB6-2F2053616D05}" destId="{98E082A9-2649-4541-9A80-62052489D392}" srcOrd="0" destOrd="0" presId="urn:microsoft.com/office/officeart/2005/8/layout/hierarchy1"/>
    <dgm:cxn modelId="{898670E2-C1D9-4518-A0C7-4125F93629A8}" srcId="{3013BEAA-83FE-4931-A891-5D483DECF00A}" destId="{9C1D0270-03E7-47FD-B165-81A913E82036}" srcOrd="0" destOrd="0" parTransId="{3EEA5A9A-8C1E-4C47-81A4-5709CA2CB496}" sibTransId="{1FD00C9A-51E7-4370-A2E4-22621D75039C}"/>
    <dgm:cxn modelId="{E135F1E9-039B-458D-AB4A-59A7467B51F6}" srcId="{3013BEAA-83FE-4931-A891-5D483DECF00A}" destId="{A5C4D69A-DFAE-4C1A-BBB6-2F2053616D05}" srcOrd="1" destOrd="0" parTransId="{BB3E57E1-CF73-4055-B42B-0860010A53CD}" sibTransId="{ACC3D014-4E72-4F48-AAB2-07D4455C9D6B}"/>
    <dgm:cxn modelId="{62ACB0EE-D820-476C-9743-B44909CF767C}" type="presOf" srcId="{4BF04DD1-A4F3-4785-9C7F-6103CD2C1347}" destId="{6006F77D-2FAA-4D76-A593-E4E1D0ED6450}" srcOrd="0" destOrd="0" presId="urn:microsoft.com/office/officeart/2005/8/layout/hierarchy1"/>
    <dgm:cxn modelId="{3139E1DF-8EFD-4CE4-A5ED-3B83A510B937}" type="presParOf" srcId="{EBE9D528-DC1D-42E0-A951-0A5DD19C8042}" destId="{B66B37FF-C8F2-41D8-9A12-87EFD0D053A3}" srcOrd="0" destOrd="0" presId="urn:microsoft.com/office/officeart/2005/8/layout/hierarchy1"/>
    <dgm:cxn modelId="{93EBC883-1B50-4C7F-B412-58DC0F2CFAD5}" type="presParOf" srcId="{B66B37FF-C8F2-41D8-9A12-87EFD0D053A3}" destId="{15A54AA4-F1B8-4C1F-B61B-29AFE6AE35CB}" srcOrd="0" destOrd="0" presId="urn:microsoft.com/office/officeart/2005/8/layout/hierarchy1"/>
    <dgm:cxn modelId="{163A2BBE-5755-4707-8497-996287CEE450}" type="presParOf" srcId="{15A54AA4-F1B8-4C1F-B61B-29AFE6AE35CB}" destId="{BAE91CBA-E4D0-4611-8E48-E8F1EAF05FAB}" srcOrd="0" destOrd="0" presId="urn:microsoft.com/office/officeart/2005/8/layout/hierarchy1"/>
    <dgm:cxn modelId="{F4309250-7F22-41E3-B97A-98182AD532CF}" type="presParOf" srcId="{15A54AA4-F1B8-4C1F-B61B-29AFE6AE35CB}" destId="{9CAC8DFA-1225-4C2B-85ED-B1AA1BA8C31A}" srcOrd="1" destOrd="0" presId="urn:microsoft.com/office/officeart/2005/8/layout/hierarchy1"/>
    <dgm:cxn modelId="{42413AC1-24B0-4209-BC1F-759FD3A10E24}" type="presParOf" srcId="{B66B37FF-C8F2-41D8-9A12-87EFD0D053A3}" destId="{192E3689-933B-4F0B-A024-10B5A3F05B85}" srcOrd="1" destOrd="0" presId="urn:microsoft.com/office/officeart/2005/8/layout/hierarchy1"/>
    <dgm:cxn modelId="{F35B831B-857E-400B-85FF-BF2DBFCF4973}" type="presParOf" srcId="{192E3689-933B-4F0B-A024-10B5A3F05B85}" destId="{E02DFCF7-485B-4B74-8617-A82354147624}" srcOrd="0" destOrd="0" presId="urn:microsoft.com/office/officeart/2005/8/layout/hierarchy1"/>
    <dgm:cxn modelId="{2FCD3C8B-B193-40DB-9E05-B486B91747C2}" type="presParOf" srcId="{192E3689-933B-4F0B-A024-10B5A3F05B85}" destId="{7388AA46-8BEC-4681-A6EE-54C13419F064}" srcOrd="1" destOrd="0" presId="urn:microsoft.com/office/officeart/2005/8/layout/hierarchy1"/>
    <dgm:cxn modelId="{C7A38FEF-008C-4462-AF1A-6301E8542DD2}" type="presParOf" srcId="{7388AA46-8BEC-4681-A6EE-54C13419F064}" destId="{5853712E-D669-4B0D-9A18-B825D03A1F94}" srcOrd="0" destOrd="0" presId="urn:microsoft.com/office/officeart/2005/8/layout/hierarchy1"/>
    <dgm:cxn modelId="{9806DB30-4AE3-4651-AC86-7EB914382A85}" type="presParOf" srcId="{5853712E-D669-4B0D-9A18-B825D03A1F94}" destId="{2CEFFAFB-60C1-4224-BAA5-BFEAB3DA9573}" srcOrd="0" destOrd="0" presId="urn:microsoft.com/office/officeart/2005/8/layout/hierarchy1"/>
    <dgm:cxn modelId="{902D76D1-F51E-4E3F-8B3B-2DB19E01CBD7}" type="presParOf" srcId="{5853712E-D669-4B0D-9A18-B825D03A1F94}" destId="{436812BC-5585-4532-AC4A-0C75EBD62C56}" srcOrd="1" destOrd="0" presId="urn:microsoft.com/office/officeart/2005/8/layout/hierarchy1"/>
    <dgm:cxn modelId="{A15800C8-476C-4EA7-9E51-A1C95EEB80BA}" type="presParOf" srcId="{7388AA46-8BEC-4681-A6EE-54C13419F064}" destId="{95901ACA-78F9-42A2-B24F-48FB00BCA9AF}" srcOrd="1" destOrd="0" presId="urn:microsoft.com/office/officeart/2005/8/layout/hierarchy1"/>
    <dgm:cxn modelId="{A62F70D1-FEEF-4C18-B75D-0AE96DFC2CB9}" type="presParOf" srcId="{192E3689-933B-4F0B-A024-10B5A3F05B85}" destId="{4C1AF4D7-A67B-4F28-97A2-48DFECBE7BEB}" srcOrd="2" destOrd="0" presId="urn:microsoft.com/office/officeart/2005/8/layout/hierarchy1"/>
    <dgm:cxn modelId="{D075D5BE-5CE3-4319-8B14-C436DBC18DFE}" type="presParOf" srcId="{192E3689-933B-4F0B-A024-10B5A3F05B85}" destId="{03B61E82-F8C1-4895-AF6B-46F6807F7430}" srcOrd="3" destOrd="0" presId="urn:microsoft.com/office/officeart/2005/8/layout/hierarchy1"/>
    <dgm:cxn modelId="{05BD136C-CD17-4A79-AE55-970E598AD5E9}" type="presParOf" srcId="{03B61E82-F8C1-4895-AF6B-46F6807F7430}" destId="{0FD5F198-D036-4985-BEBD-F3D7B6232C01}" srcOrd="0" destOrd="0" presId="urn:microsoft.com/office/officeart/2005/8/layout/hierarchy1"/>
    <dgm:cxn modelId="{90C2C417-2932-4436-B81E-554A4B4A3F11}" type="presParOf" srcId="{0FD5F198-D036-4985-BEBD-F3D7B6232C01}" destId="{9F862714-6FAB-4ABF-B2FC-194949C921BD}" srcOrd="0" destOrd="0" presId="urn:microsoft.com/office/officeart/2005/8/layout/hierarchy1"/>
    <dgm:cxn modelId="{EB6376D7-2182-4FD7-ACE5-4415BEB66019}" type="presParOf" srcId="{0FD5F198-D036-4985-BEBD-F3D7B6232C01}" destId="{3D32E6E6-BFA4-4430-8140-93328C849CF0}" srcOrd="1" destOrd="0" presId="urn:microsoft.com/office/officeart/2005/8/layout/hierarchy1"/>
    <dgm:cxn modelId="{91028066-538B-4B6A-8C14-F666D38F2147}" type="presParOf" srcId="{03B61E82-F8C1-4895-AF6B-46F6807F7430}" destId="{5C84A6BA-DEE7-437F-88B6-B33E736154C7}" srcOrd="1" destOrd="0" presId="urn:microsoft.com/office/officeart/2005/8/layout/hierarchy1"/>
    <dgm:cxn modelId="{A0A9A668-D432-486A-8579-024E1B47DC78}" type="presParOf" srcId="{EBE9D528-DC1D-42E0-A951-0A5DD19C8042}" destId="{80928FA7-A64E-4CFA-9450-7B76ABF44C66}" srcOrd="1" destOrd="0" presId="urn:microsoft.com/office/officeart/2005/8/layout/hierarchy1"/>
    <dgm:cxn modelId="{BF626E63-344A-4A94-B1AF-F6E818D408AB}" type="presParOf" srcId="{80928FA7-A64E-4CFA-9450-7B76ABF44C66}" destId="{384FD8FB-F5BB-4ECA-823D-175EA3B21672}" srcOrd="0" destOrd="0" presId="urn:microsoft.com/office/officeart/2005/8/layout/hierarchy1"/>
    <dgm:cxn modelId="{4533EBB4-CE96-49C7-875C-50B741B25E04}" type="presParOf" srcId="{384FD8FB-F5BB-4ECA-823D-175EA3B21672}" destId="{4839C9BF-2714-4B01-9EA6-40E612BFC15B}" srcOrd="0" destOrd="0" presId="urn:microsoft.com/office/officeart/2005/8/layout/hierarchy1"/>
    <dgm:cxn modelId="{AE9482ED-092C-43C7-86E5-27C9D50382CC}" type="presParOf" srcId="{384FD8FB-F5BB-4ECA-823D-175EA3B21672}" destId="{98E082A9-2649-4541-9A80-62052489D392}" srcOrd="1" destOrd="0" presId="urn:microsoft.com/office/officeart/2005/8/layout/hierarchy1"/>
    <dgm:cxn modelId="{D1D58F96-E833-47A2-9B1E-9E36B7424158}" type="presParOf" srcId="{80928FA7-A64E-4CFA-9450-7B76ABF44C66}" destId="{62C4C6D9-C4A8-400B-93EC-4F5BF8B4535C}" srcOrd="1" destOrd="0" presId="urn:microsoft.com/office/officeart/2005/8/layout/hierarchy1"/>
    <dgm:cxn modelId="{D3EC9372-8F90-4458-99A7-9F5533274D93}" type="presParOf" srcId="{62C4C6D9-C4A8-400B-93EC-4F5BF8B4535C}" destId="{10730D6E-6C85-463F-A6B6-C4C7F189B6CD}" srcOrd="0" destOrd="0" presId="urn:microsoft.com/office/officeart/2005/8/layout/hierarchy1"/>
    <dgm:cxn modelId="{037726B5-2033-46C8-8065-96F2571034B8}" type="presParOf" srcId="{62C4C6D9-C4A8-400B-93EC-4F5BF8B4535C}" destId="{F5246FEE-53EB-42AA-B9BA-46A25CF6C471}" srcOrd="1" destOrd="0" presId="urn:microsoft.com/office/officeart/2005/8/layout/hierarchy1"/>
    <dgm:cxn modelId="{E411E7C8-A350-4EDC-95FF-7BE6DFE1C7A7}" type="presParOf" srcId="{F5246FEE-53EB-42AA-B9BA-46A25CF6C471}" destId="{F0485808-A96E-44DB-8CC1-D2B50EBC4D08}" srcOrd="0" destOrd="0" presId="urn:microsoft.com/office/officeart/2005/8/layout/hierarchy1"/>
    <dgm:cxn modelId="{D01EABD5-087D-4BC3-A932-6792AD7491D6}" type="presParOf" srcId="{F0485808-A96E-44DB-8CC1-D2B50EBC4D08}" destId="{1485F984-DFA7-4C91-9CAE-74433CF2592F}" srcOrd="0" destOrd="0" presId="urn:microsoft.com/office/officeart/2005/8/layout/hierarchy1"/>
    <dgm:cxn modelId="{24B1966D-656B-42FE-AD81-8337C17C5F0E}" type="presParOf" srcId="{F0485808-A96E-44DB-8CC1-D2B50EBC4D08}" destId="{CC441858-8815-470A-93E2-79EF04E6A44A}" srcOrd="1" destOrd="0" presId="urn:microsoft.com/office/officeart/2005/8/layout/hierarchy1"/>
    <dgm:cxn modelId="{FA9AB332-0245-45E7-B74F-038A8FAA4CCE}" type="presParOf" srcId="{F5246FEE-53EB-42AA-B9BA-46A25CF6C471}" destId="{FC50BB9D-A636-49B1-9350-EA99EFE0E86D}" srcOrd="1" destOrd="0" presId="urn:microsoft.com/office/officeart/2005/8/layout/hierarchy1"/>
    <dgm:cxn modelId="{88B7A005-CBE0-4062-8DFD-AC1AACE3E04F}" type="presParOf" srcId="{62C4C6D9-C4A8-400B-93EC-4F5BF8B4535C}" destId="{A9C3A44F-CA5D-4967-B47A-88FCD8F004A8}" srcOrd="2" destOrd="0" presId="urn:microsoft.com/office/officeart/2005/8/layout/hierarchy1"/>
    <dgm:cxn modelId="{FDAC8B2E-1387-49F0-96F2-D79E4B05E886}" type="presParOf" srcId="{62C4C6D9-C4A8-400B-93EC-4F5BF8B4535C}" destId="{EBB1E78C-C6A0-42A6-B443-0FA9BCA9EFDA}" srcOrd="3" destOrd="0" presId="urn:microsoft.com/office/officeart/2005/8/layout/hierarchy1"/>
    <dgm:cxn modelId="{B640A5D2-7E06-4632-B522-29EB6255DA06}" type="presParOf" srcId="{EBB1E78C-C6A0-42A6-B443-0FA9BCA9EFDA}" destId="{0C4B402E-8A8F-45B8-9C81-16B3EAB75147}" srcOrd="0" destOrd="0" presId="urn:microsoft.com/office/officeart/2005/8/layout/hierarchy1"/>
    <dgm:cxn modelId="{3350C4E2-E809-4B88-A38D-48B7C8D0B22B}" type="presParOf" srcId="{0C4B402E-8A8F-45B8-9C81-16B3EAB75147}" destId="{D8AD72A1-DCF5-4DC4-B2D7-DBED29DACD96}" srcOrd="0" destOrd="0" presId="urn:microsoft.com/office/officeart/2005/8/layout/hierarchy1"/>
    <dgm:cxn modelId="{E05F90B7-85D5-4E6D-B669-8207FE7C6E84}" type="presParOf" srcId="{0C4B402E-8A8F-45B8-9C81-16B3EAB75147}" destId="{6006F77D-2FAA-4D76-A593-E4E1D0ED6450}" srcOrd="1" destOrd="0" presId="urn:microsoft.com/office/officeart/2005/8/layout/hierarchy1"/>
    <dgm:cxn modelId="{5EBA517B-4831-4289-820A-CE70DBAB955A}" type="presParOf" srcId="{EBB1E78C-C6A0-42A6-B443-0FA9BCA9EFDA}" destId="{C8459695-4577-43FB-90F5-E096C2A262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0FBD98-8095-4C32-B784-3A66BD7E995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255E7C8-A0A8-442E-92D8-661A1D91405B}">
      <dgm:prSet phldrT="[Text]"/>
      <dgm:spPr/>
      <dgm:t>
        <a:bodyPr/>
        <a:lstStyle/>
        <a:p>
          <a:r>
            <a:rPr lang="en-US" dirty="0"/>
            <a:t>NN </a:t>
          </a:r>
        </a:p>
        <a:p>
          <a:r>
            <a:rPr lang="en-US" dirty="0" err="1"/>
            <a:t>đơn</a:t>
          </a:r>
          <a:r>
            <a:rPr lang="en-US" dirty="0"/>
            <a:t> </a:t>
          </a:r>
          <a:r>
            <a:rPr lang="en-US" dirty="0" err="1"/>
            <a:t>nhất</a:t>
          </a:r>
          <a:endParaRPr lang="en-US" dirty="0"/>
        </a:p>
      </dgm:t>
    </dgm:pt>
    <dgm:pt modelId="{491C7CB5-8829-4667-A140-C613F133822E}" type="parTrans" cxnId="{0990838B-E8D7-4D66-9058-AF2F5952BA87}">
      <dgm:prSet/>
      <dgm:spPr/>
      <dgm:t>
        <a:bodyPr/>
        <a:lstStyle/>
        <a:p>
          <a:endParaRPr lang="en-US"/>
        </a:p>
      </dgm:t>
    </dgm:pt>
    <dgm:pt modelId="{EBF75373-104F-4F35-8E3E-489AC767BBD4}" type="sibTrans" cxnId="{0990838B-E8D7-4D66-9058-AF2F5952BA87}">
      <dgm:prSet/>
      <dgm:spPr/>
      <dgm:t>
        <a:bodyPr/>
        <a:lstStyle/>
        <a:p>
          <a:endParaRPr lang="en-US"/>
        </a:p>
      </dgm:t>
    </dgm:pt>
    <dgm:pt modelId="{CF027016-7422-4746-9879-B60B6DB12F69}">
      <dgm:prSet phldrT="[Text]"/>
      <dgm:spPr/>
      <dgm:t>
        <a:bodyPr/>
        <a:lstStyle/>
        <a:p>
          <a:r>
            <a:rPr lang="en-US" dirty="0"/>
            <a:t>1 </a:t>
          </a:r>
          <a:r>
            <a:rPr lang="en-US" dirty="0" err="1"/>
            <a:t>chính</a:t>
          </a:r>
          <a:r>
            <a:rPr lang="en-US" dirty="0"/>
            <a:t> </a:t>
          </a:r>
          <a:r>
            <a:rPr lang="en-US" dirty="0" err="1"/>
            <a:t>quyền</a:t>
          </a:r>
          <a:r>
            <a:rPr lang="en-US" dirty="0"/>
            <a:t> TW</a:t>
          </a:r>
        </a:p>
      </dgm:t>
    </dgm:pt>
    <dgm:pt modelId="{171C384C-CF79-4867-ACB7-5060F6321649}" type="parTrans" cxnId="{591FBE0E-ACEF-4ADE-B17C-03C41C7CE254}">
      <dgm:prSet/>
      <dgm:spPr/>
      <dgm:t>
        <a:bodyPr/>
        <a:lstStyle/>
        <a:p>
          <a:endParaRPr lang="en-US"/>
        </a:p>
      </dgm:t>
    </dgm:pt>
    <dgm:pt modelId="{4AE795BD-9121-4282-925C-F7946D5EED0B}" type="sibTrans" cxnId="{591FBE0E-ACEF-4ADE-B17C-03C41C7CE254}">
      <dgm:prSet/>
      <dgm:spPr/>
      <dgm:t>
        <a:bodyPr/>
        <a:lstStyle/>
        <a:p>
          <a:endParaRPr lang="en-US"/>
        </a:p>
      </dgm:t>
    </dgm:pt>
    <dgm:pt modelId="{76B3B84E-11CA-455C-B799-1BDDBFE07DC3}">
      <dgm:prSet phldrT="[Text]"/>
      <dgm:spPr/>
      <dgm:t>
        <a:bodyPr/>
        <a:lstStyle/>
        <a:p>
          <a:r>
            <a:rPr lang="en-US" dirty="0"/>
            <a:t>CQ </a:t>
          </a:r>
          <a:r>
            <a:rPr lang="en-US" dirty="0" err="1"/>
            <a:t>địa</a:t>
          </a:r>
          <a:r>
            <a:rPr lang="en-US" dirty="0"/>
            <a:t> </a:t>
          </a:r>
          <a:r>
            <a:rPr lang="en-US" dirty="0" err="1"/>
            <a:t>phương</a:t>
          </a:r>
          <a:r>
            <a:rPr lang="en-US" dirty="0"/>
            <a:t> </a:t>
          </a:r>
          <a:r>
            <a:rPr lang="en-US" dirty="0" err="1"/>
            <a:t>là</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hành</a:t>
          </a:r>
          <a:r>
            <a:rPr lang="en-US" dirty="0"/>
            <a:t> </a:t>
          </a:r>
          <a:r>
            <a:rPr lang="en-US" dirty="0" err="1"/>
            <a:t>chính</a:t>
          </a:r>
          <a:r>
            <a:rPr lang="en-US" dirty="0"/>
            <a:t> </a:t>
          </a:r>
          <a:r>
            <a:rPr lang="en-US" dirty="0" err="1"/>
            <a:t>phụ</a:t>
          </a:r>
          <a:r>
            <a:rPr lang="en-US" dirty="0"/>
            <a:t> </a:t>
          </a:r>
          <a:r>
            <a:rPr lang="en-US" dirty="0" err="1"/>
            <a:t>thuộc</a:t>
          </a:r>
          <a:endParaRPr lang="en-US" dirty="0"/>
        </a:p>
      </dgm:t>
    </dgm:pt>
    <dgm:pt modelId="{65CC2C14-9F31-4EF4-969A-232D683EECD6}" type="parTrans" cxnId="{8D977765-297A-41D4-BB7C-5F45F1401C14}">
      <dgm:prSet/>
      <dgm:spPr/>
      <dgm:t>
        <a:bodyPr/>
        <a:lstStyle/>
        <a:p>
          <a:endParaRPr lang="en-US"/>
        </a:p>
      </dgm:t>
    </dgm:pt>
    <dgm:pt modelId="{51B80830-F39F-48CC-BC5B-7D5661D24DD5}" type="sibTrans" cxnId="{8D977765-297A-41D4-BB7C-5F45F1401C14}">
      <dgm:prSet/>
      <dgm:spPr/>
      <dgm:t>
        <a:bodyPr/>
        <a:lstStyle/>
        <a:p>
          <a:endParaRPr lang="en-US"/>
        </a:p>
      </dgm:t>
    </dgm:pt>
    <dgm:pt modelId="{A57404A1-C3AF-4D51-B0FD-ABE23B76DF85}">
      <dgm:prSet phldrT="[Text]"/>
      <dgm:spPr/>
      <dgm:t>
        <a:bodyPr/>
        <a:lstStyle/>
        <a:p>
          <a:r>
            <a:rPr lang="en-US" dirty="0"/>
            <a:t>NN </a:t>
          </a:r>
        </a:p>
        <a:p>
          <a:r>
            <a:rPr lang="en-US" dirty="0" err="1"/>
            <a:t>liên</a:t>
          </a:r>
          <a:r>
            <a:rPr lang="en-US" dirty="0"/>
            <a:t> bang</a:t>
          </a:r>
        </a:p>
      </dgm:t>
    </dgm:pt>
    <dgm:pt modelId="{1EC8301C-BA7F-4340-8C0A-46EA11A11FAB}" type="parTrans" cxnId="{62159283-B629-4E62-9D10-7D9AAD880524}">
      <dgm:prSet/>
      <dgm:spPr/>
      <dgm:t>
        <a:bodyPr/>
        <a:lstStyle/>
        <a:p>
          <a:endParaRPr lang="en-US"/>
        </a:p>
      </dgm:t>
    </dgm:pt>
    <dgm:pt modelId="{7C180780-C13A-4719-BBD2-6980DCCD0F47}" type="sibTrans" cxnId="{62159283-B629-4E62-9D10-7D9AAD880524}">
      <dgm:prSet/>
      <dgm:spPr/>
      <dgm:t>
        <a:bodyPr/>
        <a:lstStyle/>
        <a:p>
          <a:endParaRPr lang="en-US"/>
        </a:p>
      </dgm:t>
    </dgm:pt>
    <dgm:pt modelId="{F719D1C9-6D51-48A3-900D-0E248B609658}">
      <dgm:prSet phldrT="[Text]"/>
      <dgm:spPr/>
      <dgm:t>
        <a:bodyPr/>
        <a:lstStyle/>
        <a:p>
          <a:r>
            <a:rPr lang="en-US" dirty="0"/>
            <a:t>1 </a:t>
          </a:r>
          <a:r>
            <a:rPr lang="en-US" dirty="0" err="1"/>
            <a:t>chính</a:t>
          </a:r>
          <a:r>
            <a:rPr lang="en-US" dirty="0"/>
            <a:t> </a:t>
          </a:r>
          <a:r>
            <a:rPr lang="en-US" dirty="0" err="1"/>
            <a:t>quyền</a:t>
          </a:r>
          <a:r>
            <a:rPr lang="en-US" dirty="0"/>
            <a:t> TW</a:t>
          </a:r>
        </a:p>
      </dgm:t>
    </dgm:pt>
    <dgm:pt modelId="{24691520-278A-4192-8005-ADF1483C8404}" type="parTrans" cxnId="{D79FD00F-433D-4FA9-B72F-5C963792B077}">
      <dgm:prSet/>
      <dgm:spPr/>
      <dgm:t>
        <a:bodyPr/>
        <a:lstStyle/>
        <a:p>
          <a:endParaRPr lang="en-US"/>
        </a:p>
      </dgm:t>
    </dgm:pt>
    <dgm:pt modelId="{7217FDA4-E113-48B2-947C-A5F7090F099D}" type="sibTrans" cxnId="{D79FD00F-433D-4FA9-B72F-5C963792B077}">
      <dgm:prSet/>
      <dgm:spPr/>
      <dgm:t>
        <a:bodyPr/>
        <a:lstStyle/>
        <a:p>
          <a:endParaRPr lang="en-US"/>
        </a:p>
      </dgm:t>
    </dgm:pt>
    <dgm:pt modelId="{35BED84F-BC77-4D02-8DCB-99DED5BCDA5B}">
      <dgm:prSet phldrT="[Text]"/>
      <dgm:spPr/>
      <dgm:t>
        <a:bodyPr/>
        <a:lstStyle/>
        <a:p>
          <a:r>
            <a:rPr lang="en-US" dirty="0"/>
            <a:t>2 </a:t>
          </a:r>
          <a:r>
            <a:rPr lang="en-US" dirty="0" err="1"/>
            <a:t>hoặc</a:t>
          </a:r>
          <a:r>
            <a:rPr lang="en-US" dirty="0"/>
            <a:t> </a:t>
          </a:r>
          <a:r>
            <a:rPr lang="en-US" dirty="0" err="1"/>
            <a:t>nhiều</a:t>
          </a:r>
          <a:r>
            <a:rPr lang="en-US" dirty="0"/>
            <a:t> </a:t>
          </a:r>
          <a:r>
            <a:rPr lang="en-US" dirty="0" err="1"/>
            <a:t>nhà</a:t>
          </a:r>
          <a:r>
            <a:rPr lang="en-US" dirty="0"/>
            <a:t> </a:t>
          </a:r>
          <a:r>
            <a:rPr lang="en-US" dirty="0" err="1"/>
            <a:t>nước</a:t>
          </a:r>
          <a:r>
            <a:rPr lang="en-US" dirty="0"/>
            <a:t> </a:t>
          </a:r>
          <a:r>
            <a:rPr lang="en-US" dirty="0" err="1"/>
            <a:t>thành</a:t>
          </a:r>
          <a:r>
            <a:rPr lang="en-US" dirty="0"/>
            <a:t> </a:t>
          </a:r>
          <a:r>
            <a:rPr lang="en-US" dirty="0" err="1"/>
            <a:t>viên</a:t>
          </a:r>
          <a:r>
            <a:rPr lang="en-US" dirty="0"/>
            <a:t> </a:t>
          </a:r>
          <a:r>
            <a:rPr lang="en-US" dirty="0" err="1"/>
            <a:t>hợp</a:t>
          </a:r>
          <a:r>
            <a:rPr lang="en-US" dirty="0"/>
            <a:t> </a:t>
          </a:r>
          <a:r>
            <a:rPr lang="en-US" dirty="0" err="1"/>
            <a:t>thành</a:t>
          </a:r>
          <a:endParaRPr lang="en-US" dirty="0"/>
        </a:p>
      </dgm:t>
    </dgm:pt>
    <dgm:pt modelId="{2B51CD12-8636-4EB8-B81F-81CD4D209C2E}" type="parTrans" cxnId="{6D154081-14F7-43D3-A86E-D18F33DE1779}">
      <dgm:prSet/>
      <dgm:spPr/>
      <dgm:t>
        <a:bodyPr/>
        <a:lstStyle/>
        <a:p>
          <a:endParaRPr lang="en-US"/>
        </a:p>
      </dgm:t>
    </dgm:pt>
    <dgm:pt modelId="{C2A8C4A6-15F8-4A16-B14C-7EFC659E1463}" type="sibTrans" cxnId="{6D154081-14F7-43D3-A86E-D18F33DE1779}">
      <dgm:prSet/>
      <dgm:spPr/>
      <dgm:t>
        <a:bodyPr/>
        <a:lstStyle/>
        <a:p>
          <a:endParaRPr lang="en-US"/>
        </a:p>
      </dgm:t>
    </dgm:pt>
    <dgm:pt modelId="{176C7581-399E-4E58-AA15-47D5C0A9A96F}" type="pres">
      <dgm:prSet presAssocID="{280FBD98-8095-4C32-B784-3A66BD7E9959}" presName="hierChild1" presStyleCnt="0">
        <dgm:presLayoutVars>
          <dgm:chPref val="1"/>
          <dgm:dir/>
          <dgm:animOne val="branch"/>
          <dgm:animLvl val="lvl"/>
          <dgm:resizeHandles/>
        </dgm:presLayoutVars>
      </dgm:prSet>
      <dgm:spPr/>
    </dgm:pt>
    <dgm:pt modelId="{390C87D1-0A95-4478-AE87-953C7871BF5C}" type="pres">
      <dgm:prSet presAssocID="{B255E7C8-A0A8-442E-92D8-661A1D91405B}" presName="hierRoot1" presStyleCnt="0"/>
      <dgm:spPr/>
    </dgm:pt>
    <dgm:pt modelId="{4BC64B6C-0D7F-4A0E-AA1C-3AEB964FC4A7}" type="pres">
      <dgm:prSet presAssocID="{B255E7C8-A0A8-442E-92D8-661A1D91405B}" presName="composite" presStyleCnt="0"/>
      <dgm:spPr/>
    </dgm:pt>
    <dgm:pt modelId="{2D00D92C-8D56-45F6-B010-623FD963A4D9}" type="pres">
      <dgm:prSet presAssocID="{B255E7C8-A0A8-442E-92D8-661A1D91405B}" presName="background" presStyleLbl="node0" presStyleIdx="0" presStyleCnt="2"/>
      <dgm:spPr/>
    </dgm:pt>
    <dgm:pt modelId="{BEF1FB42-BA45-4906-916C-14F1743D09BF}" type="pres">
      <dgm:prSet presAssocID="{B255E7C8-A0A8-442E-92D8-661A1D91405B}" presName="text" presStyleLbl="fgAcc0" presStyleIdx="0" presStyleCnt="2">
        <dgm:presLayoutVars>
          <dgm:chPref val="3"/>
        </dgm:presLayoutVars>
      </dgm:prSet>
      <dgm:spPr/>
    </dgm:pt>
    <dgm:pt modelId="{D4109D08-BF0F-4DA0-AAC9-B32606341C9C}" type="pres">
      <dgm:prSet presAssocID="{B255E7C8-A0A8-442E-92D8-661A1D91405B}" presName="hierChild2" presStyleCnt="0"/>
      <dgm:spPr/>
    </dgm:pt>
    <dgm:pt modelId="{71A30E77-E766-45F3-896D-7244C8377DF6}" type="pres">
      <dgm:prSet presAssocID="{171C384C-CF79-4867-ACB7-5060F6321649}" presName="Name10" presStyleLbl="parChTrans1D2" presStyleIdx="0" presStyleCnt="4"/>
      <dgm:spPr/>
    </dgm:pt>
    <dgm:pt modelId="{E0B6EC76-DB3B-4E8F-8F5A-B206B9C1C9A0}" type="pres">
      <dgm:prSet presAssocID="{CF027016-7422-4746-9879-B60B6DB12F69}" presName="hierRoot2" presStyleCnt="0"/>
      <dgm:spPr/>
    </dgm:pt>
    <dgm:pt modelId="{2FF79DB0-396A-4A4C-97D4-2046BC655A37}" type="pres">
      <dgm:prSet presAssocID="{CF027016-7422-4746-9879-B60B6DB12F69}" presName="composite2" presStyleCnt="0"/>
      <dgm:spPr/>
    </dgm:pt>
    <dgm:pt modelId="{9B15536A-4F1D-4048-9B0E-BC1EB2FCB7FD}" type="pres">
      <dgm:prSet presAssocID="{CF027016-7422-4746-9879-B60B6DB12F69}" presName="background2" presStyleLbl="node2" presStyleIdx="0" presStyleCnt="4"/>
      <dgm:spPr/>
    </dgm:pt>
    <dgm:pt modelId="{AE7DA4C8-97D6-49F7-8BD9-DCFF9988B735}" type="pres">
      <dgm:prSet presAssocID="{CF027016-7422-4746-9879-B60B6DB12F69}" presName="text2" presStyleLbl="fgAcc2" presStyleIdx="0" presStyleCnt="4">
        <dgm:presLayoutVars>
          <dgm:chPref val="3"/>
        </dgm:presLayoutVars>
      </dgm:prSet>
      <dgm:spPr/>
    </dgm:pt>
    <dgm:pt modelId="{B749A867-7278-4C37-BDF9-E7B0E6B564F7}" type="pres">
      <dgm:prSet presAssocID="{CF027016-7422-4746-9879-B60B6DB12F69}" presName="hierChild3" presStyleCnt="0"/>
      <dgm:spPr/>
    </dgm:pt>
    <dgm:pt modelId="{472C3BAF-0870-48DF-81D0-D0A37BF53071}" type="pres">
      <dgm:prSet presAssocID="{65CC2C14-9F31-4EF4-969A-232D683EECD6}" presName="Name10" presStyleLbl="parChTrans1D2" presStyleIdx="1" presStyleCnt="4"/>
      <dgm:spPr/>
    </dgm:pt>
    <dgm:pt modelId="{E0F38735-EA00-4CBF-BF1D-E23DAFF33527}" type="pres">
      <dgm:prSet presAssocID="{76B3B84E-11CA-455C-B799-1BDDBFE07DC3}" presName="hierRoot2" presStyleCnt="0"/>
      <dgm:spPr/>
    </dgm:pt>
    <dgm:pt modelId="{1ADE73EA-CA2C-4884-A46A-EB63B4C9D11A}" type="pres">
      <dgm:prSet presAssocID="{76B3B84E-11CA-455C-B799-1BDDBFE07DC3}" presName="composite2" presStyleCnt="0"/>
      <dgm:spPr/>
    </dgm:pt>
    <dgm:pt modelId="{B3A41874-9B19-423A-A88F-072E2F43CFBC}" type="pres">
      <dgm:prSet presAssocID="{76B3B84E-11CA-455C-B799-1BDDBFE07DC3}" presName="background2" presStyleLbl="node2" presStyleIdx="1" presStyleCnt="4"/>
      <dgm:spPr/>
    </dgm:pt>
    <dgm:pt modelId="{B4CCE6BC-0ABB-4ACA-8142-1A2718A2C0C9}" type="pres">
      <dgm:prSet presAssocID="{76B3B84E-11CA-455C-B799-1BDDBFE07DC3}" presName="text2" presStyleLbl="fgAcc2" presStyleIdx="1" presStyleCnt="4">
        <dgm:presLayoutVars>
          <dgm:chPref val="3"/>
        </dgm:presLayoutVars>
      </dgm:prSet>
      <dgm:spPr/>
    </dgm:pt>
    <dgm:pt modelId="{4FE5E94D-4CCB-4CE1-9F0D-2DB8CCAA5D15}" type="pres">
      <dgm:prSet presAssocID="{76B3B84E-11CA-455C-B799-1BDDBFE07DC3}" presName="hierChild3" presStyleCnt="0"/>
      <dgm:spPr/>
    </dgm:pt>
    <dgm:pt modelId="{78FA9E2A-626F-4D47-BC7B-2A4E9EA91F8A}" type="pres">
      <dgm:prSet presAssocID="{A57404A1-C3AF-4D51-B0FD-ABE23B76DF85}" presName="hierRoot1" presStyleCnt="0"/>
      <dgm:spPr/>
    </dgm:pt>
    <dgm:pt modelId="{37995C05-B9C5-4920-B1E5-EEBF56813B10}" type="pres">
      <dgm:prSet presAssocID="{A57404A1-C3AF-4D51-B0FD-ABE23B76DF85}" presName="composite" presStyleCnt="0"/>
      <dgm:spPr/>
    </dgm:pt>
    <dgm:pt modelId="{78885F18-7A09-4600-8F59-337C55D0D802}" type="pres">
      <dgm:prSet presAssocID="{A57404A1-C3AF-4D51-B0FD-ABE23B76DF85}" presName="background" presStyleLbl="node0" presStyleIdx="1" presStyleCnt="2"/>
      <dgm:spPr/>
    </dgm:pt>
    <dgm:pt modelId="{2DADC600-CD36-48E0-9002-FEB8A06464B9}" type="pres">
      <dgm:prSet presAssocID="{A57404A1-C3AF-4D51-B0FD-ABE23B76DF85}" presName="text" presStyleLbl="fgAcc0" presStyleIdx="1" presStyleCnt="2">
        <dgm:presLayoutVars>
          <dgm:chPref val="3"/>
        </dgm:presLayoutVars>
      </dgm:prSet>
      <dgm:spPr/>
    </dgm:pt>
    <dgm:pt modelId="{873B0506-411E-4A40-A668-5F924AF02840}" type="pres">
      <dgm:prSet presAssocID="{A57404A1-C3AF-4D51-B0FD-ABE23B76DF85}" presName="hierChild2" presStyleCnt="0"/>
      <dgm:spPr/>
    </dgm:pt>
    <dgm:pt modelId="{6F7F78D1-6D81-48F6-B82F-0C24AFB19C4E}" type="pres">
      <dgm:prSet presAssocID="{24691520-278A-4192-8005-ADF1483C8404}" presName="Name10" presStyleLbl="parChTrans1D2" presStyleIdx="2" presStyleCnt="4"/>
      <dgm:spPr/>
    </dgm:pt>
    <dgm:pt modelId="{D991B8D2-F46B-4836-9B12-EADCC1EE3FF0}" type="pres">
      <dgm:prSet presAssocID="{F719D1C9-6D51-48A3-900D-0E248B609658}" presName="hierRoot2" presStyleCnt="0"/>
      <dgm:spPr/>
    </dgm:pt>
    <dgm:pt modelId="{C7A77D9C-9660-4B08-9AC8-82AE96AC5318}" type="pres">
      <dgm:prSet presAssocID="{F719D1C9-6D51-48A3-900D-0E248B609658}" presName="composite2" presStyleCnt="0"/>
      <dgm:spPr/>
    </dgm:pt>
    <dgm:pt modelId="{686E82FF-A6E5-48AD-8E12-DF3FB63FA47F}" type="pres">
      <dgm:prSet presAssocID="{F719D1C9-6D51-48A3-900D-0E248B609658}" presName="background2" presStyleLbl="node2" presStyleIdx="2" presStyleCnt="4"/>
      <dgm:spPr/>
    </dgm:pt>
    <dgm:pt modelId="{9A8B8CE6-7130-40D1-BA36-B1BF30C42ACC}" type="pres">
      <dgm:prSet presAssocID="{F719D1C9-6D51-48A3-900D-0E248B609658}" presName="text2" presStyleLbl="fgAcc2" presStyleIdx="2" presStyleCnt="4">
        <dgm:presLayoutVars>
          <dgm:chPref val="3"/>
        </dgm:presLayoutVars>
      </dgm:prSet>
      <dgm:spPr/>
    </dgm:pt>
    <dgm:pt modelId="{ED471439-5DBC-4FE2-B9DD-A1180952254C}" type="pres">
      <dgm:prSet presAssocID="{F719D1C9-6D51-48A3-900D-0E248B609658}" presName="hierChild3" presStyleCnt="0"/>
      <dgm:spPr/>
    </dgm:pt>
    <dgm:pt modelId="{01A12298-42FB-4E86-B5C4-2CFDBDA3300D}" type="pres">
      <dgm:prSet presAssocID="{2B51CD12-8636-4EB8-B81F-81CD4D209C2E}" presName="Name10" presStyleLbl="parChTrans1D2" presStyleIdx="3" presStyleCnt="4"/>
      <dgm:spPr/>
    </dgm:pt>
    <dgm:pt modelId="{125DD319-88FD-4904-A590-F10A85508C19}" type="pres">
      <dgm:prSet presAssocID="{35BED84F-BC77-4D02-8DCB-99DED5BCDA5B}" presName="hierRoot2" presStyleCnt="0"/>
      <dgm:spPr/>
    </dgm:pt>
    <dgm:pt modelId="{D34866B5-2956-46F9-995A-75EE64D959B6}" type="pres">
      <dgm:prSet presAssocID="{35BED84F-BC77-4D02-8DCB-99DED5BCDA5B}" presName="composite2" presStyleCnt="0"/>
      <dgm:spPr/>
    </dgm:pt>
    <dgm:pt modelId="{DC5DF72C-3E53-4B76-ACDC-4E2CD07416C5}" type="pres">
      <dgm:prSet presAssocID="{35BED84F-BC77-4D02-8DCB-99DED5BCDA5B}" presName="background2" presStyleLbl="node2" presStyleIdx="3" presStyleCnt="4"/>
      <dgm:spPr/>
    </dgm:pt>
    <dgm:pt modelId="{C0B6F341-731F-4EA1-871B-D3325C94388C}" type="pres">
      <dgm:prSet presAssocID="{35BED84F-BC77-4D02-8DCB-99DED5BCDA5B}" presName="text2" presStyleLbl="fgAcc2" presStyleIdx="3" presStyleCnt="4">
        <dgm:presLayoutVars>
          <dgm:chPref val="3"/>
        </dgm:presLayoutVars>
      </dgm:prSet>
      <dgm:spPr/>
    </dgm:pt>
    <dgm:pt modelId="{098109E4-C393-4CBF-BB4E-D4185241A54C}" type="pres">
      <dgm:prSet presAssocID="{35BED84F-BC77-4D02-8DCB-99DED5BCDA5B}" presName="hierChild3" presStyleCnt="0"/>
      <dgm:spPr/>
    </dgm:pt>
  </dgm:ptLst>
  <dgm:cxnLst>
    <dgm:cxn modelId="{F583E701-7393-46BD-B8B4-2DFCA35F490F}" type="presOf" srcId="{65CC2C14-9F31-4EF4-969A-232D683EECD6}" destId="{472C3BAF-0870-48DF-81D0-D0A37BF53071}" srcOrd="0" destOrd="0" presId="urn:microsoft.com/office/officeart/2005/8/layout/hierarchy1"/>
    <dgm:cxn modelId="{591FBE0E-ACEF-4ADE-B17C-03C41C7CE254}" srcId="{B255E7C8-A0A8-442E-92D8-661A1D91405B}" destId="{CF027016-7422-4746-9879-B60B6DB12F69}" srcOrd="0" destOrd="0" parTransId="{171C384C-CF79-4867-ACB7-5060F6321649}" sibTransId="{4AE795BD-9121-4282-925C-F7946D5EED0B}"/>
    <dgm:cxn modelId="{D79FD00F-433D-4FA9-B72F-5C963792B077}" srcId="{A57404A1-C3AF-4D51-B0FD-ABE23B76DF85}" destId="{F719D1C9-6D51-48A3-900D-0E248B609658}" srcOrd="0" destOrd="0" parTransId="{24691520-278A-4192-8005-ADF1483C8404}" sibTransId="{7217FDA4-E113-48B2-947C-A5F7090F099D}"/>
    <dgm:cxn modelId="{964A381B-B541-4FCB-A96B-F5D04E19864B}" type="presOf" srcId="{24691520-278A-4192-8005-ADF1483C8404}" destId="{6F7F78D1-6D81-48F6-B82F-0C24AFB19C4E}" srcOrd="0" destOrd="0" presId="urn:microsoft.com/office/officeart/2005/8/layout/hierarchy1"/>
    <dgm:cxn modelId="{2C718C24-2618-48CE-81AD-928DDCF99C3F}" type="presOf" srcId="{A57404A1-C3AF-4D51-B0FD-ABE23B76DF85}" destId="{2DADC600-CD36-48E0-9002-FEB8A06464B9}" srcOrd="0" destOrd="0" presId="urn:microsoft.com/office/officeart/2005/8/layout/hierarchy1"/>
    <dgm:cxn modelId="{26DB783E-E989-4B96-947A-7ABBB9DA6245}" type="presOf" srcId="{CF027016-7422-4746-9879-B60B6DB12F69}" destId="{AE7DA4C8-97D6-49F7-8BD9-DCFF9988B735}" srcOrd="0" destOrd="0" presId="urn:microsoft.com/office/officeart/2005/8/layout/hierarchy1"/>
    <dgm:cxn modelId="{6D665662-F844-44E5-A1C8-0C42BA3355B6}" type="presOf" srcId="{76B3B84E-11CA-455C-B799-1BDDBFE07DC3}" destId="{B4CCE6BC-0ABB-4ACA-8142-1A2718A2C0C9}" srcOrd="0" destOrd="0" presId="urn:microsoft.com/office/officeart/2005/8/layout/hierarchy1"/>
    <dgm:cxn modelId="{8D977765-297A-41D4-BB7C-5F45F1401C14}" srcId="{B255E7C8-A0A8-442E-92D8-661A1D91405B}" destId="{76B3B84E-11CA-455C-B799-1BDDBFE07DC3}" srcOrd="1" destOrd="0" parTransId="{65CC2C14-9F31-4EF4-969A-232D683EECD6}" sibTransId="{51B80830-F39F-48CC-BC5B-7D5661D24DD5}"/>
    <dgm:cxn modelId="{126EE94A-7FBE-4B11-85A4-66E11A52C993}" type="presOf" srcId="{F719D1C9-6D51-48A3-900D-0E248B609658}" destId="{9A8B8CE6-7130-40D1-BA36-B1BF30C42ACC}" srcOrd="0" destOrd="0" presId="urn:microsoft.com/office/officeart/2005/8/layout/hierarchy1"/>
    <dgm:cxn modelId="{E98AF176-B214-442B-9ACF-406AF941C3A0}" type="presOf" srcId="{2B51CD12-8636-4EB8-B81F-81CD4D209C2E}" destId="{01A12298-42FB-4E86-B5C4-2CFDBDA3300D}" srcOrd="0" destOrd="0" presId="urn:microsoft.com/office/officeart/2005/8/layout/hierarchy1"/>
    <dgm:cxn modelId="{6D154081-14F7-43D3-A86E-D18F33DE1779}" srcId="{A57404A1-C3AF-4D51-B0FD-ABE23B76DF85}" destId="{35BED84F-BC77-4D02-8DCB-99DED5BCDA5B}" srcOrd="1" destOrd="0" parTransId="{2B51CD12-8636-4EB8-B81F-81CD4D209C2E}" sibTransId="{C2A8C4A6-15F8-4A16-B14C-7EFC659E1463}"/>
    <dgm:cxn modelId="{62159283-B629-4E62-9D10-7D9AAD880524}" srcId="{280FBD98-8095-4C32-B784-3A66BD7E9959}" destId="{A57404A1-C3AF-4D51-B0FD-ABE23B76DF85}" srcOrd="1" destOrd="0" parTransId="{1EC8301C-BA7F-4340-8C0A-46EA11A11FAB}" sibTransId="{7C180780-C13A-4719-BBD2-6980DCCD0F47}"/>
    <dgm:cxn modelId="{0990838B-E8D7-4D66-9058-AF2F5952BA87}" srcId="{280FBD98-8095-4C32-B784-3A66BD7E9959}" destId="{B255E7C8-A0A8-442E-92D8-661A1D91405B}" srcOrd="0" destOrd="0" parTransId="{491C7CB5-8829-4667-A140-C613F133822E}" sibTransId="{EBF75373-104F-4F35-8E3E-489AC767BBD4}"/>
    <dgm:cxn modelId="{0AF910A8-DC1F-47B5-9919-6A2201504732}" type="presOf" srcId="{171C384C-CF79-4867-ACB7-5060F6321649}" destId="{71A30E77-E766-45F3-896D-7244C8377DF6}" srcOrd="0" destOrd="0" presId="urn:microsoft.com/office/officeart/2005/8/layout/hierarchy1"/>
    <dgm:cxn modelId="{A72913B7-FDFB-4119-9714-BA9E9DD43231}" type="presOf" srcId="{35BED84F-BC77-4D02-8DCB-99DED5BCDA5B}" destId="{C0B6F341-731F-4EA1-871B-D3325C94388C}" srcOrd="0" destOrd="0" presId="urn:microsoft.com/office/officeart/2005/8/layout/hierarchy1"/>
    <dgm:cxn modelId="{D0022AD3-AFEE-44B3-844B-F3A1C8187ABE}" type="presOf" srcId="{B255E7C8-A0A8-442E-92D8-661A1D91405B}" destId="{BEF1FB42-BA45-4906-916C-14F1743D09BF}" srcOrd="0" destOrd="0" presId="urn:microsoft.com/office/officeart/2005/8/layout/hierarchy1"/>
    <dgm:cxn modelId="{17CC94F0-B2E1-4D14-A07F-F227A3A727AC}" type="presOf" srcId="{280FBD98-8095-4C32-B784-3A66BD7E9959}" destId="{176C7581-399E-4E58-AA15-47D5C0A9A96F}" srcOrd="0" destOrd="0" presId="urn:microsoft.com/office/officeart/2005/8/layout/hierarchy1"/>
    <dgm:cxn modelId="{05510EE6-2D8D-4F48-BC46-0BFBB3036FEE}" type="presParOf" srcId="{176C7581-399E-4E58-AA15-47D5C0A9A96F}" destId="{390C87D1-0A95-4478-AE87-953C7871BF5C}" srcOrd="0" destOrd="0" presId="urn:microsoft.com/office/officeart/2005/8/layout/hierarchy1"/>
    <dgm:cxn modelId="{85F3E2DE-089C-4229-B725-1FDAEC32AC18}" type="presParOf" srcId="{390C87D1-0A95-4478-AE87-953C7871BF5C}" destId="{4BC64B6C-0D7F-4A0E-AA1C-3AEB964FC4A7}" srcOrd="0" destOrd="0" presId="urn:microsoft.com/office/officeart/2005/8/layout/hierarchy1"/>
    <dgm:cxn modelId="{6D6676A6-4168-4FA9-B0AC-56ECECC9ABE9}" type="presParOf" srcId="{4BC64B6C-0D7F-4A0E-AA1C-3AEB964FC4A7}" destId="{2D00D92C-8D56-45F6-B010-623FD963A4D9}" srcOrd="0" destOrd="0" presId="urn:microsoft.com/office/officeart/2005/8/layout/hierarchy1"/>
    <dgm:cxn modelId="{51A6BBB3-213A-4608-8D32-16FD3D3880CF}" type="presParOf" srcId="{4BC64B6C-0D7F-4A0E-AA1C-3AEB964FC4A7}" destId="{BEF1FB42-BA45-4906-916C-14F1743D09BF}" srcOrd="1" destOrd="0" presId="urn:microsoft.com/office/officeart/2005/8/layout/hierarchy1"/>
    <dgm:cxn modelId="{B211CEBB-4AA4-4CFB-80AC-28ED071F7AA2}" type="presParOf" srcId="{390C87D1-0A95-4478-AE87-953C7871BF5C}" destId="{D4109D08-BF0F-4DA0-AAC9-B32606341C9C}" srcOrd="1" destOrd="0" presId="urn:microsoft.com/office/officeart/2005/8/layout/hierarchy1"/>
    <dgm:cxn modelId="{303F0D75-DB4B-47F6-9A15-043D867AB305}" type="presParOf" srcId="{D4109D08-BF0F-4DA0-AAC9-B32606341C9C}" destId="{71A30E77-E766-45F3-896D-7244C8377DF6}" srcOrd="0" destOrd="0" presId="urn:microsoft.com/office/officeart/2005/8/layout/hierarchy1"/>
    <dgm:cxn modelId="{10CC71CA-99D1-4BE8-AC6A-EA40B9AC030B}" type="presParOf" srcId="{D4109D08-BF0F-4DA0-AAC9-B32606341C9C}" destId="{E0B6EC76-DB3B-4E8F-8F5A-B206B9C1C9A0}" srcOrd="1" destOrd="0" presId="urn:microsoft.com/office/officeart/2005/8/layout/hierarchy1"/>
    <dgm:cxn modelId="{86FAF874-3C66-40F9-B5F0-BD327B039F6F}" type="presParOf" srcId="{E0B6EC76-DB3B-4E8F-8F5A-B206B9C1C9A0}" destId="{2FF79DB0-396A-4A4C-97D4-2046BC655A37}" srcOrd="0" destOrd="0" presId="urn:microsoft.com/office/officeart/2005/8/layout/hierarchy1"/>
    <dgm:cxn modelId="{2E08469A-2F65-443D-AFEA-25652DFC60C5}" type="presParOf" srcId="{2FF79DB0-396A-4A4C-97D4-2046BC655A37}" destId="{9B15536A-4F1D-4048-9B0E-BC1EB2FCB7FD}" srcOrd="0" destOrd="0" presId="urn:microsoft.com/office/officeart/2005/8/layout/hierarchy1"/>
    <dgm:cxn modelId="{4DE4D7B1-FC12-483C-819A-787A120DC7D2}" type="presParOf" srcId="{2FF79DB0-396A-4A4C-97D4-2046BC655A37}" destId="{AE7DA4C8-97D6-49F7-8BD9-DCFF9988B735}" srcOrd="1" destOrd="0" presId="urn:microsoft.com/office/officeart/2005/8/layout/hierarchy1"/>
    <dgm:cxn modelId="{5622997B-F357-4CC2-AB8D-DF87A98CF9EA}" type="presParOf" srcId="{E0B6EC76-DB3B-4E8F-8F5A-B206B9C1C9A0}" destId="{B749A867-7278-4C37-BDF9-E7B0E6B564F7}" srcOrd="1" destOrd="0" presId="urn:microsoft.com/office/officeart/2005/8/layout/hierarchy1"/>
    <dgm:cxn modelId="{3BF0AEFB-023B-437B-BFEE-377EB9EAD98F}" type="presParOf" srcId="{D4109D08-BF0F-4DA0-AAC9-B32606341C9C}" destId="{472C3BAF-0870-48DF-81D0-D0A37BF53071}" srcOrd="2" destOrd="0" presId="urn:microsoft.com/office/officeart/2005/8/layout/hierarchy1"/>
    <dgm:cxn modelId="{674C61C4-FA61-4186-93C2-C235E822220A}" type="presParOf" srcId="{D4109D08-BF0F-4DA0-AAC9-B32606341C9C}" destId="{E0F38735-EA00-4CBF-BF1D-E23DAFF33527}" srcOrd="3" destOrd="0" presId="urn:microsoft.com/office/officeart/2005/8/layout/hierarchy1"/>
    <dgm:cxn modelId="{2F2520C6-80FF-428E-9F03-585B8A9B4F22}" type="presParOf" srcId="{E0F38735-EA00-4CBF-BF1D-E23DAFF33527}" destId="{1ADE73EA-CA2C-4884-A46A-EB63B4C9D11A}" srcOrd="0" destOrd="0" presId="urn:microsoft.com/office/officeart/2005/8/layout/hierarchy1"/>
    <dgm:cxn modelId="{90BDBDA7-3B07-4BFE-BB7F-DECCE4CAC95E}" type="presParOf" srcId="{1ADE73EA-CA2C-4884-A46A-EB63B4C9D11A}" destId="{B3A41874-9B19-423A-A88F-072E2F43CFBC}" srcOrd="0" destOrd="0" presId="urn:microsoft.com/office/officeart/2005/8/layout/hierarchy1"/>
    <dgm:cxn modelId="{DE4B8EF3-C9BA-4B36-92E3-3712EC357BAA}" type="presParOf" srcId="{1ADE73EA-CA2C-4884-A46A-EB63B4C9D11A}" destId="{B4CCE6BC-0ABB-4ACA-8142-1A2718A2C0C9}" srcOrd="1" destOrd="0" presId="urn:microsoft.com/office/officeart/2005/8/layout/hierarchy1"/>
    <dgm:cxn modelId="{B8873443-467D-4D0B-8FE1-0E7CA0888FB0}" type="presParOf" srcId="{E0F38735-EA00-4CBF-BF1D-E23DAFF33527}" destId="{4FE5E94D-4CCB-4CE1-9F0D-2DB8CCAA5D15}" srcOrd="1" destOrd="0" presId="urn:microsoft.com/office/officeart/2005/8/layout/hierarchy1"/>
    <dgm:cxn modelId="{A9EDC803-465F-4FEB-9133-ED223690CB8A}" type="presParOf" srcId="{176C7581-399E-4E58-AA15-47D5C0A9A96F}" destId="{78FA9E2A-626F-4D47-BC7B-2A4E9EA91F8A}" srcOrd="1" destOrd="0" presId="urn:microsoft.com/office/officeart/2005/8/layout/hierarchy1"/>
    <dgm:cxn modelId="{78C41E1A-564A-42CE-A30E-38BCCF827EDD}" type="presParOf" srcId="{78FA9E2A-626F-4D47-BC7B-2A4E9EA91F8A}" destId="{37995C05-B9C5-4920-B1E5-EEBF56813B10}" srcOrd="0" destOrd="0" presId="urn:microsoft.com/office/officeart/2005/8/layout/hierarchy1"/>
    <dgm:cxn modelId="{A9B0B31E-4B0D-4B0C-BD53-BF8096B63745}" type="presParOf" srcId="{37995C05-B9C5-4920-B1E5-EEBF56813B10}" destId="{78885F18-7A09-4600-8F59-337C55D0D802}" srcOrd="0" destOrd="0" presId="urn:microsoft.com/office/officeart/2005/8/layout/hierarchy1"/>
    <dgm:cxn modelId="{EA7ED2B2-7478-49A5-97E1-126F32E09EB8}" type="presParOf" srcId="{37995C05-B9C5-4920-B1E5-EEBF56813B10}" destId="{2DADC600-CD36-48E0-9002-FEB8A06464B9}" srcOrd="1" destOrd="0" presId="urn:microsoft.com/office/officeart/2005/8/layout/hierarchy1"/>
    <dgm:cxn modelId="{5595DEF7-9CB8-4259-A8A5-84D6BA0F7EA0}" type="presParOf" srcId="{78FA9E2A-626F-4D47-BC7B-2A4E9EA91F8A}" destId="{873B0506-411E-4A40-A668-5F924AF02840}" srcOrd="1" destOrd="0" presId="urn:microsoft.com/office/officeart/2005/8/layout/hierarchy1"/>
    <dgm:cxn modelId="{E1904E6F-C1FB-4C22-9178-083CD961297A}" type="presParOf" srcId="{873B0506-411E-4A40-A668-5F924AF02840}" destId="{6F7F78D1-6D81-48F6-B82F-0C24AFB19C4E}" srcOrd="0" destOrd="0" presId="urn:microsoft.com/office/officeart/2005/8/layout/hierarchy1"/>
    <dgm:cxn modelId="{74D94DA9-A958-4A0A-ACD5-91EEA45DAF4B}" type="presParOf" srcId="{873B0506-411E-4A40-A668-5F924AF02840}" destId="{D991B8D2-F46B-4836-9B12-EADCC1EE3FF0}" srcOrd="1" destOrd="0" presId="urn:microsoft.com/office/officeart/2005/8/layout/hierarchy1"/>
    <dgm:cxn modelId="{0A12C9AB-A2EC-44A7-AC16-E8FA720A4B0B}" type="presParOf" srcId="{D991B8D2-F46B-4836-9B12-EADCC1EE3FF0}" destId="{C7A77D9C-9660-4B08-9AC8-82AE96AC5318}" srcOrd="0" destOrd="0" presId="urn:microsoft.com/office/officeart/2005/8/layout/hierarchy1"/>
    <dgm:cxn modelId="{57518FE4-9CBE-4A10-B9DA-ADEEADFBC641}" type="presParOf" srcId="{C7A77D9C-9660-4B08-9AC8-82AE96AC5318}" destId="{686E82FF-A6E5-48AD-8E12-DF3FB63FA47F}" srcOrd="0" destOrd="0" presId="urn:microsoft.com/office/officeart/2005/8/layout/hierarchy1"/>
    <dgm:cxn modelId="{0A257D48-B709-4BC3-B2FF-A6DF31058611}" type="presParOf" srcId="{C7A77D9C-9660-4B08-9AC8-82AE96AC5318}" destId="{9A8B8CE6-7130-40D1-BA36-B1BF30C42ACC}" srcOrd="1" destOrd="0" presId="urn:microsoft.com/office/officeart/2005/8/layout/hierarchy1"/>
    <dgm:cxn modelId="{A92E38BD-A93D-46C8-87DF-5E04036D93CE}" type="presParOf" srcId="{D991B8D2-F46B-4836-9B12-EADCC1EE3FF0}" destId="{ED471439-5DBC-4FE2-B9DD-A1180952254C}" srcOrd="1" destOrd="0" presId="urn:microsoft.com/office/officeart/2005/8/layout/hierarchy1"/>
    <dgm:cxn modelId="{B2E961DB-A409-43B7-9DE5-F8D4B9751C71}" type="presParOf" srcId="{873B0506-411E-4A40-A668-5F924AF02840}" destId="{01A12298-42FB-4E86-B5C4-2CFDBDA3300D}" srcOrd="2" destOrd="0" presId="urn:microsoft.com/office/officeart/2005/8/layout/hierarchy1"/>
    <dgm:cxn modelId="{5EAA0467-91F7-4C0B-86DC-9C20C8EED2A0}" type="presParOf" srcId="{873B0506-411E-4A40-A668-5F924AF02840}" destId="{125DD319-88FD-4904-A590-F10A85508C19}" srcOrd="3" destOrd="0" presId="urn:microsoft.com/office/officeart/2005/8/layout/hierarchy1"/>
    <dgm:cxn modelId="{953E57AB-8BF0-4428-A060-5B4355CC9A4E}" type="presParOf" srcId="{125DD319-88FD-4904-A590-F10A85508C19}" destId="{D34866B5-2956-46F9-995A-75EE64D959B6}" srcOrd="0" destOrd="0" presId="urn:microsoft.com/office/officeart/2005/8/layout/hierarchy1"/>
    <dgm:cxn modelId="{177BFE07-27A8-46A4-ACFF-C9174882B01A}" type="presParOf" srcId="{D34866B5-2956-46F9-995A-75EE64D959B6}" destId="{DC5DF72C-3E53-4B76-ACDC-4E2CD07416C5}" srcOrd="0" destOrd="0" presId="urn:microsoft.com/office/officeart/2005/8/layout/hierarchy1"/>
    <dgm:cxn modelId="{3CEB64FE-E2C1-498F-AA74-87E9E8002772}" type="presParOf" srcId="{D34866B5-2956-46F9-995A-75EE64D959B6}" destId="{C0B6F341-731F-4EA1-871B-D3325C94388C}" srcOrd="1" destOrd="0" presId="urn:microsoft.com/office/officeart/2005/8/layout/hierarchy1"/>
    <dgm:cxn modelId="{B1094E32-CB35-4E2B-9584-33E766E9E79C}" type="presParOf" srcId="{125DD319-88FD-4904-A590-F10A85508C19}" destId="{098109E4-C393-4CBF-BB4E-D4185241A5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A73FFB-1578-4E63-9333-9950BC230612}"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26ED0C35-DC8F-4F01-93EF-8D0D6A8C0BBE}">
      <dgm:prSet phldrT="[Text]"/>
      <dgm:spPr/>
      <dgm:t>
        <a:bodyPr/>
        <a:lstStyle/>
        <a:p>
          <a:r>
            <a:rPr lang="en-US" dirty="0" err="1"/>
            <a:t>Dân</a:t>
          </a:r>
          <a:r>
            <a:rPr lang="en-US" dirty="0"/>
            <a:t> </a:t>
          </a:r>
          <a:r>
            <a:rPr lang="en-US" dirty="0" err="1"/>
            <a:t>chủ</a:t>
          </a:r>
          <a:endParaRPr lang="en-US" dirty="0"/>
        </a:p>
      </dgm:t>
    </dgm:pt>
    <dgm:pt modelId="{B523ED3E-C492-4EC6-9479-6B29ED18E5A8}" type="parTrans" cxnId="{3EE5EDFD-71BF-41E6-97DA-0FA615078881}">
      <dgm:prSet/>
      <dgm:spPr/>
      <dgm:t>
        <a:bodyPr/>
        <a:lstStyle/>
        <a:p>
          <a:endParaRPr lang="en-US"/>
        </a:p>
      </dgm:t>
    </dgm:pt>
    <dgm:pt modelId="{33CBDDFA-1D5E-4F38-A873-1D3BA8EEF390}" type="sibTrans" cxnId="{3EE5EDFD-71BF-41E6-97DA-0FA615078881}">
      <dgm:prSet/>
      <dgm:spPr/>
      <dgm:t>
        <a:bodyPr/>
        <a:lstStyle/>
        <a:p>
          <a:endParaRPr lang="en-US"/>
        </a:p>
      </dgm:t>
    </dgm:pt>
    <dgm:pt modelId="{1B95CF52-AF8F-4950-8FFD-277A7D6E7243}">
      <dgm:prSet phldrT="[Text]"/>
      <dgm:spPr/>
      <dgm:t>
        <a:bodyPr/>
        <a:lstStyle/>
        <a:p>
          <a:r>
            <a:rPr lang="en-US" dirty="0" err="1"/>
            <a:t>Chế</a:t>
          </a:r>
          <a:r>
            <a:rPr lang="en-US" dirty="0"/>
            <a:t> </a:t>
          </a:r>
          <a:r>
            <a:rPr lang="en-US" dirty="0" err="1"/>
            <a:t>độ</a:t>
          </a:r>
          <a:r>
            <a:rPr lang="en-US" dirty="0"/>
            <a:t> </a:t>
          </a:r>
          <a:r>
            <a:rPr lang="en-US" dirty="0" err="1"/>
            <a:t>đảm</a:t>
          </a:r>
          <a:r>
            <a:rPr lang="en-US" dirty="0"/>
            <a:t> </a:t>
          </a:r>
          <a:r>
            <a:rPr lang="en-US" dirty="0" err="1"/>
            <a:t>bảo</a:t>
          </a:r>
          <a:r>
            <a:rPr lang="en-US" dirty="0"/>
            <a:t> </a:t>
          </a:r>
          <a:r>
            <a:rPr lang="en-US" dirty="0" err="1"/>
            <a:t>người</a:t>
          </a:r>
          <a:r>
            <a:rPr lang="en-US" dirty="0"/>
            <a:t> </a:t>
          </a:r>
          <a:r>
            <a:rPr lang="en-US" dirty="0" err="1"/>
            <a:t>dân</a:t>
          </a:r>
          <a:r>
            <a:rPr lang="en-US" dirty="0"/>
            <a:t> </a:t>
          </a:r>
          <a:r>
            <a:rPr lang="en-US" dirty="0" err="1"/>
            <a:t>thực</a:t>
          </a:r>
          <a:r>
            <a:rPr lang="en-US" dirty="0"/>
            <a:t> </a:t>
          </a:r>
          <a:r>
            <a:rPr lang="en-US" dirty="0" err="1"/>
            <a:t>hiện</a:t>
          </a:r>
          <a:r>
            <a:rPr lang="en-US" dirty="0"/>
            <a:t> </a:t>
          </a:r>
          <a:r>
            <a:rPr lang="en-US" dirty="0" err="1"/>
            <a:t>trực</a:t>
          </a:r>
          <a:r>
            <a:rPr lang="en-US" dirty="0"/>
            <a:t> </a:t>
          </a:r>
          <a:r>
            <a:rPr lang="en-US" dirty="0" err="1"/>
            <a:t>tiếp</a:t>
          </a:r>
          <a:r>
            <a:rPr lang="en-US" dirty="0"/>
            <a:t> </a:t>
          </a:r>
          <a:r>
            <a:rPr lang="en-US" dirty="0" err="1"/>
            <a:t>quyền</a:t>
          </a:r>
          <a:r>
            <a:rPr lang="en-US" dirty="0"/>
            <a:t> </a:t>
          </a:r>
          <a:r>
            <a:rPr lang="en-US" dirty="0" err="1"/>
            <a:t>lực</a:t>
          </a:r>
          <a:r>
            <a:rPr lang="en-US" dirty="0"/>
            <a:t> </a:t>
          </a:r>
          <a:r>
            <a:rPr lang="en-US" dirty="0" err="1"/>
            <a:t>nhà</a:t>
          </a:r>
          <a:r>
            <a:rPr lang="en-US" dirty="0"/>
            <a:t> </a:t>
          </a:r>
          <a:r>
            <a:rPr lang="en-US" dirty="0" err="1"/>
            <a:t>nước</a:t>
          </a:r>
          <a:endParaRPr lang="en-US" dirty="0"/>
        </a:p>
      </dgm:t>
    </dgm:pt>
    <dgm:pt modelId="{22D9A10A-546A-47AD-89D8-F8816ED8F8E1}" type="parTrans" cxnId="{80CC0A64-D6D3-4E46-BE9B-50FAB314EC09}">
      <dgm:prSet/>
      <dgm:spPr/>
      <dgm:t>
        <a:bodyPr/>
        <a:lstStyle/>
        <a:p>
          <a:endParaRPr lang="en-US"/>
        </a:p>
      </dgm:t>
    </dgm:pt>
    <dgm:pt modelId="{F507632A-E230-4FF5-90C1-68C370716C4E}" type="sibTrans" cxnId="{80CC0A64-D6D3-4E46-BE9B-50FAB314EC09}">
      <dgm:prSet/>
      <dgm:spPr/>
      <dgm:t>
        <a:bodyPr/>
        <a:lstStyle/>
        <a:p>
          <a:endParaRPr lang="en-US"/>
        </a:p>
      </dgm:t>
    </dgm:pt>
    <dgm:pt modelId="{707855EB-F66D-4549-9752-9A0CB5C7FAB9}">
      <dgm:prSet phldrT="[Text]"/>
      <dgm:spPr/>
      <dgm:t>
        <a:bodyPr/>
        <a:lstStyle/>
        <a:p>
          <a:r>
            <a:rPr lang="en-US" dirty="0" err="1"/>
            <a:t>Phản</a:t>
          </a:r>
          <a:r>
            <a:rPr lang="en-US" dirty="0"/>
            <a:t> </a:t>
          </a:r>
          <a:r>
            <a:rPr lang="en-US" dirty="0" err="1"/>
            <a:t>dân</a:t>
          </a:r>
          <a:r>
            <a:rPr lang="en-US" dirty="0"/>
            <a:t> </a:t>
          </a:r>
          <a:r>
            <a:rPr lang="en-US" dirty="0" err="1"/>
            <a:t>chủ</a:t>
          </a:r>
          <a:endParaRPr lang="en-US" dirty="0"/>
        </a:p>
      </dgm:t>
    </dgm:pt>
    <dgm:pt modelId="{60B69A82-6A5D-4AF4-A0C6-2CF3CC1EAC41}" type="parTrans" cxnId="{6BA1C54B-0DC2-4AB9-8FAA-6262EB88F9F8}">
      <dgm:prSet/>
      <dgm:spPr/>
      <dgm:t>
        <a:bodyPr/>
        <a:lstStyle/>
        <a:p>
          <a:endParaRPr lang="en-US"/>
        </a:p>
      </dgm:t>
    </dgm:pt>
    <dgm:pt modelId="{45E2A2D4-3AF0-4F94-B031-F453F569CC81}" type="sibTrans" cxnId="{6BA1C54B-0DC2-4AB9-8FAA-6262EB88F9F8}">
      <dgm:prSet/>
      <dgm:spPr/>
      <dgm:t>
        <a:bodyPr/>
        <a:lstStyle/>
        <a:p>
          <a:endParaRPr lang="en-US"/>
        </a:p>
      </dgm:t>
    </dgm:pt>
    <dgm:pt modelId="{320906B0-022D-401A-8891-4D8A0811D30C}">
      <dgm:prSet phldrT="[Text]"/>
      <dgm:spPr/>
      <dgm:t>
        <a:bodyPr/>
        <a:lstStyle/>
        <a:p>
          <a:r>
            <a:rPr lang="en-US" dirty="0" err="1"/>
            <a:t>Phương</a:t>
          </a:r>
          <a:r>
            <a:rPr lang="en-US" dirty="0"/>
            <a:t> </a:t>
          </a:r>
          <a:r>
            <a:rPr lang="en-US" dirty="0" err="1"/>
            <a:t>pháp</a:t>
          </a:r>
          <a:r>
            <a:rPr lang="en-US" dirty="0"/>
            <a:t> </a:t>
          </a:r>
          <a:r>
            <a:rPr lang="en-US" dirty="0" err="1"/>
            <a:t>sử</a:t>
          </a:r>
          <a:r>
            <a:rPr lang="en-US" dirty="0"/>
            <a:t> </a:t>
          </a:r>
          <a:r>
            <a:rPr lang="en-US" dirty="0" err="1"/>
            <a:t>dụng</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một</a:t>
          </a:r>
          <a:r>
            <a:rPr lang="en-US" dirty="0"/>
            <a:t> </a:t>
          </a:r>
          <a:r>
            <a:rPr lang="en-US" dirty="0" err="1"/>
            <a:t>bộ</a:t>
          </a:r>
          <a:r>
            <a:rPr lang="en-US" dirty="0"/>
            <a:t> </a:t>
          </a:r>
          <a:r>
            <a:rPr lang="en-US" dirty="0" err="1"/>
            <a:t>phận</a:t>
          </a:r>
          <a:r>
            <a:rPr lang="en-US" dirty="0"/>
            <a:t> </a:t>
          </a:r>
          <a:r>
            <a:rPr lang="en-US" dirty="0" err="1"/>
            <a:t>nhỏ</a:t>
          </a:r>
          <a:r>
            <a:rPr lang="en-US" dirty="0"/>
            <a:t> </a:t>
          </a:r>
          <a:r>
            <a:rPr lang="en-US" dirty="0" err="1"/>
            <a:t>trong</a:t>
          </a:r>
          <a:r>
            <a:rPr lang="en-US" dirty="0"/>
            <a:t> </a:t>
          </a:r>
          <a:r>
            <a:rPr lang="en-US" dirty="0" err="1"/>
            <a:t>xã</a:t>
          </a:r>
          <a:r>
            <a:rPr lang="en-US" dirty="0"/>
            <a:t> </a:t>
          </a:r>
          <a:r>
            <a:rPr lang="en-US" dirty="0" err="1"/>
            <a:t>hội</a:t>
          </a:r>
          <a:r>
            <a:rPr lang="en-US" dirty="0"/>
            <a:t>, </a:t>
          </a:r>
          <a:r>
            <a:rPr lang="en-US" dirty="0" err="1"/>
            <a:t>đi</a:t>
          </a:r>
          <a:r>
            <a:rPr lang="en-US" dirty="0"/>
            <a:t> </a:t>
          </a:r>
          <a:r>
            <a:rPr lang="en-US" dirty="0" err="1"/>
            <a:t>ngược</a:t>
          </a:r>
          <a:r>
            <a:rPr lang="en-US" dirty="0"/>
            <a:t> </a:t>
          </a:r>
          <a:r>
            <a:rPr lang="en-US" dirty="0" err="1"/>
            <a:t>lại</a:t>
          </a:r>
          <a:r>
            <a:rPr lang="en-US" dirty="0"/>
            <a:t> </a:t>
          </a:r>
          <a:r>
            <a:rPr lang="en-US" dirty="0" err="1"/>
            <a:t>với</a:t>
          </a:r>
          <a:r>
            <a:rPr lang="en-US" dirty="0"/>
            <a:t> </a:t>
          </a:r>
          <a:r>
            <a:rPr lang="en-US" dirty="0" err="1"/>
            <a:t>lợi</a:t>
          </a:r>
          <a:r>
            <a:rPr lang="en-US" dirty="0"/>
            <a:t> </a:t>
          </a:r>
          <a:r>
            <a:rPr lang="en-US" dirty="0" err="1"/>
            <a:t>ích</a:t>
          </a:r>
          <a:r>
            <a:rPr lang="en-US" dirty="0"/>
            <a:t> </a:t>
          </a:r>
          <a:r>
            <a:rPr lang="en-US" dirty="0" err="1"/>
            <a:t>của</a:t>
          </a:r>
          <a:r>
            <a:rPr lang="en-US" dirty="0"/>
            <a:t> </a:t>
          </a:r>
          <a:r>
            <a:rPr lang="en-US" dirty="0" err="1"/>
            <a:t>đông</a:t>
          </a:r>
          <a:r>
            <a:rPr lang="en-US" dirty="0"/>
            <a:t> </a:t>
          </a:r>
          <a:r>
            <a:rPr lang="en-US" dirty="0" err="1"/>
            <a:t>đảo</a:t>
          </a:r>
          <a:r>
            <a:rPr lang="en-US" dirty="0"/>
            <a:t> </a:t>
          </a:r>
          <a:r>
            <a:rPr lang="en-US" dirty="0" err="1"/>
            <a:t>quần</a:t>
          </a:r>
          <a:r>
            <a:rPr lang="en-US" dirty="0"/>
            <a:t> </a:t>
          </a:r>
          <a:r>
            <a:rPr lang="en-US" dirty="0" err="1"/>
            <a:t>chúng</a:t>
          </a:r>
          <a:r>
            <a:rPr lang="en-US" dirty="0"/>
            <a:t> </a:t>
          </a:r>
          <a:r>
            <a:rPr lang="en-US" dirty="0" err="1"/>
            <a:t>trong</a:t>
          </a:r>
          <a:r>
            <a:rPr lang="en-US" dirty="0"/>
            <a:t> </a:t>
          </a:r>
          <a:r>
            <a:rPr lang="en-US" dirty="0" err="1"/>
            <a:t>xã</a:t>
          </a:r>
          <a:r>
            <a:rPr lang="en-US" dirty="0"/>
            <a:t> </a:t>
          </a:r>
          <a:r>
            <a:rPr lang="en-US" dirty="0" err="1"/>
            <a:t>hội</a:t>
          </a:r>
          <a:endParaRPr lang="en-US" dirty="0"/>
        </a:p>
      </dgm:t>
    </dgm:pt>
    <dgm:pt modelId="{E996144E-05DA-4F43-A0A2-99025D7CC931}" type="parTrans" cxnId="{810FB6D0-EB7F-42C7-9105-AAE883245A52}">
      <dgm:prSet/>
      <dgm:spPr/>
      <dgm:t>
        <a:bodyPr/>
        <a:lstStyle/>
        <a:p>
          <a:endParaRPr lang="en-US"/>
        </a:p>
      </dgm:t>
    </dgm:pt>
    <dgm:pt modelId="{3C3F7CDB-792D-4E72-BDEF-29EE81664BF2}" type="sibTrans" cxnId="{810FB6D0-EB7F-42C7-9105-AAE883245A52}">
      <dgm:prSet/>
      <dgm:spPr/>
      <dgm:t>
        <a:bodyPr/>
        <a:lstStyle/>
        <a:p>
          <a:endParaRPr lang="en-US"/>
        </a:p>
      </dgm:t>
    </dgm:pt>
    <dgm:pt modelId="{FAF54BFB-C3E4-4374-9FFF-CBDFB83FA7F6}" type="pres">
      <dgm:prSet presAssocID="{B3A73FFB-1578-4E63-9333-9950BC230612}" presName="linear" presStyleCnt="0">
        <dgm:presLayoutVars>
          <dgm:dir/>
          <dgm:animLvl val="lvl"/>
          <dgm:resizeHandles val="exact"/>
        </dgm:presLayoutVars>
      </dgm:prSet>
      <dgm:spPr/>
    </dgm:pt>
    <dgm:pt modelId="{F010ADE7-17C4-4941-A926-82E53EE09676}" type="pres">
      <dgm:prSet presAssocID="{26ED0C35-DC8F-4F01-93EF-8D0D6A8C0BBE}" presName="parentLin" presStyleCnt="0"/>
      <dgm:spPr/>
    </dgm:pt>
    <dgm:pt modelId="{07BF045B-5BEE-4AEB-8A3D-6CC4273E25BC}" type="pres">
      <dgm:prSet presAssocID="{26ED0C35-DC8F-4F01-93EF-8D0D6A8C0BBE}" presName="parentLeftMargin" presStyleLbl="node1" presStyleIdx="0" presStyleCnt="2"/>
      <dgm:spPr/>
    </dgm:pt>
    <dgm:pt modelId="{B0156F29-72BA-4AD0-A290-4C431BFE7149}" type="pres">
      <dgm:prSet presAssocID="{26ED0C35-DC8F-4F01-93EF-8D0D6A8C0BBE}" presName="parentText" presStyleLbl="node1" presStyleIdx="0" presStyleCnt="2">
        <dgm:presLayoutVars>
          <dgm:chMax val="0"/>
          <dgm:bulletEnabled val="1"/>
        </dgm:presLayoutVars>
      </dgm:prSet>
      <dgm:spPr/>
    </dgm:pt>
    <dgm:pt modelId="{1E5D859D-D6BA-42E1-8D68-07BF4412FA13}" type="pres">
      <dgm:prSet presAssocID="{26ED0C35-DC8F-4F01-93EF-8D0D6A8C0BBE}" presName="negativeSpace" presStyleCnt="0"/>
      <dgm:spPr/>
    </dgm:pt>
    <dgm:pt modelId="{AA1855DD-34C9-4B00-9BFC-4B89E90F5134}" type="pres">
      <dgm:prSet presAssocID="{26ED0C35-DC8F-4F01-93EF-8D0D6A8C0BBE}" presName="childText" presStyleLbl="conFgAcc1" presStyleIdx="0" presStyleCnt="2">
        <dgm:presLayoutVars>
          <dgm:bulletEnabled val="1"/>
        </dgm:presLayoutVars>
      </dgm:prSet>
      <dgm:spPr/>
    </dgm:pt>
    <dgm:pt modelId="{0A9DC977-C0FB-4C42-9E8C-3D60E5C0596C}" type="pres">
      <dgm:prSet presAssocID="{33CBDDFA-1D5E-4F38-A873-1D3BA8EEF390}" presName="spaceBetweenRectangles" presStyleCnt="0"/>
      <dgm:spPr/>
    </dgm:pt>
    <dgm:pt modelId="{199F63D2-5D1A-4AEE-819F-68530D8ABFBD}" type="pres">
      <dgm:prSet presAssocID="{707855EB-F66D-4549-9752-9A0CB5C7FAB9}" presName="parentLin" presStyleCnt="0"/>
      <dgm:spPr/>
    </dgm:pt>
    <dgm:pt modelId="{F2656077-EB6A-48A4-9B73-98508F1E8DF1}" type="pres">
      <dgm:prSet presAssocID="{707855EB-F66D-4549-9752-9A0CB5C7FAB9}" presName="parentLeftMargin" presStyleLbl="node1" presStyleIdx="0" presStyleCnt="2"/>
      <dgm:spPr/>
    </dgm:pt>
    <dgm:pt modelId="{54F2041A-6075-4F3A-A3F7-CBF6499F8492}" type="pres">
      <dgm:prSet presAssocID="{707855EB-F66D-4549-9752-9A0CB5C7FAB9}" presName="parentText" presStyleLbl="node1" presStyleIdx="1" presStyleCnt="2">
        <dgm:presLayoutVars>
          <dgm:chMax val="0"/>
          <dgm:bulletEnabled val="1"/>
        </dgm:presLayoutVars>
      </dgm:prSet>
      <dgm:spPr/>
    </dgm:pt>
    <dgm:pt modelId="{04B60DF2-3F33-4C6E-A176-4C8B83B319B4}" type="pres">
      <dgm:prSet presAssocID="{707855EB-F66D-4549-9752-9A0CB5C7FAB9}" presName="negativeSpace" presStyleCnt="0"/>
      <dgm:spPr/>
    </dgm:pt>
    <dgm:pt modelId="{AE2296F8-FEAD-4ADC-954B-3BFE46B32AD7}" type="pres">
      <dgm:prSet presAssocID="{707855EB-F66D-4549-9752-9A0CB5C7FAB9}" presName="childText" presStyleLbl="conFgAcc1" presStyleIdx="1" presStyleCnt="2">
        <dgm:presLayoutVars>
          <dgm:bulletEnabled val="1"/>
        </dgm:presLayoutVars>
      </dgm:prSet>
      <dgm:spPr/>
    </dgm:pt>
  </dgm:ptLst>
  <dgm:cxnLst>
    <dgm:cxn modelId="{4B15D20A-E32E-4330-AF55-DA2410CA3CD5}" type="presOf" srcId="{26ED0C35-DC8F-4F01-93EF-8D0D6A8C0BBE}" destId="{07BF045B-5BEE-4AEB-8A3D-6CC4273E25BC}" srcOrd="0" destOrd="0" presId="urn:microsoft.com/office/officeart/2005/8/layout/list1"/>
    <dgm:cxn modelId="{96C9E741-179B-40A0-84EF-32458D176A60}" type="presOf" srcId="{320906B0-022D-401A-8891-4D8A0811D30C}" destId="{AE2296F8-FEAD-4ADC-954B-3BFE46B32AD7}" srcOrd="0" destOrd="0" presId="urn:microsoft.com/office/officeart/2005/8/layout/list1"/>
    <dgm:cxn modelId="{80CC0A64-D6D3-4E46-BE9B-50FAB314EC09}" srcId="{26ED0C35-DC8F-4F01-93EF-8D0D6A8C0BBE}" destId="{1B95CF52-AF8F-4950-8FFD-277A7D6E7243}" srcOrd="0" destOrd="0" parTransId="{22D9A10A-546A-47AD-89D8-F8816ED8F8E1}" sibTransId="{F507632A-E230-4FF5-90C1-68C370716C4E}"/>
    <dgm:cxn modelId="{6BA1C54B-0DC2-4AB9-8FAA-6262EB88F9F8}" srcId="{B3A73FFB-1578-4E63-9333-9950BC230612}" destId="{707855EB-F66D-4549-9752-9A0CB5C7FAB9}" srcOrd="1" destOrd="0" parTransId="{60B69A82-6A5D-4AF4-A0C6-2CF3CC1EAC41}" sibTransId="{45E2A2D4-3AF0-4F94-B031-F453F569CC81}"/>
    <dgm:cxn modelId="{DE8AB56E-E674-45D7-8F32-3EF7E6D14C11}" type="presOf" srcId="{1B95CF52-AF8F-4950-8FFD-277A7D6E7243}" destId="{AA1855DD-34C9-4B00-9BFC-4B89E90F5134}" srcOrd="0" destOrd="0" presId="urn:microsoft.com/office/officeart/2005/8/layout/list1"/>
    <dgm:cxn modelId="{F056B3AD-8B86-46A2-A93E-7139F5C611DB}" type="presOf" srcId="{707855EB-F66D-4549-9752-9A0CB5C7FAB9}" destId="{54F2041A-6075-4F3A-A3F7-CBF6499F8492}" srcOrd="1" destOrd="0" presId="urn:microsoft.com/office/officeart/2005/8/layout/list1"/>
    <dgm:cxn modelId="{657973C8-E33F-49CA-A1C8-85E64E69D450}" type="presOf" srcId="{707855EB-F66D-4549-9752-9A0CB5C7FAB9}" destId="{F2656077-EB6A-48A4-9B73-98508F1E8DF1}" srcOrd="0" destOrd="0" presId="urn:microsoft.com/office/officeart/2005/8/layout/list1"/>
    <dgm:cxn modelId="{810FB6D0-EB7F-42C7-9105-AAE883245A52}" srcId="{707855EB-F66D-4549-9752-9A0CB5C7FAB9}" destId="{320906B0-022D-401A-8891-4D8A0811D30C}" srcOrd="0" destOrd="0" parTransId="{E996144E-05DA-4F43-A0A2-99025D7CC931}" sibTransId="{3C3F7CDB-792D-4E72-BDEF-29EE81664BF2}"/>
    <dgm:cxn modelId="{073BA1DC-2ED2-455B-8067-7703DE629B86}" type="presOf" srcId="{26ED0C35-DC8F-4F01-93EF-8D0D6A8C0BBE}" destId="{B0156F29-72BA-4AD0-A290-4C431BFE7149}" srcOrd="1" destOrd="0" presId="urn:microsoft.com/office/officeart/2005/8/layout/list1"/>
    <dgm:cxn modelId="{220949EF-44C0-4F39-9836-2A4C3B507431}" type="presOf" srcId="{B3A73FFB-1578-4E63-9333-9950BC230612}" destId="{FAF54BFB-C3E4-4374-9FFF-CBDFB83FA7F6}" srcOrd="0" destOrd="0" presId="urn:microsoft.com/office/officeart/2005/8/layout/list1"/>
    <dgm:cxn modelId="{3EE5EDFD-71BF-41E6-97DA-0FA615078881}" srcId="{B3A73FFB-1578-4E63-9333-9950BC230612}" destId="{26ED0C35-DC8F-4F01-93EF-8D0D6A8C0BBE}" srcOrd="0" destOrd="0" parTransId="{B523ED3E-C492-4EC6-9479-6B29ED18E5A8}" sibTransId="{33CBDDFA-1D5E-4F38-A873-1D3BA8EEF390}"/>
    <dgm:cxn modelId="{A7846A5F-9682-4843-BF1C-D10AD97A650D}" type="presParOf" srcId="{FAF54BFB-C3E4-4374-9FFF-CBDFB83FA7F6}" destId="{F010ADE7-17C4-4941-A926-82E53EE09676}" srcOrd="0" destOrd="0" presId="urn:microsoft.com/office/officeart/2005/8/layout/list1"/>
    <dgm:cxn modelId="{05190A71-FCD6-4770-AA67-103870213BBE}" type="presParOf" srcId="{F010ADE7-17C4-4941-A926-82E53EE09676}" destId="{07BF045B-5BEE-4AEB-8A3D-6CC4273E25BC}" srcOrd="0" destOrd="0" presId="urn:microsoft.com/office/officeart/2005/8/layout/list1"/>
    <dgm:cxn modelId="{80BEF5A7-3645-4E6B-8845-A782F9CDA583}" type="presParOf" srcId="{F010ADE7-17C4-4941-A926-82E53EE09676}" destId="{B0156F29-72BA-4AD0-A290-4C431BFE7149}" srcOrd="1" destOrd="0" presId="urn:microsoft.com/office/officeart/2005/8/layout/list1"/>
    <dgm:cxn modelId="{76316D95-8CFD-488E-B4E6-3DE1D8D4903B}" type="presParOf" srcId="{FAF54BFB-C3E4-4374-9FFF-CBDFB83FA7F6}" destId="{1E5D859D-D6BA-42E1-8D68-07BF4412FA13}" srcOrd="1" destOrd="0" presId="urn:microsoft.com/office/officeart/2005/8/layout/list1"/>
    <dgm:cxn modelId="{26FC55F4-515B-4C85-B157-BC95100C531A}" type="presParOf" srcId="{FAF54BFB-C3E4-4374-9FFF-CBDFB83FA7F6}" destId="{AA1855DD-34C9-4B00-9BFC-4B89E90F5134}" srcOrd="2" destOrd="0" presId="urn:microsoft.com/office/officeart/2005/8/layout/list1"/>
    <dgm:cxn modelId="{51D465B3-9E0B-4D52-9589-D7125E4DBF59}" type="presParOf" srcId="{FAF54BFB-C3E4-4374-9FFF-CBDFB83FA7F6}" destId="{0A9DC977-C0FB-4C42-9E8C-3D60E5C0596C}" srcOrd="3" destOrd="0" presId="urn:microsoft.com/office/officeart/2005/8/layout/list1"/>
    <dgm:cxn modelId="{2A99184F-C9D3-4E07-B961-3C48AB28E5D1}" type="presParOf" srcId="{FAF54BFB-C3E4-4374-9FFF-CBDFB83FA7F6}" destId="{199F63D2-5D1A-4AEE-819F-68530D8ABFBD}" srcOrd="4" destOrd="0" presId="urn:microsoft.com/office/officeart/2005/8/layout/list1"/>
    <dgm:cxn modelId="{34ABDA7D-63B0-453E-AA53-44A96560330A}" type="presParOf" srcId="{199F63D2-5D1A-4AEE-819F-68530D8ABFBD}" destId="{F2656077-EB6A-48A4-9B73-98508F1E8DF1}" srcOrd="0" destOrd="0" presId="urn:microsoft.com/office/officeart/2005/8/layout/list1"/>
    <dgm:cxn modelId="{40B8DD57-998B-4D7D-864A-DA7A9BB2D9A7}" type="presParOf" srcId="{199F63D2-5D1A-4AEE-819F-68530D8ABFBD}" destId="{54F2041A-6075-4F3A-A3F7-CBF6499F8492}" srcOrd="1" destOrd="0" presId="urn:microsoft.com/office/officeart/2005/8/layout/list1"/>
    <dgm:cxn modelId="{D8ED99B7-5519-4894-8AF9-D2176CA2A71D}" type="presParOf" srcId="{FAF54BFB-C3E4-4374-9FFF-CBDFB83FA7F6}" destId="{04B60DF2-3F33-4C6E-A176-4C8B83B319B4}" srcOrd="5" destOrd="0" presId="urn:microsoft.com/office/officeart/2005/8/layout/list1"/>
    <dgm:cxn modelId="{AAD22D2C-01DB-46CE-B927-43CB02A81A06}" type="presParOf" srcId="{FAF54BFB-C3E4-4374-9FFF-CBDFB83FA7F6}" destId="{AE2296F8-FEAD-4ADC-954B-3BFE46B32AD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91B44-8E5A-49D9-952F-AF1DD313C531}">
      <dsp:nvSpPr>
        <dsp:cNvPr id="0" name=""/>
        <dsp:cNvSpPr/>
      </dsp:nvSpPr>
      <dsp:spPr>
        <a:xfrm rot="5400000">
          <a:off x="-347480" y="349764"/>
          <a:ext cx="2316539" cy="1621577"/>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a:t>1.1.</a:t>
          </a:r>
        </a:p>
      </dsp:txBody>
      <dsp:txXfrm rot="-5400000">
        <a:off x="2" y="813072"/>
        <a:ext cx="1621577" cy="694962"/>
      </dsp:txXfrm>
    </dsp:sp>
    <dsp:sp modelId="{D220EBD0-4405-4161-9347-DE3916635222}">
      <dsp:nvSpPr>
        <dsp:cNvPr id="0" name=""/>
        <dsp:cNvSpPr/>
      </dsp:nvSpPr>
      <dsp:spPr>
        <a:xfrm rot="5400000">
          <a:off x="5315713" y="-3691851"/>
          <a:ext cx="1505750" cy="8894022"/>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en-US" sz="4600" kern="1200" dirty="0" err="1"/>
            <a:t>Những</a:t>
          </a:r>
          <a:r>
            <a:rPr lang="en-US" sz="4600" kern="1200" dirty="0"/>
            <a:t> </a:t>
          </a:r>
          <a:r>
            <a:rPr lang="en-US" sz="4600" kern="1200" dirty="0" err="1"/>
            <a:t>vấn</a:t>
          </a:r>
          <a:r>
            <a:rPr lang="en-US" sz="4600" kern="1200" dirty="0"/>
            <a:t> </a:t>
          </a:r>
          <a:r>
            <a:rPr lang="en-US" sz="4600" kern="1200" dirty="0" err="1"/>
            <a:t>đề</a:t>
          </a:r>
          <a:r>
            <a:rPr lang="en-US" sz="4600" kern="1200" dirty="0"/>
            <a:t> </a:t>
          </a:r>
          <a:r>
            <a:rPr lang="en-US" sz="4600" kern="1200" dirty="0" err="1"/>
            <a:t>cơ</a:t>
          </a:r>
          <a:r>
            <a:rPr lang="en-US" sz="4600" kern="1200" dirty="0"/>
            <a:t> </a:t>
          </a:r>
          <a:r>
            <a:rPr lang="en-US" sz="4600" kern="1200" dirty="0" err="1"/>
            <a:t>bản</a:t>
          </a:r>
          <a:r>
            <a:rPr lang="en-US" sz="4600" kern="1200" dirty="0"/>
            <a:t> </a:t>
          </a:r>
          <a:r>
            <a:rPr lang="en-US" sz="4600" kern="1200" dirty="0" err="1"/>
            <a:t>về</a:t>
          </a:r>
          <a:r>
            <a:rPr lang="en-US" sz="4600" kern="1200" dirty="0"/>
            <a:t> </a:t>
          </a:r>
          <a:r>
            <a:rPr lang="en-US" sz="4600" kern="1200" dirty="0" err="1"/>
            <a:t>Nhà</a:t>
          </a:r>
          <a:r>
            <a:rPr lang="en-US" sz="4600" kern="1200" dirty="0"/>
            <a:t> </a:t>
          </a:r>
          <a:r>
            <a:rPr lang="en-US" sz="4600" kern="1200" dirty="0" err="1"/>
            <a:t>nước</a:t>
          </a:r>
          <a:endParaRPr lang="en-US" sz="4600" kern="1200" dirty="0"/>
        </a:p>
      </dsp:txBody>
      <dsp:txXfrm rot="-5400000">
        <a:off x="1621578" y="75789"/>
        <a:ext cx="8820517" cy="1358740"/>
      </dsp:txXfrm>
    </dsp:sp>
    <dsp:sp modelId="{8AC6490A-EF2B-495F-AB52-A7965805035E}">
      <dsp:nvSpPr>
        <dsp:cNvPr id="0" name=""/>
        <dsp:cNvSpPr/>
      </dsp:nvSpPr>
      <dsp:spPr>
        <a:xfrm rot="5400000">
          <a:off x="-347480" y="2381201"/>
          <a:ext cx="2316539" cy="1621577"/>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a:t>1.2. </a:t>
          </a:r>
        </a:p>
      </dsp:txBody>
      <dsp:txXfrm rot="-5400000">
        <a:off x="2" y="2844509"/>
        <a:ext cx="1621577" cy="694962"/>
      </dsp:txXfrm>
    </dsp:sp>
    <dsp:sp modelId="{6FC4BAC7-6FC6-4CCF-A8E5-5F07A4A9C673}">
      <dsp:nvSpPr>
        <dsp:cNvPr id="0" name=""/>
        <dsp:cNvSpPr/>
      </dsp:nvSpPr>
      <dsp:spPr>
        <a:xfrm rot="5400000">
          <a:off x="5315713" y="-1660415"/>
          <a:ext cx="1505750" cy="8894022"/>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7152" tIns="29210" rIns="29210" bIns="29210" numCol="1" spcCol="1270" anchor="ctr" anchorCtr="0">
          <a:noAutofit/>
        </a:bodyPr>
        <a:lstStyle/>
        <a:p>
          <a:pPr marL="285750" lvl="1" indent="-285750" algn="l" defTabSz="2044700">
            <a:lnSpc>
              <a:spcPct val="90000"/>
            </a:lnSpc>
            <a:spcBef>
              <a:spcPct val="0"/>
            </a:spcBef>
            <a:spcAft>
              <a:spcPct val="15000"/>
            </a:spcAft>
            <a:buChar char="•"/>
          </a:pPr>
          <a:r>
            <a:rPr lang="en-US" sz="4600" kern="1200" dirty="0" err="1"/>
            <a:t>Nhà</a:t>
          </a:r>
          <a:r>
            <a:rPr lang="en-US" sz="4600" kern="1200" dirty="0"/>
            <a:t> </a:t>
          </a:r>
          <a:r>
            <a:rPr lang="en-US" sz="4600" kern="1200" dirty="0" err="1"/>
            <a:t>nước</a:t>
          </a:r>
          <a:r>
            <a:rPr lang="en-US" sz="4600" kern="1200" dirty="0"/>
            <a:t> CHXHCN </a:t>
          </a:r>
          <a:r>
            <a:rPr lang="en-US" sz="4600" kern="1200" dirty="0" err="1"/>
            <a:t>Việt</a:t>
          </a:r>
          <a:r>
            <a:rPr lang="en-US" sz="4600" kern="1200" dirty="0"/>
            <a:t> Nam</a:t>
          </a:r>
        </a:p>
      </dsp:txBody>
      <dsp:txXfrm rot="-5400000">
        <a:off x="1621578" y="2107225"/>
        <a:ext cx="8820517" cy="1358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3397F-F8AE-4B02-A526-D1927C510624}">
      <dsp:nvSpPr>
        <dsp:cNvPr id="0" name=""/>
        <dsp:cNvSpPr/>
      </dsp:nvSpPr>
      <dsp:spPr>
        <a:xfrm rot="5400000">
          <a:off x="-161068" y="162552"/>
          <a:ext cx="1073788" cy="751651"/>
        </a:xfrm>
        <a:prstGeom prst="chevron">
          <a:avLst/>
        </a:prstGeom>
        <a:solidFill>
          <a:srgbClr val="00B050"/>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1.</a:t>
          </a:r>
        </a:p>
      </dsp:txBody>
      <dsp:txXfrm rot="-5400000">
        <a:off x="1" y="377310"/>
        <a:ext cx="751651" cy="322137"/>
      </dsp:txXfrm>
    </dsp:sp>
    <dsp:sp modelId="{B2D3ABC4-ED4F-441D-B21C-B5D817F179F9}">
      <dsp:nvSpPr>
        <dsp:cNvPr id="0" name=""/>
        <dsp:cNvSpPr/>
      </dsp:nvSpPr>
      <dsp:spPr>
        <a:xfrm rot="5400000">
          <a:off x="5406201" y="-4653065"/>
          <a:ext cx="697962" cy="10007062"/>
        </a:xfrm>
        <a:prstGeom prst="round2SameRect">
          <a:avLst/>
        </a:prstGeom>
        <a:solidFill>
          <a:schemeClr val="bg1">
            <a:alpha val="9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err="1"/>
            <a:t>Thiết</a:t>
          </a:r>
          <a:r>
            <a:rPr lang="en-US" sz="3500" kern="1200" dirty="0"/>
            <a:t> </a:t>
          </a:r>
          <a:r>
            <a:rPr lang="en-US" sz="3500" kern="1200" dirty="0" err="1"/>
            <a:t>lập</a:t>
          </a:r>
          <a:r>
            <a:rPr lang="en-US" sz="3500" kern="1200" dirty="0"/>
            <a:t> </a:t>
          </a:r>
          <a:r>
            <a:rPr lang="en-US" sz="3500" kern="1200" dirty="0" err="1"/>
            <a:t>quyền</a:t>
          </a:r>
          <a:r>
            <a:rPr lang="en-US" sz="3500" kern="1200" dirty="0"/>
            <a:t> </a:t>
          </a:r>
          <a:r>
            <a:rPr lang="en-US" sz="3500" kern="1200" dirty="0" err="1"/>
            <a:t>lực</a:t>
          </a:r>
          <a:r>
            <a:rPr lang="en-US" sz="3500" kern="1200" dirty="0"/>
            <a:t> </a:t>
          </a:r>
          <a:r>
            <a:rPr lang="en-US" sz="3500" kern="1200" dirty="0" err="1"/>
            <a:t>công</a:t>
          </a:r>
          <a:r>
            <a:rPr lang="en-US" sz="3500" kern="1200" dirty="0"/>
            <a:t> </a:t>
          </a:r>
          <a:r>
            <a:rPr lang="en-US" sz="3500" kern="1200" dirty="0" err="1"/>
            <a:t>cộng</a:t>
          </a:r>
          <a:r>
            <a:rPr lang="en-US" sz="3500" kern="1200" dirty="0"/>
            <a:t> </a:t>
          </a:r>
          <a:r>
            <a:rPr lang="en-US" sz="3500" kern="1200" dirty="0" err="1"/>
            <a:t>đặc</a:t>
          </a:r>
          <a:r>
            <a:rPr lang="en-US" sz="3500" kern="1200" dirty="0"/>
            <a:t> </a:t>
          </a:r>
          <a:r>
            <a:rPr lang="en-US" sz="3500" kern="1200" dirty="0" err="1"/>
            <a:t>biệt</a:t>
          </a:r>
          <a:endParaRPr lang="en-US" sz="3500" kern="1200" dirty="0"/>
        </a:p>
      </dsp:txBody>
      <dsp:txXfrm rot="-5400000">
        <a:off x="751651" y="35557"/>
        <a:ext cx="9972990" cy="629818"/>
      </dsp:txXfrm>
    </dsp:sp>
    <dsp:sp modelId="{B91BFC41-FA04-4BCB-8E40-14261834C86A}">
      <dsp:nvSpPr>
        <dsp:cNvPr id="0" name=""/>
        <dsp:cNvSpPr/>
      </dsp:nvSpPr>
      <dsp:spPr>
        <a:xfrm rot="5400000">
          <a:off x="-161068" y="1032060"/>
          <a:ext cx="1073788" cy="751651"/>
        </a:xfrm>
        <a:prstGeom prst="chevron">
          <a:avLst/>
        </a:prstGeom>
        <a:solidFill>
          <a:srgbClr val="00B050"/>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2.</a:t>
          </a:r>
          <a:r>
            <a:rPr lang="en-US" sz="2100" kern="1200" dirty="0"/>
            <a:t> </a:t>
          </a:r>
        </a:p>
      </dsp:txBody>
      <dsp:txXfrm rot="-5400000">
        <a:off x="1" y="1246818"/>
        <a:ext cx="751651" cy="322137"/>
      </dsp:txXfrm>
    </dsp:sp>
    <dsp:sp modelId="{8BC4805E-9098-4409-976D-7F55A41DB1C9}">
      <dsp:nvSpPr>
        <dsp:cNvPr id="0" name=""/>
        <dsp:cNvSpPr/>
      </dsp:nvSpPr>
      <dsp:spPr>
        <a:xfrm rot="5400000">
          <a:off x="5406201" y="-3783558"/>
          <a:ext cx="697962" cy="10007062"/>
        </a:xfrm>
        <a:prstGeom prst="round2SameRect">
          <a:avLst/>
        </a:prstGeom>
        <a:solidFill>
          <a:schemeClr val="bg1">
            <a:alpha val="9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err="1"/>
            <a:t>Phân</a:t>
          </a:r>
          <a:r>
            <a:rPr lang="en-US" sz="3500" kern="1200" dirty="0"/>
            <a:t> chia &amp; </a:t>
          </a:r>
          <a:r>
            <a:rPr lang="en-US" sz="3500" kern="1200" dirty="0" err="1"/>
            <a:t>dân</a:t>
          </a:r>
          <a:r>
            <a:rPr lang="en-US" sz="3500" kern="1200" dirty="0"/>
            <a:t> </a:t>
          </a:r>
          <a:r>
            <a:rPr lang="en-US" sz="3500" kern="1200" dirty="0" err="1"/>
            <a:t>cư</a:t>
          </a:r>
          <a:r>
            <a:rPr lang="en-US" sz="3500" kern="1200" dirty="0"/>
            <a:t> </a:t>
          </a:r>
          <a:r>
            <a:rPr lang="en-US" sz="3500" kern="1200" dirty="0" err="1"/>
            <a:t>theo</a:t>
          </a:r>
          <a:r>
            <a:rPr lang="en-US" sz="3500" kern="1200" dirty="0"/>
            <a:t> </a:t>
          </a:r>
          <a:r>
            <a:rPr lang="en-US" sz="3500" kern="1200" dirty="0" err="1"/>
            <a:t>đơn</a:t>
          </a:r>
          <a:r>
            <a:rPr lang="en-US" sz="3500" kern="1200" dirty="0"/>
            <a:t> </a:t>
          </a:r>
          <a:r>
            <a:rPr lang="en-US" sz="3500" kern="1200" dirty="0" err="1"/>
            <a:t>vị</a:t>
          </a:r>
          <a:r>
            <a:rPr lang="en-US" sz="3500" kern="1200" dirty="0"/>
            <a:t> </a:t>
          </a:r>
          <a:r>
            <a:rPr lang="en-US" sz="3500" kern="1200" dirty="0" err="1"/>
            <a:t>hành</a:t>
          </a:r>
          <a:r>
            <a:rPr lang="en-US" sz="3500" kern="1200" dirty="0"/>
            <a:t> </a:t>
          </a:r>
          <a:r>
            <a:rPr lang="en-US" sz="3500" kern="1200" dirty="0" err="1"/>
            <a:t>chính</a:t>
          </a:r>
          <a:r>
            <a:rPr lang="en-US" sz="3500" kern="1200" dirty="0"/>
            <a:t> </a:t>
          </a:r>
          <a:r>
            <a:rPr lang="en-US" sz="3500" kern="1200" dirty="0" err="1"/>
            <a:t>lãnh</a:t>
          </a:r>
          <a:r>
            <a:rPr lang="en-US" sz="3500" kern="1200" dirty="0"/>
            <a:t> </a:t>
          </a:r>
          <a:r>
            <a:rPr lang="en-US" sz="3500" kern="1200" dirty="0" err="1"/>
            <a:t>thổ</a:t>
          </a:r>
          <a:r>
            <a:rPr lang="en-US" sz="3500" kern="1200" dirty="0"/>
            <a:t> </a:t>
          </a:r>
        </a:p>
      </dsp:txBody>
      <dsp:txXfrm rot="-5400000">
        <a:off x="751651" y="905064"/>
        <a:ext cx="9972990" cy="629818"/>
      </dsp:txXfrm>
    </dsp:sp>
    <dsp:sp modelId="{A1A60CD3-3739-485E-8474-3C53A5708E85}">
      <dsp:nvSpPr>
        <dsp:cNvPr id="0" name=""/>
        <dsp:cNvSpPr/>
      </dsp:nvSpPr>
      <dsp:spPr>
        <a:xfrm rot="5400000">
          <a:off x="-161068" y="1901567"/>
          <a:ext cx="1073788" cy="751651"/>
        </a:xfrm>
        <a:prstGeom prst="chevron">
          <a:avLst/>
        </a:prstGeom>
        <a:solidFill>
          <a:srgbClr val="00B050"/>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3</a:t>
          </a:r>
          <a:r>
            <a:rPr lang="en-US" sz="2100" kern="1200" dirty="0"/>
            <a:t>.</a:t>
          </a:r>
        </a:p>
      </dsp:txBody>
      <dsp:txXfrm rot="-5400000">
        <a:off x="1" y="2116325"/>
        <a:ext cx="751651" cy="322137"/>
      </dsp:txXfrm>
    </dsp:sp>
    <dsp:sp modelId="{1038A658-4AD1-491C-9728-C8E2E73CF284}">
      <dsp:nvSpPr>
        <dsp:cNvPr id="0" name=""/>
        <dsp:cNvSpPr/>
      </dsp:nvSpPr>
      <dsp:spPr>
        <a:xfrm rot="5400000">
          <a:off x="5406201" y="-2914050"/>
          <a:ext cx="697962" cy="10007062"/>
        </a:xfrm>
        <a:prstGeom prst="round2SameRect">
          <a:avLst/>
        </a:prstGeom>
        <a:solidFill>
          <a:schemeClr val="bg1">
            <a:alpha val="9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err="1"/>
            <a:t>Có</a:t>
          </a:r>
          <a:r>
            <a:rPr lang="en-US" sz="3500" kern="1200" dirty="0"/>
            <a:t> </a:t>
          </a:r>
          <a:r>
            <a:rPr lang="en-US" sz="3500" kern="1200" dirty="0" err="1"/>
            <a:t>chủ</a:t>
          </a:r>
          <a:r>
            <a:rPr lang="en-US" sz="3500" kern="1200" dirty="0"/>
            <a:t> </a:t>
          </a:r>
          <a:r>
            <a:rPr lang="en-US" sz="3500" kern="1200" dirty="0" err="1"/>
            <a:t>quyền</a:t>
          </a:r>
          <a:r>
            <a:rPr lang="en-US" sz="3500" kern="1200" dirty="0"/>
            <a:t> </a:t>
          </a:r>
          <a:r>
            <a:rPr lang="en-US" sz="3500" kern="1200" dirty="0" err="1"/>
            <a:t>quốc</a:t>
          </a:r>
          <a:r>
            <a:rPr lang="en-US" sz="3500" kern="1200" dirty="0"/>
            <a:t> </a:t>
          </a:r>
          <a:r>
            <a:rPr lang="en-US" sz="3500" kern="1200" dirty="0" err="1"/>
            <a:t>gia</a:t>
          </a:r>
          <a:endParaRPr lang="en-US" sz="3500" kern="1200" dirty="0"/>
        </a:p>
      </dsp:txBody>
      <dsp:txXfrm rot="-5400000">
        <a:off x="751651" y="1774572"/>
        <a:ext cx="9972990" cy="6298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3397F-F8AE-4B02-A526-D1927C510624}">
      <dsp:nvSpPr>
        <dsp:cNvPr id="0" name=""/>
        <dsp:cNvSpPr/>
      </dsp:nvSpPr>
      <dsp:spPr>
        <a:xfrm rot="5400000">
          <a:off x="-178164" y="178164"/>
          <a:ext cx="1187762" cy="831433"/>
        </a:xfrm>
        <a:prstGeom prst="chevron">
          <a:avLst/>
        </a:prstGeom>
        <a:solidFill>
          <a:srgbClr val="00B050"/>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4</a:t>
          </a:r>
        </a:p>
      </dsp:txBody>
      <dsp:txXfrm rot="-5400000">
        <a:off x="1" y="415717"/>
        <a:ext cx="831433" cy="356329"/>
      </dsp:txXfrm>
    </dsp:sp>
    <dsp:sp modelId="{B2D3ABC4-ED4F-441D-B21C-B5D817F179F9}">
      <dsp:nvSpPr>
        <dsp:cNvPr id="0" name=""/>
        <dsp:cNvSpPr/>
      </dsp:nvSpPr>
      <dsp:spPr>
        <a:xfrm rot="5400000">
          <a:off x="5394536" y="-3550293"/>
          <a:ext cx="772045" cy="9898251"/>
        </a:xfrm>
        <a:prstGeom prst="round2SameRect">
          <a:avLst/>
        </a:prstGeom>
        <a:solidFill>
          <a:schemeClr val="bg1">
            <a:alpha val="9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t>Ban </a:t>
          </a:r>
          <a:r>
            <a:rPr lang="en-US" sz="4200" kern="1200" dirty="0" err="1"/>
            <a:t>hành</a:t>
          </a:r>
          <a:r>
            <a:rPr lang="en-US" sz="4200" kern="1200" dirty="0"/>
            <a:t> </a:t>
          </a:r>
          <a:r>
            <a:rPr lang="en-US" sz="4200" kern="1200" dirty="0" err="1"/>
            <a:t>và</a:t>
          </a:r>
          <a:r>
            <a:rPr lang="en-US" sz="4200" kern="1200" dirty="0"/>
            <a:t> </a:t>
          </a:r>
          <a:r>
            <a:rPr lang="en-US" sz="4200" kern="1200" dirty="0" err="1"/>
            <a:t>tổ</a:t>
          </a:r>
          <a:r>
            <a:rPr lang="en-US" sz="4200" kern="1200" dirty="0"/>
            <a:t> </a:t>
          </a:r>
          <a:r>
            <a:rPr lang="en-US" sz="4200" kern="1200" dirty="0" err="1"/>
            <a:t>chức</a:t>
          </a:r>
          <a:r>
            <a:rPr lang="en-US" sz="4200" kern="1200" dirty="0"/>
            <a:t> </a:t>
          </a:r>
          <a:r>
            <a:rPr lang="en-US" sz="4200" kern="1200" dirty="0" err="1"/>
            <a:t>thu</a:t>
          </a:r>
          <a:r>
            <a:rPr lang="en-US" sz="4200" kern="1200" dirty="0"/>
            <a:t> </a:t>
          </a:r>
          <a:r>
            <a:rPr lang="en-US" sz="4200" kern="1200" dirty="0" err="1"/>
            <a:t>thuế</a:t>
          </a:r>
          <a:endParaRPr lang="en-US" sz="4200" kern="1200" dirty="0"/>
        </a:p>
      </dsp:txBody>
      <dsp:txXfrm rot="-5400000">
        <a:off x="831433" y="1050498"/>
        <a:ext cx="9860563" cy="696669"/>
      </dsp:txXfrm>
    </dsp:sp>
    <dsp:sp modelId="{B91BFC41-FA04-4BCB-8E40-14261834C86A}">
      <dsp:nvSpPr>
        <dsp:cNvPr id="0" name=""/>
        <dsp:cNvSpPr/>
      </dsp:nvSpPr>
      <dsp:spPr>
        <a:xfrm rot="5400000">
          <a:off x="-178164" y="1116621"/>
          <a:ext cx="1187762" cy="831433"/>
        </a:xfrm>
        <a:prstGeom prst="chevron">
          <a:avLst/>
        </a:prstGeom>
        <a:solidFill>
          <a:srgbClr val="00B050"/>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solidFill>
            </a:rPr>
            <a:t>5</a:t>
          </a:r>
          <a:r>
            <a:rPr lang="en-US" sz="2300" kern="1200" dirty="0"/>
            <a:t>. </a:t>
          </a:r>
        </a:p>
      </dsp:txBody>
      <dsp:txXfrm rot="-5400000">
        <a:off x="1" y="1354174"/>
        <a:ext cx="831433" cy="356329"/>
      </dsp:txXfrm>
    </dsp:sp>
    <dsp:sp modelId="{8BC4805E-9098-4409-976D-7F55A41DB1C9}">
      <dsp:nvSpPr>
        <dsp:cNvPr id="0" name=""/>
        <dsp:cNvSpPr/>
      </dsp:nvSpPr>
      <dsp:spPr>
        <a:xfrm rot="5400000">
          <a:off x="5376422" y="-4548583"/>
          <a:ext cx="772045" cy="9898251"/>
        </a:xfrm>
        <a:prstGeom prst="round2SameRect">
          <a:avLst/>
        </a:prstGeom>
        <a:solidFill>
          <a:schemeClr val="bg1">
            <a:alpha val="9000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8704" tIns="26670" rIns="26670" bIns="26670" numCol="1" spcCol="1270" anchor="ctr" anchorCtr="0">
          <a:noAutofit/>
        </a:bodyPr>
        <a:lstStyle/>
        <a:p>
          <a:pPr marL="285750" lvl="1" indent="-285750" algn="l" defTabSz="1866900">
            <a:lnSpc>
              <a:spcPct val="90000"/>
            </a:lnSpc>
            <a:spcBef>
              <a:spcPct val="0"/>
            </a:spcBef>
            <a:spcAft>
              <a:spcPct val="15000"/>
            </a:spcAft>
            <a:buChar char="•"/>
          </a:pPr>
          <a:r>
            <a:rPr lang="en-US" sz="4200" kern="1200" dirty="0"/>
            <a:t>Ban </a:t>
          </a:r>
          <a:r>
            <a:rPr lang="en-US" sz="4200" kern="1200" dirty="0" err="1"/>
            <a:t>hành</a:t>
          </a:r>
          <a:r>
            <a:rPr lang="en-US" sz="4200" kern="1200" dirty="0"/>
            <a:t> </a:t>
          </a:r>
          <a:r>
            <a:rPr lang="en-US" sz="4200" kern="1200" dirty="0" err="1"/>
            <a:t>và</a:t>
          </a:r>
          <a:r>
            <a:rPr lang="en-US" sz="4200" kern="1200" dirty="0"/>
            <a:t> </a:t>
          </a:r>
          <a:r>
            <a:rPr lang="en-US" sz="4200" kern="1200" dirty="0" err="1"/>
            <a:t>tổ</a:t>
          </a:r>
          <a:r>
            <a:rPr lang="en-US" sz="4200" kern="1200" dirty="0"/>
            <a:t> </a:t>
          </a:r>
          <a:r>
            <a:rPr lang="en-US" sz="4200" kern="1200" dirty="0" err="1"/>
            <a:t>chức</a:t>
          </a:r>
          <a:r>
            <a:rPr lang="en-US" sz="4200" kern="1200" dirty="0"/>
            <a:t> </a:t>
          </a:r>
          <a:r>
            <a:rPr lang="en-US" sz="4200" kern="1200" dirty="0" err="1"/>
            <a:t>thực</a:t>
          </a:r>
          <a:r>
            <a:rPr lang="en-US" sz="4200" kern="1200" dirty="0"/>
            <a:t> </a:t>
          </a:r>
          <a:r>
            <a:rPr lang="en-US" sz="4200" kern="1200" dirty="0" err="1"/>
            <a:t>hiện</a:t>
          </a:r>
          <a:r>
            <a:rPr lang="en-US" sz="4200" kern="1200" dirty="0"/>
            <a:t> </a:t>
          </a:r>
          <a:r>
            <a:rPr lang="en-US" sz="4200" kern="1200" dirty="0" err="1"/>
            <a:t>pháp</a:t>
          </a:r>
          <a:r>
            <a:rPr lang="en-US" sz="4200" kern="1200" dirty="0"/>
            <a:t> </a:t>
          </a:r>
          <a:r>
            <a:rPr lang="en-US" sz="4200" kern="1200" dirty="0" err="1"/>
            <a:t>luật</a:t>
          </a:r>
          <a:endParaRPr lang="en-US" sz="4200" kern="1200" dirty="0"/>
        </a:p>
      </dsp:txBody>
      <dsp:txXfrm rot="-5400000">
        <a:off x="813319" y="52208"/>
        <a:ext cx="9860563" cy="6966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3A44F-CA5D-4967-B47A-88FCD8F004A8}">
      <dsp:nvSpPr>
        <dsp:cNvPr id="0" name=""/>
        <dsp:cNvSpPr/>
      </dsp:nvSpPr>
      <dsp:spPr>
        <a:xfrm>
          <a:off x="8046734" y="1405930"/>
          <a:ext cx="1352905" cy="643860"/>
        </a:xfrm>
        <a:custGeom>
          <a:avLst/>
          <a:gdLst/>
          <a:ahLst/>
          <a:cxnLst/>
          <a:rect l="0" t="0" r="0" b="0"/>
          <a:pathLst>
            <a:path>
              <a:moveTo>
                <a:pt x="0" y="0"/>
              </a:moveTo>
              <a:lnTo>
                <a:pt x="0" y="438771"/>
              </a:lnTo>
              <a:lnTo>
                <a:pt x="1352905" y="438771"/>
              </a:lnTo>
              <a:lnTo>
                <a:pt x="1352905"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730D6E-6C85-463F-A6B6-C4C7F189B6CD}">
      <dsp:nvSpPr>
        <dsp:cNvPr id="0" name=""/>
        <dsp:cNvSpPr/>
      </dsp:nvSpPr>
      <dsp:spPr>
        <a:xfrm>
          <a:off x="6693828" y="1405930"/>
          <a:ext cx="1352905" cy="643860"/>
        </a:xfrm>
        <a:custGeom>
          <a:avLst/>
          <a:gdLst/>
          <a:ahLst/>
          <a:cxnLst/>
          <a:rect l="0" t="0" r="0" b="0"/>
          <a:pathLst>
            <a:path>
              <a:moveTo>
                <a:pt x="1352905" y="0"/>
              </a:moveTo>
              <a:lnTo>
                <a:pt x="1352905" y="438771"/>
              </a:lnTo>
              <a:lnTo>
                <a:pt x="0" y="438771"/>
              </a:lnTo>
              <a:lnTo>
                <a:pt x="0"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1AF4D7-A67B-4F28-97A2-48DFECBE7BEB}">
      <dsp:nvSpPr>
        <dsp:cNvPr id="0" name=""/>
        <dsp:cNvSpPr/>
      </dsp:nvSpPr>
      <dsp:spPr>
        <a:xfrm>
          <a:off x="2635111" y="1405930"/>
          <a:ext cx="1352905" cy="643860"/>
        </a:xfrm>
        <a:custGeom>
          <a:avLst/>
          <a:gdLst/>
          <a:ahLst/>
          <a:cxnLst/>
          <a:rect l="0" t="0" r="0" b="0"/>
          <a:pathLst>
            <a:path>
              <a:moveTo>
                <a:pt x="0" y="0"/>
              </a:moveTo>
              <a:lnTo>
                <a:pt x="0" y="438771"/>
              </a:lnTo>
              <a:lnTo>
                <a:pt x="1352905" y="438771"/>
              </a:lnTo>
              <a:lnTo>
                <a:pt x="1352905"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DFCF7-485B-4B74-8617-A82354147624}">
      <dsp:nvSpPr>
        <dsp:cNvPr id="0" name=""/>
        <dsp:cNvSpPr/>
      </dsp:nvSpPr>
      <dsp:spPr>
        <a:xfrm>
          <a:off x="1282205" y="1405930"/>
          <a:ext cx="1352905" cy="643860"/>
        </a:xfrm>
        <a:custGeom>
          <a:avLst/>
          <a:gdLst/>
          <a:ahLst/>
          <a:cxnLst/>
          <a:rect l="0" t="0" r="0" b="0"/>
          <a:pathLst>
            <a:path>
              <a:moveTo>
                <a:pt x="1352905" y="0"/>
              </a:moveTo>
              <a:lnTo>
                <a:pt x="1352905" y="438771"/>
              </a:lnTo>
              <a:lnTo>
                <a:pt x="0" y="438771"/>
              </a:lnTo>
              <a:lnTo>
                <a:pt x="0" y="64386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E91CBA-E4D0-4611-8E48-E8F1EAF05FAB}">
      <dsp:nvSpPr>
        <dsp:cNvPr id="0" name=""/>
        <dsp:cNvSpPr/>
      </dsp:nvSpPr>
      <dsp:spPr>
        <a:xfrm>
          <a:off x="1528188"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C8DFA-1225-4C2B-85ED-B1AA1BA8C31A}">
      <dsp:nvSpPr>
        <dsp:cNvPr id="0" name=""/>
        <dsp:cNvSpPr/>
      </dsp:nvSpPr>
      <dsp:spPr>
        <a:xfrm>
          <a:off x="1774171"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Đối</a:t>
          </a:r>
          <a:r>
            <a:rPr lang="en-US" sz="3700" kern="1200" dirty="0"/>
            <a:t> </a:t>
          </a:r>
          <a:r>
            <a:rPr lang="en-US" sz="3700" kern="1200" dirty="0" err="1"/>
            <a:t>nội</a:t>
          </a:r>
          <a:endParaRPr lang="en-US" sz="3700" kern="1200" dirty="0"/>
        </a:p>
      </dsp:txBody>
      <dsp:txXfrm>
        <a:off x="1815345" y="274996"/>
        <a:ext cx="2131497" cy="1323444"/>
      </dsp:txXfrm>
    </dsp:sp>
    <dsp:sp modelId="{2CEFFAFB-60C1-4224-BAA5-BFEAB3DA9573}">
      <dsp:nvSpPr>
        <dsp:cNvPr id="0" name=""/>
        <dsp:cNvSpPr/>
      </dsp:nvSpPr>
      <dsp:spPr>
        <a:xfrm>
          <a:off x="175282"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812BC-5585-4532-AC4A-0C75EBD62C56}">
      <dsp:nvSpPr>
        <dsp:cNvPr id="0" name=""/>
        <dsp:cNvSpPr/>
      </dsp:nvSpPr>
      <dsp:spPr>
        <a:xfrm>
          <a:off x="421265"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QL </a:t>
          </a:r>
          <a:r>
            <a:rPr lang="en-US" sz="3700" kern="1200" dirty="0" err="1"/>
            <a:t>kinh</a:t>
          </a:r>
          <a:r>
            <a:rPr lang="en-US" sz="3700" kern="1200" dirty="0"/>
            <a:t> </a:t>
          </a:r>
          <a:r>
            <a:rPr lang="en-US" sz="3700" kern="1200" dirty="0" err="1"/>
            <a:t>tế</a:t>
          </a:r>
          <a:endParaRPr lang="en-US" sz="3700" kern="1200" dirty="0"/>
        </a:p>
      </dsp:txBody>
      <dsp:txXfrm>
        <a:off x="462439" y="2324648"/>
        <a:ext cx="2131497" cy="1323444"/>
      </dsp:txXfrm>
    </dsp:sp>
    <dsp:sp modelId="{9F862714-6FAB-4ABF-B2FC-194949C921BD}">
      <dsp:nvSpPr>
        <dsp:cNvPr id="0" name=""/>
        <dsp:cNvSpPr/>
      </dsp:nvSpPr>
      <dsp:spPr>
        <a:xfrm>
          <a:off x="2881094"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32E6E6-BFA4-4430-8140-93328C849CF0}">
      <dsp:nvSpPr>
        <dsp:cNvPr id="0" name=""/>
        <dsp:cNvSpPr/>
      </dsp:nvSpPr>
      <dsp:spPr>
        <a:xfrm>
          <a:off x="3127077"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QL </a:t>
          </a:r>
          <a:r>
            <a:rPr lang="en-US" sz="3700" kern="1200" dirty="0" err="1"/>
            <a:t>văn</a:t>
          </a:r>
          <a:r>
            <a:rPr lang="en-US" sz="3700" kern="1200" dirty="0"/>
            <a:t> </a:t>
          </a:r>
          <a:r>
            <a:rPr lang="en-US" sz="3700" kern="1200" dirty="0" err="1"/>
            <a:t>hóa</a:t>
          </a:r>
          <a:endParaRPr lang="en-US" sz="3700" kern="1200" dirty="0"/>
        </a:p>
      </dsp:txBody>
      <dsp:txXfrm>
        <a:off x="3168251" y="2324648"/>
        <a:ext cx="2131497" cy="1323444"/>
      </dsp:txXfrm>
    </dsp:sp>
    <dsp:sp modelId="{4839C9BF-2714-4B01-9EA6-40E612BFC15B}">
      <dsp:nvSpPr>
        <dsp:cNvPr id="0" name=""/>
        <dsp:cNvSpPr/>
      </dsp:nvSpPr>
      <dsp:spPr>
        <a:xfrm>
          <a:off x="6939811"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082A9-2649-4541-9A80-62052489D392}">
      <dsp:nvSpPr>
        <dsp:cNvPr id="0" name=""/>
        <dsp:cNvSpPr/>
      </dsp:nvSpPr>
      <dsp:spPr>
        <a:xfrm>
          <a:off x="7185794"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Đối</a:t>
          </a:r>
          <a:r>
            <a:rPr lang="en-US" sz="3700" kern="1200" dirty="0"/>
            <a:t> </a:t>
          </a:r>
          <a:r>
            <a:rPr lang="en-US" sz="3700" kern="1200" dirty="0" err="1"/>
            <a:t>ngoại</a:t>
          </a:r>
          <a:endParaRPr lang="en-US" sz="3700" kern="1200" dirty="0"/>
        </a:p>
      </dsp:txBody>
      <dsp:txXfrm>
        <a:off x="7226968" y="274996"/>
        <a:ext cx="2131497" cy="1323444"/>
      </dsp:txXfrm>
    </dsp:sp>
    <dsp:sp modelId="{1485F984-DFA7-4C91-9CAE-74433CF2592F}">
      <dsp:nvSpPr>
        <dsp:cNvPr id="0" name=""/>
        <dsp:cNvSpPr/>
      </dsp:nvSpPr>
      <dsp:spPr>
        <a:xfrm>
          <a:off x="5586905"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41858-8815-470A-93E2-79EF04E6A44A}">
      <dsp:nvSpPr>
        <dsp:cNvPr id="0" name=""/>
        <dsp:cNvSpPr/>
      </dsp:nvSpPr>
      <dsp:spPr>
        <a:xfrm>
          <a:off x="5832888"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err="1"/>
            <a:t>Hợp</a:t>
          </a:r>
          <a:r>
            <a:rPr lang="en-US" sz="3700" kern="1200" dirty="0"/>
            <a:t> </a:t>
          </a:r>
          <a:r>
            <a:rPr lang="en-US" sz="3700" kern="1200" dirty="0" err="1"/>
            <a:t>tác</a:t>
          </a:r>
          <a:r>
            <a:rPr lang="en-US" sz="3700" kern="1200" dirty="0"/>
            <a:t> QT</a:t>
          </a:r>
        </a:p>
      </dsp:txBody>
      <dsp:txXfrm>
        <a:off x="5874062" y="2324648"/>
        <a:ext cx="2131497" cy="1323444"/>
      </dsp:txXfrm>
    </dsp:sp>
    <dsp:sp modelId="{D8AD72A1-DCF5-4DC4-B2D7-DBED29DACD96}">
      <dsp:nvSpPr>
        <dsp:cNvPr id="0" name=""/>
        <dsp:cNvSpPr/>
      </dsp:nvSpPr>
      <dsp:spPr>
        <a:xfrm>
          <a:off x="8292717" y="2049790"/>
          <a:ext cx="2213845" cy="14057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06F77D-2FAA-4D76-A593-E4E1D0ED6450}">
      <dsp:nvSpPr>
        <dsp:cNvPr id="0" name=""/>
        <dsp:cNvSpPr/>
      </dsp:nvSpPr>
      <dsp:spPr>
        <a:xfrm>
          <a:off x="8538700"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An </a:t>
          </a:r>
          <a:r>
            <a:rPr lang="en-US" sz="3700" kern="1200" dirty="0" err="1"/>
            <a:t>ninh</a:t>
          </a:r>
          <a:r>
            <a:rPr lang="en-US" sz="3700" kern="1200" dirty="0"/>
            <a:t> QP</a:t>
          </a:r>
        </a:p>
      </dsp:txBody>
      <dsp:txXfrm>
        <a:off x="8579874" y="2324648"/>
        <a:ext cx="2131497" cy="1323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12298-42FB-4E86-B5C4-2CFDBDA3300D}">
      <dsp:nvSpPr>
        <dsp:cNvPr id="0" name=""/>
        <dsp:cNvSpPr/>
      </dsp:nvSpPr>
      <dsp:spPr>
        <a:xfrm>
          <a:off x="8046734" y="1405930"/>
          <a:ext cx="1352905" cy="643860"/>
        </a:xfrm>
        <a:custGeom>
          <a:avLst/>
          <a:gdLst/>
          <a:ahLst/>
          <a:cxnLst/>
          <a:rect l="0" t="0" r="0" b="0"/>
          <a:pathLst>
            <a:path>
              <a:moveTo>
                <a:pt x="0" y="0"/>
              </a:moveTo>
              <a:lnTo>
                <a:pt x="0" y="438771"/>
              </a:lnTo>
              <a:lnTo>
                <a:pt x="1352905" y="438771"/>
              </a:lnTo>
              <a:lnTo>
                <a:pt x="1352905" y="643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7F78D1-6D81-48F6-B82F-0C24AFB19C4E}">
      <dsp:nvSpPr>
        <dsp:cNvPr id="0" name=""/>
        <dsp:cNvSpPr/>
      </dsp:nvSpPr>
      <dsp:spPr>
        <a:xfrm>
          <a:off x="6693828" y="1405930"/>
          <a:ext cx="1352905" cy="643860"/>
        </a:xfrm>
        <a:custGeom>
          <a:avLst/>
          <a:gdLst/>
          <a:ahLst/>
          <a:cxnLst/>
          <a:rect l="0" t="0" r="0" b="0"/>
          <a:pathLst>
            <a:path>
              <a:moveTo>
                <a:pt x="1352905" y="0"/>
              </a:moveTo>
              <a:lnTo>
                <a:pt x="1352905" y="438771"/>
              </a:lnTo>
              <a:lnTo>
                <a:pt x="0" y="438771"/>
              </a:lnTo>
              <a:lnTo>
                <a:pt x="0" y="643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2C3BAF-0870-48DF-81D0-D0A37BF53071}">
      <dsp:nvSpPr>
        <dsp:cNvPr id="0" name=""/>
        <dsp:cNvSpPr/>
      </dsp:nvSpPr>
      <dsp:spPr>
        <a:xfrm>
          <a:off x="2635111" y="1405930"/>
          <a:ext cx="1352905" cy="643860"/>
        </a:xfrm>
        <a:custGeom>
          <a:avLst/>
          <a:gdLst/>
          <a:ahLst/>
          <a:cxnLst/>
          <a:rect l="0" t="0" r="0" b="0"/>
          <a:pathLst>
            <a:path>
              <a:moveTo>
                <a:pt x="0" y="0"/>
              </a:moveTo>
              <a:lnTo>
                <a:pt x="0" y="438771"/>
              </a:lnTo>
              <a:lnTo>
                <a:pt x="1352905" y="438771"/>
              </a:lnTo>
              <a:lnTo>
                <a:pt x="1352905" y="643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A30E77-E766-45F3-896D-7244C8377DF6}">
      <dsp:nvSpPr>
        <dsp:cNvPr id="0" name=""/>
        <dsp:cNvSpPr/>
      </dsp:nvSpPr>
      <dsp:spPr>
        <a:xfrm>
          <a:off x="1282205" y="1405930"/>
          <a:ext cx="1352905" cy="643860"/>
        </a:xfrm>
        <a:custGeom>
          <a:avLst/>
          <a:gdLst/>
          <a:ahLst/>
          <a:cxnLst/>
          <a:rect l="0" t="0" r="0" b="0"/>
          <a:pathLst>
            <a:path>
              <a:moveTo>
                <a:pt x="1352905" y="0"/>
              </a:moveTo>
              <a:lnTo>
                <a:pt x="1352905" y="438771"/>
              </a:lnTo>
              <a:lnTo>
                <a:pt x="0" y="438771"/>
              </a:lnTo>
              <a:lnTo>
                <a:pt x="0" y="643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00D92C-8D56-45F6-B010-623FD963A4D9}">
      <dsp:nvSpPr>
        <dsp:cNvPr id="0" name=""/>
        <dsp:cNvSpPr/>
      </dsp:nvSpPr>
      <dsp:spPr>
        <a:xfrm>
          <a:off x="1528188"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1FB42-BA45-4906-916C-14F1743D09BF}">
      <dsp:nvSpPr>
        <dsp:cNvPr id="0" name=""/>
        <dsp:cNvSpPr/>
      </dsp:nvSpPr>
      <dsp:spPr>
        <a:xfrm>
          <a:off x="1774171"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NN </a:t>
          </a:r>
        </a:p>
        <a:p>
          <a:pPr marL="0" lvl="0" indent="0" algn="ctr" defTabSz="933450">
            <a:lnSpc>
              <a:spcPct val="90000"/>
            </a:lnSpc>
            <a:spcBef>
              <a:spcPct val="0"/>
            </a:spcBef>
            <a:spcAft>
              <a:spcPct val="35000"/>
            </a:spcAft>
            <a:buNone/>
          </a:pPr>
          <a:r>
            <a:rPr lang="en-US" sz="2100" kern="1200" dirty="0" err="1"/>
            <a:t>đơn</a:t>
          </a:r>
          <a:r>
            <a:rPr lang="en-US" sz="2100" kern="1200" dirty="0"/>
            <a:t> </a:t>
          </a:r>
          <a:r>
            <a:rPr lang="en-US" sz="2100" kern="1200" dirty="0" err="1"/>
            <a:t>nhất</a:t>
          </a:r>
          <a:endParaRPr lang="en-US" sz="2100" kern="1200" dirty="0"/>
        </a:p>
      </dsp:txBody>
      <dsp:txXfrm>
        <a:off x="1815345" y="274996"/>
        <a:ext cx="2131497" cy="1323444"/>
      </dsp:txXfrm>
    </dsp:sp>
    <dsp:sp modelId="{9B15536A-4F1D-4048-9B0E-BC1EB2FCB7FD}">
      <dsp:nvSpPr>
        <dsp:cNvPr id="0" name=""/>
        <dsp:cNvSpPr/>
      </dsp:nvSpPr>
      <dsp:spPr>
        <a:xfrm>
          <a:off x="175282" y="2049790"/>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7DA4C8-97D6-49F7-8BD9-DCFF9988B735}">
      <dsp:nvSpPr>
        <dsp:cNvPr id="0" name=""/>
        <dsp:cNvSpPr/>
      </dsp:nvSpPr>
      <dsp:spPr>
        <a:xfrm>
          <a:off x="421265"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 </a:t>
          </a:r>
          <a:r>
            <a:rPr lang="en-US" sz="2100" kern="1200" dirty="0" err="1"/>
            <a:t>chính</a:t>
          </a:r>
          <a:r>
            <a:rPr lang="en-US" sz="2100" kern="1200" dirty="0"/>
            <a:t> </a:t>
          </a:r>
          <a:r>
            <a:rPr lang="en-US" sz="2100" kern="1200" dirty="0" err="1"/>
            <a:t>quyền</a:t>
          </a:r>
          <a:r>
            <a:rPr lang="en-US" sz="2100" kern="1200" dirty="0"/>
            <a:t> TW</a:t>
          </a:r>
        </a:p>
      </dsp:txBody>
      <dsp:txXfrm>
        <a:off x="462439" y="2324648"/>
        <a:ext cx="2131497" cy="1323444"/>
      </dsp:txXfrm>
    </dsp:sp>
    <dsp:sp modelId="{B3A41874-9B19-423A-A88F-072E2F43CFBC}">
      <dsp:nvSpPr>
        <dsp:cNvPr id="0" name=""/>
        <dsp:cNvSpPr/>
      </dsp:nvSpPr>
      <dsp:spPr>
        <a:xfrm>
          <a:off x="2881094" y="2049790"/>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CE6BC-0ABB-4ACA-8142-1A2718A2C0C9}">
      <dsp:nvSpPr>
        <dsp:cNvPr id="0" name=""/>
        <dsp:cNvSpPr/>
      </dsp:nvSpPr>
      <dsp:spPr>
        <a:xfrm>
          <a:off x="3127077"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CQ </a:t>
          </a:r>
          <a:r>
            <a:rPr lang="en-US" sz="2100" kern="1200" dirty="0" err="1"/>
            <a:t>địa</a:t>
          </a:r>
          <a:r>
            <a:rPr lang="en-US" sz="2100" kern="1200" dirty="0"/>
            <a:t> </a:t>
          </a:r>
          <a:r>
            <a:rPr lang="en-US" sz="2100" kern="1200" dirty="0" err="1"/>
            <a:t>phương</a:t>
          </a:r>
          <a:r>
            <a:rPr lang="en-US" sz="2100" kern="1200" dirty="0"/>
            <a:t> </a:t>
          </a:r>
          <a:r>
            <a:rPr lang="en-US" sz="2100" kern="1200" dirty="0" err="1"/>
            <a:t>là</a:t>
          </a:r>
          <a:r>
            <a:rPr lang="en-US" sz="2100" kern="1200" dirty="0"/>
            <a:t> </a:t>
          </a:r>
          <a:r>
            <a:rPr lang="en-US" sz="2100" kern="1200" dirty="0" err="1"/>
            <a:t>các</a:t>
          </a:r>
          <a:r>
            <a:rPr lang="en-US" sz="2100" kern="1200" dirty="0"/>
            <a:t> </a:t>
          </a:r>
          <a:r>
            <a:rPr lang="en-US" sz="2100" kern="1200" dirty="0" err="1"/>
            <a:t>đơn</a:t>
          </a:r>
          <a:r>
            <a:rPr lang="en-US" sz="2100" kern="1200" dirty="0"/>
            <a:t> </a:t>
          </a:r>
          <a:r>
            <a:rPr lang="en-US" sz="2100" kern="1200" dirty="0" err="1"/>
            <a:t>vị</a:t>
          </a:r>
          <a:r>
            <a:rPr lang="en-US" sz="2100" kern="1200" dirty="0"/>
            <a:t> </a:t>
          </a:r>
          <a:r>
            <a:rPr lang="en-US" sz="2100" kern="1200" dirty="0" err="1"/>
            <a:t>hành</a:t>
          </a:r>
          <a:r>
            <a:rPr lang="en-US" sz="2100" kern="1200" dirty="0"/>
            <a:t> </a:t>
          </a:r>
          <a:r>
            <a:rPr lang="en-US" sz="2100" kern="1200" dirty="0" err="1"/>
            <a:t>chính</a:t>
          </a:r>
          <a:r>
            <a:rPr lang="en-US" sz="2100" kern="1200" dirty="0"/>
            <a:t> </a:t>
          </a:r>
          <a:r>
            <a:rPr lang="en-US" sz="2100" kern="1200" dirty="0" err="1"/>
            <a:t>phụ</a:t>
          </a:r>
          <a:r>
            <a:rPr lang="en-US" sz="2100" kern="1200" dirty="0"/>
            <a:t> </a:t>
          </a:r>
          <a:r>
            <a:rPr lang="en-US" sz="2100" kern="1200" dirty="0" err="1"/>
            <a:t>thuộc</a:t>
          </a:r>
          <a:endParaRPr lang="en-US" sz="2100" kern="1200" dirty="0"/>
        </a:p>
      </dsp:txBody>
      <dsp:txXfrm>
        <a:off x="3168251" y="2324648"/>
        <a:ext cx="2131497" cy="1323444"/>
      </dsp:txXfrm>
    </dsp:sp>
    <dsp:sp modelId="{78885F18-7A09-4600-8F59-337C55D0D802}">
      <dsp:nvSpPr>
        <dsp:cNvPr id="0" name=""/>
        <dsp:cNvSpPr/>
      </dsp:nvSpPr>
      <dsp:spPr>
        <a:xfrm>
          <a:off x="6939811" y="138"/>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DC600-CD36-48E0-9002-FEB8A06464B9}">
      <dsp:nvSpPr>
        <dsp:cNvPr id="0" name=""/>
        <dsp:cNvSpPr/>
      </dsp:nvSpPr>
      <dsp:spPr>
        <a:xfrm>
          <a:off x="7185794" y="233822"/>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NN </a:t>
          </a:r>
        </a:p>
        <a:p>
          <a:pPr marL="0" lvl="0" indent="0" algn="ctr" defTabSz="933450">
            <a:lnSpc>
              <a:spcPct val="90000"/>
            </a:lnSpc>
            <a:spcBef>
              <a:spcPct val="0"/>
            </a:spcBef>
            <a:spcAft>
              <a:spcPct val="35000"/>
            </a:spcAft>
            <a:buNone/>
          </a:pPr>
          <a:r>
            <a:rPr lang="en-US" sz="2100" kern="1200" dirty="0" err="1"/>
            <a:t>liên</a:t>
          </a:r>
          <a:r>
            <a:rPr lang="en-US" sz="2100" kern="1200" dirty="0"/>
            <a:t> bang</a:t>
          </a:r>
        </a:p>
      </dsp:txBody>
      <dsp:txXfrm>
        <a:off x="7226968" y="274996"/>
        <a:ext cx="2131497" cy="1323444"/>
      </dsp:txXfrm>
    </dsp:sp>
    <dsp:sp modelId="{686E82FF-A6E5-48AD-8E12-DF3FB63FA47F}">
      <dsp:nvSpPr>
        <dsp:cNvPr id="0" name=""/>
        <dsp:cNvSpPr/>
      </dsp:nvSpPr>
      <dsp:spPr>
        <a:xfrm>
          <a:off x="5586905" y="2049790"/>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B8CE6-7130-40D1-BA36-B1BF30C42ACC}">
      <dsp:nvSpPr>
        <dsp:cNvPr id="0" name=""/>
        <dsp:cNvSpPr/>
      </dsp:nvSpPr>
      <dsp:spPr>
        <a:xfrm>
          <a:off x="5832888"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 </a:t>
          </a:r>
          <a:r>
            <a:rPr lang="en-US" sz="2100" kern="1200" dirty="0" err="1"/>
            <a:t>chính</a:t>
          </a:r>
          <a:r>
            <a:rPr lang="en-US" sz="2100" kern="1200" dirty="0"/>
            <a:t> </a:t>
          </a:r>
          <a:r>
            <a:rPr lang="en-US" sz="2100" kern="1200" dirty="0" err="1"/>
            <a:t>quyền</a:t>
          </a:r>
          <a:r>
            <a:rPr lang="en-US" sz="2100" kern="1200" dirty="0"/>
            <a:t> TW</a:t>
          </a:r>
        </a:p>
      </dsp:txBody>
      <dsp:txXfrm>
        <a:off x="5874062" y="2324648"/>
        <a:ext cx="2131497" cy="1323444"/>
      </dsp:txXfrm>
    </dsp:sp>
    <dsp:sp modelId="{DC5DF72C-3E53-4B76-ACDC-4E2CD07416C5}">
      <dsp:nvSpPr>
        <dsp:cNvPr id="0" name=""/>
        <dsp:cNvSpPr/>
      </dsp:nvSpPr>
      <dsp:spPr>
        <a:xfrm>
          <a:off x="8292717" y="2049790"/>
          <a:ext cx="2213845" cy="1405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B6F341-731F-4EA1-871B-D3325C94388C}">
      <dsp:nvSpPr>
        <dsp:cNvPr id="0" name=""/>
        <dsp:cNvSpPr/>
      </dsp:nvSpPr>
      <dsp:spPr>
        <a:xfrm>
          <a:off x="8538700" y="2283474"/>
          <a:ext cx="2213845" cy="1405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2 </a:t>
          </a:r>
          <a:r>
            <a:rPr lang="en-US" sz="2100" kern="1200" dirty="0" err="1"/>
            <a:t>hoặc</a:t>
          </a:r>
          <a:r>
            <a:rPr lang="en-US" sz="2100" kern="1200" dirty="0"/>
            <a:t> </a:t>
          </a:r>
          <a:r>
            <a:rPr lang="en-US" sz="2100" kern="1200" dirty="0" err="1"/>
            <a:t>nhiều</a:t>
          </a:r>
          <a:r>
            <a:rPr lang="en-US" sz="2100" kern="1200" dirty="0"/>
            <a:t> </a:t>
          </a:r>
          <a:r>
            <a:rPr lang="en-US" sz="2100" kern="1200" dirty="0" err="1"/>
            <a:t>nhà</a:t>
          </a:r>
          <a:r>
            <a:rPr lang="en-US" sz="2100" kern="1200" dirty="0"/>
            <a:t> </a:t>
          </a:r>
          <a:r>
            <a:rPr lang="en-US" sz="2100" kern="1200" dirty="0" err="1"/>
            <a:t>nước</a:t>
          </a:r>
          <a:r>
            <a:rPr lang="en-US" sz="2100" kern="1200" dirty="0"/>
            <a:t> </a:t>
          </a:r>
          <a:r>
            <a:rPr lang="en-US" sz="2100" kern="1200" dirty="0" err="1"/>
            <a:t>thành</a:t>
          </a:r>
          <a:r>
            <a:rPr lang="en-US" sz="2100" kern="1200" dirty="0"/>
            <a:t> </a:t>
          </a:r>
          <a:r>
            <a:rPr lang="en-US" sz="2100" kern="1200" dirty="0" err="1"/>
            <a:t>viên</a:t>
          </a:r>
          <a:r>
            <a:rPr lang="en-US" sz="2100" kern="1200" dirty="0"/>
            <a:t> </a:t>
          </a:r>
          <a:r>
            <a:rPr lang="en-US" sz="2100" kern="1200" dirty="0" err="1"/>
            <a:t>hợp</a:t>
          </a:r>
          <a:r>
            <a:rPr lang="en-US" sz="2100" kern="1200" dirty="0"/>
            <a:t> </a:t>
          </a:r>
          <a:r>
            <a:rPr lang="en-US" sz="2100" kern="1200" dirty="0" err="1"/>
            <a:t>thành</a:t>
          </a:r>
          <a:endParaRPr lang="en-US" sz="2100" kern="1200" dirty="0"/>
        </a:p>
      </dsp:txBody>
      <dsp:txXfrm>
        <a:off x="8579874" y="2324648"/>
        <a:ext cx="2131497" cy="13234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855DD-34C9-4B00-9BFC-4B89E90F5134}">
      <dsp:nvSpPr>
        <dsp:cNvPr id="0" name=""/>
        <dsp:cNvSpPr/>
      </dsp:nvSpPr>
      <dsp:spPr>
        <a:xfrm>
          <a:off x="0" y="363497"/>
          <a:ext cx="6586489" cy="13041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1185" tIns="479044" rIns="51118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t>Chế</a:t>
          </a:r>
          <a:r>
            <a:rPr lang="en-US" sz="2300" kern="1200" dirty="0"/>
            <a:t> </a:t>
          </a:r>
          <a:r>
            <a:rPr lang="en-US" sz="2300" kern="1200" dirty="0" err="1"/>
            <a:t>độ</a:t>
          </a:r>
          <a:r>
            <a:rPr lang="en-US" sz="2300" kern="1200" dirty="0"/>
            <a:t> </a:t>
          </a:r>
          <a:r>
            <a:rPr lang="en-US" sz="2300" kern="1200" dirty="0" err="1"/>
            <a:t>đảm</a:t>
          </a:r>
          <a:r>
            <a:rPr lang="en-US" sz="2300" kern="1200" dirty="0"/>
            <a:t> </a:t>
          </a:r>
          <a:r>
            <a:rPr lang="en-US" sz="2300" kern="1200" dirty="0" err="1"/>
            <a:t>bảo</a:t>
          </a:r>
          <a:r>
            <a:rPr lang="en-US" sz="2300" kern="1200" dirty="0"/>
            <a:t> </a:t>
          </a:r>
          <a:r>
            <a:rPr lang="en-US" sz="2300" kern="1200" dirty="0" err="1"/>
            <a:t>người</a:t>
          </a:r>
          <a:r>
            <a:rPr lang="en-US" sz="2300" kern="1200" dirty="0"/>
            <a:t> </a:t>
          </a:r>
          <a:r>
            <a:rPr lang="en-US" sz="2300" kern="1200" dirty="0" err="1"/>
            <a:t>dân</a:t>
          </a:r>
          <a:r>
            <a:rPr lang="en-US" sz="2300" kern="1200" dirty="0"/>
            <a:t> </a:t>
          </a:r>
          <a:r>
            <a:rPr lang="en-US" sz="2300" kern="1200" dirty="0" err="1"/>
            <a:t>thực</a:t>
          </a:r>
          <a:r>
            <a:rPr lang="en-US" sz="2300" kern="1200" dirty="0"/>
            <a:t> </a:t>
          </a:r>
          <a:r>
            <a:rPr lang="en-US" sz="2300" kern="1200" dirty="0" err="1"/>
            <a:t>hiện</a:t>
          </a:r>
          <a:r>
            <a:rPr lang="en-US" sz="2300" kern="1200" dirty="0"/>
            <a:t> </a:t>
          </a:r>
          <a:r>
            <a:rPr lang="en-US" sz="2300" kern="1200" dirty="0" err="1"/>
            <a:t>trực</a:t>
          </a:r>
          <a:r>
            <a:rPr lang="en-US" sz="2300" kern="1200" dirty="0"/>
            <a:t> </a:t>
          </a:r>
          <a:r>
            <a:rPr lang="en-US" sz="2300" kern="1200" dirty="0" err="1"/>
            <a:t>tiếp</a:t>
          </a:r>
          <a:r>
            <a:rPr lang="en-US" sz="2300" kern="1200" dirty="0"/>
            <a:t> </a:t>
          </a:r>
          <a:r>
            <a:rPr lang="en-US" sz="2300" kern="1200" dirty="0" err="1"/>
            <a:t>quyền</a:t>
          </a:r>
          <a:r>
            <a:rPr lang="en-US" sz="2300" kern="1200" dirty="0"/>
            <a:t> </a:t>
          </a:r>
          <a:r>
            <a:rPr lang="en-US" sz="2300" kern="1200" dirty="0" err="1"/>
            <a:t>lực</a:t>
          </a:r>
          <a:r>
            <a:rPr lang="en-US" sz="2300" kern="1200" dirty="0"/>
            <a:t> </a:t>
          </a:r>
          <a:r>
            <a:rPr lang="en-US" sz="2300" kern="1200" dirty="0" err="1"/>
            <a:t>nhà</a:t>
          </a:r>
          <a:r>
            <a:rPr lang="en-US" sz="2300" kern="1200" dirty="0"/>
            <a:t> </a:t>
          </a:r>
          <a:r>
            <a:rPr lang="en-US" sz="2300" kern="1200" dirty="0" err="1"/>
            <a:t>nước</a:t>
          </a:r>
          <a:endParaRPr lang="en-US" sz="2300" kern="1200" dirty="0"/>
        </a:p>
      </dsp:txBody>
      <dsp:txXfrm>
        <a:off x="0" y="363497"/>
        <a:ext cx="6586489" cy="1304100"/>
      </dsp:txXfrm>
    </dsp:sp>
    <dsp:sp modelId="{B0156F29-72BA-4AD0-A290-4C431BFE7149}">
      <dsp:nvSpPr>
        <dsp:cNvPr id="0" name=""/>
        <dsp:cNvSpPr/>
      </dsp:nvSpPr>
      <dsp:spPr>
        <a:xfrm>
          <a:off x="329324" y="24017"/>
          <a:ext cx="4610542"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4268" tIns="0" rIns="174268" bIns="0" numCol="1" spcCol="1270" anchor="ctr" anchorCtr="0">
          <a:noAutofit/>
        </a:bodyPr>
        <a:lstStyle/>
        <a:p>
          <a:pPr marL="0" lvl="0" indent="0" algn="l" defTabSz="1022350">
            <a:lnSpc>
              <a:spcPct val="90000"/>
            </a:lnSpc>
            <a:spcBef>
              <a:spcPct val="0"/>
            </a:spcBef>
            <a:spcAft>
              <a:spcPct val="35000"/>
            </a:spcAft>
            <a:buNone/>
          </a:pPr>
          <a:r>
            <a:rPr lang="en-US" sz="2300" kern="1200" dirty="0" err="1"/>
            <a:t>Dân</a:t>
          </a:r>
          <a:r>
            <a:rPr lang="en-US" sz="2300" kern="1200" dirty="0"/>
            <a:t> </a:t>
          </a:r>
          <a:r>
            <a:rPr lang="en-US" sz="2300" kern="1200" dirty="0" err="1"/>
            <a:t>chủ</a:t>
          </a:r>
          <a:endParaRPr lang="en-US" sz="2300" kern="1200" dirty="0"/>
        </a:p>
      </dsp:txBody>
      <dsp:txXfrm>
        <a:off x="362468" y="57161"/>
        <a:ext cx="4544254" cy="612672"/>
      </dsp:txXfrm>
    </dsp:sp>
    <dsp:sp modelId="{AE2296F8-FEAD-4ADC-954B-3BFE46B32AD7}">
      <dsp:nvSpPr>
        <dsp:cNvPr id="0" name=""/>
        <dsp:cNvSpPr/>
      </dsp:nvSpPr>
      <dsp:spPr>
        <a:xfrm>
          <a:off x="0" y="2131277"/>
          <a:ext cx="6586489" cy="1630125"/>
        </a:xfrm>
        <a:prstGeom prst="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1185" tIns="479044" rIns="51118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t>Phương</a:t>
          </a:r>
          <a:r>
            <a:rPr lang="en-US" sz="2300" kern="1200" dirty="0"/>
            <a:t> </a:t>
          </a:r>
          <a:r>
            <a:rPr lang="en-US" sz="2300" kern="1200" dirty="0" err="1"/>
            <a:t>pháp</a:t>
          </a:r>
          <a:r>
            <a:rPr lang="en-US" sz="2300" kern="1200" dirty="0"/>
            <a:t> </a:t>
          </a:r>
          <a:r>
            <a:rPr lang="en-US" sz="2300" kern="1200" dirty="0" err="1"/>
            <a:t>sử</a:t>
          </a:r>
          <a:r>
            <a:rPr lang="en-US" sz="2300" kern="1200" dirty="0"/>
            <a:t> </a:t>
          </a:r>
          <a:r>
            <a:rPr lang="en-US" sz="2300" kern="1200" dirty="0" err="1"/>
            <a:t>dụng</a:t>
          </a:r>
          <a:r>
            <a:rPr lang="en-US" sz="2300" kern="1200" dirty="0"/>
            <a:t> </a:t>
          </a:r>
          <a:r>
            <a:rPr lang="en-US" sz="2300" kern="1200" dirty="0" err="1"/>
            <a:t>phục</a:t>
          </a:r>
          <a:r>
            <a:rPr lang="en-US" sz="2300" kern="1200" dirty="0"/>
            <a:t> </a:t>
          </a:r>
          <a:r>
            <a:rPr lang="en-US" sz="2300" kern="1200" dirty="0" err="1"/>
            <a:t>vụ</a:t>
          </a:r>
          <a:r>
            <a:rPr lang="en-US" sz="2300" kern="1200" dirty="0"/>
            <a:t> </a:t>
          </a:r>
          <a:r>
            <a:rPr lang="en-US" sz="2300" kern="1200" dirty="0" err="1"/>
            <a:t>cho</a:t>
          </a:r>
          <a:r>
            <a:rPr lang="en-US" sz="2300" kern="1200" dirty="0"/>
            <a:t> </a:t>
          </a:r>
          <a:r>
            <a:rPr lang="en-US" sz="2300" kern="1200" dirty="0" err="1"/>
            <a:t>một</a:t>
          </a:r>
          <a:r>
            <a:rPr lang="en-US" sz="2300" kern="1200" dirty="0"/>
            <a:t> </a:t>
          </a:r>
          <a:r>
            <a:rPr lang="en-US" sz="2300" kern="1200" dirty="0" err="1"/>
            <a:t>bộ</a:t>
          </a:r>
          <a:r>
            <a:rPr lang="en-US" sz="2300" kern="1200" dirty="0"/>
            <a:t> </a:t>
          </a:r>
          <a:r>
            <a:rPr lang="en-US" sz="2300" kern="1200" dirty="0" err="1"/>
            <a:t>phận</a:t>
          </a:r>
          <a:r>
            <a:rPr lang="en-US" sz="2300" kern="1200" dirty="0"/>
            <a:t> </a:t>
          </a:r>
          <a:r>
            <a:rPr lang="en-US" sz="2300" kern="1200" dirty="0" err="1"/>
            <a:t>nhỏ</a:t>
          </a:r>
          <a:r>
            <a:rPr lang="en-US" sz="2300" kern="1200" dirty="0"/>
            <a:t> </a:t>
          </a:r>
          <a:r>
            <a:rPr lang="en-US" sz="2300" kern="1200" dirty="0" err="1"/>
            <a:t>trong</a:t>
          </a:r>
          <a:r>
            <a:rPr lang="en-US" sz="2300" kern="1200" dirty="0"/>
            <a:t> </a:t>
          </a:r>
          <a:r>
            <a:rPr lang="en-US" sz="2300" kern="1200" dirty="0" err="1"/>
            <a:t>xã</a:t>
          </a:r>
          <a:r>
            <a:rPr lang="en-US" sz="2300" kern="1200" dirty="0"/>
            <a:t> </a:t>
          </a:r>
          <a:r>
            <a:rPr lang="en-US" sz="2300" kern="1200" dirty="0" err="1"/>
            <a:t>hội</a:t>
          </a:r>
          <a:r>
            <a:rPr lang="en-US" sz="2300" kern="1200" dirty="0"/>
            <a:t>, </a:t>
          </a:r>
          <a:r>
            <a:rPr lang="en-US" sz="2300" kern="1200" dirty="0" err="1"/>
            <a:t>đi</a:t>
          </a:r>
          <a:r>
            <a:rPr lang="en-US" sz="2300" kern="1200" dirty="0"/>
            <a:t> </a:t>
          </a:r>
          <a:r>
            <a:rPr lang="en-US" sz="2300" kern="1200" dirty="0" err="1"/>
            <a:t>ngược</a:t>
          </a:r>
          <a:r>
            <a:rPr lang="en-US" sz="2300" kern="1200" dirty="0"/>
            <a:t> </a:t>
          </a:r>
          <a:r>
            <a:rPr lang="en-US" sz="2300" kern="1200" dirty="0" err="1"/>
            <a:t>lại</a:t>
          </a:r>
          <a:r>
            <a:rPr lang="en-US" sz="2300" kern="1200" dirty="0"/>
            <a:t> </a:t>
          </a:r>
          <a:r>
            <a:rPr lang="en-US" sz="2300" kern="1200" dirty="0" err="1"/>
            <a:t>với</a:t>
          </a:r>
          <a:r>
            <a:rPr lang="en-US" sz="2300" kern="1200" dirty="0"/>
            <a:t> </a:t>
          </a:r>
          <a:r>
            <a:rPr lang="en-US" sz="2300" kern="1200" dirty="0" err="1"/>
            <a:t>lợi</a:t>
          </a:r>
          <a:r>
            <a:rPr lang="en-US" sz="2300" kern="1200" dirty="0"/>
            <a:t> </a:t>
          </a:r>
          <a:r>
            <a:rPr lang="en-US" sz="2300" kern="1200" dirty="0" err="1"/>
            <a:t>ích</a:t>
          </a:r>
          <a:r>
            <a:rPr lang="en-US" sz="2300" kern="1200" dirty="0"/>
            <a:t> </a:t>
          </a:r>
          <a:r>
            <a:rPr lang="en-US" sz="2300" kern="1200" dirty="0" err="1"/>
            <a:t>của</a:t>
          </a:r>
          <a:r>
            <a:rPr lang="en-US" sz="2300" kern="1200" dirty="0"/>
            <a:t> </a:t>
          </a:r>
          <a:r>
            <a:rPr lang="en-US" sz="2300" kern="1200" dirty="0" err="1"/>
            <a:t>đông</a:t>
          </a:r>
          <a:r>
            <a:rPr lang="en-US" sz="2300" kern="1200" dirty="0"/>
            <a:t> </a:t>
          </a:r>
          <a:r>
            <a:rPr lang="en-US" sz="2300" kern="1200" dirty="0" err="1"/>
            <a:t>đảo</a:t>
          </a:r>
          <a:r>
            <a:rPr lang="en-US" sz="2300" kern="1200" dirty="0"/>
            <a:t> </a:t>
          </a:r>
          <a:r>
            <a:rPr lang="en-US" sz="2300" kern="1200" dirty="0" err="1"/>
            <a:t>quần</a:t>
          </a:r>
          <a:r>
            <a:rPr lang="en-US" sz="2300" kern="1200" dirty="0"/>
            <a:t> </a:t>
          </a:r>
          <a:r>
            <a:rPr lang="en-US" sz="2300" kern="1200" dirty="0" err="1"/>
            <a:t>chúng</a:t>
          </a:r>
          <a:r>
            <a:rPr lang="en-US" sz="2300" kern="1200" dirty="0"/>
            <a:t> </a:t>
          </a:r>
          <a:r>
            <a:rPr lang="en-US" sz="2300" kern="1200" dirty="0" err="1"/>
            <a:t>trong</a:t>
          </a:r>
          <a:r>
            <a:rPr lang="en-US" sz="2300" kern="1200" dirty="0"/>
            <a:t> </a:t>
          </a:r>
          <a:r>
            <a:rPr lang="en-US" sz="2300" kern="1200" dirty="0" err="1"/>
            <a:t>xã</a:t>
          </a:r>
          <a:r>
            <a:rPr lang="en-US" sz="2300" kern="1200" dirty="0"/>
            <a:t> </a:t>
          </a:r>
          <a:r>
            <a:rPr lang="en-US" sz="2300" kern="1200" dirty="0" err="1"/>
            <a:t>hội</a:t>
          </a:r>
          <a:endParaRPr lang="en-US" sz="2300" kern="1200" dirty="0"/>
        </a:p>
      </dsp:txBody>
      <dsp:txXfrm>
        <a:off x="0" y="2131277"/>
        <a:ext cx="6586489" cy="1630125"/>
      </dsp:txXfrm>
    </dsp:sp>
    <dsp:sp modelId="{54F2041A-6075-4F3A-A3F7-CBF6499F8492}">
      <dsp:nvSpPr>
        <dsp:cNvPr id="0" name=""/>
        <dsp:cNvSpPr/>
      </dsp:nvSpPr>
      <dsp:spPr>
        <a:xfrm>
          <a:off x="329324" y="1791797"/>
          <a:ext cx="4610542" cy="678960"/>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4268" tIns="0" rIns="174268" bIns="0" numCol="1" spcCol="1270" anchor="ctr" anchorCtr="0">
          <a:noAutofit/>
        </a:bodyPr>
        <a:lstStyle/>
        <a:p>
          <a:pPr marL="0" lvl="0" indent="0" algn="l" defTabSz="1022350">
            <a:lnSpc>
              <a:spcPct val="90000"/>
            </a:lnSpc>
            <a:spcBef>
              <a:spcPct val="0"/>
            </a:spcBef>
            <a:spcAft>
              <a:spcPct val="35000"/>
            </a:spcAft>
            <a:buNone/>
          </a:pPr>
          <a:r>
            <a:rPr lang="en-US" sz="2300" kern="1200" dirty="0" err="1"/>
            <a:t>Phản</a:t>
          </a:r>
          <a:r>
            <a:rPr lang="en-US" sz="2300" kern="1200" dirty="0"/>
            <a:t> </a:t>
          </a:r>
          <a:r>
            <a:rPr lang="en-US" sz="2300" kern="1200" dirty="0" err="1"/>
            <a:t>dân</a:t>
          </a:r>
          <a:r>
            <a:rPr lang="en-US" sz="2300" kern="1200" dirty="0"/>
            <a:t> </a:t>
          </a:r>
          <a:r>
            <a:rPr lang="en-US" sz="2300" kern="1200" dirty="0" err="1"/>
            <a:t>chủ</a:t>
          </a:r>
          <a:endParaRPr lang="en-US" sz="2300" kern="1200" dirty="0"/>
        </a:p>
      </dsp:txBody>
      <dsp:txXfrm>
        <a:off x="362468" y="1824941"/>
        <a:ext cx="454425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67DF3-21F0-4474-9269-037D634E7E96}" type="datetimeFigureOut">
              <a:rPr lang="en-US" smtClean="0"/>
              <a:t>9/30/2021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22835-96B1-4861-970D-33A786EA4F3E}" type="slidenum">
              <a:rPr lang="en-US" smtClean="0"/>
              <a:t>‹#›</a:t>
            </a:fld>
            <a:endParaRPr lang="en-US"/>
          </a:p>
        </p:txBody>
      </p:sp>
    </p:spTree>
    <p:extLst>
      <p:ext uri="{BB962C8B-B14F-4D97-AF65-F5344CB8AC3E}">
        <p14:creationId xmlns:p14="http://schemas.microsoft.com/office/powerpoint/2010/main" val="227890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94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04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0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836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327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450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664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769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578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004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339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9/30/2021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338339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1A49A-1D22-4CFC-B454-1E910CCA7AB1}"/>
              </a:ext>
            </a:extLst>
          </p:cNvPr>
          <p:cNvSpPr>
            <a:spLocks noGrp="1"/>
          </p:cNvSpPr>
          <p:nvPr>
            <p:ph type="ctrTitle"/>
          </p:nvPr>
        </p:nvSpPr>
        <p:spPr>
          <a:xfrm>
            <a:off x="1366160" y="1660121"/>
            <a:ext cx="9623404" cy="3305493"/>
          </a:xfrm>
        </p:spPr>
        <p:txBody>
          <a:bodyPr>
            <a:normAutofit/>
          </a:bodyPr>
          <a:lstStyle/>
          <a:p>
            <a:pPr algn="l"/>
            <a:r>
              <a:rPr lang="en-US" sz="8800"/>
              <a:t>Pháp luật đại cương</a:t>
            </a:r>
          </a:p>
        </p:txBody>
      </p:sp>
    </p:spTree>
    <p:extLst>
      <p:ext uri="{BB962C8B-B14F-4D97-AF65-F5344CB8AC3E}">
        <p14:creationId xmlns:p14="http://schemas.microsoft.com/office/powerpoint/2010/main" val="135592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579760-9F1F-4C8C-B3E1-C12427794484}"/>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err="1">
                <a:solidFill>
                  <a:srgbClr val="FFFFFF"/>
                </a:solidFill>
                <a:latin typeface="+mj-lt"/>
                <a:ea typeface="+mj-ea"/>
                <a:cs typeface="+mj-cs"/>
              </a:rPr>
              <a:t>Học</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thuyết</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phương</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Tây</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về</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Nhà</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nước</a:t>
            </a:r>
            <a:endParaRPr lang="en-US" sz="4800" kern="1200" dirty="0">
              <a:solidFill>
                <a:srgbClr val="FFFFFF"/>
              </a:solidFill>
              <a:latin typeface="+mj-lt"/>
              <a:ea typeface="+mj-ea"/>
              <a:cs typeface="+mj-cs"/>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9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0"/>
            <a:ext cx="5323715" cy="1084176"/>
          </a:xfrm>
        </p:spPr>
        <p:txBody>
          <a:bodyPr anchor="b">
            <a:normAutofit/>
          </a:bodyPr>
          <a:lstStyle/>
          <a:p>
            <a:r>
              <a:rPr lang="en-US" sz="4000" b="1" dirty="0"/>
              <a:t>THUYẾT KHẾ ƯỚC XÃ HỘI</a:t>
            </a:r>
          </a:p>
        </p:txBody>
      </p:sp>
      <p:sp>
        <p:nvSpPr>
          <p:cNvPr id="3" name="Content Placeholder 2"/>
          <p:cNvSpPr>
            <a:spLocks noGrp="1"/>
          </p:cNvSpPr>
          <p:nvPr>
            <p:ph idx="1"/>
          </p:nvPr>
        </p:nvSpPr>
        <p:spPr>
          <a:xfrm>
            <a:off x="945503" y="1969477"/>
            <a:ext cx="5514609" cy="4220307"/>
          </a:xfrm>
        </p:spPr>
        <p:txBody>
          <a:bodyPr anchor="t">
            <a:noAutofit/>
          </a:bodyPr>
          <a:lstStyle/>
          <a:p>
            <a:r>
              <a:rPr lang="en-US" sz="2400" dirty="0">
                <a:latin typeface="Times New Roman" panose="02020603050405020304" pitchFamily="18" charset="0"/>
                <a:cs typeface="Times New Roman" panose="02020603050405020304" pitchFamily="18" charset="0"/>
              </a:rPr>
              <a:t>NN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ước</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NN.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NN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NN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NN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NN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a:t>
            </a:r>
            <a:r>
              <a:rPr lang="en-US" sz="2400" dirty="0">
                <a:latin typeface="Times New Roman" panose="02020603050405020304" pitchFamily="18" charset="0"/>
                <a:cs typeface="Times New Roman" panose="02020603050405020304" pitchFamily="18" charset="0"/>
              </a:rPr>
              <a:t> NN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67" y="1586196"/>
            <a:ext cx="4170530" cy="3717501"/>
          </a:xfrm>
          <a:prstGeom prst="rect">
            <a:avLst/>
          </a:prstGeom>
        </p:spPr>
      </p:pic>
    </p:spTree>
    <p:extLst>
      <p:ext uri="{BB962C8B-B14F-4D97-AF65-F5344CB8AC3E}">
        <p14:creationId xmlns:p14="http://schemas.microsoft.com/office/powerpoint/2010/main" val="217303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DFDE6C-89CE-45F5-8535-D6FB919BBA5D}"/>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err="1">
                <a:solidFill>
                  <a:srgbClr val="FFFFFF"/>
                </a:solidFill>
                <a:latin typeface="+mj-lt"/>
                <a:ea typeface="+mj-ea"/>
                <a:cs typeface="+mj-cs"/>
              </a:rPr>
              <a:t>Học</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thuyết</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Mác</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Lênin</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về</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nguồn</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gốc</a:t>
            </a:r>
            <a:r>
              <a:rPr lang="en-US" sz="4800" kern="1200" dirty="0">
                <a:solidFill>
                  <a:srgbClr val="FFFFFF"/>
                </a:solidFill>
                <a:latin typeface="+mj-lt"/>
                <a:ea typeface="+mj-ea"/>
                <a:cs typeface="+mj-cs"/>
              </a:rPr>
              <a:t> NN</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7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62" name="Rectangle 2"/>
          <p:cNvSpPr>
            <a:spLocks noGrp="1" noChangeArrowheads="1"/>
          </p:cNvSpPr>
          <p:nvPr>
            <p:ph type="title"/>
          </p:nvPr>
        </p:nvSpPr>
        <p:spPr>
          <a:xfrm>
            <a:off x="1371597" y="348865"/>
            <a:ext cx="10044023" cy="877729"/>
          </a:xfrm>
        </p:spPr>
        <p:txBody>
          <a:bodyPr anchor="ctr">
            <a:normAutofit/>
          </a:bodyPr>
          <a:lstStyle/>
          <a:p>
            <a:r>
              <a:rPr lang="en-US" sz="4000" b="1">
                <a:solidFill>
                  <a:srgbClr val="FFFFFF"/>
                </a:solidFill>
              </a:rPr>
              <a:t>Quan điểm của Karl Marx</a:t>
            </a:r>
            <a:endParaRPr lang="en-US" sz="4000">
              <a:solidFill>
                <a:srgbClr val="FFFFFF"/>
              </a:solidFill>
            </a:endParaRPr>
          </a:p>
        </p:txBody>
      </p:sp>
      <p:grpSp>
        <p:nvGrpSpPr>
          <p:cNvPr id="66619" name="Group 59"/>
          <p:cNvGrpSpPr>
            <a:grpSpLocks/>
          </p:cNvGrpSpPr>
          <p:nvPr/>
        </p:nvGrpSpPr>
        <p:grpSpPr bwMode="auto">
          <a:xfrm>
            <a:off x="1979768" y="2112579"/>
            <a:ext cx="8256405" cy="4192805"/>
            <a:chOff x="768" y="1200"/>
            <a:chExt cx="4516" cy="2544"/>
          </a:xfrm>
        </p:grpSpPr>
        <p:sp>
          <p:nvSpPr>
            <p:cNvPr id="66563" name="Freeform 3"/>
            <p:cNvSpPr>
              <a:spLocks noEditPoints="1"/>
            </p:cNvSpPr>
            <p:nvPr/>
          </p:nvSpPr>
          <p:spPr bwMode="gray">
            <a:xfrm>
              <a:off x="768" y="1200"/>
              <a:ext cx="3744" cy="2544"/>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tx2"/>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6592" name="Text Box 32"/>
            <p:cNvSpPr txBox="1">
              <a:spLocks noChangeArrowheads="1"/>
            </p:cNvSpPr>
            <p:nvPr/>
          </p:nvSpPr>
          <p:spPr bwMode="auto">
            <a:xfrm>
              <a:off x="3604" y="1807"/>
              <a:ext cx="1680" cy="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ctr">
                <a:lnSpc>
                  <a:spcPct val="90000"/>
                </a:lnSpc>
                <a:spcAft>
                  <a:spcPts val="600"/>
                </a:spcAft>
              </a:pPr>
              <a:r>
                <a:rPr lang="en-US" sz="3500" err="1">
                  <a:solidFill>
                    <a:schemeClr val="tx2"/>
                  </a:solidFill>
                  <a:effectLst>
                    <a:outerShdw blurRad="38100" dist="38100" dir="2700000" algn="tl">
                      <a:srgbClr val="C0C0C0"/>
                    </a:outerShdw>
                  </a:effectLst>
                </a:rPr>
                <a:t>Tổ</a:t>
              </a:r>
              <a:r>
                <a:rPr lang="en-US" sz="3500">
                  <a:solidFill>
                    <a:schemeClr val="tx2"/>
                  </a:solidFill>
                  <a:effectLst>
                    <a:outerShdw blurRad="38100" dist="38100" dir="2700000" algn="tl">
                      <a:srgbClr val="C0C0C0"/>
                    </a:outerShdw>
                  </a:effectLst>
                </a:rPr>
                <a:t> </a:t>
              </a:r>
              <a:r>
                <a:rPr lang="en-US" sz="3500" err="1">
                  <a:solidFill>
                    <a:schemeClr val="tx2"/>
                  </a:solidFill>
                  <a:effectLst>
                    <a:outerShdw blurRad="38100" dist="38100" dir="2700000" algn="tl">
                      <a:srgbClr val="C0C0C0"/>
                    </a:outerShdw>
                  </a:effectLst>
                </a:rPr>
                <a:t>chức</a:t>
              </a:r>
              <a:r>
                <a:rPr lang="en-US" sz="3500">
                  <a:solidFill>
                    <a:schemeClr val="tx2"/>
                  </a:solidFill>
                  <a:effectLst>
                    <a:outerShdw blurRad="38100" dist="38100" dir="2700000" algn="tl">
                      <a:srgbClr val="C0C0C0"/>
                    </a:outerShdw>
                  </a:effectLst>
                </a:rPr>
                <a:t> </a:t>
              </a:r>
              <a:r>
                <a:rPr lang="en-US" sz="3500" err="1">
                  <a:solidFill>
                    <a:schemeClr val="tx2"/>
                  </a:solidFill>
                  <a:effectLst>
                    <a:outerShdw blurRad="38100" dist="38100" dir="2700000" algn="tl">
                      <a:srgbClr val="C0C0C0"/>
                    </a:outerShdw>
                  </a:effectLst>
                </a:rPr>
                <a:t>xã</a:t>
              </a:r>
              <a:r>
                <a:rPr lang="en-US" sz="3500">
                  <a:solidFill>
                    <a:schemeClr val="tx2"/>
                  </a:solidFill>
                  <a:effectLst>
                    <a:outerShdw blurRad="38100" dist="38100" dir="2700000" algn="tl">
                      <a:srgbClr val="C0C0C0"/>
                    </a:outerShdw>
                  </a:effectLst>
                </a:rPr>
                <a:t> </a:t>
              </a:r>
              <a:r>
                <a:rPr lang="en-US" sz="3500" err="1">
                  <a:solidFill>
                    <a:schemeClr val="tx2"/>
                  </a:solidFill>
                  <a:effectLst>
                    <a:outerShdw blurRad="38100" dist="38100" dir="2700000" algn="tl">
                      <a:srgbClr val="C0C0C0"/>
                    </a:outerShdw>
                  </a:effectLst>
                </a:rPr>
                <a:t>hội</a:t>
              </a:r>
              <a:r>
                <a:rPr lang="en-US" sz="3500">
                  <a:solidFill>
                    <a:schemeClr val="tx2"/>
                  </a:solidFill>
                  <a:effectLst>
                    <a:outerShdw blurRad="38100" dist="38100" dir="2700000" algn="tl">
                      <a:srgbClr val="C0C0C0"/>
                    </a:outerShdw>
                  </a:effectLst>
                </a:rPr>
                <a:t> CXNT</a:t>
              </a:r>
              <a:endParaRPr lang="en-US" sz="3500">
                <a:solidFill>
                  <a:schemeClr val="tx2"/>
                </a:solidFill>
              </a:endParaRPr>
            </a:p>
          </p:txBody>
        </p:sp>
        <p:sp>
          <p:nvSpPr>
            <p:cNvPr id="66594" name="Oval 34"/>
            <p:cNvSpPr>
              <a:spLocks noChangeArrowheads="1"/>
            </p:cNvSpPr>
            <p:nvPr/>
          </p:nvSpPr>
          <p:spPr bwMode="gray">
            <a:xfrm rot="-723406">
              <a:off x="2089" y="3132"/>
              <a:ext cx="906" cy="42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5" name="Oval 35"/>
            <p:cNvSpPr>
              <a:spLocks noChangeArrowheads="1"/>
            </p:cNvSpPr>
            <p:nvPr/>
          </p:nvSpPr>
          <p:spPr bwMode="gray">
            <a:xfrm>
              <a:off x="2046" y="2364"/>
              <a:ext cx="1074" cy="107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596" name="Oval 36"/>
            <p:cNvSpPr>
              <a:spLocks noChangeArrowheads="1"/>
            </p:cNvSpPr>
            <p:nvPr/>
          </p:nvSpPr>
          <p:spPr bwMode="gray">
            <a:xfrm>
              <a:off x="2059" y="2370"/>
              <a:ext cx="1049" cy="104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597" name="Oval 37"/>
            <p:cNvSpPr>
              <a:spLocks noChangeArrowheads="1"/>
            </p:cNvSpPr>
            <p:nvPr/>
          </p:nvSpPr>
          <p:spPr bwMode="gray">
            <a:xfrm>
              <a:off x="2070" y="2380"/>
              <a:ext cx="998" cy="98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598" name="Oval 38"/>
            <p:cNvSpPr>
              <a:spLocks noChangeArrowheads="1"/>
            </p:cNvSpPr>
            <p:nvPr/>
          </p:nvSpPr>
          <p:spPr bwMode="gray">
            <a:xfrm>
              <a:off x="2128" y="2408"/>
              <a:ext cx="888" cy="79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599" name="Text Box 39"/>
            <p:cNvSpPr txBox="1">
              <a:spLocks noChangeArrowheads="1"/>
            </p:cNvSpPr>
            <p:nvPr/>
          </p:nvSpPr>
          <p:spPr bwMode="gray">
            <a:xfrm>
              <a:off x="2250" y="2759"/>
              <a:ext cx="66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3100" err="1">
                  <a:solidFill>
                    <a:srgbClr val="000000"/>
                  </a:solidFill>
                </a:rPr>
                <a:t>Bộ</a:t>
              </a:r>
              <a:r>
                <a:rPr lang="en-US" sz="3100">
                  <a:solidFill>
                    <a:srgbClr val="000000"/>
                  </a:solidFill>
                </a:rPr>
                <a:t> </a:t>
              </a:r>
              <a:r>
                <a:rPr lang="en-US" sz="3100" err="1">
                  <a:solidFill>
                    <a:srgbClr val="000000"/>
                  </a:solidFill>
                </a:rPr>
                <a:t>lạc</a:t>
              </a:r>
              <a:endParaRPr lang="en-US" sz="3100"/>
            </a:p>
          </p:txBody>
        </p:sp>
        <p:sp>
          <p:nvSpPr>
            <p:cNvPr id="66600" name="Oval 40"/>
            <p:cNvSpPr>
              <a:spLocks noChangeArrowheads="1"/>
            </p:cNvSpPr>
            <p:nvPr/>
          </p:nvSpPr>
          <p:spPr bwMode="gray">
            <a:xfrm rot="-772996">
              <a:off x="928" y="2748"/>
              <a:ext cx="714" cy="384"/>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601" name="Group 41"/>
            <p:cNvGrpSpPr>
              <a:grpSpLocks/>
            </p:cNvGrpSpPr>
            <p:nvPr/>
          </p:nvGrpSpPr>
          <p:grpSpPr bwMode="auto">
            <a:xfrm>
              <a:off x="880" y="2124"/>
              <a:ext cx="864" cy="908"/>
              <a:chOff x="732" y="2112"/>
              <a:chExt cx="842" cy="860"/>
            </a:xfrm>
          </p:grpSpPr>
          <p:sp>
            <p:nvSpPr>
              <p:cNvPr id="66602" name="Oval 42"/>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03" name="Oval 43"/>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04" name="Oval 44"/>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05" name="Oval 45"/>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06" name="Text Box 46"/>
              <p:cNvSpPr txBox="1">
                <a:spLocks noChangeArrowheads="1"/>
              </p:cNvSpPr>
              <p:nvPr/>
            </p:nvSpPr>
            <p:spPr bwMode="gray">
              <a:xfrm>
                <a:off x="798" y="2414"/>
                <a:ext cx="68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2800" err="1">
                    <a:solidFill>
                      <a:srgbClr val="000000"/>
                    </a:solidFill>
                  </a:rPr>
                  <a:t>Bào</a:t>
                </a:r>
                <a:r>
                  <a:rPr lang="en-US" sz="2800">
                    <a:solidFill>
                      <a:srgbClr val="000000"/>
                    </a:solidFill>
                  </a:rPr>
                  <a:t> </a:t>
                </a:r>
                <a:r>
                  <a:rPr lang="en-US" sz="2800" err="1">
                    <a:solidFill>
                      <a:srgbClr val="000000"/>
                    </a:solidFill>
                  </a:rPr>
                  <a:t>tộc</a:t>
                </a:r>
                <a:endParaRPr lang="en-US" sz="2800"/>
              </a:p>
            </p:txBody>
          </p:sp>
        </p:grpSp>
        <p:sp>
          <p:nvSpPr>
            <p:cNvPr id="66607" name="Oval 47"/>
            <p:cNvSpPr>
              <a:spLocks noChangeArrowheads="1"/>
            </p:cNvSpPr>
            <p:nvPr/>
          </p:nvSpPr>
          <p:spPr bwMode="gray">
            <a:xfrm>
              <a:off x="816" y="1642"/>
              <a:ext cx="576" cy="336"/>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8" name="Oval 48"/>
            <p:cNvSpPr>
              <a:spLocks noChangeArrowheads="1"/>
            </p:cNvSpPr>
            <p:nvPr/>
          </p:nvSpPr>
          <p:spPr bwMode="gray">
            <a:xfrm>
              <a:off x="864" y="1260"/>
              <a:ext cx="645" cy="64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09" name="Oval 49"/>
            <p:cNvSpPr>
              <a:spLocks noChangeArrowheads="1"/>
            </p:cNvSpPr>
            <p:nvPr/>
          </p:nvSpPr>
          <p:spPr bwMode="gray">
            <a:xfrm>
              <a:off x="872" y="1263"/>
              <a:ext cx="630" cy="63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10" name="Oval 50"/>
            <p:cNvSpPr>
              <a:spLocks noChangeArrowheads="1"/>
            </p:cNvSpPr>
            <p:nvPr/>
          </p:nvSpPr>
          <p:spPr bwMode="gray">
            <a:xfrm>
              <a:off x="879" y="1270"/>
              <a:ext cx="599" cy="588"/>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11" name="Oval 51"/>
            <p:cNvSpPr>
              <a:spLocks noChangeArrowheads="1"/>
            </p:cNvSpPr>
            <p:nvPr/>
          </p:nvSpPr>
          <p:spPr bwMode="gray">
            <a:xfrm>
              <a:off x="913" y="1286"/>
              <a:ext cx="534" cy="47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6612" name="Text Box 52"/>
            <p:cNvSpPr txBox="1">
              <a:spLocks noChangeArrowheads="1"/>
            </p:cNvSpPr>
            <p:nvPr/>
          </p:nvSpPr>
          <p:spPr bwMode="gray">
            <a:xfrm>
              <a:off x="930" y="1480"/>
              <a:ext cx="5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2000" b="1" err="1">
                  <a:solidFill>
                    <a:srgbClr val="000000"/>
                  </a:solidFill>
                </a:rPr>
                <a:t>Thị</a:t>
              </a:r>
              <a:r>
                <a:rPr lang="en-US" sz="2000" b="1">
                  <a:solidFill>
                    <a:srgbClr val="000000"/>
                  </a:solidFill>
                </a:rPr>
                <a:t> </a:t>
              </a:r>
              <a:r>
                <a:rPr lang="en-US" sz="2000" b="1" err="1">
                  <a:solidFill>
                    <a:srgbClr val="000000"/>
                  </a:solidFill>
                </a:rPr>
                <a:t>tộc</a:t>
              </a:r>
              <a:endParaRPr lang="en-US" sz="2000"/>
            </a:p>
          </p:txBody>
        </p:sp>
      </p:grpSp>
    </p:spTree>
    <p:extLst>
      <p:ext uri="{BB962C8B-B14F-4D97-AF65-F5344CB8AC3E}">
        <p14:creationId xmlns:p14="http://schemas.microsoft.com/office/powerpoint/2010/main" val="19615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82" name="Rectangle 2"/>
          <p:cNvSpPr>
            <a:spLocks noGrp="1" noChangeArrowheads="1"/>
          </p:cNvSpPr>
          <p:nvPr>
            <p:ph type="title"/>
          </p:nvPr>
        </p:nvSpPr>
        <p:spPr>
          <a:xfrm>
            <a:off x="1371597" y="348865"/>
            <a:ext cx="10044023" cy="877729"/>
          </a:xfrm>
        </p:spPr>
        <p:txBody>
          <a:bodyPr anchor="ctr">
            <a:normAutofit/>
          </a:bodyPr>
          <a:lstStyle/>
          <a:p>
            <a:r>
              <a:rPr lang="en-US" sz="4000" b="1">
                <a:solidFill>
                  <a:srgbClr val="FFFFFF"/>
                </a:solidFill>
              </a:rPr>
              <a:t>Sự chuyển biến kinh tế- xã hội</a:t>
            </a:r>
          </a:p>
        </p:txBody>
      </p:sp>
      <p:grpSp>
        <p:nvGrpSpPr>
          <p:cNvPr id="46107" name="Group 27"/>
          <p:cNvGrpSpPr>
            <a:grpSpLocks/>
          </p:cNvGrpSpPr>
          <p:nvPr/>
        </p:nvGrpSpPr>
        <p:grpSpPr bwMode="auto">
          <a:xfrm>
            <a:off x="689317" y="2112579"/>
            <a:ext cx="10902461" cy="4745421"/>
            <a:chOff x="528" y="1200"/>
            <a:chExt cx="4656" cy="2407"/>
          </a:xfrm>
        </p:grpSpPr>
        <p:grpSp>
          <p:nvGrpSpPr>
            <p:cNvPr id="46083" name="Group 3"/>
            <p:cNvGrpSpPr>
              <a:grpSpLocks/>
            </p:cNvGrpSpPr>
            <p:nvPr/>
          </p:nvGrpSpPr>
          <p:grpSpPr bwMode="auto">
            <a:xfrm>
              <a:off x="1824" y="1200"/>
              <a:ext cx="2014" cy="1821"/>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46089" name="Oval 9"/>
              <p:cNvSpPr>
                <a:spLocks noChangeArrowheads="1"/>
              </p:cNvSpPr>
              <p:nvPr/>
            </p:nvSpPr>
            <p:spPr bwMode="gray">
              <a:xfrm>
                <a:off x="2254" y="2468"/>
                <a:ext cx="164" cy="32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6090" name="Oval 10"/>
              <p:cNvSpPr>
                <a:spLocks noChangeArrowheads="1"/>
              </p:cNvSpPr>
              <p:nvPr/>
            </p:nvSpPr>
            <p:spPr bwMode="gray">
              <a:xfrm>
                <a:off x="2254" y="2468"/>
                <a:ext cx="164" cy="327"/>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46091" name="Oval 11"/>
              <p:cNvSpPr>
                <a:spLocks noChangeArrowheads="1"/>
              </p:cNvSpPr>
              <p:nvPr/>
            </p:nvSpPr>
            <p:spPr bwMode="gray">
              <a:xfrm>
                <a:off x="2337" y="2468"/>
                <a:ext cx="1096" cy="32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6092" name="Oval 12"/>
              <p:cNvSpPr>
                <a:spLocks noChangeArrowheads="1"/>
              </p:cNvSpPr>
              <p:nvPr/>
            </p:nvSpPr>
            <p:spPr bwMode="gray">
              <a:xfrm>
                <a:off x="2337" y="2468"/>
                <a:ext cx="1096" cy="327"/>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6093" name="AutoShape 13"/>
            <p:cNvSpPr>
              <a:spLocks noChangeArrowheads="1"/>
            </p:cNvSpPr>
            <p:nvPr/>
          </p:nvSpPr>
          <p:spPr bwMode="gray">
            <a:xfrm>
              <a:off x="528" y="2191"/>
              <a:ext cx="1152" cy="384"/>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AutoShape 14"/>
            <p:cNvSpPr>
              <a:spLocks noChangeArrowheads="1"/>
            </p:cNvSpPr>
            <p:nvPr/>
          </p:nvSpPr>
          <p:spPr bwMode="gray">
            <a:xfrm>
              <a:off x="528" y="1872"/>
              <a:ext cx="1152" cy="384"/>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AutoShape 15"/>
            <p:cNvSpPr>
              <a:spLocks noChangeArrowheads="1"/>
            </p:cNvSpPr>
            <p:nvPr/>
          </p:nvSpPr>
          <p:spPr bwMode="gray">
            <a:xfrm>
              <a:off x="528" y="1536"/>
              <a:ext cx="1163" cy="384"/>
            </a:xfrm>
            <a:prstGeom prst="can">
              <a:avLst>
                <a:gd name="adj" fmla="val 25000"/>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AutoShape 16"/>
            <p:cNvSpPr>
              <a:spLocks noChangeArrowheads="1"/>
            </p:cNvSpPr>
            <p:nvPr/>
          </p:nvSpPr>
          <p:spPr bwMode="gray">
            <a:xfrm>
              <a:off x="3984" y="2208"/>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AutoShape 17"/>
            <p:cNvSpPr>
              <a:spLocks noChangeArrowheads="1"/>
            </p:cNvSpPr>
            <p:nvPr/>
          </p:nvSpPr>
          <p:spPr bwMode="gray">
            <a:xfrm>
              <a:off x="3984" y="1872"/>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AutoShape 18"/>
            <p:cNvSpPr>
              <a:spLocks noChangeArrowheads="1"/>
            </p:cNvSpPr>
            <p:nvPr/>
          </p:nvSpPr>
          <p:spPr bwMode="gray">
            <a:xfrm>
              <a:off x="3984" y="1536"/>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Text Box 19"/>
            <p:cNvSpPr txBox="1">
              <a:spLocks noChangeArrowheads="1"/>
            </p:cNvSpPr>
            <p:nvPr/>
          </p:nvSpPr>
          <p:spPr bwMode="gray">
            <a:xfrm>
              <a:off x="2456" y="1872"/>
              <a:ext cx="767"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2400" b="1" err="1">
                  <a:solidFill>
                    <a:schemeClr val="bg1"/>
                  </a:solidFill>
                </a:rPr>
                <a:t>Biến</a:t>
              </a:r>
              <a:r>
                <a:rPr lang="en-US" sz="2400" b="1">
                  <a:solidFill>
                    <a:schemeClr val="bg1"/>
                  </a:solidFill>
                </a:rPr>
                <a:t> </a:t>
              </a:r>
              <a:r>
                <a:rPr lang="en-US" sz="2400" b="1" err="1">
                  <a:solidFill>
                    <a:schemeClr val="bg1"/>
                  </a:solidFill>
                </a:rPr>
                <a:t>chuyển</a:t>
              </a:r>
              <a:endParaRPr lang="en-US" sz="2400" b="1">
                <a:solidFill>
                  <a:schemeClr val="bg1"/>
                </a:solidFill>
              </a:endParaRPr>
            </a:p>
          </p:txBody>
        </p:sp>
        <p:sp>
          <p:nvSpPr>
            <p:cNvPr id="46100" name="AutoShape 20"/>
            <p:cNvSpPr>
              <a:spLocks noChangeArrowheads="1"/>
            </p:cNvSpPr>
            <p:nvPr/>
          </p:nvSpPr>
          <p:spPr bwMode="auto">
            <a:xfrm>
              <a:off x="1611" y="3120"/>
              <a:ext cx="2448" cy="487"/>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rmAutofit/>
            </a:bodyPr>
            <a:lstStyle/>
            <a:p>
              <a:pPr algn="ctr" eaLnBrk="0" hangingPunct="0">
                <a:lnSpc>
                  <a:spcPct val="90000"/>
                </a:lnSpc>
                <a:spcAft>
                  <a:spcPts val="600"/>
                </a:spcAft>
              </a:pPr>
              <a:r>
                <a:rPr lang="en-US" dirty="0" err="1">
                  <a:latin typeface="Verdana" panose="020B0604030504040204" pitchFamily="34" charset="0"/>
                </a:rPr>
                <a:t>Sự</a:t>
              </a:r>
              <a:r>
                <a:rPr lang="en-US" dirty="0">
                  <a:latin typeface="Verdana" panose="020B0604030504040204" pitchFamily="34" charset="0"/>
                </a:rPr>
                <a:t> tan </a:t>
              </a:r>
              <a:r>
                <a:rPr lang="en-US" dirty="0" err="1">
                  <a:latin typeface="Verdana" panose="020B0604030504040204" pitchFamily="34" charset="0"/>
                </a:rPr>
                <a:t>rã</a:t>
              </a:r>
              <a:r>
                <a:rPr lang="en-US" dirty="0">
                  <a:latin typeface="Verdana" panose="020B0604030504040204" pitchFamily="34" charset="0"/>
                </a:rPr>
                <a:t> </a:t>
              </a:r>
              <a:r>
                <a:rPr lang="en-US" dirty="0" err="1">
                  <a:latin typeface="Verdana" panose="020B0604030504040204" pitchFamily="34" charset="0"/>
                </a:rPr>
                <a:t>của</a:t>
              </a:r>
              <a:r>
                <a:rPr lang="en-US" dirty="0">
                  <a:latin typeface="Verdana" panose="020B0604030504040204" pitchFamily="34" charset="0"/>
                </a:rPr>
                <a:t> </a:t>
              </a:r>
              <a:r>
                <a:rPr lang="en-US" dirty="0" err="1">
                  <a:latin typeface="Verdana" panose="020B0604030504040204" pitchFamily="34" charset="0"/>
                </a:rPr>
                <a:t>thị</a:t>
              </a:r>
              <a:r>
                <a:rPr lang="en-US" dirty="0">
                  <a:latin typeface="Verdana" panose="020B0604030504040204" pitchFamily="34" charset="0"/>
                </a:rPr>
                <a:t> </a:t>
              </a:r>
              <a:r>
                <a:rPr lang="en-US" dirty="0" err="1">
                  <a:latin typeface="Verdana" panose="020B0604030504040204" pitchFamily="34" charset="0"/>
                </a:rPr>
                <a:t>tộc</a:t>
              </a:r>
              <a:r>
                <a:rPr lang="en-US" dirty="0">
                  <a:latin typeface="Verdana" panose="020B0604030504040204" pitchFamily="34" charset="0"/>
                </a:rPr>
                <a:t>- </a:t>
              </a:r>
              <a:r>
                <a:rPr lang="en-US" dirty="0" err="1">
                  <a:latin typeface="Verdana" panose="020B0604030504040204" pitchFamily="34" charset="0"/>
                </a:rPr>
                <a:t>bộ</a:t>
              </a:r>
              <a:r>
                <a:rPr lang="en-US" dirty="0">
                  <a:latin typeface="Verdana" panose="020B0604030504040204" pitchFamily="34" charset="0"/>
                </a:rPr>
                <a:t> </a:t>
              </a:r>
              <a:r>
                <a:rPr lang="en-US" dirty="0" err="1">
                  <a:latin typeface="Verdana" panose="020B0604030504040204" pitchFamily="34" charset="0"/>
                </a:rPr>
                <a:t>lạc</a:t>
              </a:r>
              <a:r>
                <a:rPr lang="en-US" dirty="0">
                  <a:latin typeface="Verdana" panose="020B0604030504040204" pitchFamily="34" charset="0"/>
                </a:rPr>
                <a:t> </a:t>
              </a:r>
            </a:p>
            <a:p>
              <a:pPr algn="ctr" eaLnBrk="0" hangingPunct="0">
                <a:lnSpc>
                  <a:spcPct val="90000"/>
                </a:lnSpc>
                <a:spcAft>
                  <a:spcPts val="600"/>
                </a:spcAft>
              </a:pPr>
              <a:r>
                <a:rPr lang="en-US" dirty="0" err="1">
                  <a:latin typeface="Verdana" panose="020B0604030504040204" pitchFamily="34" charset="0"/>
                </a:rPr>
                <a:t>và</a:t>
              </a:r>
              <a:r>
                <a:rPr lang="en-US" dirty="0">
                  <a:latin typeface="Verdana" panose="020B0604030504040204" pitchFamily="34" charset="0"/>
                </a:rPr>
                <a:t> </a:t>
              </a:r>
              <a:r>
                <a:rPr lang="en-US" dirty="0" err="1">
                  <a:latin typeface="Verdana" panose="020B0604030504040204" pitchFamily="34" charset="0"/>
                </a:rPr>
                <a:t>sự</a:t>
              </a:r>
              <a:r>
                <a:rPr lang="en-US" dirty="0">
                  <a:latin typeface="Verdana" panose="020B0604030504040204" pitchFamily="34" charset="0"/>
                </a:rPr>
                <a:t> </a:t>
              </a:r>
              <a:r>
                <a:rPr lang="en-US" dirty="0" err="1">
                  <a:latin typeface="Verdana" panose="020B0604030504040204" pitchFamily="34" charset="0"/>
                </a:rPr>
                <a:t>hình</a:t>
              </a:r>
              <a:r>
                <a:rPr lang="en-US" dirty="0">
                  <a:latin typeface="Verdana" panose="020B0604030504040204" pitchFamily="34" charset="0"/>
                </a:rPr>
                <a:t> </a:t>
              </a:r>
              <a:r>
                <a:rPr lang="en-US" dirty="0" err="1">
                  <a:latin typeface="Verdana" panose="020B0604030504040204" pitchFamily="34" charset="0"/>
                </a:rPr>
                <a:t>thành</a:t>
              </a:r>
              <a:r>
                <a:rPr lang="en-US" dirty="0">
                  <a:latin typeface="Verdana" panose="020B0604030504040204" pitchFamily="34" charset="0"/>
                </a:rPr>
                <a:t> </a:t>
              </a:r>
              <a:r>
                <a:rPr lang="en-US" dirty="0" err="1">
                  <a:latin typeface="Verdana" panose="020B0604030504040204" pitchFamily="34" charset="0"/>
                </a:rPr>
                <a:t>Nhà</a:t>
              </a:r>
              <a:r>
                <a:rPr lang="en-US" dirty="0">
                  <a:latin typeface="Verdana" panose="020B0604030504040204" pitchFamily="34" charset="0"/>
                </a:rPr>
                <a:t> </a:t>
              </a:r>
              <a:r>
                <a:rPr lang="en-US" dirty="0" err="1">
                  <a:latin typeface="Verdana" panose="020B0604030504040204" pitchFamily="34" charset="0"/>
                </a:rPr>
                <a:t>nước</a:t>
              </a:r>
              <a:endParaRPr lang="en-US" dirty="0">
                <a:latin typeface="Verdana" panose="020B0604030504040204" pitchFamily="34" charset="0"/>
              </a:endParaRPr>
            </a:p>
          </p:txBody>
        </p:sp>
        <p:sp>
          <p:nvSpPr>
            <p:cNvPr id="46101" name="Text Box 21"/>
            <p:cNvSpPr txBox="1">
              <a:spLocks noChangeArrowheads="1"/>
            </p:cNvSpPr>
            <p:nvPr/>
          </p:nvSpPr>
          <p:spPr bwMode="gray">
            <a:xfrm>
              <a:off x="544" y="1635"/>
              <a:ext cx="103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err="1">
                  <a:solidFill>
                    <a:schemeClr val="bg1"/>
                  </a:solidFill>
                </a:rPr>
                <a:t>Sở</a:t>
              </a:r>
              <a:r>
                <a:rPr lang="en-US" sz="1600">
                  <a:solidFill>
                    <a:schemeClr val="bg1"/>
                  </a:solidFill>
                </a:rPr>
                <a:t> </a:t>
              </a:r>
              <a:r>
                <a:rPr lang="en-US" sz="1600" err="1">
                  <a:solidFill>
                    <a:schemeClr val="bg1"/>
                  </a:solidFill>
                </a:rPr>
                <a:t>hữu</a:t>
              </a:r>
              <a:r>
                <a:rPr lang="en-US" sz="1600">
                  <a:solidFill>
                    <a:schemeClr val="bg1"/>
                  </a:solidFill>
                </a:rPr>
                <a:t> </a:t>
              </a:r>
              <a:r>
                <a:rPr lang="en-US" sz="1600" err="1">
                  <a:solidFill>
                    <a:schemeClr val="bg1"/>
                  </a:solidFill>
                </a:rPr>
                <a:t>chung</a:t>
              </a:r>
              <a:r>
                <a:rPr lang="en-US" sz="1600">
                  <a:solidFill>
                    <a:schemeClr val="bg1"/>
                  </a:solidFill>
                </a:rPr>
                <a:t> </a:t>
              </a:r>
              <a:r>
                <a:rPr lang="en-US" sz="1600" err="1">
                  <a:solidFill>
                    <a:schemeClr val="bg1"/>
                  </a:solidFill>
                </a:rPr>
                <a:t>về</a:t>
              </a:r>
              <a:r>
                <a:rPr lang="en-US" sz="1600">
                  <a:solidFill>
                    <a:schemeClr val="bg1"/>
                  </a:solidFill>
                </a:rPr>
                <a:t> TLSX</a:t>
              </a:r>
            </a:p>
          </p:txBody>
        </p:sp>
        <p:sp>
          <p:nvSpPr>
            <p:cNvPr id="46102" name="Text Box 22"/>
            <p:cNvSpPr txBox="1">
              <a:spLocks noChangeArrowheads="1"/>
            </p:cNvSpPr>
            <p:nvPr/>
          </p:nvSpPr>
          <p:spPr bwMode="gray">
            <a:xfrm>
              <a:off x="535" y="1971"/>
              <a:ext cx="107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err="1">
                  <a:solidFill>
                    <a:schemeClr val="bg1"/>
                  </a:solidFill>
                </a:rPr>
                <a:t>Quyền</a:t>
              </a:r>
              <a:r>
                <a:rPr lang="en-US" sz="1600">
                  <a:solidFill>
                    <a:schemeClr val="bg1"/>
                  </a:solidFill>
                </a:rPr>
                <a:t> </a:t>
              </a:r>
              <a:r>
                <a:rPr lang="en-US" sz="1600" err="1">
                  <a:solidFill>
                    <a:schemeClr val="bg1"/>
                  </a:solidFill>
                </a:rPr>
                <a:t>lực</a:t>
              </a:r>
              <a:r>
                <a:rPr lang="en-US" sz="1600">
                  <a:solidFill>
                    <a:schemeClr val="bg1"/>
                  </a:solidFill>
                </a:rPr>
                <a:t> </a:t>
              </a:r>
              <a:r>
                <a:rPr lang="en-US" sz="1600" err="1">
                  <a:solidFill>
                    <a:schemeClr val="bg1"/>
                  </a:solidFill>
                </a:rPr>
                <a:t>chưa</a:t>
              </a:r>
              <a:r>
                <a:rPr lang="en-US" sz="1600">
                  <a:solidFill>
                    <a:schemeClr val="bg1"/>
                  </a:solidFill>
                </a:rPr>
                <a:t> </a:t>
              </a:r>
              <a:r>
                <a:rPr lang="en-US" sz="1600" err="1">
                  <a:solidFill>
                    <a:schemeClr val="bg1"/>
                  </a:solidFill>
                </a:rPr>
                <a:t>tách</a:t>
              </a:r>
              <a:r>
                <a:rPr lang="en-US" sz="1600">
                  <a:solidFill>
                    <a:schemeClr val="bg1"/>
                  </a:solidFill>
                </a:rPr>
                <a:t> </a:t>
              </a:r>
              <a:r>
                <a:rPr lang="en-US" sz="1600" err="1">
                  <a:solidFill>
                    <a:schemeClr val="bg1"/>
                  </a:solidFill>
                </a:rPr>
                <a:t>rời</a:t>
              </a:r>
              <a:endParaRPr lang="en-US" sz="1600">
                <a:solidFill>
                  <a:schemeClr val="bg1"/>
                </a:solidFill>
              </a:endParaRPr>
            </a:p>
          </p:txBody>
        </p:sp>
        <p:sp>
          <p:nvSpPr>
            <p:cNvPr id="46103" name="Text Box 23"/>
            <p:cNvSpPr txBox="1">
              <a:spLocks noChangeArrowheads="1"/>
            </p:cNvSpPr>
            <p:nvPr/>
          </p:nvSpPr>
          <p:spPr bwMode="gray">
            <a:xfrm>
              <a:off x="600" y="2307"/>
              <a:ext cx="9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err="1">
                  <a:solidFill>
                    <a:schemeClr val="bg1"/>
                  </a:solidFill>
                </a:rPr>
                <a:t>Thị</a:t>
              </a:r>
              <a:r>
                <a:rPr lang="en-US" sz="1600">
                  <a:solidFill>
                    <a:schemeClr val="bg1"/>
                  </a:solidFill>
                </a:rPr>
                <a:t> </a:t>
              </a:r>
              <a:r>
                <a:rPr lang="en-US" sz="1600" err="1">
                  <a:solidFill>
                    <a:schemeClr val="bg1"/>
                  </a:solidFill>
                </a:rPr>
                <a:t>tộc</a:t>
              </a:r>
              <a:r>
                <a:rPr lang="en-US" sz="1600">
                  <a:solidFill>
                    <a:schemeClr val="bg1"/>
                  </a:solidFill>
                </a:rPr>
                <a:t>- </a:t>
              </a:r>
              <a:r>
                <a:rPr lang="en-US" sz="1600" err="1">
                  <a:solidFill>
                    <a:schemeClr val="bg1"/>
                  </a:solidFill>
                </a:rPr>
                <a:t>huyết</a:t>
              </a:r>
              <a:r>
                <a:rPr lang="en-US" sz="1600">
                  <a:solidFill>
                    <a:schemeClr val="bg1"/>
                  </a:solidFill>
                </a:rPr>
                <a:t> </a:t>
              </a:r>
              <a:r>
                <a:rPr lang="en-US" sz="1600" err="1">
                  <a:solidFill>
                    <a:schemeClr val="bg1"/>
                  </a:solidFill>
                </a:rPr>
                <a:t>thống</a:t>
              </a:r>
              <a:endParaRPr lang="en-US" sz="1600">
                <a:solidFill>
                  <a:schemeClr val="bg1"/>
                </a:solidFill>
              </a:endParaRPr>
            </a:p>
          </p:txBody>
        </p:sp>
        <p:sp>
          <p:nvSpPr>
            <p:cNvPr id="46104" name="Text Box 24"/>
            <p:cNvSpPr txBox="1">
              <a:spLocks noChangeArrowheads="1"/>
            </p:cNvSpPr>
            <p:nvPr/>
          </p:nvSpPr>
          <p:spPr bwMode="gray">
            <a:xfrm>
              <a:off x="4071" y="1635"/>
              <a:ext cx="106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err="1">
                  <a:solidFill>
                    <a:schemeClr val="bg1"/>
                  </a:solidFill>
                </a:rPr>
                <a:t>Sở</a:t>
              </a:r>
              <a:r>
                <a:rPr lang="en-US" sz="1600">
                  <a:solidFill>
                    <a:schemeClr val="bg1"/>
                  </a:solidFill>
                </a:rPr>
                <a:t> </a:t>
              </a:r>
              <a:r>
                <a:rPr lang="en-US" sz="1600" err="1">
                  <a:solidFill>
                    <a:schemeClr val="bg1"/>
                  </a:solidFill>
                </a:rPr>
                <a:t>hữu</a:t>
              </a:r>
              <a:r>
                <a:rPr lang="en-US" sz="1600">
                  <a:solidFill>
                    <a:schemeClr val="bg1"/>
                  </a:solidFill>
                </a:rPr>
                <a:t> </a:t>
              </a:r>
              <a:r>
                <a:rPr lang="en-US" sz="1600" err="1">
                  <a:solidFill>
                    <a:schemeClr val="bg1"/>
                  </a:solidFill>
                </a:rPr>
                <a:t>tư</a:t>
              </a:r>
              <a:r>
                <a:rPr lang="en-US" sz="1600">
                  <a:solidFill>
                    <a:schemeClr val="bg1"/>
                  </a:solidFill>
                </a:rPr>
                <a:t> </a:t>
              </a:r>
              <a:r>
                <a:rPr lang="en-US" sz="1600" err="1">
                  <a:solidFill>
                    <a:schemeClr val="bg1"/>
                  </a:solidFill>
                </a:rPr>
                <a:t>nhân</a:t>
              </a:r>
              <a:r>
                <a:rPr lang="en-US" sz="1600">
                  <a:solidFill>
                    <a:schemeClr val="bg1"/>
                  </a:solidFill>
                </a:rPr>
                <a:t> </a:t>
              </a:r>
              <a:r>
                <a:rPr lang="en-US" sz="1600" err="1">
                  <a:solidFill>
                    <a:schemeClr val="bg1"/>
                  </a:solidFill>
                </a:rPr>
                <a:t>về</a:t>
              </a:r>
              <a:r>
                <a:rPr lang="en-US" sz="1600">
                  <a:solidFill>
                    <a:schemeClr val="bg1"/>
                  </a:solidFill>
                </a:rPr>
                <a:t> TLSX</a:t>
              </a:r>
            </a:p>
          </p:txBody>
        </p:sp>
        <p:sp>
          <p:nvSpPr>
            <p:cNvPr id="46105" name="Text Box 25"/>
            <p:cNvSpPr txBox="1">
              <a:spLocks noChangeArrowheads="1"/>
            </p:cNvSpPr>
            <p:nvPr/>
          </p:nvSpPr>
          <p:spPr bwMode="gray">
            <a:xfrm>
              <a:off x="4176" y="1971"/>
              <a:ext cx="8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err="1">
                  <a:solidFill>
                    <a:schemeClr val="bg1"/>
                  </a:solidFill>
                </a:rPr>
                <a:t>Quyền</a:t>
              </a:r>
              <a:r>
                <a:rPr lang="en-US" sz="1600">
                  <a:solidFill>
                    <a:schemeClr val="bg1"/>
                  </a:solidFill>
                </a:rPr>
                <a:t> </a:t>
              </a:r>
              <a:r>
                <a:rPr lang="en-US" sz="1600" err="1">
                  <a:solidFill>
                    <a:schemeClr val="bg1"/>
                  </a:solidFill>
                </a:rPr>
                <a:t>lực</a:t>
              </a:r>
              <a:r>
                <a:rPr lang="en-US" sz="1600">
                  <a:solidFill>
                    <a:schemeClr val="bg1"/>
                  </a:solidFill>
                </a:rPr>
                <a:t> </a:t>
              </a:r>
              <a:r>
                <a:rPr lang="en-US" sz="1600" err="1">
                  <a:solidFill>
                    <a:schemeClr val="bg1"/>
                  </a:solidFill>
                </a:rPr>
                <a:t>tách</a:t>
              </a:r>
              <a:r>
                <a:rPr lang="en-US" sz="1600">
                  <a:solidFill>
                    <a:schemeClr val="bg1"/>
                  </a:solidFill>
                </a:rPr>
                <a:t> </a:t>
              </a:r>
              <a:r>
                <a:rPr lang="en-US" sz="1600" err="1">
                  <a:solidFill>
                    <a:schemeClr val="bg1"/>
                  </a:solidFill>
                </a:rPr>
                <a:t>rời</a:t>
              </a:r>
              <a:endParaRPr lang="en-US" sz="1600">
                <a:solidFill>
                  <a:schemeClr val="bg1"/>
                </a:solidFill>
              </a:endParaRPr>
            </a:p>
          </p:txBody>
        </p:sp>
        <p:sp>
          <p:nvSpPr>
            <p:cNvPr id="46106" name="Text Box 26"/>
            <p:cNvSpPr txBox="1">
              <a:spLocks noChangeArrowheads="1"/>
            </p:cNvSpPr>
            <p:nvPr/>
          </p:nvSpPr>
          <p:spPr bwMode="gray">
            <a:xfrm>
              <a:off x="4193" y="2307"/>
              <a:ext cx="8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err="1">
                  <a:solidFill>
                    <a:schemeClr val="bg1"/>
                  </a:solidFill>
                </a:rPr>
                <a:t>Phân</a:t>
              </a:r>
              <a:r>
                <a:rPr lang="en-US" sz="1600">
                  <a:solidFill>
                    <a:schemeClr val="bg1"/>
                  </a:solidFill>
                </a:rPr>
                <a:t> chia </a:t>
              </a:r>
              <a:r>
                <a:rPr lang="en-US" sz="1600" err="1">
                  <a:solidFill>
                    <a:schemeClr val="bg1"/>
                  </a:solidFill>
                </a:rPr>
                <a:t>giai</a:t>
              </a:r>
              <a:r>
                <a:rPr lang="en-US" sz="1600">
                  <a:solidFill>
                    <a:schemeClr val="bg1"/>
                  </a:solidFill>
                </a:rPr>
                <a:t> </a:t>
              </a:r>
              <a:r>
                <a:rPr lang="en-US" sz="1600" err="1">
                  <a:solidFill>
                    <a:schemeClr val="bg1"/>
                  </a:solidFill>
                </a:rPr>
                <a:t>cấp</a:t>
              </a:r>
              <a:endParaRPr lang="en-US" sz="1600">
                <a:solidFill>
                  <a:schemeClr val="bg1"/>
                </a:solidFill>
              </a:endParaRPr>
            </a:p>
          </p:txBody>
        </p:sp>
      </p:grpSp>
    </p:spTree>
    <p:extLst>
      <p:ext uri="{BB962C8B-B14F-4D97-AF65-F5344CB8AC3E}">
        <p14:creationId xmlns:p14="http://schemas.microsoft.com/office/powerpoint/2010/main" val="41881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365125"/>
            <a:ext cx="10515600" cy="1082675"/>
          </a:xfrm>
          <a:solidFill>
            <a:srgbClr val="0070C0"/>
          </a:solidFill>
        </p:spPr>
        <p:txBody>
          <a:bodyPr/>
          <a:lstStyle/>
          <a:p>
            <a:r>
              <a:rPr lang="en-US" sz="3600" b="1" dirty="0" err="1"/>
              <a:t>Sự</a:t>
            </a:r>
            <a:r>
              <a:rPr lang="en-US" sz="3600" b="1" dirty="0"/>
              <a:t> </a:t>
            </a:r>
            <a:r>
              <a:rPr lang="en-US" sz="3600" b="1" dirty="0" err="1"/>
              <a:t>chuyển</a:t>
            </a:r>
            <a:r>
              <a:rPr lang="en-US" sz="3600" b="1" dirty="0"/>
              <a:t> </a:t>
            </a:r>
            <a:r>
              <a:rPr lang="en-US" sz="3600" b="1" dirty="0" err="1"/>
              <a:t>biến</a:t>
            </a:r>
            <a:r>
              <a:rPr lang="en-US" sz="3600" b="1" dirty="0"/>
              <a:t> </a:t>
            </a:r>
            <a:r>
              <a:rPr lang="en-US" sz="3600" b="1" dirty="0" err="1"/>
              <a:t>kinh</a:t>
            </a:r>
            <a:r>
              <a:rPr lang="en-US" sz="3600" b="1" dirty="0"/>
              <a:t> </a:t>
            </a:r>
            <a:r>
              <a:rPr lang="en-US" sz="3600" b="1" dirty="0" err="1"/>
              <a:t>tế</a:t>
            </a:r>
            <a:r>
              <a:rPr lang="en-US" sz="3600" b="1" dirty="0"/>
              <a:t>- </a:t>
            </a:r>
            <a:r>
              <a:rPr lang="en-US" sz="3600" b="1" dirty="0" err="1"/>
              <a:t>xã</a:t>
            </a:r>
            <a:r>
              <a:rPr lang="en-US" sz="3600" b="1" dirty="0"/>
              <a:t> </a:t>
            </a:r>
            <a:r>
              <a:rPr lang="en-US" sz="3600" b="1" dirty="0" err="1"/>
              <a:t>hội</a:t>
            </a:r>
            <a:endParaRPr lang="en-US" sz="2000" dirty="0"/>
          </a:p>
        </p:txBody>
      </p:sp>
      <p:sp>
        <p:nvSpPr>
          <p:cNvPr id="48131" name="AutoShape 3"/>
          <p:cNvSpPr>
            <a:spLocks noChangeArrowheads="1"/>
          </p:cNvSpPr>
          <p:nvPr/>
        </p:nvSpPr>
        <p:spPr bwMode="gray">
          <a:xfrm>
            <a:off x="2137227" y="1899558"/>
            <a:ext cx="6121401" cy="4495800"/>
          </a:xfrm>
          <a:prstGeom prst="rightArrow">
            <a:avLst>
              <a:gd name="adj1" fmla="val 79306"/>
              <a:gd name="adj2" fmla="val 31905"/>
            </a:avLst>
          </a:prstGeom>
          <a:solidFill>
            <a:schemeClr val="accent4">
              <a:lumMod val="40000"/>
              <a:lumOff val="60000"/>
            </a:schemeClr>
          </a:solidFill>
          <a:ln>
            <a:noFill/>
          </a:ln>
          <a:effectLst/>
        </p:spPr>
        <p:txBody>
          <a:bodyPr wrap="none" anchor="ctr"/>
          <a:lstStyle/>
          <a:p>
            <a:endParaRPr lang="en-US"/>
          </a:p>
        </p:txBody>
      </p:sp>
      <p:sp>
        <p:nvSpPr>
          <p:cNvPr id="48132" name="AutoShape 4"/>
          <p:cNvSpPr>
            <a:spLocks noChangeArrowheads="1"/>
          </p:cNvSpPr>
          <p:nvPr/>
        </p:nvSpPr>
        <p:spPr bwMode="blackWhite">
          <a:xfrm>
            <a:off x="1016000" y="2492093"/>
            <a:ext cx="5232400" cy="1304358"/>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3200" dirty="0" err="1">
                <a:solidFill>
                  <a:schemeClr val="bg1"/>
                </a:solidFill>
              </a:rPr>
              <a:t>Sở</a:t>
            </a:r>
            <a:r>
              <a:rPr lang="en-US" sz="3200" dirty="0">
                <a:solidFill>
                  <a:schemeClr val="bg1"/>
                </a:solidFill>
              </a:rPr>
              <a:t> </a:t>
            </a:r>
            <a:r>
              <a:rPr lang="en-US" sz="3200" dirty="0" err="1">
                <a:solidFill>
                  <a:schemeClr val="bg1"/>
                </a:solidFill>
              </a:rPr>
              <a:t>hữu</a:t>
            </a:r>
            <a:r>
              <a:rPr lang="en-US" sz="3200" dirty="0">
                <a:solidFill>
                  <a:schemeClr val="bg1"/>
                </a:solidFill>
              </a:rPr>
              <a:t> </a:t>
            </a:r>
            <a:r>
              <a:rPr lang="en-US" sz="3200" dirty="0" err="1">
                <a:solidFill>
                  <a:schemeClr val="bg1"/>
                </a:solidFill>
              </a:rPr>
              <a:t>tư</a:t>
            </a:r>
            <a:r>
              <a:rPr lang="en-US" sz="3200" dirty="0">
                <a:solidFill>
                  <a:schemeClr val="bg1"/>
                </a:solidFill>
              </a:rPr>
              <a:t> </a:t>
            </a:r>
            <a:r>
              <a:rPr lang="en-US" sz="3200" dirty="0" err="1">
                <a:solidFill>
                  <a:schemeClr val="bg1"/>
                </a:solidFill>
              </a:rPr>
              <a:t>nhân</a:t>
            </a:r>
            <a:r>
              <a:rPr lang="en-US" sz="3200" dirty="0">
                <a:solidFill>
                  <a:schemeClr val="bg1"/>
                </a:solidFill>
              </a:rPr>
              <a:t> </a:t>
            </a:r>
            <a:r>
              <a:rPr lang="en-US" sz="3200" dirty="0" err="1">
                <a:solidFill>
                  <a:schemeClr val="bg1"/>
                </a:solidFill>
              </a:rPr>
              <a:t>về</a:t>
            </a:r>
            <a:endParaRPr lang="en-US" sz="3200" dirty="0">
              <a:solidFill>
                <a:schemeClr val="bg1"/>
              </a:solidFill>
            </a:endParaRPr>
          </a:p>
          <a:p>
            <a:pPr algn="ctr" eaLnBrk="0" hangingPunct="0"/>
            <a:r>
              <a:rPr lang="en-US" sz="3200" dirty="0">
                <a:solidFill>
                  <a:schemeClr val="bg1"/>
                </a:solidFill>
              </a:rPr>
              <a:t> </a:t>
            </a:r>
            <a:r>
              <a:rPr lang="en-US" sz="3200" dirty="0" err="1">
                <a:solidFill>
                  <a:schemeClr val="bg1"/>
                </a:solidFill>
              </a:rPr>
              <a:t>tư</a:t>
            </a:r>
            <a:r>
              <a:rPr lang="en-US" sz="3200" dirty="0">
                <a:solidFill>
                  <a:schemeClr val="bg1"/>
                </a:solidFill>
              </a:rPr>
              <a:t> </a:t>
            </a:r>
            <a:r>
              <a:rPr lang="en-US" sz="3200" dirty="0" err="1">
                <a:solidFill>
                  <a:schemeClr val="bg1"/>
                </a:solidFill>
              </a:rPr>
              <a:t>liệu</a:t>
            </a:r>
            <a:r>
              <a:rPr lang="en-US" sz="3200" dirty="0">
                <a:solidFill>
                  <a:schemeClr val="bg1"/>
                </a:solidFill>
              </a:rPr>
              <a:t> </a:t>
            </a:r>
            <a:r>
              <a:rPr lang="en-US" sz="3200" dirty="0" err="1">
                <a:solidFill>
                  <a:schemeClr val="bg1"/>
                </a:solidFill>
              </a:rPr>
              <a:t>sản</a:t>
            </a:r>
            <a:r>
              <a:rPr lang="en-US" sz="3200" dirty="0">
                <a:solidFill>
                  <a:schemeClr val="bg1"/>
                </a:solidFill>
              </a:rPr>
              <a:t> </a:t>
            </a:r>
            <a:r>
              <a:rPr lang="en-US" sz="3200" dirty="0" err="1">
                <a:solidFill>
                  <a:schemeClr val="bg1"/>
                </a:solidFill>
              </a:rPr>
              <a:t>xuất</a:t>
            </a:r>
            <a:endParaRPr lang="en-US" sz="3200" dirty="0">
              <a:solidFill>
                <a:schemeClr val="bg1"/>
              </a:solidFill>
            </a:endParaRPr>
          </a:p>
        </p:txBody>
      </p:sp>
      <p:sp>
        <p:nvSpPr>
          <p:cNvPr id="48133" name="AutoShape 5"/>
          <p:cNvSpPr>
            <a:spLocks noChangeArrowheads="1"/>
          </p:cNvSpPr>
          <p:nvPr/>
        </p:nvSpPr>
        <p:spPr bwMode="blackWhite">
          <a:xfrm>
            <a:off x="1016000" y="4147458"/>
            <a:ext cx="5232400" cy="1366157"/>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800" dirty="0" err="1">
                <a:solidFill>
                  <a:schemeClr val="bg1"/>
                </a:solidFill>
              </a:rPr>
              <a:t>Xã</a:t>
            </a:r>
            <a:r>
              <a:rPr lang="en-US" sz="2800" dirty="0">
                <a:solidFill>
                  <a:schemeClr val="bg1"/>
                </a:solidFill>
              </a:rPr>
              <a:t> </a:t>
            </a:r>
            <a:r>
              <a:rPr lang="en-US" sz="2800" dirty="0" err="1">
                <a:solidFill>
                  <a:schemeClr val="bg1"/>
                </a:solidFill>
              </a:rPr>
              <a:t>hội</a:t>
            </a:r>
            <a:r>
              <a:rPr lang="en-US" sz="2800" dirty="0">
                <a:solidFill>
                  <a:schemeClr val="bg1"/>
                </a:solidFill>
              </a:rPr>
              <a:t> </a:t>
            </a:r>
            <a:r>
              <a:rPr lang="en-US" sz="2800" dirty="0" err="1">
                <a:solidFill>
                  <a:schemeClr val="bg1"/>
                </a:solidFill>
              </a:rPr>
              <a:t>phân</a:t>
            </a:r>
            <a:r>
              <a:rPr lang="en-US" sz="2800" dirty="0">
                <a:solidFill>
                  <a:schemeClr val="bg1"/>
                </a:solidFill>
              </a:rPr>
              <a:t> </a:t>
            </a:r>
            <a:r>
              <a:rPr lang="en-US" sz="2800" dirty="0" err="1">
                <a:solidFill>
                  <a:schemeClr val="bg1"/>
                </a:solidFill>
              </a:rPr>
              <a:t>hóa</a:t>
            </a:r>
            <a:r>
              <a:rPr lang="en-US" sz="2800" dirty="0">
                <a:solidFill>
                  <a:schemeClr val="bg1"/>
                </a:solidFill>
              </a:rPr>
              <a:t> </a:t>
            </a:r>
            <a:r>
              <a:rPr lang="en-US" sz="2800" dirty="0" err="1">
                <a:solidFill>
                  <a:schemeClr val="bg1"/>
                </a:solidFill>
              </a:rPr>
              <a:t>giàu</a:t>
            </a:r>
            <a:r>
              <a:rPr lang="en-US" sz="2800" dirty="0">
                <a:solidFill>
                  <a:schemeClr val="bg1"/>
                </a:solidFill>
              </a:rPr>
              <a:t> </a:t>
            </a:r>
            <a:r>
              <a:rPr lang="en-US" sz="2800" dirty="0" err="1">
                <a:solidFill>
                  <a:schemeClr val="bg1"/>
                </a:solidFill>
              </a:rPr>
              <a:t>nghèo</a:t>
            </a:r>
            <a:r>
              <a:rPr lang="en-US" sz="2800" dirty="0">
                <a:solidFill>
                  <a:schemeClr val="bg1"/>
                </a:solidFill>
              </a:rPr>
              <a:t> </a:t>
            </a:r>
            <a:r>
              <a:rPr lang="en-US" sz="2800" dirty="0" err="1">
                <a:solidFill>
                  <a:schemeClr val="bg1"/>
                </a:solidFill>
              </a:rPr>
              <a:t>thành</a:t>
            </a:r>
            <a:endParaRPr lang="en-US" sz="2800" dirty="0">
              <a:solidFill>
                <a:schemeClr val="bg1"/>
              </a:solidFill>
            </a:endParaRPr>
          </a:p>
          <a:p>
            <a:pPr algn="ctr" eaLnBrk="0" hangingPunct="0"/>
            <a:r>
              <a:rPr lang="en-US" sz="2800" dirty="0">
                <a:solidFill>
                  <a:schemeClr val="bg1"/>
                </a:solidFill>
              </a:rPr>
              <a:t> </a:t>
            </a:r>
            <a:r>
              <a:rPr lang="en-US" sz="2800" dirty="0" err="1">
                <a:solidFill>
                  <a:schemeClr val="bg1"/>
                </a:solidFill>
              </a:rPr>
              <a:t>các</a:t>
            </a:r>
            <a:r>
              <a:rPr lang="en-US" sz="2800" dirty="0">
                <a:solidFill>
                  <a:schemeClr val="bg1"/>
                </a:solidFill>
              </a:rPr>
              <a:t> </a:t>
            </a:r>
            <a:r>
              <a:rPr lang="en-US" sz="2800" dirty="0" err="1">
                <a:solidFill>
                  <a:schemeClr val="bg1"/>
                </a:solidFill>
              </a:rPr>
              <a:t>giai</a:t>
            </a:r>
            <a:r>
              <a:rPr lang="en-US" sz="2800" dirty="0">
                <a:solidFill>
                  <a:schemeClr val="bg1"/>
                </a:solidFill>
              </a:rPr>
              <a:t> </a:t>
            </a:r>
            <a:r>
              <a:rPr lang="en-US" sz="2800" dirty="0" err="1">
                <a:solidFill>
                  <a:schemeClr val="bg1"/>
                </a:solidFill>
              </a:rPr>
              <a:t>cấp</a:t>
            </a:r>
            <a:r>
              <a:rPr lang="en-US" sz="2800" dirty="0">
                <a:solidFill>
                  <a:schemeClr val="bg1"/>
                </a:solidFill>
              </a:rPr>
              <a:t> </a:t>
            </a:r>
            <a:r>
              <a:rPr lang="en-US" sz="2800" dirty="0" err="1">
                <a:solidFill>
                  <a:schemeClr val="bg1"/>
                </a:solidFill>
              </a:rPr>
              <a:t>có</a:t>
            </a:r>
            <a:r>
              <a:rPr lang="en-US" sz="2800" dirty="0">
                <a:solidFill>
                  <a:schemeClr val="bg1"/>
                </a:solidFill>
              </a:rPr>
              <a:t> </a:t>
            </a:r>
            <a:r>
              <a:rPr lang="en-US" sz="2800" dirty="0" err="1">
                <a:solidFill>
                  <a:schemeClr val="bg1"/>
                </a:solidFill>
              </a:rPr>
              <a:t>lợi</a:t>
            </a:r>
            <a:r>
              <a:rPr lang="en-US" sz="2800" dirty="0">
                <a:solidFill>
                  <a:schemeClr val="bg1"/>
                </a:solidFill>
              </a:rPr>
              <a:t> </a:t>
            </a:r>
            <a:r>
              <a:rPr lang="en-US" sz="2800" dirty="0" err="1">
                <a:solidFill>
                  <a:schemeClr val="bg1"/>
                </a:solidFill>
              </a:rPr>
              <a:t>ích</a:t>
            </a:r>
            <a:r>
              <a:rPr lang="en-US" sz="2800" dirty="0">
                <a:solidFill>
                  <a:schemeClr val="bg1"/>
                </a:solidFill>
              </a:rPr>
              <a:t> </a:t>
            </a:r>
            <a:r>
              <a:rPr lang="en-US" sz="2800" dirty="0" err="1">
                <a:solidFill>
                  <a:schemeClr val="bg1"/>
                </a:solidFill>
              </a:rPr>
              <a:t>đối</a:t>
            </a:r>
            <a:r>
              <a:rPr lang="en-US" sz="2800" dirty="0">
                <a:solidFill>
                  <a:schemeClr val="bg1"/>
                </a:solidFill>
              </a:rPr>
              <a:t> </a:t>
            </a:r>
            <a:r>
              <a:rPr lang="en-US" sz="2800" dirty="0" err="1">
                <a:solidFill>
                  <a:schemeClr val="bg1"/>
                </a:solidFill>
              </a:rPr>
              <a:t>kháng</a:t>
            </a:r>
            <a:endParaRPr lang="en-US" sz="2800" dirty="0">
              <a:solidFill>
                <a:schemeClr val="bg1"/>
              </a:solidFill>
            </a:endParaRPr>
          </a:p>
        </p:txBody>
      </p:sp>
      <p:sp>
        <p:nvSpPr>
          <p:cNvPr id="48135" name="AutoShape 7"/>
          <p:cNvSpPr>
            <a:spLocks noChangeArrowheads="1"/>
          </p:cNvSpPr>
          <p:nvPr/>
        </p:nvSpPr>
        <p:spPr bwMode="auto">
          <a:xfrm>
            <a:off x="8258628" y="3396342"/>
            <a:ext cx="2641600" cy="1295400"/>
          </a:xfrm>
          <a:prstGeom prst="roundRect">
            <a:avLst>
              <a:gd name="adj" fmla="val 9106"/>
            </a:avLst>
          </a:prstGeom>
          <a:solidFill>
            <a:schemeClr val="accent2">
              <a:lumMod val="40000"/>
              <a:lumOff val="60000"/>
            </a:schemeClr>
          </a:solidFill>
          <a:ln>
            <a:noFill/>
          </a:ln>
          <a:effectLst/>
        </p:spPr>
        <p:txBody>
          <a:bodyPr anchor="ctr"/>
          <a:lstStyle/>
          <a:p>
            <a:pPr algn="ctr"/>
            <a:r>
              <a:rPr lang="en-US" sz="2800" b="1" dirty="0" err="1">
                <a:effectLst>
                  <a:outerShdw blurRad="38100" dist="38100" dir="2700000" algn="tl">
                    <a:srgbClr val="C0C0C0"/>
                  </a:outerShdw>
                </a:effectLst>
              </a:rPr>
              <a:t>Sự</a:t>
            </a:r>
            <a:r>
              <a:rPr lang="en-US" sz="2800" b="1" dirty="0">
                <a:effectLst>
                  <a:outerShdw blurRad="38100" dist="38100" dir="2700000" algn="tl">
                    <a:srgbClr val="C0C0C0"/>
                  </a:outerShdw>
                </a:effectLst>
              </a:rPr>
              <a:t> </a:t>
            </a:r>
            <a:r>
              <a:rPr lang="en-US" sz="2800" b="1" dirty="0" err="1">
                <a:effectLst>
                  <a:outerShdw blurRad="38100" dist="38100" dir="2700000" algn="tl">
                    <a:srgbClr val="C0C0C0"/>
                  </a:outerShdw>
                </a:effectLst>
              </a:rPr>
              <a:t>xuất</a:t>
            </a:r>
            <a:r>
              <a:rPr lang="en-US" sz="2800" b="1" dirty="0">
                <a:effectLst>
                  <a:outerShdw blurRad="38100" dist="38100" dir="2700000" algn="tl">
                    <a:srgbClr val="C0C0C0"/>
                  </a:outerShdw>
                </a:effectLst>
              </a:rPr>
              <a:t> </a:t>
            </a:r>
            <a:r>
              <a:rPr lang="en-US" sz="2800" b="1" dirty="0" err="1">
                <a:effectLst>
                  <a:outerShdw blurRad="38100" dist="38100" dir="2700000" algn="tl">
                    <a:srgbClr val="C0C0C0"/>
                  </a:outerShdw>
                </a:effectLst>
              </a:rPr>
              <a:t>hiện</a:t>
            </a:r>
            <a:r>
              <a:rPr lang="en-US" sz="2800" b="1" dirty="0">
                <a:effectLst>
                  <a:outerShdw blurRad="38100" dist="38100" dir="2700000" algn="tl">
                    <a:srgbClr val="C0C0C0"/>
                  </a:outerShdw>
                </a:effectLst>
              </a:rPr>
              <a:t> </a:t>
            </a:r>
            <a:r>
              <a:rPr lang="en-US" sz="2800" b="1" dirty="0" err="1">
                <a:effectLst>
                  <a:outerShdw blurRad="38100" dist="38100" dir="2700000" algn="tl">
                    <a:srgbClr val="C0C0C0"/>
                  </a:outerShdw>
                </a:effectLst>
              </a:rPr>
              <a:t>của</a:t>
            </a:r>
            <a:r>
              <a:rPr lang="en-US" sz="2800" b="1" dirty="0">
                <a:effectLst>
                  <a:outerShdw blurRad="38100" dist="38100" dir="2700000" algn="tl">
                    <a:srgbClr val="C0C0C0"/>
                  </a:outerShdw>
                </a:effectLst>
              </a:rPr>
              <a:t> </a:t>
            </a:r>
            <a:r>
              <a:rPr lang="en-US" sz="2800" b="1" dirty="0" err="1">
                <a:effectLst>
                  <a:outerShdw blurRad="38100" dist="38100" dir="2700000" algn="tl">
                    <a:srgbClr val="C0C0C0"/>
                  </a:outerShdw>
                </a:effectLst>
              </a:rPr>
              <a:t>Nhà</a:t>
            </a:r>
            <a:r>
              <a:rPr lang="en-US" sz="2800" b="1" dirty="0">
                <a:effectLst>
                  <a:outerShdw blurRad="38100" dist="38100" dir="2700000" algn="tl">
                    <a:srgbClr val="C0C0C0"/>
                  </a:outerShdw>
                </a:effectLst>
              </a:rPr>
              <a:t> </a:t>
            </a:r>
            <a:r>
              <a:rPr lang="en-US" sz="2800" b="1" dirty="0" err="1">
                <a:effectLst>
                  <a:outerShdw blurRad="38100" dist="38100" dir="2700000" algn="tl">
                    <a:srgbClr val="C0C0C0"/>
                  </a:outerShdw>
                </a:effectLst>
              </a:rPr>
              <a:t>nước</a:t>
            </a:r>
            <a:endParaRPr lang="en-US" sz="2800" b="1" dirty="0">
              <a:effectLst>
                <a:outerShdw blurRad="38100" dist="38100" dir="2700000" algn="tl">
                  <a:srgbClr val="C0C0C0"/>
                </a:outerShdw>
              </a:effectLst>
            </a:endParaRPr>
          </a:p>
        </p:txBody>
      </p:sp>
    </p:spTree>
    <p:extLst>
      <p:ext uri="{BB962C8B-B14F-4D97-AF65-F5344CB8AC3E}">
        <p14:creationId xmlns:p14="http://schemas.microsoft.com/office/powerpoint/2010/main" val="313504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b="1">
                <a:solidFill>
                  <a:srgbClr val="FFFFFF"/>
                </a:solidFill>
              </a:rPr>
              <a:t>Khái niệm Nhà nước</a:t>
            </a: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US" sz="3600" dirty="0"/>
              <a:t>NN </a:t>
            </a:r>
            <a:r>
              <a:rPr lang="en-US" sz="3600" dirty="0" err="1"/>
              <a:t>là</a:t>
            </a:r>
            <a:r>
              <a:rPr lang="en-US" sz="3600" dirty="0"/>
              <a:t> </a:t>
            </a:r>
            <a:r>
              <a:rPr lang="en-US" sz="3600" dirty="0" err="1"/>
              <a:t>một</a:t>
            </a:r>
            <a:r>
              <a:rPr lang="en-US" sz="3600" dirty="0"/>
              <a:t> </a:t>
            </a:r>
            <a:r>
              <a:rPr lang="en-US" sz="3600" dirty="0" err="1"/>
              <a:t>tổ</a:t>
            </a:r>
            <a:r>
              <a:rPr lang="en-US" sz="3600" dirty="0"/>
              <a:t> </a:t>
            </a:r>
            <a:r>
              <a:rPr lang="en-US" sz="3600" dirty="0" err="1"/>
              <a:t>chức</a:t>
            </a:r>
            <a:r>
              <a:rPr lang="en-US" sz="3600" dirty="0"/>
              <a:t> </a:t>
            </a:r>
            <a:r>
              <a:rPr lang="en-US" sz="3600" dirty="0" err="1"/>
              <a:t>đặc</a:t>
            </a:r>
            <a:r>
              <a:rPr lang="en-US" sz="3600" dirty="0"/>
              <a:t> </a:t>
            </a:r>
            <a:r>
              <a:rPr lang="en-US" sz="3600" dirty="0" err="1"/>
              <a:t>biệt</a:t>
            </a:r>
            <a:r>
              <a:rPr lang="en-US" sz="3600" dirty="0"/>
              <a:t> </a:t>
            </a:r>
            <a:r>
              <a:rPr lang="en-US" sz="3600" dirty="0" err="1"/>
              <a:t>của</a:t>
            </a:r>
            <a:r>
              <a:rPr lang="en-US" sz="3600" dirty="0"/>
              <a:t> </a:t>
            </a:r>
            <a:r>
              <a:rPr lang="en-US" sz="3600" dirty="0" err="1"/>
              <a:t>quyền</a:t>
            </a:r>
            <a:r>
              <a:rPr lang="en-US" sz="3600" dirty="0"/>
              <a:t> </a:t>
            </a:r>
            <a:r>
              <a:rPr lang="en-US" sz="3600" dirty="0" err="1"/>
              <a:t>lực</a:t>
            </a:r>
            <a:r>
              <a:rPr lang="en-US" sz="3600" dirty="0"/>
              <a:t> </a:t>
            </a:r>
            <a:r>
              <a:rPr lang="en-US" sz="3600" dirty="0" err="1"/>
              <a:t>chính</a:t>
            </a:r>
            <a:r>
              <a:rPr lang="en-US" sz="3600" dirty="0"/>
              <a:t> </a:t>
            </a:r>
            <a:r>
              <a:rPr lang="en-US" sz="3600" dirty="0" err="1"/>
              <a:t>trị</a:t>
            </a:r>
            <a:r>
              <a:rPr lang="en-US" sz="3600" dirty="0"/>
              <a:t>, </a:t>
            </a:r>
            <a:r>
              <a:rPr lang="en-US" sz="3600" dirty="0" err="1"/>
              <a:t>một</a:t>
            </a:r>
            <a:r>
              <a:rPr lang="en-US" sz="3600" dirty="0"/>
              <a:t> </a:t>
            </a:r>
            <a:r>
              <a:rPr lang="en-US" sz="3600" dirty="0" err="1"/>
              <a:t>bộ</a:t>
            </a:r>
            <a:r>
              <a:rPr lang="en-US" sz="3600" dirty="0"/>
              <a:t> </a:t>
            </a:r>
            <a:r>
              <a:rPr lang="en-US" sz="3600" dirty="0" err="1"/>
              <a:t>máy</a:t>
            </a:r>
            <a:r>
              <a:rPr lang="en-US" sz="3600" dirty="0"/>
              <a:t> </a:t>
            </a:r>
            <a:r>
              <a:rPr lang="en-US" sz="3600" dirty="0" err="1"/>
              <a:t>chuyên</a:t>
            </a:r>
            <a:r>
              <a:rPr lang="en-US" sz="3600" dirty="0"/>
              <a:t> </a:t>
            </a:r>
            <a:r>
              <a:rPr lang="en-US" sz="3600" dirty="0" err="1"/>
              <a:t>làm</a:t>
            </a:r>
            <a:r>
              <a:rPr lang="en-US" sz="3600" dirty="0"/>
              <a:t> </a:t>
            </a:r>
            <a:r>
              <a:rPr lang="en-US" sz="3600" dirty="0" err="1"/>
              <a:t>nhiệm</a:t>
            </a:r>
            <a:r>
              <a:rPr lang="en-US" sz="3600" dirty="0"/>
              <a:t> </a:t>
            </a:r>
            <a:r>
              <a:rPr lang="en-US" sz="3600" dirty="0" err="1"/>
              <a:t>vụ</a:t>
            </a:r>
            <a:r>
              <a:rPr lang="en-US" sz="3600" dirty="0"/>
              <a:t> </a:t>
            </a:r>
            <a:r>
              <a:rPr lang="en-US" sz="3600" dirty="0" err="1"/>
              <a:t>cưỡng</a:t>
            </a:r>
            <a:r>
              <a:rPr lang="en-US" sz="3600" dirty="0"/>
              <a:t> </a:t>
            </a:r>
            <a:r>
              <a:rPr lang="en-US" sz="3600" dirty="0" err="1"/>
              <a:t>chế</a:t>
            </a:r>
            <a:r>
              <a:rPr lang="en-US" sz="3600" dirty="0"/>
              <a:t> </a:t>
            </a:r>
            <a:r>
              <a:rPr lang="en-US" sz="3600" dirty="0" err="1"/>
              <a:t>và</a:t>
            </a:r>
            <a:r>
              <a:rPr lang="en-US" sz="3600" dirty="0"/>
              <a:t> </a:t>
            </a:r>
            <a:r>
              <a:rPr lang="en-US" sz="3600" dirty="0" err="1"/>
              <a:t>thực</a:t>
            </a:r>
            <a:r>
              <a:rPr lang="en-US" sz="3600" dirty="0"/>
              <a:t> </a:t>
            </a:r>
            <a:r>
              <a:rPr lang="en-US" sz="3600" dirty="0" err="1"/>
              <a:t>hiện</a:t>
            </a:r>
            <a:r>
              <a:rPr lang="en-US" sz="3600" dirty="0"/>
              <a:t> </a:t>
            </a:r>
            <a:r>
              <a:rPr lang="en-US" sz="3600" dirty="0" err="1"/>
              <a:t>các</a:t>
            </a:r>
            <a:r>
              <a:rPr lang="en-US" sz="3600" dirty="0"/>
              <a:t> </a:t>
            </a:r>
            <a:r>
              <a:rPr lang="en-US" sz="3600" dirty="0" err="1"/>
              <a:t>chức</a:t>
            </a:r>
            <a:r>
              <a:rPr lang="en-US" sz="3600" dirty="0"/>
              <a:t> </a:t>
            </a:r>
            <a:r>
              <a:rPr lang="en-US" sz="3600" dirty="0" err="1"/>
              <a:t>năng</a:t>
            </a:r>
            <a:r>
              <a:rPr lang="en-US" sz="3600" dirty="0"/>
              <a:t> </a:t>
            </a:r>
            <a:r>
              <a:rPr lang="en-US" sz="3600" dirty="0" err="1"/>
              <a:t>quản</a:t>
            </a:r>
            <a:r>
              <a:rPr lang="en-US" sz="3600" dirty="0"/>
              <a:t> </a:t>
            </a:r>
            <a:r>
              <a:rPr lang="en-US" sz="3600" dirty="0" err="1"/>
              <a:t>lý</a:t>
            </a:r>
            <a:r>
              <a:rPr lang="en-US" sz="3600" dirty="0"/>
              <a:t> </a:t>
            </a:r>
            <a:r>
              <a:rPr lang="en-US" sz="3600" dirty="0" err="1"/>
              <a:t>đặc</a:t>
            </a:r>
            <a:r>
              <a:rPr lang="en-US" sz="3600" dirty="0"/>
              <a:t> </a:t>
            </a:r>
            <a:r>
              <a:rPr lang="en-US" sz="3600" dirty="0" err="1"/>
              <a:t>biệt</a:t>
            </a:r>
            <a:r>
              <a:rPr lang="en-US" sz="3600" dirty="0"/>
              <a:t>, </a:t>
            </a:r>
            <a:r>
              <a:rPr lang="en-US" sz="3600" dirty="0" err="1"/>
              <a:t>nhằm</a:t>
            </a:r>
            <a:r>
              <a:rPr lang="en-US" sz="3600" dirty="0"/>
              <a:t> </a:t>
            </a:r>
            <a:r>
              <a:rPr lang="en-US" sz="3600" dirty="0" err="1"/>
              <a:t>duy</a:t>
            </a:r>
            <a:r>
              <a:rPr lang="en-US" sz="3600" dirty="0"/>
              <a:t> </a:t>
            </a:r>
            <a:r>
              <a:rPr lang="en-US" sz="3600" dirty="0" err="1"/>
              <a:t>trì</a:t>
            </a:r>
            <a:r>
              <a:rPr lang="en-US" sz="3600" dirty="0"/>
              <a:t> </a:t>
            </a:r>
            <a:r>
              <a:rPr lang="en-US" sz="3600" dirty="0" err="1"/>
              <a:t>trật</a:t>
            </a:r>
            <a:r>
              <a:rPr lang="en-US" sz="3600" dirty="0"/>
              <a:t> </a:t>
            </a:r>
            <a:r>
              <a:rPr lang="en-US" sz="3600" dirty="0" err="1"/>
              <a:t>tự</a:t>
            </a:r>
            <a:r>
              <a:rPr lang="en-US" sz="3600" dirty="0"/>
              <a:t> </a:t>
            </a:r>
            <a:r>
              <a:rPr lang="en-US" sz="3600" dirty="0" err="1"/>
              <a:t>xã</a:t>
            </a:r>
            <a:r>
              <a:rPr lang="en-US" sz="3600" dirty="0"/>
              <a:t> </a:t>
            </a:r>
            <a:r>
              <a:rPr lang="en-US" sz="3600" dirty="0" err="1"/>
              <a:t>hội</a:t>
            </a:r>
            <a:r>
              <a:rPr lang="en-US" sz="3600" dirty="0"/>
              <a:t>, </a:t>
            </a:r>
            <a:r>
              <a:rPr lang="en-US" sz="3600" dirty="0" err="1"/>
              <a:t>bảo</a:t>
            </a:r>
            <a:r>
              <a:rPr lang="en-US" sz="3600" dirty="0"/>
              <a:t> </a:t>
            </a:r>
            <a:r>
              <a:rPr lang="en-US" sz="3600" dirty="0" err="1"/>
              <a:t>vệ</a:t>
            </a:r>
            <a:r>
              <a:rPr lang="en-US" sz="3600" dirty="0"/>
              <a:t> </a:t>
            </a:r>
            <a:r>
              <a:rPr lang="en-US" sz="3600" dirty="0" err="1"/>
              <a:t>địa</a:t>
            </a:r>
            <a:r>
              <a:rPr lang="en-US" sz="3600" dirty="0"/>
              <a:t> </a:t>
            </a:r>
            <a:r>
              <a:rPr lang="en-US" sz="3600" dirty="0" err="1"/>
              <a:t>vị</a:t>
            </a:r>
            <a:r>
              <a:rPr lang="en-US" sz="3600" dirty="0"/>
              <a:t> </a:t>
            </a:r>
            <a:r>
              <a:rPr lang="en-US" sz="3600" dirty="0" err="1"/>
              <a:t>của</a:t>
            </a:r>
            <a:r>
              <a:rPr lang="en-US" sz="3600" dirty="0"/>
              <a:t> </a:t>
            </a:r>
            <a:r>
              <a:rPr lang="en-US" sz="3600" dirty="0" err="1"/>
              <a:t>giai</a:t>
            </a:r>
            <a:r>
              <a:rPr lang="en-US" sz="3600" dirty="0"/>
              <a:t> </a:t>
            </a:r>
            <a:r>
              <a:rPr lang="en-US" sz="3600" dirty="0" err="1"/>
              <a:t>cấp</a:t>
            </a:r>
            <a:r>
              <a:rPr lang="en-US" sz="3600" dirty="0"/>
              <a:t> </a:t>
            </a:r>
            <a:r>
              <a:rPr lang="en-US" sz="3600" dirty="0" err="1"/>
              <a:t>thống</a:t>
            </a:r>
            <a:r>
              <a:rPr lang="en-US" sz="3600" dirty="0"/>
              <a:t> </a:t>
            </a:r>
            <a:r>
              <a:rPr lang="en-US" sz="3600" dirty="0" err="1"/>
              <a:t>trị</a:t>
            </a:r>
            <a:r>
              <a:rPr lang="en-US" sz="3600" dirty="0"/>
              <a:t> </a:t>
            </a:r>
          </a:p>
        </p:txBody>
      </p:sp>
    </p:spTree>
    <p:extLst>
      <p:ext uri="{BB962C8B-B14F-4D97-AF65-F5344CB8AC3E}">
        <p14:creationId xmlns:p14="http://schemas.microsoft.com/office/powerpoint/2010/main" val="239520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29" y="350611"/>
            <a:ext cx="10515600" cy="868589"/>
          </a:xfrm>
          <a:solidFill>
            <a:srgbClr val="0070C0"/>
          </a:solidFill>
        </p:spPr>
        <p:txBody>
          <a:bodyPr/>
          <a:lstStyle/>
          <a:p>
            <a:r>
              <a:rPr lang="en-US" b="1" dirty="0" err="1"/>
              <a:t>Đặc</a:t>
            </a:r>
            <a:r>
              <a:rPr lang="en-US" b="1" dirty="0"/>
              <a:t> </a:t>
            </a:r>
            <a:r>
              <a:rPr lang="en-US" b="1" dirty="0" err="1"/>
              <a:t>trưng</a:t>
            </a:r>
            <a:r>
              <a:rPr lang="en-US" b="1" dirty="0"/>
              <a:t> </a:t>
            </a:r>
            <a:r>
              <a:rPr lang="en-US" b="1" dirty="0" err="1"/>
              <a:t>của</a:t>
            </a:r>
            <a:r>
              <a:rPr lang="en-US" b="1" dirty="0"/>
              <a:t> </a:t>
            </a:r>
            <a:r>
              <a:rPr lang="en-US" b="1" dirty="0" err="1"/>
              <a:t>Nhà</a:t>
            </a:r>
            <a:r>
              <a:rPr lang="en-US" b="1" dirty="0"/>
              <a:t> </a:t>
            </a:r>
            <a:r>
              <a:rPr lang="en-US" b="1" dirty="0" err="1"/>
              <a:t>nước</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4262983"/>
              </p:ext>
            </p:extLst>
          </p:nvPr>
        </p:nvGraphicFramePr>
        <p:xfrm>
          <a:off x="765629" y="1422399"/>
          <a:ext cx="10758714" cy="281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495501628"/>
              </p:ext>
            </p:extLst>
          </p:nvPr>
        </p:nvGraphicFramePr>
        <p:xfrm>
          <a:off x="765628" y="3969656"/>
          <a:ext cx="10729685" cy="2126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814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kern="1200">
                <a:solidFill>
                  <a:srgbClr val="FFFFFF"/>
                </a:solidFill>
                <a:latin typeface="+mj-lt"/>
                <a:ea typeface="+mj-ea"/>
                <a:cs typeface="+mj-cs"/>
              </a:rPr>
              <a:t>Bản chất của Nhà nước</a:t>
            </a:r>
          </a:p>
        </p:txBody>
      </p:sp>
    </p:spTree>
    <p:extLst>
      <p:ext uri="{BB962C8B-B14F-4D97-AF65-F5344CB8AC3E}">
        <p14:creationId xmlns:p14="http://schemas.microsoft.com/office/powerpoint/2010/main" val="293713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solidFill>
            <a:schemeClr val="accent5">
              <a:lumMod val="60000"/>
              <a:lumOff val="40000"/>
            </a:schemeClr>
          </a:solidFill>
        </p:spPr>
        <p:txBody>
          <a:bodyPr/>
          <a:lstStyle/>
          <a:p>
            <a:r>
              <a:rPr lang="en-US" sz="3600" b="1" dirty="0" err="1"/>
              <a:t>Bản</a:t>
            </a:r>
            <a:r>
              <a:rPr lang="en-US" sz="3600" b="1" dirty="0"/>
              <a:t> </a:t>
            </a:r>
            <a:r>
              <a:rPr lang="en-US" sz="3600" b="1" dirty="0" err="1"/>
              <a:t>chất</a:t>
            </a:r>
            <a:r>
              <a:rPr lang="en-US" sz="3600" b="1" dirty="0"/>
              <a:t> </a:t>
            </a:r>
            <a:r>
              <a:rPr lang="en-US" sz="3600" b="1" dirty="0" err="1"/>
              <a:t>của</a:t>
            </a:r>
            <a:r>
              <a:rPr lang="en-US" sz="3600" b="1" dirty="0"/>
              <a:t> </a:t>
            </a:r>
            <a:r>
              <a:rPr lang="en-US" sz="3600" b="1" dirty="0" err="1"/>
              <a:t>Nhà</a:t>
            </a:r>
            <a:r>
              <a:rPr lang="en-US" sz="3600" b="1" dirty="0"/>
              <a:t> </a:t>
            </a:r>
            <a:r>
              <a:rPr lang="en-US" sz="3600" b="1" dirty="0" err="1"/>
              <a:t>nước</a:t>
            </a:r>
            <a:endParaRPr lang="en-US" sz="2000" b="1" dirty="0"/>
          </a:p>
        </p:txBody>
      </p:sp>
      <p:grpSp>
        <p:nvGrpSpPr>
          <p:cNvPr id="43029" name="Group 21"/>
          <p:cNvGrpSpPr>
            <a:grpSpLocks/>
          </p:cNvGrpSpPr>
          <p:nvPr/>
        </p:nvGrpSpPr>
        <p:grpSpPr bwMode="auto">
          <a:xfrm>
            <a:off x="2595564" y="3836420"/>
            <a:ext cx="2286000" cy="2667000"/>
            <a:chOff x="720" y="1950"/>
            <a:chExt cx="1440" cy="1680"/>
          </a:xfrm>
        </p:grpSpPr>
        <p:sp>
          <p:nvSpPr>
            <p:cNvPr id="43013" name="AutoShape 5"/>
            <p:cNvSpPr>
              <a:spLocks noChangeArrowheads="1"/>
            </p:cNvSpPr>
            <p:nvPr/>
          </p:nvSpPr>
          <p:spPr bwMode="auto">
            <a:xfrm>
              <a:off x="720" y="1950"/>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anose="020B0604030504040204" pitchFamily="34" charset="0"/>
              </a:endParaRPr>
            </a:p>
          </p:txBody>
        </p:sp>
        <p:sp>
          <p:nvSpPr>
            <p:cNvPr id="43014" name="Text Box 6"/>
            <p:cNvSpPr txBox="1">
              <a:spLocks noChangeArrowheads="1"/>
            </p:cNvSpPr>
            <p:nvPr/>
          </p:nvSpPr>
          <p:spPr bwMode="auto">
            <a:xfrm>
              <a:off x="780" y="2076"/>
              <a:ext cx="1284"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4000" b="1" dirty="0" err="1">
                  <a:solidFill>
                    <a:srgbClr val="000000"/>
                  </a:solidFill>
                </a:rPr>
                <a:t>Tính</a:t>
              </a:r>
              <a:r>
                <a:rPr lang="en-US" sz="4000" b="1" dirty="0">
                  <a:solidFill>
                    <a:srgbClr val="000000"/>
                  </a:solidFill>
                </a:rPr>
                <a:t> </a:t>
              </a:r>
            </a:p>
            <a:p>
              <a:pPr algn="ctr" eaLnBrk="0" hangingPunct="0"/>
              <a:r>
                <a:rPr lang="en-US" sz="4000" b="1" dirty="0" err="1">
                  <a:solidFill>
                    <a:srgbClr val="000000"/>
                  </a:solidFill>
                </a:rPr>
                <a:t>giai</a:t>
              </a:r>
              <a:r>
                <a:rPr lang="en-US" sz="4000" b="1" dirty="0">
                  <a:solidFill>
                    <a:srgbClr val="000000"/>
                  </a:solidFill>
                </a:rPr>
                <a:t> </a:t>
              </a:r>
              <a:r>
                <a:rPr lang="en-US" sz="4000" b="1" dirty="0" err="1">
                  <a:solidFill>
                    <a:srgbClr val="000000"/>
                  </a:solidFill>
                </a:rPr>
                <a:t>cấp</a:t>
              </a:r>
              <a:endParaRPr lang="en-US" sz="4000" dirty="0">
                <a:solidFill>
                  <a:srgbClr val="000000"/>
                </a:solidFill>
              </a:endParaRPr>
            </a:p>
          </p:txBody>
        </p:sp>
      </p:grpSp>
      <p:sp>
        <p:nvSpPr>
          <p:cNvPr id="43016" name="Freeform 8"/>
          <p:cNvSpPr>
            <a:spLocks/>
          </p:cNvSpPr>
          <p:nvPr/>
        </p:nvSpPr>
        <p:spPr bwMode="gray">
          <a:xfrm>
            <a:off x="4887914" y="3472882"/>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43017" name="AutoShape 9"/>
          <p:cNvSpPr>
            <a:spLocks noChangeAspect="1" noChangeArrowheads="1" noTextEdit="1"/>
          </p:cNvSpPr>
          <p:nvPr/>
        </p:nvSpPr>
        <p:spPr bwMode="gray">
          <a:xfrm flipH="1">
            <a:off x="6392864" y="29956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43031" name="Group 23"/>
          <p:cNvGrpSpPr>
            <a:grpSpLocks/>
          </p:cNvGrpSpPr>
          <p:nvPr/>
        </p:nvGrpSpPr>
        <p:grpSpPr bwMode="auto">
          <a:xfrm>
            <a:off x="4596606" y="1766549"/>
            <a:ext cx="2998788" cy="1601788"/>
            <a:chOff x="1920" y="864"/>
            <a:chExt cx="1889" cy="1009"/>
          </a:xfrm>
        </p:grpSpPr>
        <p:grpSp>
          <p:nvGrpSpPr>
            <p:cNvPr id="43019" name="Group 11"/>
            <p:cNvGrpSpPr>
              <a:grpSpLocks/>
            </p:cNvGrpSpPr>
            <p:nvPr/>
          </p:nvGrpSpPr>
          <p:grpSpPr bwMode="auto">
            <a:xfrm>
              <a:off x="1920" y="864"/>
              <a:ext cx="1889" cy="1009"/>
              <a:chOff x="1997" y="1314"/>
              <a:chExt cx="1889" cy="1009"/>
            </a:xfrm>
          </p:grpSpPr>
          <p:grpSp>
            <p:nvGrpSpPr>
              <p:cNvPr id="43020"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43027" name="Text Box 19"/>
            <p:cNvSpPr txBox="1">
              <a:spLocks noChangeArrowheads="1"/>
            </p:cNvSpPr>
            <p:nvPr/>
          </p:nvSpPr>
          <p:spPr bwMode="auto">
            <a:xfrm>
              <a:off x="2427" y="990"/>
              <a:ext cx="8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err="1">
                  <a:solidFill>
                    <a:srgbClr val="000000"/>
                  </a:solidFill>
                </a:rPr>
                <a:t>Bản</a:t>
              </a:r>
              <a:r>
                <a:rPr lang="en-US" sz="2400" b="1" dirty="0">
                  <a:solidFill>
                    <a:srgbClr val="000000"/>
                  </a:solidFill>
                </a:rPr>
                <a:t> </a:t>
              </a:r>
              <a:r>
                <a:rPr lang="en-US" sz="2400" b="1" dirty="0" err="1">
                  <a:solidFill>
                    <a:srgbClr val="000000"/>
                  </a:solidFill>
                </a:rPr>
                <a:t>chất</a:t>
              </a:r>
              <a:endParaRPr lang="en-US" sz="1400" dirty="0">
                <a:solidFill>
                  <a:srgbClr val="000000"/>
                </a:solidFill>
              </a:endParaRPr>
            </a:p>
          </p:txBody>
        </p:sp>
      </p:grpSp>
      <p:grpSp>
        <p:nvGrpSpPr>
          <p:cNvPr id="43030" name="Group 22"/>
          <p:cNvGrpSpPr>
            <a:grpSpLocks/>
          </p:cNvGrpSpPr>
          <p:nvPr/>
        </p:nvGrpSpPr>
        <p:grpSpPr bwMode="auto">
          <a:xfrm>
            <a:off x="7479280" y="3836420"/>
            <a:ext cx="2286000" cy="2667000"/>
            <a:chOff x="3504" y="1950"/>
            <a:chExt cx="1440" cy="1680"/>
          </a:xfrm>
        </p:grpSpPr>
        <p:sp>
          <p:nvSpPr>
            <p:cNvPr id="43011" name="AutoShape 3"/>
            <p:cNvSpPr>
              <a:spLocks noChangeArrowheads="1"/>
            </p:cNvSpPr>
            <p:nvPr/>
          </p:nvSpPr>
          <p:spPr bwMode="auto">
            <a:xfrm>
              <a:off x="3504" y="1950"/>
              <a:ext cx="1440" cy="168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Verdana" panose="020B0604030504040204" pitchFamily="34" charset="0"/>
              </a:endParaRPr>
            </a:p>
          </p:txBody>
        </p:sp>
        <p:sp>
          <p:nvSpPr>
            <p:cNvPr id="43028" name="Text Box 20"/>
            <p:cNvSpPr txBox="1">
              <a:spLocks noChangeArrowheads="1"/>
            </p:cNvSpPr>
            <p:nvPr/>
          </p:nvSpPr>
          <p:spPr bwMode="auto">
            <a:xfrm>
              <a:off x="3504" y="2204"/>
              <a:ext cx="1440"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4000" b="1" dirty="0" err="1">
                  <a:solidFill>
                    <a:srgbClr val="000000"/>
                  </a:solidFill>
                </a:rPr>
                <a:t>Tính</a:t>
              </a:r>
              <a:r>
                <a:rPr lang="en-US" sz="4000" b="1" dirty="0">
                  <a:solidFill>
                    <a:srgbClr val="000000"/>
                  </a:solidFill>
                </a:rPr>
                <a:t> </a:t>
              </a:r>
            </a:p>
            <a:p>
              <a:pPr algn="ctr" eaLnBrk="0" hangingPunct="0"/>
              <a:r>
                <a:rPr lang="en-US" sz="4000" b="1" dirty="0" err="1">
                  <a:solidFill>
                    <a:srgbClr val="000000"/>
                  </a:solidFill>
                </a:rPr>
                <a:t>xã</a:t>
              </a:r>
              <a:r>
                <a:rPr lang="en-US" sz="4000" b="1" dirty="0">
                  <a:solidFill>
                    <a:srgbClr val="000000"/>
                  </a:solidFill>
                </a:rPr>
                <a:t> </a:t>
              </a:r>
              <a:r>
                <a:rPr lang="en-US" sz="4000" b="1" dirty="0" err="1">
                  <a:solidFill>
                    <a:srgbClr val="000000"/>
                  </a:solidFill>
                </a:rPr>
                <a:t>hội</a:t>
              </a:r>
              <a:endParaRPr lang="en-US" sz="4000" dirty="0">
                <a:solidFill>
                  <a:srgbClr val="000000"/>
                </a:solidFill>
              </a:endParaRPr>
            </a:p>
          </p:txBody>
        </p:sp>
      </p:grpSp>
      <p:sp>
        <p:nvSpPr>
          <p:cNvPr id="43018" name="Freeform 10"/>
          <p:cNvSpPr>
            <a:spLocks/>
          </p:cNvSpPr>
          <p:nvPr/>
        </p:nvSpPr>
        <p:spPr bwMode="gray">
          <a:xfrm flipH="1">
            <a:off x="6417242" y="3559176"/>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Tree>
    <p:extLst>
      <p:ext uri="{BB962C8B-B14F-4D97-AF65-F5344CB8AC3E}">
        <p14:creationId xmlns:p14="http://schemas.microsoft.com/office/powerpoint/2010/main" val="280841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b="1" kern="1200">
                <a:solidFill>
                  <a:srgbClr val="FFFFFF"/>
                </a:solidFill>
                <a:latin typeface="+mj-lt"/>
                <a:ea typeface="+mj-ea"/>
                <a:cs typeface="+mj-cs"/>
              </a:rPr>
              <a:t>CHƯƠNG 1</a:t>
            </a:r>
          </a:p>
        </p:txBody>
      </p:sp>
      <p:sp>
        <p:nvSpPr>
          <p:cNvPr id="3" name="Subtitle 2"/>
          <p:cNvSpPr>
            <a:spLocks noGrp="1"/>
          </p:cNvSpPr>
          <p:nvPr>
            <p:ph type="subTitle" idx="1"/>
          </p:nvPr>
        </p:nvSpPr>
        <p:spPr>
          <a:xfrm>
            <a:off x="1367624" y="2490436"/>
            <a:ext cx="9708995" cy="3567173"/>
          </a:xfrm>
        </p:spPr>
        <p:txBody>
          <a:bodyPr vert="horz" lIns="91440" tIns="45720" rIns="91440" bIns="45720" rtlCol="0" anchor="ctr">
            <a:normAutofit/>
          </a:bodyPr>
          <a:lstStyle/>
          <a:p>
            <a:r>
              <a:rPr lang="en-US" sz="3200" b="1" dirty="0"/>
              <a:t>NHỮNG VẤN ĐỀ CƠ BẢN VỀ NHÀ NƯỚC</a:t>
            </a:r>
          </a:p>
          <a:p>
            <a:r>
              <a:rPr lang="en-US" sz="3200" b="1" dirty="0" err="1"/>
              <a:t>Và</a:t>
            </a:r>
            <a:r>
              <a:rPr lang="en-US" sz="3200" b="1" dirty="0"/>
              <a:t> </a:t>
            </a:r>
          </a:p>
          <a:p>
            <a:r>
              <a:rPr lang="en-US" sz="3200" b="1" dirty="0"/>
              <a:t>NHÀ NƯỚC CHXHCN VIỆT NAM </a:t>
            </a:r>
            <a:br>
              <a:rPr lang="en-US" b="1" dirty="0"/>
            </a:br>
            <a:endParaRPr lang="en-US" b="1" dirty="0"/>
          </a:p>
        </p:txBody>
      </p:sp>
    </p:spTree>
    <p:extLst>
      <p:ext uri="{BB962C8B-B14F-4D97-AF65-F5344CB8AC3E}">
        <p14:creationId xmlns:p14="http://schemas.microsoft.com/office/powerpoint/2010/main" val="1536996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b="1" dirty="0" err="1">
                <a:solidFill>
                  <a:srgbClr val="FFFFFF"/>
                </a:solidFill>
              </a:rPr>
              <a:t>Chức</a:t>
            </a:r>
            <a:r>
              <a:rPr lang="en-US" sz="4000" b="1" dirty="0">
                <a:solidFill>
                  <a:srgbClr val="FFFFFF"/>
                </a:solidFill>
              </a:rPr>
              <a:t> </a:t>
            </a:r>
            <a:r>
              <a:rPr lang="en-US" sz="4000" b="1" dirty="0" err="1">
                <a:solidFill>
                  <a:srgbClr val="FFFFFF"/>
                </a:solidFill>
              </a:rPr>
              <a:t>năng</a:t>
            </a:r>
            <a:r>
              <a:rPr lang="en-US" sz="4000" b="1" dirty="0">
                <a:solidFill>
                  <a:srgbClr val="FFFFFF"/>
                </a:solidFill>
              </a:rPr>
              <a:t> </a:t>
            </a:r>
            <a:r>
              <a:rPr lang="en-US" sz="4000" b="1" dirty="0" err="1">
                <a:solidFill>
                  <a:srgbClr val="FFFFFF"/>
                </a:solidFill>
              </a:rPr>
              <a:t>của</a:t>
            </a:r>
            <a:r>
              <a:rPr lang="en-US" sz="4000" b="1" dirty="0">
                <a:solidFill>
                  <a:srgbClr val="FFFFFF"/>
                </a:solidFill>
              </a:rPr>
              <a:t> </a:t>
            </a:r>
            <a:r>
              <a:rPr lang="en-US" sz="4000" b="1" dirty="0" err="1">
                <a:solidFill>
                  <a:srgbClr val="FFFFFF"/>
                </a:solidFill>
              </a:rPr>
              <a:t>Nhà</a:t>
            </a:r>
            <a:r>
              <a:rPr lang="en-US" sz="4000" b="1" dirty="0">
                <a:solidFill>
                  <a:srgbClr val="FFFFFF"/>
                </a:solidFill>
              </a:rPr>
              <a:t> </a:t>
            </a:r>
            <a:r>
              <a:rPr lang="en-US" sz="4000" b="1" dirty="0" err="1">
                <a:solidFill>
                  <a:srgbClr val="FFFFFF"/>
                </a:solidFill>
              </a:rPr>
              <a:t>nước</a:t>
            </a:r>
            <a:endParaRPr lang="en-US" sz="4000" b="1" dirty="0">
              <a:solidFill>
                <a:srgbClr val="FFFFFF"/>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1241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38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162567" y="818984"/>
            <a:ext cx="6714699" cy="3178689"/>
          </a:xfrm>
        </p:spPr>
        <p:txBody>
          <a:bodyPr vert="horz" lIns="91440" tIns="45720" rIns="91440" bIns="45720" rtlCol="0" anchor="b">
            <a:normAutofit/>
          </a:bodyPr>
          <a:lstStyle/>
          <a:p>
            <a:r>
              <a:rPr lang="en-US" sz="4800" b="1" kern="1200" dirty="0" err="1">
                <a:solidFill>
                  <a:srgbClr val="FFFFFF"/>
                </a:solidFill>
                <a:latin typeface="+mj-lt"/>
                <a:ea typeface="+mj-ea"/>
                <a:cs typeface="+mj-cs"/>
              </a:rPr>
              <a:t>Các</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kiểu</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Nhà</a:t>
            </a:r>
            <a:r>
              <a:rPr lang="en-US" sz="4800" b="1" kern="1200" dirty="0">
                <a:solidFill>
                  <a:srgbClr val="FFFFFF"/>
                </a:solidFill>
                <a:latin typeface="+mj-lt"/>
                <a:ea typeface="+mj-ea"/>
                <a:cs typeface="+mj-cs"/>
              </a:rPr>
              <a:t> </a:t>
            </a:r>
            <a:r>
              <a:rPr lang="en-US" sz="4800" b="1" kern="1200" dirty="0" err="1">
                <a:solidFill>
                  <a:srgbClr val="FFFFFF"/>
                </a:solidFill>
                <a:latin typeface="+mj-lt"/>
                <a:ea typeface="+mj-ea"/>
                <a:cs typeface="+mj-cs"/>
              </a:rPr>
              <a:t>nước</a:t>
            </a:r>
            <a:endParaRPr lang="en-US" sz="4800" b="1" kern="1200" dirty="0">
              <a:solidFill>
                <a:srgbClr val="FFFFFF"/>
              </a:solidFill>
              <a:latin typeface="+mj-lt"/>
              <a:ea typeface="+mj-ea"/>
              <a:cs typeface="+mj-cs"/>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42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b="1">
                <a:solidFill>
                  <a:srgbClr val="FFFFFF"/>
                </a:solidFill>
              </a:rPr>
              <a:t>Kiểu Nhà nước</a:t>
            </a: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US" sz="3200" dirty="0"/>
              <a:t>L</a:t>
            </a:r>
            <a:r>
              <a:rPr lang="vi-VN" sz="3200" dirty="0"/>
              <a:t>à tổng thể những dấu hiệu (đặc điểm) cơ bản, đặc thù của nhà nước, thể hiện bản chất giai cấp và những điều kiện tồn tại và phát triển của nhà nước trong một hình thái kinh tế xã hội nhất định. </a:t>
            </a:r>
            <a:endParaRPr lang="en-US" sz="3200" dirty="0"/>
          </a:p>
        </p:txBody>
      </p:sp>
    </p:spTree>
    <p:extLst>
      <p:ext uri="{BB962C8B-B14F-4D97-AF65-F5344CB8AC3E}">
        <p14:creationId xmlns:p14="http://schemas.microsoft.com/office/powerpoint/2010/main" val="424128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b="1">
                <a:solidFill>
                  <a:srgbClr val="FFFFFF"/>
                </a:solidFill>
              </a:rPr>
              <a:t>Kiểu Nhà nước</a:t>
            </a: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r>
              <a:rPr lang="vi-VN" sz="3200" dirty="0"/>
              <a:t>Cơ sở để xác định kiểu nhà nước là học thuyết Mác - Lênin về các hình thái kinh tế xã hội. Mỗi kiểu nhà nước phù hợp với một chế độ kinh tế nhất định của một xã hội có giai cấp. Đặc điểm chung của mỗi hình thái kinh tế xã hội sẽ quyết định những dấu hiệu cơ bản, đặc thù của một kiểu nhà nước tương ứng.</a:t>
            </a:r>
            <a:endParaRPr lang="en-US" sz="3200" dirty="0"/>
          </a:p>
        </p:txBody>
      </p:sp>
    </p:spTree>
    <p:extLst>
      <p:ext uri="{BB962C8B-B14F-4D97-AF65-F5344CB8AC3E}">
        <p14:creationId xmlns:p14="http://schemas.microsoft.com/office/powerpoint/2010/main" val="38365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668" name="Rectangle 102">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69"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670"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671" name="Rectangle 108">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9634" name="Rectangle 2"/>
          <p:cNvSpPr>
            <a:spLocks noGrp="1" noChangeArrowheads="1"/>
          </p:cNvSpPr>
          <p:nvPr>
            <p:ph type="title"/>
          </p:nvPr>
        </p:nvSpPr>
        <p:spPr>
          <a:xfrm>
            <a:off x="1047280" y="788894"/>
            <a:ext cx="10306520" cy="880730"/>
          </a:xfrm>
        </p:spPr>
        <p:txBody>
          <a:bodyPr>
            <a:normAutofit/>
          </a:bodyPr>
          <a:lstStyle/>
          <a:p>
            <a:r>
              <a:rPr lang="en-US" sz="4000" b="1">
                <a:solidFill>
                  <a:srgbClr val="FFFFFF"/>
                </a:solidFill>
              </a:rPr>
              <a:t>Các kiểu Nhà nước</a:t>
            </a:r>
          </a:p>
        </p:txBody>
      </p:sp>
      <p:grpSp>
        <p:nvGrpSpPr>
          <p:cNvPr id="69666" name="Group 34"/>
          <p:cNvGrpSpPr>
            <a:grpSpLocks/>
          </p:cNvGrpSpPr>
          <p:nvPr/>
        </p:nvGrpSpPr>
        <p:grpSpPr bwMode="auto">
          <a:xfrm>
            <a:off x="1380922" y="2189664"/>
            <a:ext cx="9428505" cy="4032621"/>
            <a:chOff x="816" y="960"/>
            <a:chExt cx="4374" cy="2698"/>
          </a:xfrm>
        </p:grpSpPr>
        <p:sp>
          <p:nvSpPr>
            <p:cNvPr id="69635" name="Freeform 3"/>
            <p:cNvSpPr>
              <a:spLocks noEditPoints="1"/>
            </p:cNvSpPr>
            <p:nvPr/>
          </p:nvSpPr>
          <p:spPr bwMode="gray">
            <a:xfrm>
              <a:off x="928" y="1162"/>
              <a:ext cx="3398" cy="2496"/>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accent1"/>
                </a:gs>
                <a:gs pos="100000">
                  <a:schemeClr val="tx2"/>
                </a:gs>
              </a:gsLst>
              <a:lin ang="5400000" scaled="1"/>
            </a:gradFill>
            <a:ln>
              <a:noFill/>
            </a:ln>
            <a:effectLst>
              <a:outerShdw dist="206741" dir="8249373" algn="ctr" rotWithShape="0">
                <a:schemeClr val="bg2"/>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9636" name="Text Box 4"/>
            <p:cNvSpPr txBox="1">
              <a:spLocks noChangeArrowheads="1"/>
            </p:cNvSpPr>
            <p:nvPr/>
          </p:nvSpPr>
          <p:spPr bwMode="auto">
            <a:xfrm>
              <a:off x="3510" y="2031"/>
              <a:ext cx="1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nSpc>
                  <a:spcPct val="90000"/>
                </a:lnSpc>
                <a:spcAft>
                  <a:spcPts val="600"/>
                </a:spcAft>
              </a:pPr>
              <a:r>
                <a:rPr lang="en-US" sz="2800" b="1" err="1">
                  <a:solidFill>
                    <a:schemeClr val="tx2"/>
                  </a:solidFill>
                </a:rPr>
                <a:t>Chủ</a:t>
              </a:r>
              <a:r>
                <a:rPr lang="en-US" sz="2800" b="1">
                  <a:solidFill>
                    <a:schemeClr val="tx2"/>
                  </a:solidFill>
                </a:rPr>
                <a:t> </a:t>
              </a:r>
              <a:r>
                <a:rPr lang="en-US" sz="2800" b="1" err="1">
                  <a:solidFill>
                    <a:schemeClr val="tx2"/>
                  </a:solidFill>
                </a:rPr>
                <a:t>nghĩa</a:t>
              </a:r>
              <a:r>
                <a:rPr lang="en-US" sz="2800" b="1">
                  <a:solidFill>
                    <a:schemeClr val="tx2"/>
                  </a:solidFill>
                </a:rPr>
                <a:t> </a:t>
              </a:r>
              <a:r>
                <a:rPr lang="en-US" sz="2800" b="1" err="1">
                  <a:solidFill>
                    <a:schemeClr val="tx2"/>
                  </a:solidFill>
                </a:rPr>
                <a:t>cộng</a:t>
              </a:r>
              <a:r>
                <a:rPr lang="en-US" sz="2800" b="1">
                  <a:solidFill>
                    <a:schemeClr val="tx2"/>
                  </a:solidFill>
                </a:rPr>
                <a:t> </a:t>
              </a:r>
              <a:r>
                <a:rPr lang="en-US" sz="2800" b="1" err="1">
                  <a:solidFill>
                    <a:schemeClr val="tx2"/>
                  </a:solidFill>
                </a:rPr>
                <a:t>sản</a:t>
              </a:r>
              <a:endParaRPr lang="en-US" sz="2800" b="1">
                <a:solidFill>
                  <a:schemeClr val="tx2"/>
                </a:solidFill>
              </a:endParaRPr>
            </a:p>
          </p:txBody>
        </p:sp>
        <p:grpSp>
          <p:nvGrpSpPr>
            <p:cNvPr id="69665" name="Group 33"/>
            <p:cNvGrpSpPr>
              <a:grpSpLocks/>
            </p:cNvGrpSpPr>
            <p:nvPr/>
          </p:nvGrpSpPr>
          <p:grpSpPr bwMode="auto">
            <a:xfrm>
              <a:off x="2046" y="2352"/>
              <a:ext cx="1074" cy="1188"/>
              <a:chOff x="2046" y="2352"/>
              <a:chExt cx="1074" cy="1188"/>
            </a:xfrm>
          </p:grpSpPr>
          <p:sp>
            <p:nvSpPr>
              <p:cNvPr id="69637" name="Oval 5"/>
              <p:cNvSpPr>
                <a:spLocks noChangeArrowheads="1"/>
              </p:cNvSpPr>
              <p:nvPr/>
            </p:nvSpPr>
            <p:spPr bwMode="gray">
              <a:xfrm rot="-723406">
                <a:off x="2089" y="3120"/>
                <a:ext cx="906" cy="42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Oval 6"/>
              <p:cNvSpPr>
                <a:spLocks noChangeArrowheads="1"/>
              </p:cNvSpPr>
              <p:nvPr/>
            </p:nvSpPr>
            <p:spPr bwMode="gray">
              <a:xfrm>
                <a:off x="2046" y="2352"/>
                <a:ext cx="1074" cy="107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39" name="Oval 7"/>
              <p:cNvSpPr>
                <a:spLocks noChangeArrowheads="1"/>
              </p:cNvSpPr>
              <p:nvPr/>
            </p:nvSpPr>
            <p:spPr bwMode="gray">
              <a:xfrm>
                <a:off x="2059" y="2358"/>
                <a:ext cx="1049" cy="104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0" name="Oval 8"/>
              <p:cNvSpPr>
                <a:spLocks noChangeArrowheads="1"/>
              </p:cNvSpPr>
              <p:nvPr/>
            </p:nvSpPr>
            <p:spPr bwMode="gray">
              <a:xfrm>
                <a:off x="2070" y="2368"/>
                <a:ext cx="998" cy="98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1" name="Oval 9"/>
              <p:cNvSpPr>
                <a:spLocks noChangeArrowheads="1"/>
              </p:cNvSpPr>
              <p:nvPr/>
            </p:nvSpPr>
            <p:spPr bwMode="gray">
              <a:xfrm>
                <a:off x="2128" y="2396"/>
                <a:ext cx="888" cy="79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2" name="Text Box 10"/>
              <p:cNvSpPr txBox="1">
                <a:spLocks noChangeArrowheads="1"/>
              </p:cNvSpPr>
              <p:nvPr/>
            </p:nvSpPr>
            <p:spPr bwMode="gray">
              <a:xfrm>
                <a:off x="2358" y="2747"/>
                <a:ext cx="4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2800" b="1">
                    <a:solidFill>
                      <a:srgbClr val="000000"/>
                    </a:solidFill>
                  </a:rPr>
                  <a:t>CNXH</a:t>
                </a:r>
                <a:endParaRPr lang="en-US" sz="2800" b="1"/>
              </a:p>
            </p:txBody>
          </p:sp>
        </p:grpSp>
        <p:grpSp>
          <p:nvGrpSpPr>
            <p:cNvPr id="69664" name="Group 32"/>
            <p:cNvGrpSpPr>
              <a:grpSpLocks/>
            </p:cNvGrpSpPr>
            <p:nvPr/>
          </p:nvGrpSpPr>
          <p:grpSpPr bwMode="auto">
            <a:xfrm>
              <a:off x="880" y="2112"/>
              <a:ext cx="864" cy="1008"/>
              <a:chOff x="880" y="2112"/>
              <a:chExt cx="864" cy="1008"/>
            </a:xfrm>
          </p:grpSpPr>
          <p:sp>
            <p:nvSpPr>
              <p:cNvPr id="69643" name="Oval 11"/>
              <p:cNvSpPr>
                <a:spLocks noChangeArrowheads="1"/>
              </p:cNvSpPr>
              <p:nvPr/>
            </p:nvSpPr>
            <p:spPr bwMode="gray">
              <a:xfrm rot="-772996">
                <a:off x="928" y="2736"/>
                <a:ext cx="714" cy="384"/>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44" name="Group 12"/>
              <p:cNvGrpSpPr>
                <a:grpSpLocks/>
              </p:cNvGrpSpPr>
              <p:nvPr/>
            </p:nvGrpSpPr>
            <p:grpSpPr bwMode="auto">
              <a:xfrm>
                <a:off x="880" y="2112"/>
                <a:ext cx="864" cy="908"/>
                <a:chOff x="732" y="2112"/>
                <a:chExt cx="842" cy="860"/>
              </a:xfrm>
            </p:grpSpPr>
            <p:sp>
              <p:nvSpPr>
                <p:cNvPr id="69645" name="Oval 1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6" name="Oval 1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Text Box 17"/>
                <p:cNvSpPr txBox="1">
                  <a:spLocks noChangeArrowheads="1"/>
                </p:cNvSpPr>
                <p:nvPr/>
              </p:nvSpPr>
              <p:spPr bwMode="gray">
                <a:xfrm>
                  <a:off x="823" y="2414"/>
                  <a:ext cx="64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2400" b="1" err="1">
                      <a:solidFill>
                        <a:srgbClr val="000000"/>
                      </a:solidFill>
                    </a:rPr>
                    <a:t>Tư</a:t>
                  </a:r>
                  <a:r>
                    <a:rPr lang="en-US" sz="2400" b="1">
                      <a:solidFill>
                        <a:srgbClr val="000000"/>
                      </a:solidFill>
                    </a:rPr>
                    <a:t> </a:t>
                  </a:r>
                  <a:r>
                    <a:rPr lang="en-US" sz="2400" b="1" err="1">
                      <a:solidFill>
                        <a:srgbClr val="000000"/>
                      </a:solidFill>
                    </a:rPr>
                    <a:t>bản</a:t>
                  </a:r>
                  <a:r>
                    <a:rPr lang="en-US" sz="2400" b="1">
                      <a:solidFill>
                        <a:srgbClr val="000000"/>
                      </a:solidFill>
                    </a:rPr>
                    <a:t> CN</a:t>
                  </a:r>
                  <a:endParaRPr lang="en-US" sz="2400" b="1"/>
                </a:p>
              </p:txBody>
            </p:sp>
          </p:grpSp>
        </p:grpSp>
        <p:grpSp>
          <p:nvGrpSpPr>
            <p:cNvPr id="69663" name="Group 31"/>
            <p:cNvGrpSpPr>
              <a:grpSpLocks/>
            </p:cNvGrpSpPr>
            <p:nvPr/>
          </p:nvGrpSpPr>
          <p:grpSpPr bwMode="auto">
            <a:xfrm>
              <a:off x="816" y="1248"/>
              <a:ext cx="693" cy="718"/>
              <a:chOff x="816" y="1248"/>
              <a:chExt cx="693" cy="718"/>
            </a:xfrm>
          </p:grpSpPr>
          <p:sp>
            <p:nvSpPr>
              <p:cNvPr id="69650" name="Oval 18"/>
              <p:cNvSpPr>
                <a:spLocks noChangeArrowheads="1"/>
              </p:cNvSpPr>
              <p:nvPr/>
            </p:nvSpPr>
            <p:spPr bwMode="gray">
              <a:xfrm>
                <a:off x="816" y="1630"/>
                <a:ext cx="576" cy="336"/>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1" name="Oval 19"/>
              <p:cNvSpPr>
                <a:spLocks noChangeArrowheads="1"/>
              </p:cNvSpPr>
              <p:nvPr/>
            </p:nvSpPr>
            <p:spPr bwMode="gray">
              <a:xfrm>
                <a:off x="864" y="1248"/>
                <a:ext cx="645" cy="64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2" name="Oval 20"/>
              <p:cNvSpPr>
                <a:spLocks noChangeArrowheads="1"/>
              </p:cNvSpPr>
              <p:nvPr/>
            </p:nvSpPr>
            <p:spPr bwMode="gray">
              <a:xfrm>
                <a:off x="872" y="1251"/>
                <a:ext cx="630" cy="63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3" name="Oval 21"/>
              <p:cNvSpPr>
                <a:spLocks noChangeArrowheads="1"/>
              </p:cNvSpPr>
              <p:nvPr/>
            </p:nvSpPr>
            <p:spPr bwMode="gray">
              <a:xfrm>
                <a:off x="879" y="1258"/>
                <a:ext cx="599" cy="588"/>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4" name="Oval 22"/>
              <p:cNvSpPr>
                <a:spLocks noChangeArrowheads="1"/>
              </p:cNvSpPr>
              <p:nvPr/>
            </p:nvSpPr>
            <p:spPr bwMode="gray">
              <a:xfrm>
                <a:off x="913" y="1274"/>
                <a:ext cx="534" cy="47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5" name="Text Box 23"/>
              <p:cNvSpPr txBox="1">
                <a:spLocks noChangeArrowheads="1"/>
              </p:cNvSpPr>
              <p:nvPr/>
            </p:nvSpPr>
            <p:spPr bwMode="gray">
              <a:xfrm>
                <a:off x="920" y="1468"/>
                <a:ext cx="5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1600" b="1" err="1">
                    <a:solidFill>
                      <a:srgbClr val="000000"/>
                    </a:solidFill>
                  </a:rPr>
                  <a:t>Phong</a:t>
                </a:r>
                <a:r>
                  <a:rPr lang="en-US" sz="1600" b="1">
                    <a:solidFill>
                      <a:srgbClr val="000000"/>
                    </a:solidFill>
                  </a:rPr>
                  <a:t> </a:t>
                </a:r>
                <a:r>
                  <a:rPr lang="en-US" sz="1600" b="1" err="1">
                    <a:solidFill>
                      <a:srgbClr val="000000"/>
                    </a:solidFill>
                  </a:rPr>
                  <a:t>kiến</a:t>
                </a:r>
                <a:endParaRPr lang="en-US" sz="1600"/>
              </a:p>
            </p:txBody>
          </p:sp>
        </p:grpSp>
        <p:grpSp>
          <p:nvGrpSpPr>
            <p:cNvPr id="69662" name="Group 30"/>
            <p:cNvGrpSpPr>
              <a:grpSpLocks/>
            </p:cNvGrpSpPr>
            <p:nvPr/>
          </p:nvGrpSpPr>
          <p:grpSpPr bwMode="auto">
            <a:xfrm>
              <a:off x="1614" y="960"/>
              <a:ext cx="507" cy="480"/>
              <a:chOff x="1614" y="960"/>
              <a:chExt cx="507" cy="480"/>
            </a:xfrm>
          </p:grpSpPr>
          <p:sp>
            <p:nvSpPr>
              <p:cNvPr id="69656" name="Oval 24"/>
              <p:cNvSpPr>
                <a:spLocks noChangeArrowheads="1"/>
              </p:cNvSpPr>
              <p:nvPr/>
            </p:nvSpPr>
            <p:spPr bwMode="gray">
              <a:xfrm>
                <a:off x="1614" y="1296"/>
                <a:ext cx="432" cy="144"/>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Oval 25"/>
              <p:cNvSpPr>
                <a:spLocks noChangeArrowheads="1"/>
              </p:cNvSpPr>
              <p:nvPr/>
            </p:nvSpPr>
            <p:spPr bwMode="gray">
              <a:xfrm>
                <a:off x="1691" y="960"/>
                <a:ext cx="430" cy="43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8" name="Oval 26"/>
              <p:cNvSpPr>
                <a:spLocks noChangeArrowheads="1"/>
              </p:cNvSpPr>
              <p:nvPr/>
            </p:nvSpPr>
            <p:spPr bwMode="gray">
              <a:xfrm>
                <a:off x="1697" y="962"/>
                <a:ext cx="419" cy="42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59" name="Oval 27"/>
              <p:cNvSpPr>
                <a:spLocks noChangeArrowheads="1"/>
              </p:cNvSpPr>
              <p:nvPr/>
            </p:nvSpPr>
            <p:spPr bwMode="gray">
              <a:xfrm>
                <a:off x="1701" y="966"/>
                <a:ext cx="399" cy="392"/>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60" name="Oval 28"/>
              <p:cNvSpPr>
                <a:spLocks noChangeArrowheads="1"/>
              </p:cNvSpPr>
              <p:nvPr/>
            </p:nvSpPr>
            <p:spPr bwMode="gray">
              <a:xfrm>
                <a:off x="1724" y="978"/>
                <a:ext cx="355" cy="317"/>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61" name="Text Box 29"/>
              <p:cNvSpPr txBox="1">
                <a:spLocks noChangeArrowheads="1"/>
              </p:cNvSpPr>
              <p:nvPr/>
            </p:nvSpPr>
            <p:spPr bwMode="gray">
              <a:xfrm>
                <a:off x="1726" y="1101"/>
                <a:ext cx="37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a:lnSpc>
                    <a:spcPct val="90000"/>
                  </a:lnSpc>
                  <a:spcAft>
                    <a:spcPts val="600"/>
                  </a:spcAft>
                </a:pPr>
                <a:r>
                  <a:rPr lang="en-US" sz="1600" b="1" err="1"/>
                  <a:t>Chủ</a:t>
                </a:r>
                <a:r>
                  <a:rPr lang="en-US" sz="1600" b="1"/>
                  <a:t> </a:t>
                </a:r>
                <a:r>
                  <a:rPr lang="en-US" sz="1600" b="1" err="1"/>
                  <a:t>nô</a:t>
                </a:r>
                <a:endParaRPr lang="en-US" sz="1600" b="1"/>
              </a:p>
            </p:txBody>
          </p:sp>
        </p:grpSp>
      </p:grpSp>
    </p:spTree>
    <p:extLst>
      <p:ext uri="{BB962C8B-B14F-4D97-AF65-F5344CB8AC3E}">
        <p14:creationId xmlns:p14="http://schemas.microsoft.com/office/powerpoint/2010/main" val="201816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kern="1200" dirty="0" err="1">
                <a:solidFill>
                  <a:srgbClr val="FFFFFF"/>
                </a:solidFill>
                <a:latin typeface="+mj-lt"/>
                <a:ea typeface="+mj-ea"/>
                <a:cs typeface="+mj-cs"/>
              </a:rPr>
              <a:t>Hình</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thức</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Nhà</a:t>
            </a:r>
            <a:r>
              <a:rPr lang="en-US" sz="6600" b="1" kern="1200" dirty="0">
                <a:solidFill>
                  <a:srgbClr val="FFFFFF"/>
                </a:solidFill>
                <a:latin typeface="+mj-lt"/>
                <a:ea typeface="+mj-ea"/>
                <a:cs typeface="+mj-cs"/>
              </a:rPr>
              <a:t> </a:t>
            </a:r>
            <a:r>
              <a:rPr lang="en-US" sz="6600" b="1" kern="1200" dirty="0" err="1">
                <a:solidFill>
                  <a:srgbClr val="FFFFFF"/>
                </a:solidFill>
                <a:latin typeface="+mj-lt"/>
                <a:ea typeface="+mj-ea"/>
                <a:cs typeface="+mj-cs"/>
              </a:rPr>
              <a:t>nước</a:t>
            </a:r>
            <a:endParaRPr lang="en-US" sz="6600" b="1" kern="1200" dirty="0">
              <a:solidFill>
                <a:srgbClr val="FFFFFF"/>
              </a:solidFill>
              <a:latin typeface="+mj-lt"/>
              <a:ea typeface="+mj-ea"/>
              <a:cs typeface="+mj-cs"/>
            </a:endParaRPr>
          </a:p>
        </p:txBody>
      </p:sp>
    </p:spTree>
    <p:extLst>
      <p:ext uri="{BB962C8B-B14F-4D97-AF65-F5344CB8AC3E}">
        <p14:creationId xmlns:p14="http://schemas.microsoft.com/office/powerpoint/2010/main" val="69030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731" name="Group 3"/>
          <p:cNvGrpSpPr>
            <a:grpSpLocks/>
          </p:cNvGrpSpPr>
          <p:nvPr/>
        </p:nvGrpSpPr>
        <p:grpSpPr bwMode="auto">
          <a:xfrm>
            <a:off x="1045762" y="457200"/>
            <a:ext cx="10100475" cy="5943600"/>
            <a:chOff x="576" y="1008"/>
            <a:chExt cx="4691" cy="2964"/>
          </a:xfrm>
        </p:grpSpPr>
        <p:sp>
          <p:nvSpPr>
            <p:cNvPr id="73732" name="AutoShape 4"/>
            <p:cNvSpPr>
              <a:spLocks noChangeArrowheads="1"/>
            </p:cNvSpPr>
            <p:nvPr/>
          </p:nvSpPr>
          <p:spPr bwMode="gray">
            <a:xfrm>
              <a:off x="1200" y="1488"/>
              <a:ext cx="3484" cy="1728"/>
            </a:xfrm>
            <a:prstGeom prst="upArrow">
              <a:avLst>
                <a:gd name="adj1" fmla="val 57824"/>
                <a:gd name="adj2" fmla="val 54398"/>
              </a:avLst>
            </a:prstGeom>
            <a:solidFill>
              <a:schemeClr val="accent6">
                <a:lumMod val="40000"/>
                <a:lumOff val="6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3" name="AutoShape 5"/>
            <p:cNvSpPr>
              <a:spLocks noChangeArrowheads="1"/>
            </p:cNvSpPr>
            <p:nvPr/>
          </p:nvSpPr>
          <p:spPr bwMode="gray">
            <a:xfrm>
              <a:off x="1056" y="1008"/>
              <a:ext cx="3648" cy="362"/>
            </a:xfrm>
            <a:prstGeom prst="roundRect">
              <a:avLst>
                <a:gd name="adj" fmla="val 50000"/>
              </a:avLst>
            </a:prstGeom>
            <a:gradFill rotWithShape="1">
              <a:gsLst>
                <a:gs pos="0">
                  <a:schemeClr val="accent1">
                    <a:gamma/>
                    <a:shade val="51373"/>
                    <a:invGamma/>
                  </a:schemeClr>
                </a:gs>
                <a:gs pos="50000">
                  <a:schemeClr val="accent1"/>
                </a:gs>
                <a:gs pos="100000">
                  <a:schemeClr val="accent1">
                    <a:gamma/>
                    <a:shade val="51373"/>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normAutofit/>
            </a:bodyPr>
            <a:lstStyle/>
            <a:p>
              <a:pPr algn="ctr" eaLnBrk="0" hangingPunct="0">
                <a:lnSpc>
                  <a:spcPct val="90000"/>
                </a:lnSpc>
                <a:spcAft>
                  <a:spcPts val="600"/>
                </a:spcAft>
              </a:pPr>
              <a:r>
                <a:rPr lang="en-US" sz="2800" b="1" err="1">
                  <a:solidFill>
                    <a:schemeClr val="bg1"/>
                  </a:solidFill>
                  <a:effectLst>
                    <a:outerShdw blurRad="38100" dist="38100" dir="2700000" algn="tl">
                      <a:srgbClr val="000000"/>
                    </a:outerShdw>
                  </a:effectLst>
                  <a:latin typeface="Verdana" panose="020B0604030504040204" pitchFamily="34" charset="0"/>
                </a:rPr>
                <a:t>Hình</a:t>
              </a:r>
              <a:r>
                <a:rPr lang="en-US" sz="2800" b="1">
                  <a:solidFill>
                    <a:schemeClr val="bg1"/>
                  </a:solidFill>
                  <a:effectLst>
                    <a:outerShdw blurRad="38100" dist="38100" dir="2700000" algn="tl">
                      <a:srgbClr val="000000"/>
                    </a:outerShdw>
                  </a:effectLst>
                  <a:latin typeface="Verdana" panose="020B0604030504040204" pitchFamily="34" charset="0"/>
                </a:rPr>
                <a:t> </a:t>
              </a:r>
              <a:r>
                <a:rPr lang="en-US" sz="2800" b="1" err="1">
                  <a:solidFill>
                    <a:schemeClr val="bg1"/>
                  </a:solidFill>
                  <a:effectLst>
                    <a:outerShdw blurRad="38100" dist="38100" dir="2700000" algn="tl">
                      <a:srgbClr val="000000"/>
                    </a:outerShdw>
                  </a:effectLst>
                  <a:latin typeface="Verdana" panose="020B0604030504040204" pitchFamily="34" charset="0"/>
                </a:rPr>
                <a:t>thức</a:t>
              </a:r>
              <a:r>
                <a:rPr lang="en-US" sz="2800" b="1">
                  <a:solidFill>
                    <a:schemeClr val="bg1"/>
                  </a:solidFill>
                  <a:effectLst>
                    <a:outerShdw blurRad="38100" dist="38100" dir="2700000" algn="tl">
                      <a:srgbClr val="000000"/>
                    </a:outerShdw>
                  </a:effectLst>
                  <a:latin typeface="Verdana" panose="020B0604030504040204" pitchFamily="34" charset="0"/>
                </a:rPr>
                <a:t> </a:t>
              </a:r>
              <a:r>
                <a:rPr lang="en-US" sz="2800" b="1" err="1">
                  <a:solidFill>
                    <a:schemeClr val="bg1"/>
                  </a:solidFill>
                  <a:effectLst>
                    <a:outerShdw blurRad="38100" dist="38100" dir="2700000" algn="tl">
                      <a:srgbClr val="000000"/>
                    </a:outerShdw>
                  </a:effectLst>
                  <a:latin typeface="Verdana" panose="020B0604030504040204" pitchFamily="34" charset="0"/>
                </a:rPr>
                <a:t>Nhà</a:t>
              </a:r>
              <a:r>
                <a:rPr lang="en-US" sz="2800" b="1">
                  <a:solidFill>
                    <a:schemeClr val="bg1"/>
                  </a:solidFill>
                  <a:effectLst>
                    <a:outerShdw blurRad="38100" dist="38100" dir="2700000" algn="tl">
                      <a:srgbClr val="000000"/>
                    </a:outerShdw>
                  </a:effectLst>
                  <a:latin typeface="Verdana" panose="020B0604030504040204" pitchFamily="34" charset="0"/>
                </a:rPr>
                <a:t> </a:t>
              </a:r>
              <a:r>
                <a:rPr lang="en-US" sz="2800" b="1" err="1">
                  <a:solidFill>
                    <a:schemeClr val="bg1"/>
                  </a:solidFill>
                  <a:effectLst>
                    <a:outerShdw blurRad="38100" dist="38100" dir="2700000" algn="tl">
                      <a:srgbClr val="000000"/>
                    </a:outerShdw>
                  </a:effectLst>
                  <a:latin typeface="Verdana" panose="020B0604030504040204" pitchFamily="34" charset="0"/>
                </a:rPr>
                <a:t>nước</a:t>
              </a:r>
              <a:endParaRPr lang="en-US" sz="2800" b="1">
                <a:solidFill>
                  <a:schemeClr val="bg1"/>
                </a:solidFill>
                <a:effectLst>
                  <a:outerShdw blurRad="38100" dist="38100" dir="2700000" algn="tl">
                    <a:srgbClr val="000000"/>
                  </a:outerShdw>
                </a:effectLst>
                <a:latin typeface="Verdana" panose="020B0604030504040204" pitchFamily="34" charset="0"/>
              </a:endParaRPr>
            </a:p>
          </p:txBody>
        </p:sp>
        <p:sp>
          <p:nvSpPr>
            <p:cNvPr id="73734" name="Text Box 6"/>
            <p:cNvSpPr txBox="1">
              <a:spLocks noChangeArrowheads="1"/>
            </p:cNvSpPr>
            <p:nvPr/>
          </p:nvSpPr>
          <p:spPr bwMode="gray">
            <a:xfrm>
              <a:off x="1984" y="1999"/>
              <a:ext cx="189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pPr algn="ctr" eaLnBrk="0" hangingPunct="0">
                <a:lnSpc>
                  <a:spcPct val="90000"/>
                </a:lnSpc>
                <a:spcAft>
                  <a:spcPts val="600"/>
                </a:spcAft>
              </a:pPr>
              <a:r>
                <a:rPr lang="en-US" sz="2000" b="1" dirty="0" err="1"/>
                <a:t>Là</a:t>
              </a:r>
              <a:r>
                <a:rPr lang="en-US" sz="2000" b="1" dirty="0"/>
                <a:t> </a:t>
              </a:r>
              <a:r>
                <a:rPr lang="en-US" sz="2000" b="1" dirty="0" err="1"/>
                <a:t>cách</a:t>
              </a:r>
              <a:r>
                <a:rPr lang="en-US" sz="2000" b="1" dirty="0"/>
                <a:t> </a:t>
              </a:r>
              <a:r>
                <a:rPr lang="en-US" sz="2000" b="1" dirty="0" err="1"/>
                <a:t>thức</a:t>
              </a:r>
              <a:r>
                <a:rPr lang="en-US" sz="2000" b="1" dirty="0"/>
                <a:t> </a:t>
              </a:r>
              <a:r>
                <a:rPr lang="en-US" sz="2000" b="1" dirty="0" err="1"/>
                <a:t>tổ</a:t>
              </a:r>
              <a:r>
                <a:rPr lang="en-US" sz="2000" b="1" dirty="0"/>
                <a:t> </a:t>
              </a:r>
              <a:r>
                <a:rPr lang="en-US" sz="2000" b="1" dirty="0" err="1"/>
                <a:t>chức</a:t>
              </a:r>
              <a:r>
                <a:rPr lang="en-US" sz="2000" b="1" dirty="0"/>
                <a:t> </a:t>
              </a:r>
              <a:r>
                <a:rPr lang="en-US" sz="2000" b="1" dirty="0" err="1"/>
                <a:t>bộ</a:t>
              </a:r>
              <a:r>
                <a:rPr lang="en-US" sz="2000" b="1" dirty="0"/>
                <a:t> </a:t>
              </a:r>
              <a:r>
                <a:rPr lang="en-US" sz="2000" b="1" dirty="0" err="1"/>
                <a:t>máy</a:t>
              </a:r>
              <a:r>
                <a:rPr lang="en-US" sz="2000" b="1" dirty="0"/>
                <a:t> </a:t>
              </a:r>
              <a:r>
                <a:rPr lang="en-US" sz="2000" b="1" dirty="0" err="1"/>
                <a:t>quyền</a:t>
              </a:r>
              <a:r>
                <a:rPr lang="en-US" sz="2000" b="1" dirty="0"/>
                <a:t> </a:t>
              </a:r>
              <a:r>
                <a:rPr lang="en-US" sz="2000" b="1" dirty="0" err="1"/>
                <a:t>lực</a:t>
              </a:r>
              <a:r>
                <a:rPr lang="en-US" sz="2000" b="1" dirty="0"/>
                <a:t> NN </a:t>
              </a:r>
            </a:p>
            <a:p>
              <a:pPr algn="ctr" eaLnBrk="0" hangingPunct="0">
                <a:lnSpc>
                  <a:spcPct val="90000"/>
                </a:lnSpc>
                <a:spcAft>
                  <a:spcPts val="600"/>
                </a:spcAft>
              </a:pPr>
              <a:r>
                <a:rPr lang="en-US" sz="2000" b="1" dirty="0" err="1"/>
                <a:t>và</a:t>
              </a:r>
              <a:r>
                <a:rPr lang="en-US" sz="2000" b="1" dirty="0"/>
                <a:t> </a:t>
              </a:r>
              <a:r>
                <a:rPr lang="en-US" sz="2000" b="1" dirty="0" err="1"/>
                <a:t>phương</a:t>
              </a:r>
              <a:r>
                <a:rPr lang="en-US" sz="2000" b="1" dirty="0"/>
                <a:t> </a:t>
              </a:r>
              <a:r>
                <a:rPr lang="en-US" sz="2000" b="1" dirty="0" err="1"/>
                <a:t>pháp</a:t>
              </a:r>
              <a:r>
                <a:rPr lang="en-US" sz="2000" b="1" dirty="0"/>
                <a:t> </a:t>
              </a:r>
              <a:r>
                <a:rPr lang="en-US" sz="2000" b="1" dirty="0" err="1"/>
                <a:t>để</a:t>
              </a:r>
              <a:r>
                <a:rPr lang="en-US" sz="2000" b="1" dirty="0"/>
                <a:t> </a:t>
              </a:r>
              <a:r>
                <a:rPr lang="en-US" sz="2000" b="1" dirty="0" err="1"/>
                <a:t>thực</a:t>
              </a:r>
              <a:r>
                <a:rPr lang="en-US" sz="2000" b="1" dirty="0"/>
                <a:t> </a:t>
              </a:r>
              <a:r>
                <a:rPr lang="en-US" sz="2000" b="1" dirty="0" err="1"/>
                <a:t>hiện</a:t>
              </a:r>
              <a:r>
                <a:rPr lang="en-US" sz="2000" b="1" dirty="0"/>
                <a:t> </a:t>
              </a:r>
              <a:r>
                <a:rPr lang="en-US" sz="2000" b="1" dirty="0" err="1"/>
                <a:t>quyền</a:t>
              </a:r>
              <a:r>
                <a:rPr lang="en-US" sz="2000" b="1" dirty="0"/>
                <a:t> </a:t>
              </a:r>
              <a:r>
                <a:rPr lang="en-US" sz="2000" b="1" dirty="0" err="1"/>
                <a:t>lực</a:t>
              </a:r>
              <a:r>
                <a:rPr lang="en-US" sz="2000" b="1" dirty="0"/>
                <a:t> NN</a:t>
              </a:r>
            </a:p>
          </p:txBody>
        </p:sp>
        <p:grpSp>
          <p:nvGrpSpPr>
            <p:cNvPr id="73735" name="Group 7"/>
            <p:cNvGrpSpPr>
              <a:grpSpLocks/>
            </p:cNvGrpSpPr>
            <p:nvPr/>
          </p:nvGrpSpPr>
          <p:grpSpPr bwMode="auto">
            <a:xfrm>
              <a:off x="576" y="2727"/>
              <a:ext cx="1307" cy="1245"/>
              <a:chOff x="576" y="2535"/>
              <a:chExt cx="1307" cy="1245"/>
            </a:xfrm>
          </p:grpSpPr>
          <p:grpSp>
            <p:nvGrpSpPr>
              <p:cNvPr id="73736" name="Group 8"/>
              <p:cNvGrpSpPr>
                <a:grpSpLocks/>
              </p:cNvGrpSpPr>
              <p:nvPr/>
            </p:nvGrpSpPr>
            <p:grpSpPr bwMode="auto">
              <a:xfrm>
                <a:off x="942" y="2535"/>
                <a:ext cx="941" cy="954"/>
                <a:chOff x="1112" y="1665"/>
                <a:chExt cx="1254" cy="1296"/>
              </a:xfrm>
            </p:grpSpPr>
            <p:grpSp>
              <p:nvGrpSpPr>
                <p:cNvPr id="73737" name="Group 9"/>
                <p:cNvGrpSpPr>
                  <a:grpSpLocks/>
                </p:cNvGrpSpPr>
                <p:nvPr/>
              </p:nvGrpSpPr>
              <p:grpSpPr bwMode="auto">
                <a:xfrm>
                  <a:off x="1118" y="1665"/>
                  <a:ext cx="1248" cy="1296"/>
                  <a:chOff x="2681" y="2026"/>
                  <a:chExt cx="1680" cy="1680"/>
                </a:xfrm>
              </p:grpSpPr>
              <p:sp>
                <p:nvSpPr>
                  <p:cNvPr id="73738" name="Oval 10"/>
                  <p:cNvSpPr>
                    <a:spLocks noChangeArrowheads="1"/>
                  </p:cNvSpPr>
                  <p:nvPr/>
                </p:nvSpPr>
                <p:spPr bwMode="gray">
                  <a:xfrm>
                    <a:off x="2681" y="2026"/>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9" name="Freeform 11"/>
                  <p:cNvSpPr>
                    <a:spLocks/>
                  </p:cNvSpPr>
                  <p:nvPr/>
                </p:nvSpPr>
                <p:spPr bwMode="gray">
                  <a:xfrm>
                    <a:off x="2861" y="203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73740" name="Text Box 12"/>
                <p:cNvSpPr txBox="1">
                  <a:spLocks noChangeArrowheads="1"/>
                </p:cNvSpPr>
                <p:nvPr/>
              </p:nvSpPr>
              <p:spPr bwMode="gray">
                <a:xfrm>
                  <a:off x="1112" y="2267"/>
                  <a:ext cx="11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b="1" dirty="0" err="1">
                      <a:solidFill>
                        <a:srgbClr val="FFFFFF"/>
                      </a:solidFill>
                      <a:effectLst>
                        <a:outerShdw blurRad="38100" dist="38100" dir="2700000" algn="tl">
                          <a:srgbClr val="C0C0C0"/>
                        </a:outerShdw>
                      </a:effectLst>
                    </a:rPr>
                    <a:t>Hình</a:t>
                  </a:r>
                  <a:r>
                    <a:rPr lang="en-US" sz="1600" b="1" dirty="0">
                      <a:solidFill>
                        <a:srgbClr val="FFFFFF"/>
                      </a:solidFill>
                      <a:effectLst>
                        <a:outerShdw blurRad="38100" dist="38100" dir="2700000" algn="tl">
                          <a:srgbClr val="C0C0C0"/>
                        </a:outerShdw>
                      </a:effectLst>
                    </a:rPr>
                    <a:t> </a:t>
                  </a:r>
                  <a:r>
                    <a:rPr lang="en-US" sz="1600" b="1" dirty="0" err="1">
                      <a:solidFill>
                        <a:srgbClr val="FFFFFF"/>
                      </a:solidFill>
                      <a:effectLst>
                        <a:outerShdw blurRad="38100" dist="38100" dir="2700000" algn="tl">
                          <a:srgbClr val="C0C0C0"/>
                        </a:outerShdw>
                      </a:effectLst>
                    </a:rPr>
                    <a:t>thức</a:t>
                  </a:r>
                  <a:r>
                    <a:rPr lang="en-US" sz="1600" b="1" dirty="0">
                      <a:solidFill>
                        <a:srgbClr val="FFFFFF"/>
                      </a:solidFill>
                      <a:effectLst>
                        <a:outerShdw blurRad="38100" dist="38100" dir="2700000" algn="tl">
                          <a:srgbClr val="C0C0C0"/>
                        </a:outerShdw>
                      </a:effectLst>
                    </a:rPr>
                    <a:t> </a:t>
                  </a:r>
                  <a:r>
                    <a:rPr lang="en-US" sz="1600" b="1" dirty="0" err="1">
                      <a:solidFill>
                        <a:srgbClr val="FFFFFF"/>
                      </a:solidFill>
                      <a:effectLst>
                        <a:outerShdw blurRad="38100" dist="38100" dir="2700000" algn="tl">
                          <a:srgbClr val="C0C0C0"/>
                        </a:outerShdw>
                      </a:effectLst>
                    </a:rPr>
                    <a:t>chính</a:t>
                  </a:r>
                  <a:r>
                    <a:rPr lang="en-US" sz="1600" b="1" dirty="0">
                      <a:solidFill>
                        <a:srgbClr val="FFFFFF"/>
                      </a:solidFill>
                      <a:effectLst>
                        <a:outerShdw blurRad="38100" dist="38100" dir="2700000" algn="tl">
                          <a:srgbClr val="C0C0C0"/>
                        </a:outerShdw>
                      </a:effectLst>
                    </a:rPr>
                    <a:t> </a:t>
                  </a:r>
                  <a:r>
                    <a:rPr lang="en-US" sz="1600" b="1" dirty="0" err="1">
                      <a:solidFill>
                        <a:srgbClr val="FFFFFF"/>
                      </a:solidFill>
                      <a:effectLst>
                        <a:outerShdw blurRad="38100" dist="38100" dir="2700000" algn="tl">
                          <a:srgbClr val="C0C0C0"/>
                        </a:outerShdw>
                      </a:effectLst>
                    </a:rPr>
                    <a:t>thể</a:t>
                  </a:r>
                  <a:endParaRPr lang="en-US" sz="1600" b="1" dirty="0">
                    <a:solidFill>
                      <a:srgbClr val="FFFFFF"/>
                    </a:solidFill>
                    <a:effectLst>
                      <a:outerShdw blurRad="38100" dist="38100" dir="2700000" algn="tl">
                        <a:srgbClr val="C0C0C0"/>
                      </a:outerShdw>
                    </a:effectLst>
                  </a:endParaRPr>
                </a:p>
              </p:txBody>
            </p:sp>
          </p:grpSp>
          <p:sp>
            <p:nvSpPr>
              <p:cNvPr id="73741" name="Oval 13"/>
              <p:cNvSpPr>
                <a:spLocks noChangeArrowheads="1"/>
              </p:cNvSpPr>
              <p:nvPr/>
            </p:nvSpPr>
            <p:spPr bwMode="gray">
              <a:xfrm>
                <a:off x="576" y="3504"/>
                <a:ext cx="995" cy="276"/>
              </a:xfrm>
              <a:prstGeom prst="ellipse">
                <a:avLst/>
              </a:prstGeom>
              <a:gradFill rotWithShape="1">
                <a:gsLst>
                  <a:gs pos="0">
                    <a:schemeClr val="bg2"/>
                  </a:gs>
                  <a:gs pos="100000">
                    <a:srgbClr val="F5F5F5"/>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nvGrpSpPr>
            <p:cNvPr id="73742" name="Group 14"/>
            <p:cNvGrpSpPr>
              <a:grpSpLocks/>
            </p:cNvGrpSpPr>
            <p:nvPr/>
          </p:nvGrpSpPr>
          <p:grpSpPr bwMode="auto">
            <a:xfrm>
              <a:off x="1800" y="2737"/>
              <a:ext cx="1685" cy="1235"/>
              <a:chOff x="1800" y="2545"/>
              <a:chExt cx="1685" cy="1235"/>
            </a:xfrm>
          </p:grpSpPr>
          <p:grpSp>
            <p:nvGrpSpPr>
              <p:cNvPr id="73743" name="Group 15"/>
              <p:cNvGrpSpPr>
                <a:grpSpLocks/>
              </p:cNvGrpSpPr>
              <p:nvPr/>
            </p:nvGrpSpPr>
            <p:grpSpPr bwMode="auto">
              <a:xfrm>
                <a:off x="2525" y="2545"/>
                <a:ext cx="960" cy="958"/>
                <a:chOff x="3327" y="2041"/>
                <a:chExt cx="1680" cy="1680"/>
              </a:xfrm>
            </p:grpSpPr>
            <p:sp>
              <p:nvSpPr>
                <p:cNvPr id="73744" name="Oval 16"/>
                <p:cNvSpPr>
                  <a:spLocks noChangeArrowheads="1"/>
                </p:cNvSpPr>
                <p:nvPr/>
              </p:nvSpPr>
              <p:spPr bwMode="gray">
                <a:xfrm>
                  <a:off x="3327" y="2041"/>
                  <a:ext cx="1680" cy="1680"/>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73745" name="Freeform 17"/>
                <p:cNvSpPr>
                  <a:spLocks/>
                </p:cNvSpPr>
                <p:nvPr/>
              </p:nvSpPr>
              <p:spPr bwMode="gray">
                <a:xfrm>
                  <a:off x="3519" y="2065"/>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73746" name="Text Box 18"/>
              <p:cNvSpPr txBox="1">
                <a:spLocks noChangeArrowheads="1"/>
              </p:cNvSpPr>
              <p:nvPr/>
            </p:nvSpPr>
            <p:spPr bwMode="gray">
              <a:xfrm>
                <a:off x="2585" y="3009"/>
                <a:ext cx="864"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ctr" eaLnBrk="0" hangingPunct="0">
                  <a:lnSpc>
                    <a:spcPct val="90000"/>
                  </a:lnSpc>
                  <a:spcAft>
                    <a:spcPts val="600"/>
                  </a:spcAft>
                </a:pPr>
                <a:r>
                  <a:rPr lang="en-US" sz="1600" b="1" err="1">
                    <a:solidFill>
                      <a:srgbClr val="FFFFFF"/>
                    </a:solidFill>
                    <a:effectLst>
                      <a:outerShdw blurRad="38100" dist="38100" dir="2700000" algn="tl">
                        <a:srgbClr val="C0C0C0"/>
                      </a:outerShdw>
                    </a:effectLst>
                  </a:rPr>
                  <a:t>Hình</a:t>
                </a:r>
                <a:r>
                  <a:rPr lang="en-US" sz="1600" b="1">
                    <a:solidFill>
                      <a:srgbClr val="FFFFFF"/>
                    </a:solidFill>
                    <a:effectLst>
                      <a:outerShdw blurRad="38100" dist="38100" dir="2700000" algn="tl">
                        <a:srgbClr val="C0C0C0"/>
                      </a:outerShdw>
                    </a:effectLst>
                  </a:rPr>
                  <a:t> </a:t>
                </a:r>
                <a:r>
                  <a:rPr lang="en-US" sz="1600" b="1" err="1">
                    <a:solidFill>
                      <a:srgbClr val="FFFFFF"/>
                    </a:solidFill>
                    <a:effectLst>
                      <a:outerShdw blurRad="38100" dist="38100" dir="2700000" algn="tl">
                        <a:srgbClr val="C0C0C0"/>
                      </a:outerShdw>
                    </a:effectLst>
                  </a:rPr>
                  <a:t>thức</a:t>
                </a:r>
                <a:r>
                  <a:rPr lang="en-US" sz="1600" b="1">
                    <a:solidFill>
                      <a:srgbClr val="FFFFFF"/>
                    </a:solidFill>
                    <a:effectLst>
                      <a:outerShdw blurRad="38100" dist="38100" dir="2700000" algn="tl">
                        <a:srgbClr val="C0C0C0"/>
                      </a:outerShdw>
                    </a:effectLst>
                  </a:rPr>
                  <a:t> </a:t>
                </a:r>
                <a:r>
                  <a:rPr lang="en-US" sz="1600" b="1" err="1">
                    <a:solidFill>
                      <a:srgbClr val="FFFFFF"/>
                    </a:solidFill>
                    <a:effectLst>
                      <a:outerShdw blurRad="38100" dist="38100" dir="2700000" algn="tl">
                        <a:srgbClr val="C0C0C0"/>
                      </a:outerShdw>
                    </a:effectLst>
                  </a:rPr>
                  <a:t>cấu</a:t>
                </a:r>
                <a:r>
                  <a:rPr lang="en-US" sz="1600" b="1">
                    <a:solidFill>
                      <a:srgbClr val="FFFFFF"/>
                    </a:solidFill>
                    <a:effectLst>
                      <a:outerShdw blurRad="38100" dist="38100" dir="2700000" algn="tl">
                        <a:srgbClr val="C0C0C0"/>
                      </a:outerShdw>
                    </a:effectLst>
                  </a:rPr>
                  <a:t> </a:t>
                </a:r>
                <a:r>
                  <a:rPr lang="en-US" sz="1600" b="1" err="1">
                    <a:solidFill>
                      <a:srgbClr val="FFFFFF"/>
                    </a:solidFill>
                    <a:effectLst>
                      <a:outerShdw blurRad="38100" dist="38100" dir="2700000" algn="tl">
                        <a:srgbClr val="C0C0C0"/>
                      </a:outerShdw>
                    </a:effectLst>
                  </a:rPr>
                  <a:t>trúc</a:t>
                </a:r>
                <a:endParaRPr lang="en-US" sz="1600" b="1">
                  <a:solidFill>
                    <a:srgbClr val="FFFFFF"/>
                  </a:solidFill>
                  <a:effectLst>
                    <a:outerShdw blurRad="38100" dist="38100" dir="2700000" algn="tl">
                      <a:srgbClr val="C0C0C0"/>
                    </a:outerShdw>
                  </a:effectLst>
                </a:endParaRPr>
              </a:p>
            </p:txBody>
          </p:sp>
          <p:sp>
            <p:nvSpPr>
              <p:cNvPr id="73747" name="Oval 19"/>
              <p:cNvSpPr>
                <a:spLocks noChangeArrowheads="1"/>
              </p:cNvSpPr>
              <p:nvPr/>
            </p:nvSpPr>
            <p:spPr bwMode="gray">
              <a:xfrm>
                <a:off x="1800" y="3504"/>
                <a:ext cx="995" cy="276"/>
              </a:xfrm>
              <a:prstGeom prst="ellipse">
                <a:avLst/>
              </a:prstGeom>
              <a:gradFill rotWithShape="1">
                <a:gsLst>
                  <a:gs pos="0">
                    <a:schemeClr val="bg2"/>
                  </a:gs>
                  <a:gs pos="100000">
                    <a:srgbClr val="F5F5F5"/>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
          <p:nvSpPr>
            <p:cNvPr id="73753" name="Oval 25"/>
            <p:cNvSpPr>
              <a:spLocks noChangeArrowheads="1"/>
            </p:cNvSpPr>
            <p:nvPr/>
          </p:nvSpPr>
          <p:spPr bwMode="gray">
            <a:xfrm>
              <a:off x="3105" y="3696"/>
              <a:ext cx="995" cy="276"/>
            </a:xfrm>
            <a:prstGeom prst="ellipse">
              <a:avLst/>
            </a:prstGeom>
            <a:gradFill rotWithShape="1">
              <a:gsLst>
                <a:gs pos="0">
                  <a:schemeClr val="bg2"/>
                </a:gs>
                <a:gs pos="100000">
                  <a:srgbClr val="F5F5F5"/>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nvGrpSpPr>
            <p:cNvPr id="73754" name="Group 26"/>
            <p:cNvGrpSpPr>
              <a:grpSpLocks/>
            </p:cNvGrpSpPr>
            <p:nvPr/>
          </p:nvGrpSpPr>
          <p:grpSpPr bwMode="auto">
            <a:xfrm>
              <a:off x="4063" y="2696"/>
              <a:ext cx="1204" cy="1276"/>
              <a:chOff x="4063" y="2504"/>
              <a:chExt cx="1204" cy="1276"/>
            </a:xfrm>
          </p:grpSpPr>
          <p:grpSp>
            <p:nvGrpSpPr>
              <p:cNvPr id="73755" name="Group 27"/>
              <p:cNvGrpSpPr>
                <a:grpSpLocks/>
              </p:cNvGrpSpPr>
              <p:nvPr/>
            </p:nvGrpSpPr>
            <p:grpSpPr bwMode="auto">
              <a:xfrm>
                <a:off x="4063" y="2504"/>
                <a:ext cx="960" cy="965"/>
                <a:chOff x="2149" y="1556"/>
                <a:chExt cx="1152" cy="1152"/>
              </a:xfrm>
            </p:grpSpPr>
            <p:grpSp>
              <p:nvGrpSpPr>
                <p:cNvPr id="73756" name="Group 28"/>
                <p:cNvGrpSpPr>
                  <a:grpSpLocks/>
                </p:cNvGrpSpPr>
                <p:nvPr/>
              </p:nvGrpSpPr>
              <p:grpSpPr bwMode="auto">
                <a:xfrm>
                  <a:off x="2149" y="1556"/>
                  <a:ext cx="1152" cy="1152"/>
                  <a:chOff x="1650" y="2019"/>
                  <a:chExt cx="1680" cy="1680"/>
                </a:xfrm>
              </p:grpSpPr>
              <p:sp>
                <p:nvSpPr>
                  <p:cNvPr id="73757" name="Oval 29"/>
                  <p:cNvSpPr>
                    <a:spLocks noChangeArrowheads="1"/>
                  </p:cNvSpPr>
                  <p:nvPr/>
                </p:nvSpPr>
                <p:spPr bwMode="gray">
                  <a:xfrm>
                    <a:off x="1650" y="2019"/>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58" name="Freeform 30"/>
                  <p:cNvSpPr>
                    <a:spLocks/>
                  </p:cNvSpPr>
                  <p:nvPr/>
                </p:nvSpPr>
                <p:spPr bwMode="gray">
                  <a:xfrm>
                    <a:off x="1850" y="2019"/>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73759" name="Text Box 31"/>
                <p:cNvSpPr txBox="1">
                  <a:spLocks noChangeArrowheads="1"/>
                </p:cNvSpPr>
                <p:nvPr/>
              </p:nvSpPr>
              <p:spPr bwMode="gray">
                <a:xfrm>
                  <a:off x="2273" y="2041"/>
                  <a:ext cx="87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rmAutofit/>
                </a:bodyPr>
                <a:lstStyle/>
                <a:p>
                  <a:pPr algn="ctr" eaLnBrk="0" hangingPunct="0">
                    <a:lnSpc>
                      <a:spcPct val="90000"/>
                    </a:lnSpc>
                    <a:spcAft>
                      <a:spcPts val="600"/>
                    </a:spcAft>
                  </a:pPr>
                  <a:r>
                    <a:rPr lang="en-US" sz="1600" b="1" err="1">
                      <a:solidFill>
                        <a:srgbClr val="FFFFFF"/>
                      </a:solidFill>
                      <a:effectLst>
                        <a:outerShdw blurRad="38100" dist="38100" dir="2700000" algn="tl">
                          <a:srgbClr val="C0C0C0"/>
                        </a:outerShdw>
                      </a:effectLst>
                    </a:rPr>
                    <a:t>Chế</a:t>
                  </a:r>
                  <a:r>
                    <a:rPr lang="en-US" sz="1600" b="1">
                      <a:solidFill>
                        <a:srgbClr val="FFFFFF"/>
                      </a:solidFill>
                      <a:effectLst>
                        <a:outerShdw blurRad="38100" dist="38100" dir="2700000" algn="tl">
                          <a:srgbClr val="C0C0C0"/>
                        </a:outerShdw>
                      </a:effectLst>
                    </a:rPr>
                    <a:t> </a:t>
                  </a:r>
                  <a:r>
                    <a:rPr lang="en-US" sz="1600" b="1" err="1">
                      <a:solidFill>
                        <a:srgbClr val="FFFFFF"/>
                      </a:solidFill>
                      <a:effectLst>
                        <a:outerShdw blurRad="38100" dist="38100" dir="2700000" algn="tl">
                          <a:srgbClr val="C0C0C0"/>
                        </a:outerShdw>
                      </a:effectLst>
                    </a:rPr>
                    <a:t>độ</a:t>
                  </a:r>
                  <a:r>
                    <a:rPr lang="en-US" sz="1600" b="1">
                      <a:solidFill>
                        <a:srgbClr val="FFFFFF"/>
                      </a:solidFill>
                      <a:effectLst>
                        <a:outerShdw blurRad="38100" dist="38100" dir="2700000" algn="tl">
                          <a:srgbClr val="C0C0C0"/>
                        </a:outerShdw>
                      </a:effectLst>
                    </a:rPr>
                    <a:t> </a:t>
                  </a:r>
                  <a:r>
                    <a:rPr lang="en-US" sz="1600" b="1" err="1">
                      <a:solidFill>
                        <a:srgbClr val="FFFFFF"/>
                      </a:solidFill>
                      <a:effectLst>
                        <a:outerShdw blurRad="38100" dist="38100" dir="2700000" algn="tl">
                          <a:srgbClr val="C0C0C0"/>
                        </a:outerShdw>
                      </a:effectLst>
                    </a:rPr>
                    <a:t>chính</a:t>
                  </a:r>
                  <a:r>
                    <a:rPr lang="en-US" sz="1600" b="1">
                      <a:solidFill>
                        <a:srgbClr val="FFFFFF"/>
                      </a:solidFill>
                      <a:effectLst>
                        <a:outerShdw blurRad="38100" dist="38100" dir="2700000" algn="tl">
                          <a:srgbClr val="C0C0C0"/>
                        </a:outerShdw>
                      </a:effectLst>
                    </a:rPr>
                    <a:t> </a:t>
                  </a:r>
                  <a:r>
                    <a:rPr lang="en-US" sz="1600" b="1" err="1">
                      <a:solidFill>
                        <a:srgbClr val="FFFFFF"/>
                      </a:solidFill>
                      <a:effectLst>
                        <a:outerShdw blurRad="38100" dist="38100" dir="2700000" algn="tl">
                          <a:srgbClr val="C0C0C0"/>
                        </a:outerShdw>
                      </a:effectLst>
                    </a:rPr>
                    <a:t>trị</a:t>
                  </a:r>
                  <a:endParaRPr lang="en-US" sz="1600" b="1">
                    <a:solidFill>
                      <a:srgbClr val="FFFFFF"/>
                    </a:solidFill>
                    <a:effectLst>
                      <a:outerShdw blurRad="38100" dist="38100" dir="2700000" algn="tl">
                        <a:srgbClr val="C0C0C0"/>
                      </a:outerShdw>
                    </a:effectLst>
                  </a:endParaRPr>
                </a:p>
              </p:txBody>
            </p:sp>
          </p:grpSp>
          <p:sp>
            <p:nvSpPr>
              <p:cNvPr id="73760" name="Oval 32"/>
              <p:cNvSpPr>
                <a:spLocks noChangeArrowheads="1"/>
              </p:cNvSpPr>
              <p:nvPr/>
            </p:nvSpPr>
            <p:spPr bwMode="gray">
              <a:xfrm>
                <a:off x="4272" y="3504"/>
                <a:ext cx="995" cy="276"/>
              </a:xfrm>
              <a:prstGeom prst="ellipse">
                <a:avLst/>
              </a:prstGeom>
              <a:gradFill rotWithShape="1">
                <a:gsLst>
                  <a:gs pos="0">
                    <a:schemeClr val="bg2"/>
                  </a:gs>
                  <a:gs pos="100000">
                    <a:srgbClr val="F5F5F5"/>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grpSp>
    </p:spTree>
    <p:extLst>
      <p:ext uri="{BB962C8B-B14F-4D97-AF65-F5344CB8AC3E}">
        <p14:creationId xmlns:p14="http://schemas.microsoft.com/office/powerpoint/2010/main" val="3391780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43193" y="489507"/>
            <a:ext cx="3091607" cy="1655483"/>
          </a:xfrm>
        </p:spPr>
        <p:txBody>
          <a:bodyPr anchor="b">
            <a:normAutofit/>
          </a:bodyPr>
          <a:lstStyle/>
          <a:p>
            <a:r>
              <a:rPr lang="en-US" sz="4000" b="1"/>
              <a:t>Hình thức chính thể</a:t>
            </a:r>
          </a:p>
        </p:txBody>
      </p:sp>
      <p:pic>
        <p:nvPicPr>
          <p:cNvPr id="14" name="Picture 4" descr="Front steps and columns of a majestic city building">
            <a:extLst>
              <a:ext uri="{FF2B5EF4-FFF2-40B4-BE49-F238E27FC236}">
                <a16:creationId xmlns:a16="http://schemas.microsoft.com/office/drawing/2014/main" id="{1115EF80-D76C-4113-9824-552CC6D1193E}"/>
              </a:ext>
            </a:extLst>
          </p:cNvPr>
          <p:cNvPicPr>
            <a:picLocks noChangeAspect="1"/>
          </p:cNvPicPr>
          <p:nvPr/>
        </p:nvPicPr>
        <p:blipFill rotWithShape="1">
          <a:blip r:embed="rId2"/>
          <a:srcRect l="6560" r="8909" b="-1"/>
          <a:stretch/>
        </p:blipFill>
        <p:spPr>
          <a:xfrm>
            <a:off x="20" y="431"/>
            <a:ext cx="8115280" cy="6408311"/>
          </a:xfrm>
          <a:prstGeom prst="rect">
            <a:avLst/>
          </a:prstGeom>
        </p:spPr>
      </p:pic>
      <p:sp>
        <p:nvSpPr>
          <p:cNvPr id="3" name="Content Placeholder 2"/>
          <p:cNvSpPr>
            <a:spLocks noGrp="1"/>
          </p:cNvSpPr>
          <p:nvPr>
            <p:ph idx="1"/>
          </p:nvPr>
        </p:nvSpPr>
        <p:spPr>
          <a:xfrm>
            <a:off x="8643193" y="2418408"/>
            <a:ext cx="2942813" cy="3540265"/>
          </a:xfrm>
        </p:spPr>
        <p:txBody>
          <a:bodyPr>
            <a:normAutofit/>
          </a:bodyPr>
          <a:lstStyle/>
          <a:p>
            <a:r>
              <a:rPr lang="en-US" sz="2000"/>
              <a:t>Cách thức, trình tự tổ chức quyền lực nhà nước trung ương;</a:t>
            </a:r>
          </a:p>
          <a:p>
            <a:r>
              <a:rPr lang="en-US" sz="2000"/>
              <a:t>Mối quan hệ giữa các cơ quan quyền lực nhà nước ở trung ương </a:t>
            </a: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721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1" kern="1200">
                <a:solidFill>
                  <a:srgbClr val="FFFFFF"/>
                </a:solidFill>
                <a:latin typeface="+mj-lt"/>
                <a:ea typeface="+mj-ea"/>
                <a:cs typeface="+mj-cs"/>
              </a:rPr>
              <a:t>Hình thức cấu trúc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49744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333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29" y="174578"/>
            <a:ext cx="6586491" cy="697620"/>
          </a:xfrm>
        </p:spPr>
        <p:txBody>
          <a:bodyPr>
            <a:normAutofit fontScale="90000"/>
          </a:bodyPr>
          <a:lstStyle/>
          <a:p>
            <a:r>
              <a:rPr lang="en-US" sz="5400" b="1" dirty="0" err="1"/>
              <a:t>Chế</a:t>
            </a:r>
            <a:r>
              <a:rPr lang="en-US" sz="5400" b="1" dirty="0"/>
              <a:t> </a:t>
            </a:r>
            <a:r>
              <a:rPr lang="en-US" sz="5400" b="1" dirty="0" err="1"/>
              <a:t>độ</a:t>
            </a:r>
            <a:r>
              <a:rPr lang="en-US" sz="5400" b="1" dirty="0"/>
              <a:t> </a:t>
            </a:r>
            <a:r>
              <a:rPr lang="en-US" sz="5400" b="1" dirty="0" err="1"/>
              <a:t>chính</a:t>
            </a:r>
            <a:r>
              <a:rPr lang="en-US" sz="5400" b="1" dirty="0"/>
              <a:t> </a:t>
            </a:r>
            <a:r>
              <a:rPr lang="en-US" sz="5400" b="1" dirty="0" err="1"/>
              <a:t>trị</a:t>
            </a:r>
            <a:endParaRPr lang="en-US" sz="5400" b="1" dirty="0"/>
          </a:p>
        </p:txBody>
      </p:sp>
      <p:sp>
        <p:nvSpPr>
          <p:cNvPr id="3" name="Content Placeholder 2"/>
          <p:cNvSpPr>
            <a:spLocks noGrp="1"/>
          </p:cNvSpPr>
          <p:nvPr>
            <p:ph idx="1"/>
          </p:nvPr>
        </p:nvSpPr>
        <p:spPr>
          <a:xfrm>
            <a:off x="4839286" y="1083212"/>
            <a:ext cx="7230794" cy="5774788"/>
          </a:xfrm>
        </p:spPr>
        <p:txBody>
          <a:bodyPr/>
          <a:lstStyle/>
          <a:p>
            <a:pPr marL="0" indent="0">
              <a:buNone/>
            </a:pPr>
            <a:r>
              <a:rPr lang="en-US" dirty="0" err="1"/>
              <a:t>Là</a:t>
            </a:r>
            <a:r>
              <a:rPr lang="en-US" dirty="0"/>
              <a:t> </a:t>
            </a:r>
            <a:r>
              <a:rPr lang="en-US" dirty="0" err="1"/>
              <a:t>tổng</a:t>
            </a:r>
            <a:r>
              <a:rPr lang="en-US" dirty="0"/>
              <a:t> </a:t>
            </a:r>
            <a:r>
              <a:rPr lang="en-US" dirty="0" err="1"/>
              <a:t>thể</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thủ</a:t>
            </a:r>
            <a:r>
              <a:rPr lang="en-US" dirty="0"/>
              <a:t> </a:t>
            </a:r>
            <a:r>
              <a:rPr lang="en-US" dirty="0" err="1"/>
              <a:t>đoạn</a:t>
            </a:r>
            <a:r>
              <a:rPr lang="en-US" dirty="0"/>
              <a:t> </a:t>
            </a:r>
            <a:r>
              <a:rPr lang="en-US" dirty="0" err="1"/>
              <a:t>mà</a:t>
            </a:r>
            <a:r>
              <a:rPr lang="en-US" dirty="0"/>
              <a:t> </a:t>
            </a:r>
            <a:r>
              <a:rPr lang="en-US" dirty="0" err="1"/>
              <a:t>các</a:t>
            </a:r>
            <a:r>
              <a:rPr lang="en-US" dirty="0"/>
              <a:t> </a:t>
            </a:r>
            <a:r>
              <a:rPr lang="en-US" dirty="0" err="1"/>
              <a:t>cơ</a:t>
            </a:r>
            <a:r>
              <a:rPr lang="en-US" dirty="0"/>
              <a:t> </a:t>
            </a:r>
            <a:r>
              <a:rPr lang="en-US" dirty="0" err="1"/>
              <a:t>quan</a:t>
            </a:r>
            <a:r>
              <a:rPr lang="en-US" dirty="0"/>
              <a:t> </a:t>
            </a:r>
            <a:r>
              <a:rPr lang="en-US" dirty="0" err="1"/>
              <a:t>nhà</a:t>
            </a:r>
            <a:r>
              <a:rPr lang="en-US" dirty="0"/>
              <a:t> </a:t>
            </a:r>
            <a:r>
              <a:rPr lang="en-US" dirty="0" err="1"/>
              <a:t>nước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quyền</a:t>
            </a:r>
            <a:r>
              <a:rPr lang="en-US" dirty="0"/>
              <a:t> </a:t>
            </a:r>
            <a:r>
              <a:rPr lang="en-US" dirty="0" err="1"/>
              <a:t>lực</a:t>
            </a:r>
            <a:r>
              <a:rPr lang="en-US" dirty="0"/>
              <a:t> </a:t>
            </a:r>
            <a:r>
              <a:rPr lang="en-US" dirty="0" err="1"/>
              <a:t>nhà</a:t>
            </a:r>
            <a:r>
              <a:rPr lang="en-US" dirty="0"/>
              <a:t> </a:t>
            </a:r>
            <a:r>
              <a:rPr lang="en-US" dirty="0" err="1"/>
              <a:t>nước</a:t>
            </a:r>
            <a:endParaRPr lang="en-US" dirty="0"/>
          </a:p>
          <a:p>
            <a:pPr marL="0" indent="0">
              <a:buNone/>
            </a:pPr>
            <a:endParaRPr lang="en-US" dirty="0"/>
          </a:p>
        </p:txBody>
      </p:sp>
      <p:pic>
        <p:nvPicPr>
          <p:cNvPr id="16" name="Picture 5">
            <a:extLst>
              <a:ext uri="{FF2B5EF4-FFF2-40B4-BE49-F238E27FC236}">
                <a16:creationId xmlns:a16="http://schemas.microsoft.com/office/drawing/2014/main" id="{FB14F7F8-E603-4F89-B189-73BC8A9EFACF}"/>
              </a:ext>
            </a:extLst>
          </p:cNvPr>
          <p:cNvPicPr>
            <a:picLocks noChangeAspect="1"/>
          </p:cNvPicPr>
          <p:nvPr/>
        </p:nvPicPr>
        <p:blipFill rotWithShape="1">
          <a:blip r:embed="rId2"/>
          <a:srcRect l="19108" r="35773" b="-1"/>
          <a:stretch/>
        </p:blipFill>
        <p:spPr>
          <a:xfrm>
            <a:off x="20" y="10"/>
            <a:ext cx="4635571" cy="6857990"/>
          </a:xfrm>
          <a:prstGeom prst="rect">
            <a:avLst/>
          </a:prstGeom>
          <a:effectLst/>
        </p:spPr>
      </p:pic>
      <p:graphicFrame>
        <p:nvGraphicFramePr>
          <p:cNvPr id="4" name="Diagram 3"/>
          <p:cNvGraphicFramePr/>
          <p:nvPr>
            <p:extLst>
              <p:ext uri="{D42A27DB-BD31-4B8C-83A1-F6EECF244321}">
                <p14:modId xmlns:p14="http://schemas.microsoft.com/office/powerpoint/2010/main" val="3747578202"/>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48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AF3E6-68D4-426C-A5A9-C11374388887}"/>
              </a:ext>
            </a:extLst>
          </p:cNvPr>
          <p:cNvSpPr>
            <a:spLocks noGrp="1"/>
          </p:cNvSpPr>
          <p:nvPr>
            <p:ph type="title"/>
          </p:nvPr>
        </p:nvSpPr>
        <p:spPr>
          <a:xfrm>
            <a:off x="838200" y="557188"/>
            <a:ext cx="10515600" cy="1133499"/>
          </a:xfrm>
        </p:spPr>
        <p:txBody>
          <a:bodyPr>
            <a:normAutofit/>
          </a:bodyPr>
          <a:lstStyle/>
          <a:p>
            <a:pPr algn="ctr"/>
            <a:r>
              <a:rPr lang="en-US" sz="5200" b="1"/>
              <a:t>Nội dung cơ bản</a:t>
            </a:r>
          </a:p>
        </p:txBody>
      </p:sp>
      <p:graphicFrame>
        <p:nvGraphicFramePr>
          <p:cNvPr id="4" name="Content Placeholder 3">
            <a:extLst>
              <a:ext uri="{FF2B5EF4-FFF2-40B4-BE49-F238E27FC236}">
                <a16:creationId xmlns:a16="http://schemas.microsoft.com/office/drawing/2014/main" id="{650DC3C8-9FA3-4EF3-8CF2-F91CCB925237}"/>
              </a:ext>
            </a:extLst>
          </p:cNvPr>
          <p:cNvGraphicFramePr>
            <a:graphicFrameLocks noGrp="1"/>
          </p:cNvGraphicFramePr>
          <p:nvPr>
            <p:ph idx="1"/>
            <p:extLst>
              <p:ext uri="{D42A27DB-BD31-4B8C-83A1-F6EECF244321}">
                <p14:modId xmlns:p14="http://schemas.microsoft.com/office/powerpoint/2010/main" val="274777755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945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3B7D44-7373-4977-AF5F-9E7FAD399670}"/>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7400" kern="1200" dirty="0">
                <a:solidFill>
                  <a:srgbClr val="FFFFFF"/>
                </a:solidFill>
                <a:latin typeface="+mj-lt"/>
                <a:ea typeface="+mj-ea"/>
                <a:cs typeface="+mj-cs"/>
              </a:rPr>
              <a:t>1.2. </a:t>
            </a:r>
            <a:r>
              <a:rPr lang="en-US" sz="7400" kern="1200" dirty="0" err="1">
                <a:solidFill>
                  <a:srgbClr val="FFFFFF"/>
                </a:solidFill>
                <a:latin typeface="+mj-lt"/>
                <a:ea typeface="+mj-ea"/>
                <a:cs typeface="+mj-cs"/>
              </a:rPr>
              <a:t>Nhà</a:t>
            </a:r>
            <a:r>
              <a:rPr lang="en-US" sz="7400" kern="1200" dirty="0">
                <a:solidFill>
                  <a:srgbClr val="FFFFFF"/>
                </a:solidFill>
                <a:latin typeface="+mj-lt"/>
                <a:ea typeface="+mj-ea"/>
                <a:cs typeface="+mj-cs"/>
              </a:rPr>
              <a:t> </a:t>
            </a:r>
            <a:r>
              <a:rPr lang="en-US" sz="7400" kern="1200" dirty="0" err="1">
                <a:solidFill>
                  <a:srgbClr val="FFFFFF"/>
                </a:solidFill>
                <a:latin typeface="+mj-lt"/>
                <a:ea typeface="+mj-ea"/>
                <a:cs typeface="+mj-cs"/>
              </a:rPr>
              <a:t>nước</a:t>
            </a:r>
            <a:r>
              <a:rPr lang="en-US" sz="7400" kern="1200" dirty="0">
                <a:solidFill>
                  <a:srgbClr val="FFFFFF"/>
                </a:solidFill>
                <a:latin typeface="+mj-lt"/>
                <a:ea typeface="+mj-ea"/>
                <a:cs typeface="+mj-cs"/>
              </a:rPr>
              <a:t> CHXHCN </a:t>
            </a:r>
            <a:r>
              <a:rPr lang="en-US" sz="7400" kern="1200" dirty="0" err="1">
                <a:solidFill>
                  <a:srgbClr val="FFFFFF"/>
                </a:solidFill>
                <a:latin typeface="+mj-lt"/>
                <a:ea typeface="+mj-ea"/>
                <a:cs typeface="+mj-cs"/>
              </a:rPr>
              <a:t>Việt</a:t>
            </a:r>
            <a:r>
              <a:rPr lang="en-US" sz="7400" kern="1200" dirty="0">
                <a:solidFill>
                  <a:srgbClr val="FFFFFF"/>
                </a:solidFill>
                <a:latin typeface="+mj-lt"/>
                <a:ea typeface="+mj-ea"/>
                <a:cs typeface="+mj-cs"/>
              </a:rPr>
              <a:t> Nam</a:t>
            </a:r>
          </a:p>
        </p:txBody>
      </p:sp>
      <p:sp>
        <p:nvSpPr>
          <p:cNvPr id="13"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70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BA795D-12CC-4523-9846-EF2C19170534}"/>
              </a:ext>
            </a:extLst>
          </p:cNvPr>
          <p:cNvSpPr>
            <a:spLocks noGrp="1"/>
          </p:cNvSpPr>
          <p:nvPr>
            <p:ph type="title"/>
          </p:nvPr>
        </p:nvSpPr>
        <p:spPr>
          <a:xfrm>
            <a:off x="934872" y="982272"/>
            <a:ext cx="3388419" cy="4560970"/>
          </a:xfrm>
        </p:spPr>
        <p:txBody>
          <a:bodyPr>
            <a:normAutofit/>
          </a:bodyPr>
          <a:lstStyle/>
          <a:p>
            <a:r>
              <a:rPr lang="en-US" sz="4000" dirty="0" err="1">
                <a:solidFill>
                  <a:srgbClr val="FFFFFF"/>
                </a:solidFill>
              </a:rPr>
              <a:t>Sự</a:t>
            </a:r>
            <a:r>
              <a:rPr lang="en-US" sz="4000" dirty="0">
                <a:solidFill>
                  <a:srgbClr val="FFFFFF"/>
                </a:solidFill>
              </a:rPr>
              <a:t> ra </a:t>
            </a:r>
            <a:r>
              <a:rPr lang="en-US" sz="4000" dirty="0" err="1">
                <a:solidFill>
                  <a:srgbClr val="FFFFFF"/>
                </a:solidFill>
              </a:rPr>
              <a:t>đời</a:t>
            </a:r>
            <a:r>
              <a:rPr lang="en-US" sz="4000" dirty="0">
                <a:solidFill>
                  <a:srgbClr val="FFFFFF"/>
                </a:solidFill>
              </a:rPr>
              <a:t> </a:t>
            </a:r>
            <a:r>
              <a:rPr lang="en-US" sz="4000" dirty="0" err="1">
                <a:solidFill>
                  <a:srgbClr val="FFFFFF"/>
                </a:solidFill>
              </a:rPr>
              <a:t>của</a:t>
            </a:r>
            <a:r>
              <a:rPr lang="en-US" sz="4000" dirty="0">
                <a:solidFill>
                  <a:srgbClr val="FFFFFF"/>
                </a:solidFill>
              </a:rPr>
              <a:t> NN CHXHCN </a:t>
            </a:r>
            <a:r>
              <a:rPr lang="en-US" sz="4000" dirty="0" err="1">
                <a:solidFill>
                  <a:srgbClr val="FFFFFF"/>
                </a:solidFill>
              </a:rPr>
              <a:t>Việt</a:t>
            </a:r>
            <a:r>
              <a:rPr lang="en-US" sz="4000" dirty="0">
                <a:solidFill>
                  <a:srgbClr val="FFFFFF"/>
                </a:solidFill>
              </a:rPr>
              <a:t> Nam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AA3FFF3-6535-490E-AB79-5F94A5A8850A}"/>
              </a:ext>
            </a:extLst>
          </p:cNvPr>
          <p:cNvSpPr>
            <a:spLocks noGrp="1"/>
          </p:cNvSpPr>
          <p:nvPr>
            <p:ph idx="1"/>
          </p:nvPr>
        </p:nvSpPr>
        <p:spPr>
          <a:xfrm>
            <a:off x="5221862" y="1719618"/>
            <a:ext cx="5948831" cy="4334629"/>
          </a:xfrm>
        </p:spPr>
        <p:txBody>
          <a:bodyPr anchor="ctr">
            <a:normAutofit/>
          </a:bodyPr>
          <a:lstStyle/>
          <a:p>
            <a:pPr marL="0" indent="0">
              <a:buNone/>
            </a:pPr>
            <a:r>
              <a:rPr lang="en-US" sz="2400" dirty="0">
                <a:solidFill>
                  <a:srgbClr val="FEFFFF"/>
                </a:solidFill>
              </a:rPr>
              <a:t>* </a:t>
            </a:r>
            <a:r>
              <a:rPr lang="en-US" sz="2400" dirty="0" err="1">
                <a:solidFill>
                  <a:srgbClr val="FEFFFF"/>
                </a:solidFill>
              </a:rPr>
              <a:t>Nhà</a:t>
            </a:r>
            <a:r>
              <a:rPr lang="en-US" sz="2400" dirty="0">
                <a:solidFill>
                  <a:srgbClr val="FEFFFF"/>
                </a:solidFill>
              </a:rPr>
              <a:t> </a:t>
            </a:r>
            <a:r>
              <a:rPr lang="en-US" sz="2400" dirty="0" err="1">
                <a:solidFill>
                  <a:srgbClr val="FEFFFF"/>
                </a:solidFill>
              </a:rPr>
              <a:t>nước</a:t>
            </a:r>
            <a:r>
              <a:rPr lang="en-US" sz="2400" dirty="0">
                <a:solidFill>
                  <a:srgbClr val="FEFFFF"/>
                </a:solidFill>
              </a:rPr>
              <a:t> XHCN</a:t>
            </a:r>
          </a:p>
          <a:p>
            <a:pPr>
              <a:buFontTx/>
              <a:buChar char="-"/>
            </a:pPr>
            <a:r>
              <a:rPr lang="en-US" sz="2400" dirty="0" err="1">
                <a:solidFill>
                  <a:srgbClr val="FEFFFF"/>
                </a:solidFill>
              </a:rPr>
              <a:t>Cơ</a:t>
            </a:r>
            <a:r>
              <a:rPr lang="en-US" sz="2400" dirty="0">
                <a:solidFill>
                  <a:srgbClr val="FEFFFF"/>
                </a:solidFill>
              </a:rPr>
              <a:t> </a:t>
            </a:r>
            <a:r>
              <a:rPr lang="en-US" sz="2400" dirty="0" err="1">
                <a:solidFill>
                  <a:srgbClr val="FEFFFF"/>
                </a:solidFill>
              </a:rPr>
              <a:t>sở</a:t>
            </a:r>
            <a:r>
              <a:rPr lang="en-US" sz="2400" dirty="0">
                <a:solidFill>
                  <a:srgbClr val="FEFFFF"/>
                </a:solidFill>
              </a:rPr>
              <a:t> </a:t>
            </a:r>
            <a:r>
              <a:rPr lang="en-US" sz="2400" dirty="0" err="1">
                <a:solidFill>
                  <a:srgbClr val="FEFFFF"/>
                </a:solidFill>
              </a:rPr>
              <a:t>kinh</a:t>
            </a:r>
            <a:r>
              <a:rPr lang="en-US" sz="2400" dirty="0">
                <a:solidFill>
                  <a:srgbClr val="FEFFFF"/>
                </a:solidFill>
              </a:rPr>
              <a:t> </a:t>
            </a:r>
            <a:r>
              <a:rPr lang="en-US" sz="2400" dirty="0" err="1">
                <a:solidFill>
                  <a:srgbClr val="FEFFFF"/>
                </a:solidFill>
              </a:rPr>
              <a:t>tế</a:t>
            </a:r>
            <a:r>
              <a:rPr lang="en-US" sz="2400" dirty="0">
                <a:solidFill>
                  <a:srgbClr val="FEFFFF"/>
                </a:solidFill>
              </a:rPr>
              <a:t>: </a:t>
            </a:r>
            <a:r>
              <a:rPr lang="en-US" sz="2400" dirty="0" err="1">
                <a:solidFill>
                  <a:srgbClr val="FEFFFF"/>
                </a:solidFill>
              </a:rPr>
              <a:t>lực</a:t>
            </a:r>
            <a:r>
              <a:rPr lang="en-US" sz="2400" dirty="0">
                <a:solidFill>
                  <a:srgbClr val="FEFFFF"/>
                </a:solidFill>
              </a:rPr>
              <a:t> </a:t>
            </a:r>
            <a:r>
              <a:rPr lang="en-US" sz="2400" dirty="0" err="1">
                <a:solidFill>
                  <a:srgbClr val="FEFFFF"/>
                </a:solidFill>
              </a:rPr>
              <a:t>lượng</a:t>
            </a:r>
            <a:r>
              <a:rPr lang="en-US" sz="2400" dirty="0">
                <a:solidFill>
                  <a:srgbClr val="FEFFFF"/>
                </a:solidFill>
              </a:rPr>
              <a:t> </a:t>
            </a:r>
            <a:r>
              <a:rPr lang="en-US" sz="2400" dirty="0" err="1">
                <a:solidFill>
                  <a:srgbClr val="FEFFFF"/>
                </a:solidFill>
              </a:rPr>
              <a:t>sản</a:t>
            </a:r>
            <a:r>
              <a:rPr lang="en-US" sz="2400" dirty="0">
                <a:solidFill>
                  <a:srgbClr val="FEFFFF"/>
                </a:solidFill>
              </a:rPr>
              <a:t> </a:t>
            </a:r>
            <a:r>
              <a:rPr lang="en-US" sz="2400" dirty="0" err="1">
                <a:solidFill>
                  <a:srgbClr val="FEFFFF"/>
                </a:solidFill>
              </a:rPr>
              <a:t>xuất</a:t>
            </a:r>
            <a:r>
              <a:rPr lang="en-US" sz="2400" dirty="0">
                <a:solidFill>
                  <a:srgbClr val="FEFFFF"/>
                </a:solidFill>
              </a:rPr>
              <a:t> </a:t>
            </a:r>
            <a:r>
              <a:rPr lang="en-US" sz="2400" dirty="0" err="1">
                <a:solidFill>
                  <a:srgbClr val="FEFFFF"/>
                </a:solidFill>
              </a:rPr>
              <a:t>phát</a:t>
            </a:r>
            <a:r>
              <a:rPr lang="en-US" sz="2400" dirty="0">
                <a:solidFill>
                  <a:srgbClr val="FEFFFF"/>
                </a:solidFill>
              </a:rPr>
              <a:t> </a:t>
            </a:r>
            <a:r>
              <a:rPr lang="en-US" sz="2400" dirty="0" err="1">
                <a:solidFill>
                  <a:srgbClr val="FEFFFF"/>
                </a:solidFill>
              </a:rPr>
              <a:t>triển</a:t>
            </a:r>
            <a:r>
              <a:rPr lang="en-US" sz="2400" dirty="0">
                <a:solidFill>
                  <a:srgbClr val="FEFFFF"/>
                </a:solidFill>
              </a:rPr>
              <a:t> </a:t>
            </a:r>
            <a:r>
              <a:rPr lang="en-US" sz="2400" dirty="0" err="1">
                <a:solidFill>
                  <a:srgbClr val="FEFFFF"/>
                </a:solidFill>
              </a:rPr>
              <a:t>đến</a:t>
            </a:r>
            <a:r>
              <a:rPr lang="en-US" sz="2400" dirty="0">
                <a:solidFill>
                  <a:srgbClr val="FEFFFF"/>
                </a:solidFill>
              </a:rPr>
              <a:t> </a:t>
            </a:r>
            <a:r>
              <a:rPr lang="en-US" sz="2400" dirty="0" err="1">
                <a:solidFill>
                  <a:srgbClr val="FEFFFF"/>
                </a:solidFill>
              </a:rPr>
              <a:t>mức</a:t>
            </a:r>
            <a:r>
              <a:rPr lang="en-US" sz="2400" dirty="0">
                <a:solidFill>
                  <a:srgbClr val="FEFFFF"/>
                </a:solidFill>
              </a:rPr>
              <a:t> </a:t>
            </a:r>
            <a:r>
              <a:rPr lang="en-US" sz="2400" dirty="0" err="1">
                <a:solidFill>
                  <a:srgbClr val="FEFFFF"/>
                </a:solidFill>
              </a:rPr>
              <a:t>xã</a:t>
            </a:r>
            <a:r>
              <a:rPr lang="en-US" sz="2400" dirty="0">
                <a:solidFill>
                  <a:srgbClr val="FEFFFF"/>
                </a:solidFill>
              </a:rPr>
              <a:t> </a:t>
            </a:r>
            <a:r>
              <a:rPr lang="en-US" sz="2400" dirty="0" err="1">
                <a:solidFill>
                  <a:srgbClr val="FEFFFF"/>
                </a:solidFill>
              </a:rPr>
              <a:t>hội</a:t>
            </a:r>
            <a:r>
              <a:rPr lang="en-US" sz="2400" dirty="0">
                <a:solidFill>
                  <a:srgbClr val="FEFFFF"/>
                </a:solidFill>
              </a:rPr>
              <a:t> </a:t>
            </a:r>
            <a:r>
              <a:rPr lang="en-US" sz="2400" dirty="0" err="1">
                <a:solidFill>
                  <a:srgbClr val="FEFFFF"/>
                </a:solidFill>
              </a:rPr>
              <a:t>hoá</a:t>
            </a:r>
            <a:r>
              <a:rPr lang="en-US" sz="2400" dirty="0">
                <a:solidFill>
                  <a:srgbClr val="FEFFFF"/>
                </a:solidFill>
              </a:rPr>
              <a:t> </a:t>
            </a:r>
            <a:r>
              <a:rPr lang="en-US" sz="2400" dirty="0" err="1">
                <a:solidFill>
                  <a:srgbClr val="FEFFFF"/>
                </a:solidFill>
              </a:rPr>
              <a:t>cao</a:t>
            </a:r>
            <a:r>
              <a:rPr lang="en-US" sz="2400" dirty="0">
                <a:solidFill>
                  <a:srgbClr val="FEFFFF"/>
                </a:solidFill>
              </a:rPr>
              <a:t>; </a:t>
            </a:r>
            <a:r>
              <a:rPr lang="en-US" sz="2400" dirty="0" err="1">
                <a:solidFill>
                  <a:srgbClr val="FEFFFF"/>
                </a:solidFill>
              </a:rPr>
              <a:t>đòi</a:t>
            </a:r>
            <a:r>
              <a:rPr lang="en-US" sz="2400" dirty="0">
                <a:solidFill>
                  <a:srgbClr val="FEFFFF"/>
                </a:solidFill>
              </a:rPr>
              <a:t> </a:t>
            </a:r>
            <a:r>
              <a:rPr lang="en-US" sz="2400" dirty="0" err="1">
                <a:solidFill>
                  <a:srgbClr val="FEFFFF"/>
                </a:solidFill>
              </a:rPr>
              <a:t>hỏi</a:t>
            </a:r>
            <a:r>
              <a:rPr lang="en-US" sz="2400" dirty="0">
                <a:solidFill>
                  <a:srgbClr val="FEFFFF"/>
                </a:solidFill>
              </a:rPr>
              <a:t> </a:t>
            </a:r>
            <a:r>
              <a:rPr lang="en-US" sz="2400" dirty="0" err="1">
                <a:solidFill>
                  <a:srgbClr val="FEFFFF"/>
                </a:solidFill>
              </a:rPr>
              <a:t>xác</a:t>
            </a:r>
            <a:r>
              <a:rPr lang="en-US" sz="2400" dirty="0">
                <a:solidFill>
                  <a:srgbClr val="FEFFFF"/>
                </a:solidFill>
              </a:rPr>
              <a:t> </a:t>
            </a:r>
            <a:r>
              <a:rPr lang="en-US" sz="2400" dirty="0" err="1">
                <a:solidFill>
                  <a:srgbClr val="FEFFFF"/>
                </a:solidFill>
              </a:rPr>
              <a:t>lập</a:t>
            </a:r>
            <a:r>
              <a:rPr lang="en-US" sz="2400" dirty="0">
                <a:solidFill>
                  <a:srgbClr val="FEFFFF"/>
                </a:solidFill>
              </a:rPr>
              <a:t> </a:t>
            </a:r>
            <a:r>
              <a:rPr lang="en-US" sz="2400" dirty="0" err="1">
                <a:solidFill>
                  <a:srgbClr val="FEFFFF"/>
                </a:solidFill>
              </a:rPr>
              <a:t>quan</a:t>
            </a:r>
            <a:r>
              <a:rPr lang="en-US" sz="2400" dirty="0">
                <a:solidFill>
                  <a:srgbClr val="FEFFFF"/>
                </a:solidFill>
              </a:rPr>
              <a:t> </a:t>
            </a:r>
            <a:r>
              <a:rPr lang="en-US" sz="2400" dirty="0" err="1">
                <a:solidFill>
                  <a:srgbClr val="FEFFFF"/>
                </a:solidFill>
              </a:rPr>
              <a:t>hệ</a:t>
            </a:r>
            <a:r>
              <a:rPr lang="en-US" sz="2400" dirty="0">
                <a:solidFill>
                  <a:srgbClr val="FEFFFF"/>
                </a:solidFill>
              </a:rPr>
              <a:t> </a:t>
            </a:r>
            <a:r>
              <a:rPr lang="en-US" sz="2400" dirty="0" err="1">
                <a:solidFill>
                  <a:srgbClr val="FEFFFF"/>
                </a:solidFill>
              </a:rPr>
              <a:t>sản</a:t>
            </a:r>
            <a:r>
              <a:rPr lang="en-US" sz="2400" dirty="0">
                <a:solidFill>
                  <a:srgbClr val="FEFFFF"/>
                </a:solidFill>
              </a:rPr>
              <a:t> </a:t>
            </a:r>
            <a:r>
              <a:rPr lang="en-US" sz="2400" dirty="0" err="1">
                <a:solidFill>
                  <a:srgbClr val="FEFFFF"/>
                </a:solidFill>
              </a:rPr>
              <a:t>xuất</a:t>
            </a:r>
            <a:r>
              <a:rPr lang="en-US" sz="2400" dirty="0">
                <a:solidFill>
                  <a:srgbClr val="FEFFFF"/>
                </a:solidFill>
              </a:rPr>
              <a:t> </a:t>
            </a:r>
            <a:r>
              <a:rPr lang="en-US" sz="2400" dirty="0" err="1">
                <a:solidFill>
                  <a:srgbClr val="FEFFFF"/>
                </a:solidFill>
              </a:rPr>
              <a:t>dựa</a:t>
            </a:r>
            <a:r>
              <a:rPr lang="en-US" sz="2400" dirty="0">
                <a:solidFill>
                  <a:srgbClr val="FEFFFF"/>
                </a:solidFill>
              </a:rPr>
              <a:t> </a:t>
            </a:r>
            <a:r>
              <a:rPr lang="en-US" sz="2400" dirty="0" err="1">
                <a:solidFill>
                  <a:srgbClr val="FEFFFF"/>
                </a:solidFill>
              </a:rPr>
              <a:t>trên</a:t>
            </a:r>
            <a:r>
              <a:rPr lang="en-US" sz="2400" dirty="0">
                <a:solidFill>
                  <a:srgbClr val="FEFFFF"/>
                </a:solidFill>
              </a:rPr>
              <a:t> </a:t>
            </a:r>
            <a:r>
              <a:rPr lang="en-US" sz="2400" dirty="0" err="1">
                <a:solidFill>
                  <a:srgbClr val="FEFFFF"/>
                </a:solidFill>
              </a:rPr>
              <a:t>chế</a:t>
            </a:r>
            <a:r>
              <a:rPr lang="en-US" sz="2400" dirty="0">
                <a:solidFill>
                  <a:srgbClr val="FEFFFF"/>
                </a:solidFill>
              </a:rPr>
              <a:t> </a:t>
            </a:r>
            <a:r>
              <a:rPr lang="en-US" sz="2400" dirty="0" err="1">
                <a:solidFill>
                  <a:srgbClr val="FEFFFF"/>
                </a:solidFill>
              </a:rPr>
              <a:t>độ</a:t>
            </a:r>
            <a:r>
              <a:rPr lang="en-US" sz="2400" dirty="0">
                <a:solidFill>
                  <a:srgbClr val="FEFFFF"/>
                </a:solidFill>
              </a:rPr>
              <a:t> </a:t>
            </a:r>
            <a:r>
              <a:rPr lang="en-US" sz="2400" dirty="0" err="1">
                <a:solidFill>
                  <a:srgbClr val="FEFFFF"/>
                </a:solidFill>
              </a:rPr>
              <a:t>công</a:t>
            </a:r>
            <a:r>
              <a:rPr lang="en-US" sz="2400" dirty="0">
                <a:solidFill>
                  <a:srgbClr val="FEFFFF"/>
                </a:solidFill>
              </a:rPr>
              <a:t> </a:t>
            </a:r>
            <a:r>
              <a:rPr lang="en-US" sz="2400" dirty="0" err="1">
                <a:solidFill>
                  <a:srgbClr val="FEFFFF"/>
                </a:solidFill>
              </a:rPr>
              <a:t>hữu</a:t>
            </a:r>
            <a:r>
              <a:rPr lang="en-US" sz="2400" dirty="0">
                <a:solidFill>
                  <a:srgbClr val="FEFFFF"/>
                </a:solidFill>
              </a:rPr>
              <a:t> </a:t>
            </a:r>
            <a:r>
              <a:rPr lang="en-US" sz="2400" dirty="0" err="1">
                <a:solidFill>
                  <a:srgbClr val="FEFFFF"/>
                </a:solidFill>
              </a:rPr>
              <a:t>về</a:t>
            </a:r>
            <a:r>
              <a:rPr lang="en-US" sz="2400" dirty="0">
                <a:solidFill>
                  <a:srgbClr val="FEFFFF"/>
                </a:solidFill>
              </a:rPr>
              <a:t> </a:t>
            </a:r>
            <a:r>
              <a:rPr lang="en-US" sz="2400" dirty="0" err="1">
                <a:solidFill>
                  <a:srgbClr val="FEFFFF"/>
                </a:solidFill>
              </a:rPr>
              <a:t>tư</a:t>
            </a:r>
            <a:r>
              <a:rPr lang="en-US" sz="2400" dirty="0">
                <a:solidFill>
                  <a:srgbClr val="FEFFFF"/>
                </a:solidFill>
              </a:rPr>
              <a:t> </a:t>
            </a:r>
            <a:r>
              <a:rPr lang="en-US" sz="2400" dirty="0" err="1">
                <a:solidFill>
                  <a:srgbClr val="FEFFFF"/>
                </a:solidFill>
              </a:rPr>
              <a:t>liệu</a:t>
            </a:r>
            <a:r>
              <a:rPr lang="en-US" sz="2400" dirty="0">
                <a:solidFill>
                  <a:srgbClr val="FEFFFF"/>
                </a:solidFill>
              </a:rPr>
              <a:t> </a:t>
            </a:r>
            <a:r>
              <a:rPr lang="en-US" sz="2400" dirty="0" err="1">
                <a:solidFill>
                  <a:srgbClr val="FEFFFF"/>
                </a:solidFill>
              </a:rPr>
              <a:t>sản</a:t>
            </a:r>
            <a:r>
              <a:rPr lang="en-US" sz="2400" dirty="0">
                <a:solidFill>
                  <a:srgbClr val="FEFFFF"/>
                </a:solidFill>
              </a:rPr>
              <a:t> </a:t>
            </a:r>
            <a:r>
              <a:rPr lang="en-US" sz="2400" dirty="0" err="1">
                <a:solidFill>
                  <a:srgbClr val="FEFFFF"/>
                </a:solidFill>
              </a:rPr>
              <a:t>xuất</a:t>
            </a:r>
            <a:endParaRPr lang="en-US" sz="2400" dirty="0">
              <a:solidFill>
                <a:srgbClr val="FEFFFF"/>
              </a:solidFill>
            </a:endParaRPr>
          </a:p>
          <a:p>
            <a:pPr>
              <a:buFontTx/>
              <a:buChar char="-"/>
            </a:pPr>
            <a:r>
              <a:rPr lang="en-US" sz="2400" dirty="0" err="1">
                <a:solidFill>
                  <a:srgbClr val="FEFFFF"/>
                </a:solidFill>
              </a:rPr>
              <a:t>Cơ</a:t>
            </a:r>
            <a:r>
              <a:rPr lang="en-US" sz="2400" dirty="0">
                <a:solidFill>
                  <a:srgbClr val="FEFFFF"/>
                </a:solidFill>
              </a:rPr>
              <a:t> </a:t>
            </a:r>
            <a:r>
              <a:rPr lang="en-US" sz="2400" dirty="0" err="1">
                <a:solidFill>
                  <a:srgbClr val="FEFFFF"/>
                </a:solidFill>
              </a:rPr>
              <a:t>sở</a:t>
            </a:r>
            <a:r>
              <a:rPr lang="en-US" sz="2400" dirty="0">
                <a:solidFill>
                  <a:srgbClr val="FEFFFF"/>
                </a:solidFill>
              </a:rPr>
              <a:t> </a:t>
            </a:r>
            <a:r>
              <a:rPr lang="en-US" sz="2400" dirty="0" err="1">
                <a:solidFill>
                  <a:srgbClr val="FEFFFF"/>
                </a:solidFill>
              </a:rPr>
              <a:t>xã</a:t>
            </a:r>
            <a:r>
              <a:rPr lang="en-US" sz="2400" dirty="0">
                <a:solidFill>
                  <a:srgbClr val="FEFFFF"/>
                </a:solidFill>
              </a:rPr>
              <a:t> </a:t>
            </a:r>
            <a:r>
              <a:rPr lang="en-US" sz="2400" dirty="0" err="1">
                <a:solidFill>
                  <a:srgbClr val="FEFFFF"/>
                </a:solidFill>
              </a:rPr>
              <a:t>hội</a:t>
            </a:r>
            <a:r>
              <a:rPr lang="en-US" sz="2400" dirty="0">
                <a:solidFill>
                  <a:srgbClr val="FEFFFF"/>
                </a:solidFill>
              </a:rPr>
              <a:t>: </a:t>
            </a:r>
            <a:r>
              <a:rPr lang="en-US" sz="2400" dirty="0" err="1">
                <a:solidFill>
                  <a:srgbClr val="FEFFFF"/>
                </a:solidFill>
              </a:rPr>
              <a:t>mâu</a:t>
            </a:r>
            <a:r>
              <a:rPr lang="en-US" sz="2400" dirty="0">
                <a:solidFill>
                  <a:srgbClr val="FEFFFF"/>
                </a:solidFill>
              </a:rPr>
              <a:t> </a:t>
            </a:r>
            <a:r>
              <a:rPr lang="en-US" sz="2400" dirty="0" err="1">
                <a:solidFill>
                  <a:srgbClr val="FEFFFF"/>
                </a:solidFill>
              </a:rPr>
              <a:t>thuẫn</a:t>
            </a:r>
            <a:r>
              <a:rPr lang="en-US" sz="2400" dirty="0">
                <a:solidFill>
                  <a:srgbClr val="FEFFFF"/>
                </a:solidFill>
              </a:rPr>
              <a:t> gay </a:t>
            </a:r>
            <a:r>
              <a:rPr lang="en-US" sz="2400" dirty="0" err="1">
                <a:solidFill>
                  <a:srgbClr val="FEFFFF"/>
                </a:solidFill>
              </a:rPr>
              <a:t>gắt</a:t>
            </a:r>
            <a:r>
              <a:rPr lang="en-US" sz="2400" dirty="0">
                <a:solidFill>
                  <a:srgbClr val="FEFFFF"/>
                </a:solidFill>
              </a:rPr>
              <a:t> </a:t>
            </a:r>
            <a:r>
              <a:rPr lang="en-US" sz="2400" dirty="0" err="1">
                <a:solidFill>
                  <a:srgbClr val="FEFFFF"/>
                </a:solidFill>
              </a:rPr>
              <a:t>giữa</a:t>
            </a:r>
            <a:r>
              <a:rPr lang="en-US" sz="2400" dirty="0">
                <a:solidFill>
                  <a:srgbClr val="FEFFFF"/>
                </a:solidFill>
              </a:rPr>
              <a:t> </a:t>
            </a:r>
            <a:r>
              <a:rPr lang="en-US" sz="2400" dirty="0" err="1">
                <a:solidFill>
                  <a:srgbClr val="FEFFFF"/>
                </a:solidFill>
              </a:rPr>
              <a:t>giai</a:t>
            </a:r>
            <a:r>
              <a:rPr lang="en-US" sz="2400" dirty="0">
                <a:solidFill>
                  <a:srgbClr val="FEFFFF"/>
                </a:solidFill>
              </a:rPr>
              <a:t> </a:t>
            </a:r>
            <a:r>
              <a:rPr lang="en-US" sz="2400" dirty="0" err="1">
                <a:solidFill>
                  <a:srgbClr val="FEFFFF"/>
                </a:solidFill>
              </a:rPr>
              <a:t>cấp</a:t>
            </a:r>
            <a:r>
              <a:rPr lang="en-US" sz="2400" dirty="0">
                <a:solidFill>
                  <a:srgbClr val="FEFFFF"/>
                </a:solidFill>
              </a:rPr>
              <a:t> </a:t>
            </a:r>
            <a:r>
              <a:rPr lang="en-US" sz="2400" dirty="0" err="1">
                <a:solidFill>
                  <a:srgbClr val="FEFFFF"/>
                </a:solidFill>
              </a:rPr>
              <a:t>tư</a:t>
            </a:r>
            <a:r>
              <a:rPr lang="en-US" sz="2400" dirty="0">
                <a:solidFill>
                  <a:srgbClr val="FEFFFF"/>
                </a:solidFill>
              </a:rPr>
              <a:t> </a:t>
            </a:r>
            <a:r>
              <a:rPr lang="en-US" sz="2400" dirty="0" err="1">
                <a:solidFill>
                  <a:srgbClr val="FEFFFF"/>
                </a:solidFill>
              </a:rPr>
              <a:t>sản</a:t>
            </a:r>
            <a:r>
              <a:rPr lang="en-US" sz="2400" dirty="0">
                <a:solidFill>
                  <a:srgbClr val="FEFFFF"/>
                </a:solidFill>
              </a:rPr>
              <a:t> </a:t>
            </a:r>
            <a:r>
              <a:rPr lang="en-US" sz="2400" dirty="0" err="1">
                <a:solidFill>
                  <a:srgbClr val="FEFFFF"/>
                </a:solidFill>
              </a:rPr>
              <a:t>với</a:t>
            </a:r>
            <a:r>
              <a:rPr lang="en-US" sz="2400" dirty="0">
                <a:solidFill>
                  <a:srgbClr val="FEFFFF"/>
                </a:solidFill>
              </a:rPr>
              <a:t> </a:t>
            </a:r>
            <a:r>
              <a:rPr lang="en-US" sz="2400" dirty="0" err="1">
                <a:solidFill>
                  <a:srgbClr val="FEFFFF"/>
                </a:solidFill>
              </a:rPr>
              <a:t>giai</a:t>
            </a:r>
            <a:r>
              <a:rPr lang="en-US" sz="2400" dirty="0">
                <a:solidFill>
                  <a:srgbClr val="FEFFFF"/>
                </a:solidFill>
              </a:rPr>
              <a:t> </a:t>
            </a:r>
            <a:r>
              <a:rPr lang="en-US" sz="2400" dirty="0" err="1">
                <a:solidFill>
                  <a:srgbClr val="FEFFFF"/>
                </a:solidFill>
              </a:rPr>
              <a:t>cấp</a:t>
            </a:r>
            <a:r>
              <a:rPr lang="en-US" sz="2400" dirty="0">
                <a:solidFill>
                  <a:srgbClr val="FEFFFF"/>
                </a:solidFill>
              </a:rPr>
              <a:t> </a:t>
            </a:r>
            <a:r>
              <a:rPr lang="en-US" sz="2400" dirty="0" err="1">
                <a:solidFill>
                  <a:srgbClr val="FEFFFF"/>
                </a:solidFill>
              </a:rPr>
              <a:t>vô</a:t>
            </a:r>
            <a:r>
              <a:rPr lang="en-US" sz="2400" dirty="0">
                <a:solidFill>
                  <a:srgbClr val="FEFFFF"/>
                </a:solidFill>
              </a:rPr>
              <a:t> </a:t>
            </a:r>
            <a:r>
              <a:rPr lang="en-US" sz="2400" dirty="0" err="1">
                <a:solidFill>
                  <a:srgbClr val="FEFFFF"/>
                </a:solidFill>
              </a:rPr>
              <a:t>sản</a:t>
            </a:r>
            <a:r>
              <a:rPr lang="en-US" sz="2400" dirty="0">
                <a:solidFill>
                  <a:srgbClr val="FEFFFF"/>
                </a:solidFill>
              </a:rPr>
              <a:t> </a:t>
            </a:r>
            <a:r>
              <a:rPr lang="en-US" sz="2400" dirty="0" err="1">
                <a:solidFill>
                  <a:srgbClr val="FEFFFF"/>
                </a:solidFill>
              </a:rPr>
              <a:t>và</a:t>
            </a:r>
            <a:r>
              <a:rPr lang="en-US" sz="2400" dirty="0">
                <a:solidFill>
                  <a:srgbClr val="FEFFFF"/>
                </a:solidFill>
              </a:rPr>
              <a:t> </a:t>
            </a:r>
            <a:r>
              <a:rPr lang="en-US" sz="2400" dirty="0" err="1">
                <a:solidFill>
                  <a:srgbClr val="FEFFFF"/>
                </a:solidFill>
              </a:rPr>
              <a:t>những</a:t>
            </a:r>
            <a:r>
              <a:rPr lang="en-US" sz="2400" dirty="0">
                <a:solidFill>
                  <a:srgbClr val="FEFFFF"/>
                </a:solidFill>
              </a:rPr>
              <a:t> </a:t>
            </a:r>
            <a:r>
              <a:rPr lang="en-US" sz="2400" dirty="0" err="1">
                <a:solidFill>
                  <a:srgbClr val="FEFFFF"/>
                </a:solidFill>
              </a:rPr>
              <a:t>người</a:t>
            </a:r>
            <a:r>
              <a:rPr lang="en-US" sz="2400" dirty="0">
                <a:solidFill>
                  <a:srgbClr val="FEFFFF"/>
                </a:solidFill>
              </a:rPr>
              <a:t> </a:t>
            </a:r>
            <a:r>
              <a:rPr lang="en-US" sz="2400" dirty="0" err="1">
                <a:solidFill>
                  <a:srgbClr val="FEFFFF"/>
                </a:solidFill>
              </a:rPr>
              <a:t>lao</a:t>
            </a:r>
            <a:r>
              <a:rPr lang="en-US" sz="2400" dirty="0">
                <a:solidFill>
                  <a:srgbClr val="FEFFFF"/>
                </a:solidFill>
              </a:rPr>
              <a:t> </a:t>
            </a:r>
            <a:r>
              <a:rPr lang="en-US" sz="2400" dirty="0" err="1">
                <a:solidFill>
                  <a:srgbClr val="FEFFFF"/>
                </a:solidFill>
              </a:rPr>
              <a:t>động</a:t>
            </a:r>
            <a:r>
              <a:rPr lang="en-US" sz="2400" dirty="0">
                <a:solidFill>
                  <a:srgbClr val="FEFFFF"/>
                </a:solidFill>
              </a:rPr>
              <a:t> </a:t>
            </a:r>
            <a:r>
              <a:rPr lang="en-US" sz="2400" dirty="0" err="1">
                <a:solidFill>
                  <a:srgbClr val="FEFFFF"/>
                </a:solidFill>
              </a:rPr>
              <a:t>khác</a:t>
            </a:r>
            <a:r>
              <a:rPr lang="en-US" sz="2400" dirty="0">
                <a:solidFill>
                  <a:srgbClr val="FEFFFF"/>
                </a:solidFill>
              </a:rPr>
              <a:t> </a:t>
            </a:r>
          </a:p>
          <a:p>
            <a:pPr marL="0" indent="0">
              <a:buNone/>
            </a:pPr>
            <a:r>
              <a:rPr lang="en-US" sz="2400" dirty="0">
                <a:solidFill>
                  <a:srgbClr val="FEFFFF"/>
                </a:solidFill>
              </a:rPr>
              <a:t>* </a:t>
            </a:r>
            <a:r>
              <a:rPr lang="en-US" sz="2400" dirty="0" err="1">
                <a:solidFill>
                  <a:srgbClr val="FEFFFF"/>
                </a:solidFill>
              </a:rPr>
              <a:t>Nhà</a:t>
            </a:r>
            <a:r>
              <a:rPr lang="en-US" sz="2400" dirty="0">
                <a:solidFill>
                  <a:srgbClr val="FEFFFF"/>
                </a:solidFill>
              </a:rPr>
              <a:t> </a:t>
            </a:r>
            <a:r>
              <a:rPr lang="en-US" sz="2400" dirty="0" err="1">
                <a:solidFill>
                  <a:srgbClr val="FEFFFF"/>
                </a:solidFill>
              </a:rPr>
              <a:t>nước</a:t>
            </a:r>
            <a:r>
              <a:rPr lang="en-US" sz="2400" dirty="0">
                <a:solidFill>
                  <a:srgbClr val="FEFFFF"/>
                </a:solidFill>
              </a:rPr>
              <a:t> XHCN </a:t>
            </a:r>
            <a:r>
              <a:rPr lang="en-US" sz="2400" dirty="0" err="1">
                <a:solidFill>
                  <a:srgbClr val="FEFFFF"/>
                </a:solidFill>
              </a:rPr>
              <a:t>Việt</a:t>
            </a:r>
            <a:r>
              <a:rPr lang="en-US" sz="2400" dirty="0">
                <a:solidFill>
                  <a:srgbClr val="FEFFFF"/>
                </a:solidFill>
              </a:rPr>
              <a:t> Nam: </a:t>
            </a:r>
            <a:r>
              <a:rPr lang="en-US" sz="2400" dirty="0" err="1">
                <a:solidFill>
                  <a:srgbClr val="FEFFFF"/>
                </a:solidFill>
              </a:rPr>
              <a:t>Hoàn</a:t>
            </a:r>
            <a:r>
              <a:rPr lang="en-US" sz="2400" dirty="0">
                <a:solidFill>
                  <a:srgbClr val="FEFFFF"/>
                </a:solidFill>
              </a:rPr>
              <a:t> </a:t>
            </a:r>
            <a:r>
              <a:rPr lang="en-US" sz="2400" dirty="0" err="1">
                <a:solidFill>
                  <a:srgbClr val="FEFFFF"/>
                </a:solidFill>
              </a:rPr>
              <a:t>cảnh</a:t>
            </a:r>
            <a:r>
              <a:rPr lang="en-US" sz="2400" dirty="0">
                <a:solidFill>
                  <a:srgbClr val="FEFFFF"/>
                </a:solidFill>
              </a:rPr>
              <a:t> </a:t>
            </a:r>
            <a:r>
              <a:rPr lang="en-US" sz="2400" dirty="0" err="1">
                <a:solidFill>
                  <a:srgbClr val="FEFFFF"/>
                </a:solidFill>
              </a:rPr>
              <a:t>lịch</a:t>
            </a:r>
            <a:r>
              <a:rPr lang="en-US" sz="2400" dirty="0">
                <a:solidFill>
                  <a:srgbClr val="FEFFFF"/>
                </a:solidFill>
              </a:rPr>
              <a:t> </a:t>
            </a:r>
            <a:r>
              <a:rPr lang="en-US" sz="2400" dirty="0" err="1">
                <a:solidFill>
                  <a:srgbClr val="FEFFFF"/>
                </a:solidFill>
              </a:rPr>
              <a:t>sử</a:t>
            </a:r>
            <a:endParaRPr lang="en-US" sz="2400" dirty="0">
              <a:solidFill>
                <a:srgbClr val="FEFFFF"/>
              </a:solidFill>
            </a:endParaRPr>
          </a:p>
          <a:p>
            <a:pPr>
              <a:buFontTx/>
              <a:buChar char="-"/>
            </a:pPr>
            <a:endParaRPr lang="en-US" sz="2400" dirty="0">
              <a:solidFill>
                <a:srgbClr val="FEFFFF"/>
              </a:solidFill>
            </a:endParaRPr>
          </a:p>
        </p:txBody>
      </p:sp>
    </p:spTree>
    <p:extLst>
      <p:ext uri="{BB962C8B-B14F-4D97-AF65-F5344CB8AC3E}">
        <p14:creationId xmlns:p14="http://schemas.microsoft.com/office/powerpoint/2010/main" val="4224933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BA795D-12CC-4523-9846-EF2C19170534}"/>
              </a:ext>
            </a:extLst>
          </p:cNvPr>
          <p:cNvSpPr>
            <a:spLocks noGrp="1"/>
          </p:cNvSpPr>
          <p:nvPr>
            <p:ph type="title"/>
          </p:nvPr>
        </p:nvSpPr>
        <p:spPr>
          <a:xfrm>
            <a:off x="934872" y="982272"/>
            <a:ext cx="3388419" cy="4560970"/>
          </a:xfrm>
        </p:spPr>
        <p:txBody>
          <a:bodyPr>
            <a:normAutofit/>
          </a:bodyPr>
          <a:lstStyle/>
          <a:p>
            <a:r>
              <a:rPr lang="en-US" sz="4000" dirty="0" err="1">
                <a:solidFill>
                  <a:srgbClr val="FFFFFF"/>
                </a:solidFill>
              </a:rPr>
              <a:t>Sự</a:t>
            </a:r>
            <a:r>
              <a:rPr lang="en-US" sz="4000" dirty="0">
                <a:solidFill>
                  <a:srgbClr val="FFFFFF"/>
                </a:solidFill>
              </a:rPr>
              <a:t> ra </a:t>
            </a:r>
            <a:r>
              <a:rPr lang="en-US" sz="4000" dirty="0" err="1">
                <a:solidFill>
                  <a:srgbClr val="FFFFFF"/>
                </a:solidFill>
              </a:rPr>
              <a:t>đời</a:t>
            </a:r>
            <a:r>
              <a:rPr lang="en-US" sz="4000" dirty="0">
                <a:solidFill>
                  <a:srgbClr val="FFFFFF"/>
                </a:solidFill>
              </a:rPr>
              <a:t> </a:t>
            </a:r>
            <a:r>
              <a:rPr lang="en-US" sz="4000" dirty="0" err="1">
                <a:solidFill>
                  <a:srgbClr val="FFFFFF"/>
                </a:solidFill>
              </a:rPr>
              <a:t>của</a:t>
            </a:r>
            <a:r>
              <a:rPr lang="en-US" sz="4000" dirty="0">
                <a:solidFill>
                  <a:srgbClr val="FFFFFF"/>
                </a:solidFill>
              </a:rPr>
              <a:t> NN CHXHCN </a:t>
            </a:r>
            <a:r>
              <a:rPr lang="en-US" sz="4000" dirty="0" err="1">
                <a:solidFill>
                  <a:srgbClr val="FFFFFF"/>
                </a:solidFill>
              </a:rPr>
              <a:t>Việt</a:t>
            </a:r>
            <a:r>
              <a:rPr lang="en-US" sz="4000" dirty="0">
                <a:solidFill>
                  <a:srgbClr val="FFFFFF"/>
                </a:solidFill>
              </a:rPr>
              <a:t> Nam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5AA3FFF3-6535-490E-AB79-5F94A5A8850A}"/>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Nhà nước XHCN Việt Nam: </a:t>
            </a:r>
          </a:p>
          <a:p>
            <a:pPr>
              <a:buFontTx/>
              <a:buChar char="-"/>
            </a:pPr>
            <a:r>
              <a:rPr lang="en-US" sz="2400">
                <a:solidFill>
                  <a:srgbClr val="FEFFFF"/>
                </a:solidFill>
              </a:rPr>
              <a:t>Hoàn cảnh lịch sử: 8/1945: phát xít Nhật đầu hàng</a:t>
            </a:r>
          </a:p>
          <a:p>
            <a:pPr>
              <a:buFontTx/>
              <a:buChar char="-"/>
            </a:pPr>
            <a:r>
              <a:rPr lang="en-US" sz="2400">
                <a:solidFill>
                  <a:srgbClr val="FEFFFF"/>
                </a:solidFill>
              </a:rPr>
              <a:t>ĐCS &amp; Chủ tịch HCM lãnh đạo nhân dân tiến hành CMT8</a:t>
            </a:r>
          </a:p>
          <a:p>
            <a:pPr>
              <a:buFontTx/>
              <a:buChar char="-"/>
            </a:pPr>
            <a:r>
              <a:rPr lang="en-US" sz="2400">
                <a:solidFill>
                  <a:srgbClr val="FEFFFF"/>
                </a:solidFill>
              </a:rPr>
              <a:t>1946-1954: kháng chiến chống thực dân Pháp</a:t>
            </a:r>
          </a:p>
          <a:p>
            <a:pPr>
              <a:buFontTx/>
              <a:buChar char="-"/>
            </a:pPr>
            <a:r>
              <a:rPr lang="en-US" sz="2400">
                <a:solidFill>
                  <a:srgbClr val="FEFFFF"/>
                </a:solidFill>
              </a:rPr>
              <a:t>1954-1975: CM XHCN ở miền Bắc; đấu tranh chống Mỹ xâm lược ở miền Nam</a:t>
            </a:r>
          </a:p>
          <a:p>
            <a:pPr>
              <a:buFontTx/>
              <a:buChar char="-"/>
            </a:pPr>
            <a:endParaRPr lang="en-US" sz="2400">
              <a:solidFill>
                <a:srgbClr val="FEFFFF"/>
              </a:solidFill>
            </a:endParaRPr>
          </a:p>
        </p:txBody>
      </p:sp>
    </p:spTree>
    <p:extLst>
      <p:ext uri="{BB962C8B-B14F-4D97-AF65-F5344CB8AC3E}">
        <p14:creationId xmlns:p14="http://schemas.microsoft.com/office/powerpoint/2010/main" val="210401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502B40-BE95-41A3-9E6C-66909AFB60E0}"/>
              </a:ext>
            </a:extLst>
          </p:cNvPr>
          <p:cNvSpPr>
            <a:spLocks noGrp="1"/>
          </p:cNvSpPr>
          <p:nvPr>
            <p:ph type="title"/>
          </p:nvPr>
        </p:nvSpPr>
        <p:spPr>
          <a:xfrm>
            <a:off x="934872" y="982272"/>
            <a:ext cx="3388419" cy="4560970"/>
          </a:xfrm>
        </p:spPr>
        <p:txBody>
          <a:bodyPr>
            <a:normAutofit/>
          </a:bodyPr>
          <a:lstStyle/>
          <a:p>
            <a:r>
              <a:rPr lang="en-US" sz="4000" dirty="0" err="1">
                <a:solidFill>
                  <a:srgbClr val="FFFFFF"/>
                </a:solidFill>
              </a:rPr>
              <a:t>Bản</a:t>
            </a:r>
            <a:r>
              <a:rPr lang="en-US" sz="4000" dirty="0">
                <a:solidFill>
                  <a:srgbClr val="FFFFFF"/>
                </a:solidFill>
              </a:rPr>
              <a:t> </a:t>
            </a:r>
            <a:r>
              <a:rPr lang="en-US" sz="4000" dirty="0" err="1">
                <a:solidFill>
                  <a:srgbClr val="FFFFFF"/>
                </a:solidFill>
              </a:rPr>
              <a:t>chất</a:t>
            </a:r>
            <a:r>
              <a:rPr lang="en-US" sz="4000" dirty="0">
                <a:solidFill>
                  <a:srgbClr val="FFFFFF"/>
                </a:solidFill>
              </a:rPr>
              <a:t> </a:t>
            </a:r>
            <a:r>
              <a:rPr lang="en-US" sz="4000" dirty="0" err="1">
                <a:solidFill>
                  <a:srgbClr val="FFFFFF"/>
                </a:solidFill>
              </a:rPr>
              <a:t>của</a:t>
            </a:r>
            <a:r>
              <a:rPr lang="en-US" sz="4000" dirty="0">
                <a:solidFill>
                  <a:srgbClr val="FFFFFF"/>
                </a:solidFill>
              </a:rPr>
              <a:t> NN CHXHCN </a:t>
            </a:r>
            <a:r>
              <a:rPr lang="en-US" sz="4000" dirty="0" err="1">
                <a:solidFill>
                  <a:srgbClr val="FFFFFF"/>
                </a:solidFill>
              </a:rPr>
              <a:t>Việt</a:t>
            </a:r>
            <a:r>
              <a:rPr lang="en-US" sz="4000" dirty="0">
                <a:solidFill>
                  <a:srgbClr val="FFFFFF"/>
                </a:solidFill>
              </a:rPr>
              <a:t> Nam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2440582A-45EB-4525-9150-3C5D61555DAB}"/>
              </a:ext>
            </a:extLst>
          </p:cNvPr>
          <p:cNvSpPr>
            <a:spLocks noGrp="1"/>
          </p:cNvSpPr>
          <p:nvPr>
            <p:ph idx="1"/>
          </p:nvPr>
        </p:nvSpPr>
        <p:spPr>
          <a:xfrm>
            <a:off x="5221862" y="1719618"/>
            <a:ext cx="5948831" cy="4334629"/>
          </a:xfrm>
        </p:spPr>
        <p:txBody>
          <a:bodyPr anchor="ctr">
            <a:normAutofit/>
          </a:bodyPr>
          <a:lstStyle/>
          <a:p>
            <a:r>
              <a:rPr lang="en-US" sz="2000" dirty="0" err="1">
                <a:solidFill>
                  <a:srgbClr val="FEFFFF"/>
                </a:solidFill>
              </a:rPr>
              <a:t>Nhà</a:t>
            </a:r>
            <a:r>
              <a:rPr lang="en-US" sz="2000" dirty="0">
                <a:solidFill>
                  <a:srgbClr val="FEFFFF"/>
                </a:solidFill>
              </a:rPr>
              <a:t> </a:t>
            </a:r>
            <a:r>
              <a:rPr lang="en-US" sz="2000" dirty="0" err="1">
                <a:solidFill>
                  <a:srgbClr val="FEFFFF"/>
                </a:solidFill>
              </a:rPr>
              <a:t>nước</a:t>
            </a:r>
            <a:r>
              <a:rPr lang="en-US" sz="2000" dirty="0">
                <a:solidFill>
                  <a:srgbClr val="FEFFFF"/>
                </a:solidFill>
              </a:rPr>
              <a:t> </a:t>
            </a:r>
            <a:r>
              <a:rPr lang="en-US" sz="2000" dirty="0" err="1">
                <a:solidFill>
                  <a:srgbClr val="FEFFFF"/>
                </a:solidFill>
              </a:rPr>
              <a:t>pháp</a:t>
            </a:r>
            <a:r>
              <a:rPr lang="en-US" sz="2000" dirty="0">
                <a:solidFill>
                  <a:srgbClr val="FEFFFF"/>
                </a:solidFill>
              </a:rPr>
              <a:t> </a:t>
            </a:r>
            <a:r>
              <a:rPr lang="en-US" sz="2000" dirty="0" err="1">
                <a:solidFill>
                  <a:srgbClr val="FEFFFF"/>
                </a:solidFill>
              </a:rPr>
              <a:t>quyền</a:t>
            </a:r>
            <a:r>
              <a:rPr lang="en-US" sz="2000" dirty="0">
                <a:solidFill>
                  <a:srgbClr val="FEFFFF"/>
                </a:solidFill>
              </a:rPr>
              <a:t>: </a:t>
            </a:r>
            <a:r>
              <a:rPr lang="en-US" sz="2000" dirty="0" err="1">
                <a:solidFill>
                  <a:srgbClr val="FEFFFF"/>
                </a:solidFill>
              </a:rPr>
              <a:t>Việc</a:t>
            </a:r>
            <a:r>
              <a:rPr lang="en-US" sz="2000" dirty="0">
                <a:solidFill>
                  <a:srgbClr val="FEFFFF"/>
                </a:solidFill>
              </a:rPr>
              <a:t> </a:t>
            </a:r>
            <a:r>
              <a:rPr lang="en-US" sz="2000" dirty="0" err="1">
                <a:solidFill>
                  <a:srgbClr val="FEFFFF"/>
                </a:solidFill>
              </a:rPr>
              <a:t>tổ</a:t>
            </a:r>
            <a:r>
              <a:rPr lang="en-US" sz="2000" dirty="0">
                <a:solidFill>
                  <a:srgbClr val="FEFFFF"/>
                </a:solidFill>
              </a:rPr>
              <a:t> </a:t>
            </a:r>
            <a:r>
              <a:rPr lang="en-US" sz="2000" dirty="0" err="1">
                <a:solidFill>
                  <a:srgbClr val="FEFFFF"/>
                </a:solidFill>
              </a:rPr>
              <a:t>chức</a:t>
            </a:r>
            <a:r>
              <a:rPr lang="en-US" sz="2000" dirty="0">
                <a:solidFill>
                  <a:srgbClr val="FEFFFF"/>
                </a:solidFill>
              </a:rPr>
              <a:t> </a:t>
            </a:r>
            <a:r>
              <a:rPr lang="en-US" sz="2000" dirty="0" err="1">
                <a:solidFill>
                  <a:srgbClr val="FEFFFF"/>
                </a:solidFill>
              </a:rPr>
              <a:t>và</a:t>
            </a:r>
            <a:r>
              <a:rPr lang="en-US" sz="2000" dirty="0">
                <a:solidFill>
                  <a:srgbClr val="FEFFFF"/>
                </a:solidFill>
              </a:rPr>
              <a:t> </a:t>
            </a:r>
            <a:r>
              <a:rPr lang="en-US" sz="2000" dirty="0" err="1">
                <a:solidFill>
                  <a:srgbClr val="FEFFFF"/>
                </a:solidFill>
              </a:rPr>
              <a:t>thực</a:t>
            </a:r>
            <a:r>
              <a:rPr lang="en-US" sz="2000" dirty="0">
                <a:solidFill>
                  <a:srgbClr val="FEFFFF"/>
                </a:solidFill>
              </a:rPr>
              <a:t> </a:t>
            </a:r>
            <a:r>
              <a:rPr lang="en-US" sz="2000" dirty="0" err="1">
                <a:solidFill>
                  <a:srgbClr val="FEFFFF"/>
                </a:solidFill>
              </a:rPr>
              <a:t>thi</a:t>
            </a:r>
            <a:r>
              <a:rPr lang="en-US" sz="2000" dirty="0">
                <a:solidFill>
                  <a:srgbClr val="FEFFFF"/>
                </a:solidFill>
              </a:rPr>
              <a:t> </a:t>
            </a:r>
            <a:r>
              <a:rPr lang="en-US" sz="2000" dirty="0" err="1">
                <a:solidFill>
                  <a:srgbClr val="FEFFFF"/>
                </a:solidFill>
              </a:rPr>
              <a:t>quyền</a:t>
            </a:r>
            <a:r>
              <a:rPr lang="en-US" sz="2000" dirty="0">
                <a:solidFill>
                  <a:srgbClr val="FEFFFF"/>
                </a:solidFill>
              </a:rPr>
              <a:t> </a:t>
            </a:r>
            <a:r>
              <a:rPr lang="en-US" sz="2000" dirty="0" err="1">
                <a:solidFill>
                  <a:srgbClr val="FEFFFF"/>
                </a:solidFill>
              </a:rPr>
              <a:t>lực</a:t>
            </a:r>
            <a:r>
              <a:rPr lang="en-US" sz="2000" dirty="0">
                <a:solidFill>
                  <a:srgbClr val="FEFFFF"/>
                </a:solidFill>
              </a:rPr>
              <a:t> NN </a:t>
            </a:r>
            <a:r>
              <a:rPr lang="en-US" sz="2000" dirty="0" err="1">
                <a:solidFill>
                  <a:srgbClr val="FEFFFF"/>
                </a:solidFill>
              </a:rPr>
              <a:t>phải</a:t>
            </a:r>
            <a:r>
              <a:rPr lang="en-US" sz="2000" dirty="0">
                <a:solidFill>
                  <a:srgbClr val="FEFFFF"/>
                </a:solidFill>
              </a:rPr>
              <a:t> </a:t>
            </a:r>
            <a:r>
              <a:rPr lang="en-US" sz="2000" dirty="0" err="1">
                <a:solidFill>
                  <a:srgbClr val="FEFFFF"/>
                </a:solidFill>
              </a:rPr>
              <a:t>theo</a:t>
            </a:r>
            <a:r>
              <a:rPr lang="en-US" sz="2000" dirty="0">
                <a:solidFill>
                  <a:srgbClr val="FEFFFF"/>
                </a:solidFill>
              </a:rPr>
              <a:t> PL; NN </a:t>
            </a:r>
            <a:r>
              <a:rPr lang="en-US" sz="2000" dirty="0" err="1">
                <a:solidFill>
                  <a:srgbClr val="FEFFFF"/>
                </a:solidFill>
              </a:rPr>
              <a:t>quản</a:t>
            </a:r>
            <a:r>
              <a:rPr lang="en-US" sz="2000" dirty="0">
                <a:solidFill>
                  <a:srgbClr val="FEFFFF"/>
                </a:solidFill>
              </a:rPr>
              <a:t> </a:t>
            </a:r>
            <a:r>
              <a:rPr lang="en-US" sz="2000" dirty="0" err="1">
                <a:solidFill>
                  <a:srgbClr val="FEFFFF"/>
                </a:solidFill>
              </a:rPr>
              <a:t>lý</a:t>
            </a:r>
            <a:r>
              <a:rPr lang="en-US" sz="2000" dirty="0">
                <a:solidFill>
                  <a:srgbClr val="FEFFFF"/>
                </a:solidFill>
              </a:rPr>
              <a:t> XH </a:t>
            </a:r>
            <a:r>
              <a:rPr lang="en-US" sz="2000" dirty="0" err="1">
                <a:solidFill>
                  <a:srgbClr val="FEFFFF"/>
                </a:solidFill>
              </a:rPr>
              <a:t>bằng</a:t>
            </a:r>
            <a:r>
              <a:rPr lang="en-US" sz="2000" dirty="0">
                <a:solidFill>
                  <a:srgbClr val="FEFFFF"/>
                </a:solidFill>
              </a:rPr>
              <a:t> PL</a:t>
            </a:r>
          </a:p>
          <a:p>
            <a:pPr marL="0" indent="0">
              <a:buNone/>
            </a:pPr>
            <a:r>
              <a:rPr lang="en-US" sz="2000" dirty="0">
                <a:solidFill>
                  <a:srgbClr val="FEFFFF"/>
                </a:solidFill>
              </a:rPr>
              <a:t>(Abraham Lincoln- 19/11/1863: </a:t>
            </a:r>
            <a:r>
              <a:rPr lang="en-US" sz="2000" i="1" dirty="0">
                <a:solidFill>
                  <a:srgbClr val="FEFFFF"/>
                </a:solidFill>
              </a:rPr>
              <a:t>“government of the people, by the people, for the people”</a:t>
            </a:r>
            <a:r>
              <a:rPr lang="en-US" sz="2000" dirty="0">
                <a:solidFill>
                  <a:srgbClr val="FEFFFF"/>
                </a:solidFill>
              </a:rPr>
              <a:t>)</a:t>
            </a:r>
          </a:p>
          <a:p>
            <a:r>
              <a:rPr lang="en-US" sz="2000" dirty="0">
                <a:solidFill>
                  <a:srgbClr val="FEFFFF"/>
                </a:solidFill>
              </a:rPr>
              <a:t>NN </a:t>
            </a:r>
            <a:r>
              <a:rPr lang="en-US" sz="2000" dirty="0" err="1">
                <a:solidFill>
                  <a:srgbClr val="FEFFFF"/>
                </a:solidFill>
              </a:rPr>
              <a:t>của</a:t>
            </a:r>
            <a:r>
              <a:rPr lang="en-US" sz="2000" dirty="0">
                <a:solidFill>
                  <a:srgbClr val="FEFFFF"/>
                </a:solidFill>
              </a:rPr>
              <a:t> </a:t>
            </a:r>
            <a:r>
              <a:rPr lang="en-US" sz="2000" dirty="0" err="1">
                <a:solidFill>
                  <a:srgbClr val="FEFFFF"/>
                </a:solidFill>
              </a:rPr>
              <a:t>dân</a:t>
            </a:r>
            <a:r>
              <a:rPr lang="en-US" sz="2000" dirty="0">
                <a:solidFill>
                  <a:srgbClr val="FEFFFF"/>
                </a:solidFill>
              </a:rPr>
              <a:t>: </a:t>
            </a:r>
            <a:r>
              <a:rPr lang="en-US" sz="2000" dirty="0" err="1">
                <a:solidFill>
                  <a:srgbClr val="FEFFFF"/>
                </a:solidFill>
              </a:rPr>
              <a:t>Quyền</a:t>
            </a:r>
            <a:r>
              <a:rPr lang="en-US" sz="2000" dirty="0">
                <a:solidFill>
                  <a:srgbClr val="FEFFFF"/>
                </a:solidFill>
              </a:rPr>
              <a:t> </a:t>
            </a:r>
            <a:r>
              <a:rPr lang="en-US" sz="2000" dirty="0" err="1">
                <a:solidFill>
                  <a:srgbClr val="FEFFFF"/>
                </a:solidFill>
              </a:rPr>
              <a:t>lực</a:t>
            </a:r>
            <a:r>
              <a:rPr lang="en-US" sz="2000" dirty="0">
                <a:solidFill>
                  <a:srgbClr val="FEFFFF"/>
                </a:solidFill>
              </a:rPr>
              <a:t> NN </a:t>
            </a:r>
            <a:r>
              <a:rPr lang="en-US" sz="2000" dirty="0" err="1">
                <a:solidFill>
                  <a:srgbClr val="FEFFFF"/>
                </a:solidFill>
              </a:rPr>
              <a:t>xuất</a:t>
            </a:r>
            <a:r>
              <a:rPr lang="en-US" sz="2000" dirty="0">
                <a:solidFill>
                  <a:srgbClr val="FEFFFF"/>
                </a:solidFill>
              </a:rPr>
              <a:t> </a:t>
            </a:r>
            <a:r>
              <a:rPr lang="en-US" sz="2000" dirty="0" err="1">
                <a:solidFill>
                  <a:srgbClr val="FEFFFF"/>
                </a:solidFill>
              </a:rPr>
              <a:t>phát</a:t>
            </a:r>
            <a:r>
              <a:rPr lang="en-US" sz="2000" dirty="0">
                <a:solidFill>
                  <a:srgbClr val="FEFFFF"/>
                </a:solidFill>
              </a:rPr>
              <a:t> </a:t>
            </a:r>
            <a:r>
              <a:rPr lang="en-US" sz="2000" dirty="0" err="1">
                <a:solidFill>
                  <a:srgbClr val="FEFFFF"/>
                </a:solidFill>
              </a:rPr>
              <a:t>từ</a:t>
            </a:r>
            <a:r>
              <a:rPr lang="en-US" sz="2000" dirty="0">
                <a:solidFill>
                  <a:srgbClr val="FEFFFF"/>
                </a:solidFill>
              </a:rPr>
              <a:t> </a:t>
            </a:r>
            <a:r>
              <a:rPr lang="en-US" sz="2000" dirty="0" err="1">
                <a:solidFill>
                  <a:srgbClr val="FEFFFF"/>
                </a:solidFill>
              </a:rPr>
              <a:t>nhân</a:t>
            </a:r>
            <a:r>
              <a:rPr lang="en-US" sz="2000" dirty="0">
                <a:solidFill>
                  <a:srgbClr val="FEFFFF"/>
                </a:solidFill>
              </a:rPr>
              <a:t> </a:t>
            </a:r>
            <a:r>
              <a:rPr lang="en-US" sz="2000" dirty="0" err="1">
                <a:solidFill>
                  <a:srgbClr val="FEFFFF"/>
                </a:solidFill>
              </a:rPr>
              <a:t>dân</a:t>
            </a:r>
            <a:endParaRPr lang="en-US" sz="2000" dirty="0">
              <a:solidFill>
                <a:srgbClr val="FEFFFF"/>
              </a:solidFill>
            </a:endParaRPr>
          </a:p>
          <a:p>
            <a:r>
              <a:rPr lang="en-US" sz="2000" dirty="0">
                <a:solidFill>
                  <a:srgbClr val="FEFFFF"/>
                </a:solidFill>
              </a:rPr>
              <a:t>NN do </a:t>
            </a:r>
            <a:r>
              <a:rPr lang="en-US" sz="2000" dirty="0" err="1">
                <a:solidFill>
                  <a:srgbClr val="FEFFFF"/>
                </a:solidFill>
              </a:rPr>
              <a:t>dân</a:t>
            </a:r>
            <a:r>
              <a:rPr lang="en-US" sz="2000" dirty="0">
                <a:solidFill>
                  <a:srgbClr val="FEFFFF"/>
                </a:solidFill>
              </a:rPr>
              <a:t>: BMNN do </a:t>
            </a:r>
            <a:r>
              <a:rPr lang="en-US" sz="2000" dirty="0" err="1">
                <a:solidFill>
                  <a:srgbClr val="FEFFFF"/>
                </a:solidFill>
              </a:rPr>
              <a:t>nhân</a:t>
            </a:r>
            <a:r>
              <a:rPr lang="en-US" sz="2000" dirty="0">
                <a:solidFill>
                  <a:srgbClr val="FEFFFF"/>
                </a:solidFill>
              </a:rPr>
              <a:t> </a:t>
            </a:r>
            <a:r>
              <a:rPr lang="en-US" sz="2000" dirty="0" err="1">
                <a:solidFill>
                  <a:srgbClr val="FEFFFF"/>
                </a:solidFill>
              </a:rPr>
              <a:t>dân</a:t>
            </a:r>
            <a:r>
              <a:rPr lang="en-US" sz="2000" dirty="0">
                <a:solidFill>
                  <a:srgbClr val="FEFFFF"/>
                </a:solidFill>
              </a:rPr>
              <a:t> </a:t>
            </a:r>
            <a:r>
              <a:rPr lang="en-US" sz="2000" dirty="0" err="1">
                <a:solidFill>
                  <a:srgbClr val="FEFFFF"/>
                </a:solidFill>
              </a:rPr>
              <a:t>tổ</a:t>
            </a:r>
            <a:r>
              <a:rPr lang="en-US" sz="2000" dirty="0">
                <a:solidFill>
                  <a:srgbClr val="FEFFFF"/>
                </a:solidFill>
              </a:rPr>
              <a:t> </a:t>
            </a:r>
            <a:r>
              <a:rPr lang="en-US" sz="2000" dirty="0" err="1">
                <a:solidFill>
                  <a:srgbClr val="FEFFFF"/>
                </a:solidFill>
              </a:rPr>
              <a:t>chức</a:t>
            </a:r>
            <a:r>
              <a:rPr lang="en-US" sz="2000" dirty="0">
                <a:solidFill>
                  <a:srgbClr val="FEFFFF"/>
                </a:solidFill>
              </a:rPr>
              <a:t> ra</a:t>
            </a:r>
          </a:p>
          <a:p>
            <a:r>
              <a:rPr lang="en-US" sz="2000" dirty="0">
                <a:solidFill>
                  <a:srgbClr val="FEFFFF"/>
                </a:solidFill>
              </a:rPr>
              <a:t>NN </a:t>
            </a:r>
            <a:r>
              <a:rPr lang="en-US" sz="2000" dirty="0" err="1">
                <a:solidFill>
                  <a:srgbClr val="FEFFFF"/>
                </a:solidFill>
              </a:rPr>
              <a:t>vì</a:t>
            </a:r>
            <a:r>
              <a:rPr lang="en-US" sz="2000" dirty="0">
                <a:solidFill>
                  <a:srgbClr val="FEFFFF"/>
                </a:solidFill>
              </a:rPr>
              <a:t> </a:t>
            </a:r>
            <a:r>
              <a:rPr lang="en-US" sz="2000" dirty="0" err="1">
                <a:solidFill>
                  <a:srgbClr val="FEFFFF"/>
                </a:solidFill>
              </a:rPr>
              <a:t>dân</a:t>
            </a:r>
            <a:r>
              <a:rPr lang="en-US" sz="2000" dirty="0">
                <a:solidFill>
                  <a:srgbClr val="FEFFFF"/>
                </a:solidFill>
              </a:rPr>
              <a:t>: </a:t>
            </a:r>
            <a:r>
              <a:rPr lang="en-US" sz="2000" dirty="0" err="1">
                <a:solidFill>
                  <a:srgbClr val="FEFFFF"/>
                </a:solidFill>
              </a:rPr>
              <a:t>vì</a:t>
            </a:r>
            <a:r>
              <a:rPr lang="en-US" sz="2000" dirty="0">
                <a:solidFill>
                  <a:srgbClr val="FEFFFF"/>
                </a:solidFill>
              </a:rPr>
              <a:t> </a:t>
            </a:r>
            <a:r>
              <a:rPr lang="en-US" sz="2000" dirty="0" err="1">
                <a:solidFill>
                  <a:srgbClr val="FEFFFF"/>
                </a:solidFill>
              </a:rPr>
              <a:t>lợi</a:t>
            </a:r>
            <a:r>
              <a:rPr lang="en-US" sz="2000" dirty="0">
                <a:solidFill>
                  <a:srgbClr val="FEFFFF"/>
                </a:solidFill>
              </a:rPr>
              <a:t> </a:t>
            </a:r>
            <a:r>
              <a:rPr lang="en-US" sz="2000" dirty="0" err="1">
                <a:solidFill>
                  <a:srgbClr val="FEFFFF"/>
                </a:solidFill>
              </a:rPr>
              <a:t>ích</a:t>
            </a:r>
            <a:r>
              <a:rPr lang="en-US" sz="2000" dirty="0">
                <a:solidFill>
                  <a:srgbClr val="FEFFFF"/>
                </a:solidFill>
              </a:rPr>
              <a:t> </a:t>
            </a:r>
            <a:r>
              <a:rPr lang="en-US" sz="2000" dirty="0" err="1">
                <a:solidFill>
                  <a:srgbClr val="FEFFFF"/>
                </a:solidFill>
              </a:rPr>
              <a:t>của</a:t>
            </a:r>
            <a:r>
              <a:rPr lang="en-US" sz="2000" dirty="0">
                <a:solidFill>
                  <a:srgbClr val="FEFFFF"/>
                </a:solidFill>
              </a:rPr>
              <a:t> </a:t>
            </a:r>
            <a:r>
              <a:rPr lang="en-US" sz="2000" dirty="0" err="1">
                <a:solidFill>
                  <a:srgbClr val="FEFFFF"/>
                </a:solidFill>
              </a:rPr>
              <a:t>nhân</a:t>
            </a:r>
            <a:r>
              <a:rPr lang="en-US" sz="2000" dirty="0">
                <a:solidFill>
                  <a:srgbClr val="FEFFFF"/>
                </a:solidFill>
              </a:rPr>
              <a:t> </a:t>
            </a:r>
            <a:r>
              <a:rPr lang="en-US" sz="2000" dirty="0" err="1">
                <a:solidFill>
                  <a:srgbClr val="FEFFFF"/>
                </a:solidFill>
              </a:rPr>
              <a:t>dân</a:t>
            </a:r>
            <a:endParaRPr lang="en-US" sz="2000" dirty="0">
              <a:solidFill>
                <a:srgbClr val="FEFFFF"/>
              </a:solidFill>
            </a:endParaRPr>
          </a:p>
          <a:p>
            <a:pPr marL="0" indent="0">
              <a:buNone/>
            </a:pPr>
            <a:r>
              <a:rPr lang="en-US" sz="2000" dirty="0">
                <a:solidFill>
                  <a:srgbClr val="FEFFFF"/>
                </a:solidFill>
              </a:rPr>
              <a:t>NN </a:t>
            </a:r>
            <a:r>
              <a:rPr lang="en-US" sz="2000" dirty="0" err="1">
                <a:solidFill>
                  <a:srgbClr val="FEFFFF"/>
                </a:solidFill>
              </a:rPr>
              <a:t>bảo</a:t>
            </a:r>
            <a:r>
              <a:rPr lang="en-US" sz="2000" dirty="0">
                <a:solidFill>
                  <a:srgbClr val="FEFFFF"/>
                </a:solidFill>
              </a:rPr>
              <a:t> </a:t>
            </a:r>
            <a:r>
              <a:rPr lang="en-US" sz="2000" dirty="0" err="1">
                <a:solidFill>
                  <a:srgbClr val="FEFFFF"/>
                </a:solidFill>
              </a:rPr>
              <a:t>đảm</a:t>
            </a:r>
            <a:r>
              <a:rPr lang="en-US" sz="2000" dirty="0">
                <a:solidFill>
                  <a:srgbClr val="FEFFFF"/>
                </a:solidFill>
              </a:rPr>
              <a:t> </a:t>
            </a:r>
            <a:r>
              <a:rPr lang="en-US" sz="2000" dirty="0" err="1">
                <a:solidFill>
                  <a:srgbClr val="FEFFFF"/>
                </a:solidFill>
              </a:rPr>
              <a:t>và</a:t>
            </a:r>
            <a:r>
              <a:rPr lang="en-US" sz="2000" dirty="0">
                <a:solidFill>
                  <a:srgbClr val="FEFFFF"/>
                </a:solidFill>
              </a:rPr>
              <a:t> </a:t>
            </a:r>
            <a:r>
              <a:rPr lang="en-US" sz="2000" dirty="0" err="1">
                <a:solidFill>
                  <a:srgbClr val="FEFFFF"/>
                </a:solidFill>
              </a:rPr>
              <a:t>không</a:t>
            </a:r>
            <a:r>
              <a:rPr lang="en-US" sz="2000" dirty="0">
                <a:solidFill>
                  <a:srgbClr val="FEFFFF"/>
                </a:solidFill>
              </a:rPr>
              <a:t> </a:t>
            </a:r>
            <a:r>
              <a:rPr lang="en-US" sz="2000" dirty="0" err="1">
                <a:solidFill>
                  <a:srgbClr val="FEFFFF"/>
                </a:solidFill>
              </a:rPr>
              <a:t>ngừng</a:t>
            </a:r>
            <a:r>
              <a:rPr lang="en-US" sz="2000" dirty="0">
                <a:solidFill>
                  <a:srgbClr val="FEFFFF"/>
                </a:solidFill>
              </a:rPr>
              <a:t> </a:t>
            </a:r>
            <a:r>
              <a:rPr lang="en-US" sz="2000" dirty="0" err="1">
                <a:solidFill>
                  <a:srgbClr val="FEFFFF"/>
                </a:solidFill>
              </a:rPr>
              <a:t>phát</a:t>
            </a:r>
            <a:r>
              <a:rPr lang="en-US" sz="2000" dirty="0">
                <a:solidFill>
                  <a:srgbClr val="FEFFFF"/>
                </a:solidFill>
              </a:rPr>
              <a:t> </a:t>
            </a:r>
            <a:r>
              <a:rPr lang="en-US" sz="2000" dirty="0" err="1">
                <a:solidFill>
                  <a:srgbClr val="FEFFFF"/>
                </a:solidFill>
              </a:rPr>
              <a:t>huy</a:t>
            </a:r>
            <a:r>
              <a:rPr lang="en-US" sz="2000" dirty="0">
                <a:solidFill>
                  <a:srgbClr val="FEFFFF"/>
                </a:solidFill>
              </a:rPr>
              <a:t> </a:t>
            </a:r>
            <a:r>
              <a:rPr lang="en-US" sz="2000" dirty="0" err="1">
                <a:solidFill>
                  <a:srgbClr val="FEFFFF"/>
                </a:solidFill>
              </a:rPr>
              <a:t>quyền</a:t>
            </a:r>
            <a:r>
              <a:rPr lang="en-US" sz="2000" dirty="0">
                <a:solidFill>
                  <a:srgbClr val="FEFFFF"/>
                </a:solidFill>
              </a:rPr>
              <a:t> </a:t>
            </a:r>
            <a:r>
              <a:rPr lang="en-US" sz="2000" dirty="0" err="1">
                <a:solidFill>
                  <a:srgbClr val="FEFFFF"/>
                </a:solidFill>
              </a:rPr>
              <a:t>làm</a:t>
            </a:r>
            <a:r>
              <a:rPr lang="en-US" sz="2000" dirty="0">
                <a:solidFill>
                  <a:srgbClr val="FEFFFF"/>
                </a:solidFill>
              </a:rPr>
              <a:t> </a:t>
            </a:r>
            <a:r>
              <a:rPr lang="en-US" sz="2000" dirty="0" err="1">
                <a:solidFill>
                  <a:srgbClr val="FEFFFF"/>
                </a:solidFill>
              </a:rPr>
              <a:t>chủ</a:t>
            </a:r>
            <a:r>
              <a:rPr lang="en-US" sz="2000" dirty="0">
                <a:solidFill>
                  <a:srgbClr val="FEFFFF"/>
                </a:solidFill>
              </a:rPr>
              <a:t> </a:t>
            </a:r>
            <a:r>
              <a:rPr lang="en-US" sz="2000" dirty="0" err="1">
                <a:solidFill>
                  <a:srgbClr val="FEFFFF"/>
                </a:solidFill>
              </a:rPr>
              <a:t>mọi</a:t>
            </a:r>
            <a:r>
              <a:rPr lang="en-US" sz="2000" dirty="0">
                <a:solidFill>
                  <a:srgbClr val="FEFFFF"/>
                </a:solidFill>
              </a:rPr>
              <a:t> </a:t>
            </a:r>
            <a:r>
              <a:rPr lang="en-US" sz="2000" dirty="0" err="1">
                <a:solidFill>
                  <a:srgbClr val="FEFFFF"/>
                </a:solidFill>
              </a:rPr>
              <a:t>mặt</a:t>
            </a:r>
            <a:r>
              <a:rPr lang="en-US" sz="2000" dirty="0">
                <a:solidFill>
                  <a:srgbClr val="FEFFFF"/>
                </a:solidFill>
              </a:rPr>
              <a:t> </a:t>
            </a:r>
            <a:r>
              <a:rPr lang="en-US" sz="2000" dirty="0" err="1">
                <a:solidFill>
                  <a:srgbClr val="FEFFFF"/>
                </a:solidFill>
              </a:rPr>
              <a:t>của</a:t>
            </a:r>
            <a:r>
              <a:rPr lang="en-US" sz="2000" dirty="0">
                <a:solidFill>
                  <a:srgbClr val="FEFFFF"/>
                </a:solidFill>
              </a:rPr>
              <a:t> </a:t>
            </a:r>
            <a:r>
              <a:rPr lang="en-US" sz="2000" dirty="0" err="1">
                <a:solidFill>
                  <a:srgbClr val="FEFFFF"/>
                </a:solidFill>
              </a:rPr>
              <a:t>nhân</a:t>
            </a:r>
            <a:r>
              <a:rPr lang="en-US" sz="2000" dirty="0">
                <a:solidFill>
                  <a:srgbClr val="FEFFFF"/>
                </a:solidFill>
              </a:rPr>
              <a:t> </a:t>
            </a:r>
            <a:r>
              <a:rPr lang="en-US" sz="2000" dirty="0" err="1">
                <a:solidFill>
                  <a:srgbClr val="FEFFFF"/>
                </a:solidFill>
              </a:rPr>
              <a:t>dân</a:t>
            </a:r>
            <a:r>
              <a:rPr lang="en-US" sz="2000" dirty="0">
                <a:solidFill>
                  <a:srgbClr val="FEFFFF"/>
                </a:solidFill>
              </a:rPr>
              <a:t>, </a:t>
            </a:r>
            <a:r>
              <a:rPr lang="en-US" sz="2000" dirty="0" err="1">
                <a:solidFill>
                  <a:srgbClr val="FEFFFF"/>
                </a:solidFill>
              </a:rPr>
              <a:t>tạo</a:t>
            </a:r>
            <a:r>
              <a:rPr lang="en-US" sz="2000" dirty="0">
                <a:solidFill>
                  <a:srgbClr val="FEFFFF"/>
                </a:solidFill>
              </a:rPr>
              <a:t> </a:t>
            </a:r>
            <a:r>
              <a:rPr lang="en-US" sz="2000" dirty="0" err="1">
                <a:solidFill>
                  <a:srgbClr val="FEFFFF"/>
                </a:solidFill>
              </a:rPr>
              <a:t>điều</a:t>
            </a:r>
            <a:r>
              <a:rPr lang="en-US" sz="2000" dirty="0">
                <a:solidFill>
                  <a:srgbClr val="FEFFFF"/>
                </a:solidFill>
              </a:rPr>
              <a:t> </a:t>
            </a:r>
            <a:r>
              <a:rPr lang="en-US" sz="2000" dirty="0" err="1">
                <a:solidFill>
                  <a:srgbClr val="FEFFFF"/>
                </a:solidFill>
              </a:rPr>
              <a:t>kiện</a:t>
            </a:r>
            <a:r>
              <a:rPr lang="en-US" sz="2000" dirty="0">
                <a:solidFill>
                  <a:srgbClr val="FEFFFF"/>
                </a:solidFill>
              </a:rPr>
              <a:t> </a:t>
            </a:r>
            <a:r>
              <a:rPr lang="en-US" sz="2000" dirty="0" err="1">
                <a:solidFill>
                  <a:srgbClr val="FEFFFF"/>
                </a:solidFill>
              </a:rPr>
              <a:t>để</a:t>
            </a:r>
            <a:r>
              <a:rPr lang="en-US" sz="2000" dirty="0">
                <a:solidFill>
                  <a:srgbClr val="FEFFFF"/>
                </a:solidFill>
              </a:rPr>
              <a:t> </a:t>
            </a:r>
            <a:r>
              <a:rPr lang="en-US" sz="2000" dirty="0" err="1">
                <a:solidFill>
                  <a:srgbClr val="FEFFFF"/>
                </a:solidFill>
              </a:rPr>
              <a:t>nhân</a:t>
            </a:r>
            <a:r>
              <a:rPr lang="en-US" sz="2000" dirty="0">
                <a:solidFill>
                  <a:srgbClr val="FEFFFF"/>
                </a:solidFill>
              </a:rPr>
              <a:t> </a:t>
            </a:r>
            <a:r>
              <a:rPr lang="en-US" sz="2000" dirty="0" err="1">
                <a:solidFill>
                  <a:srgbClr val="FEFFFF"/>
                </a:solidFill>
              </a:rPr>
              <a:t>dân</a:t>
            </a:r>
            <a:r>
              <a:rPr lang="en-US" sz="2000" dirty="0">
                <a:solidFill>
                  <a:srgbClr val="FEFFFF"/>
                </a:solidFill>
              </a:rPr>
              <a:t> </a:t>
            </a:r>
            <a:r>
              <a:rPr lang="en-US" sz="2000" dirty="0" err="1">
                <a:solidFill>
                  <a:srgbClr val="FEFFFF"/>
                </a:solidFill>
              </a:rPr>
              <a:t>tham</a:t>
            </a:r>
            <a:r>
              <a:rPr lang="en-US" sz="2000" dirty="0">
                <a:solidFill>
                  <a:srgbClr val="FEFFFF"/>
                </a:solidFill>
              </a:rPr>
              <a:t> </a:t>
            </a:r>
            <a:r>
              <a:rPr lang="en-US" sz="2000" dirty="0" err="1">
                <a:solidFill>
                  <a:srgbClr val="FEFFFF"/>
                </a:solidFill>
              </a:rPr>
              <a:t>gia</a:t>
            </a:r>
            <a:r>
              <a:rPr lang="en-US" sz="2000" dirty="0">
                <a:solidFill>
                  <a:srgbClr val="FEFFFF"/>
                </a:solidFill>
              </a:rPr>
              <a:t> </a:t>
            </a:r>
            <a:r>
              <a:rPr lang="en-US" sz="2000" dirty="0" err="1">
                <a:solidFill>
                  <a:srgbClr val="FEFFFF"/>
                </a:solidFill>
              </a:rPr>
              <a:t>đông</a:t>
            </a:r>
            <a:r>
              <a:rPr lang="en-US" sz="2000" dirty="0">
                <a:solidFill>
                  <a:srgbClr val="FEFFFF"/>
                </a:solidFill>
              </a:rPr>
              <a:t> </a:t>
            </a:r>
            <a:r>
              <a:rPr lang="en-US" sz="2000" dirty="0" err="1">
                <a:solidFill>
                  <a:srgbClr val="FEFFFF"/>
                </a:solidFill>
              </a:rPr>
              <a:t>đảo</a:t>
            </a:r>
            <a:r>
              <a:rPr lang="en-US" sz="2000" dirty="0">
                <a:solidFill>
                  <a:srgbClr val="FEFFFF"/>
                </a:solidFill>
              </a:rPr>
              <a:t> </a:t>
            </a:r>
            <a:r>
              <a:rPr lang="en-US" sz="2000" dirty="0" err="1">
                <a:solidFill>
                  <a:srgbClr val="FEFFFF"/>
                </a:solidFill>
              </a:rPr>
              <a:t>vào</a:t>
            </a:r>
            <a:r>
              <a:rPr lang="en-US" sz="2000" dirty="0">
                <a:solidFill>
                  <a:srgbClr val="FEFFFF"/>
                </a:solidFill>
              </a:rPr>
              <a:t> </a:t>
            </a:r>
            <a:r>
              <a:rPr lang="en-US" sz="2000" dirty="0" err="1">
                <a:solidFill>
                  <a:srgbClr val="FEFFFF"/>
                </a:solidFill>
              </a:rPr>
              <a:t>các</a:t>
            </a:r>
            <a:r>
              <a:rPr lang="en-US" sz="2000" dirty="0">
                <a:solidFill>
                  <a:srgbClr val="FEFFFF"/>
                </a:solidFill>
              </a:rPr>
              <a:t> </a:t>
            </a:r>
            <a:r>
              <a:rPr lang="en-US" sz="2000" dirty="0" err="1">
                <a:solidFill>
                  <a:srgbClr val="FEFFFF"/>
                </a:solidFill>
              </a:rPr>
              <a:t>công</a:t>
            </a:r>
            <a:r>
              <a:rPr lang="en-US" sz="2000" dirty="0">
                <a:solidFill>
                  <a:srgbClr val="FEFFFF"/>
                </a:solidFill>
              </a:rPr>
              <a:t> </a:t>
            </a:r>
            <a:r>
              <a:rPr lang="en-US" sz="2000" dirty="0" err="1">
                <a:solidFill>
                  <a:srgbClr val="FEFFFF"/>
                </a:solidFill>
              </a:rPr>
              <a:t>việc</a:t>
            </a:r>
            <a:r>
              <a:rPr lang="en-US" sz="2000" dirty="0">
                <a:solidFill>
                  <a:srgbClr val="FEFFFF"/>
                </a:solidFill>
              </a:rPr>
              <a:t> </a:t>
            </a:r>
            <a:r>
              <a:rPr lang="en-US" sz="2000" dirty="0" err="1">
                <a:solidFill>
                  <a:srgbClr val="FEFFFF"/>
                </a:solidFill>
              </a:rPr>
              <a:t>của</a:t>
            </a:r>
            <a:r>
              <a:rPr lang="en-US" sz="2000" dirty="0">
                <a:solidFill>
                  <a:srgbClr val="FEFFFF"/>
                </a:solidFill>
              </a:rPr>
              <a:t> </a:t>
            </a:r>
            <a:r>
              <a:rPr lang="en-US" sz="2000" dirty="0" err="1">
                <a:solidFill>
                  <a:srgbClr val="FEFFFF"/>
                </a:solidFill>
              </a:rPr>
              <a:t>Nhà</a:t>
            </a:r>
            <a:r>
              <a:rPr lang="en-US" sz="2000" dirty="0">
                <a:solidFill>
                  <a:srgbClr val="FEFFFF"/>
                </a:solidFill>
              </a:rPr>
              <a:t> </a:t>
            </a:r>
            <a:r>
              <a:rPr lang="en-US" sz="2000" dirty="0" err="1">
                <a:solidFill>
                  <a:srgbClr val="FEFFFF"/>
                </a:solidFill>
              </a:rPr>
              <a:t>nước</a:t>
            </a:r>
            <a:r>
              <a:rPr lang="en-US" sz="2000" dirty="0">
                <a:solidFill>
                  <a:srgbClr val="FEFFFF"/>
                </a:solidFill>
              </a:rPr>
              <a:t> </a:t>
            </a:r>
            <a:r>
              <a:rPr lang="en-US" sz="2000" dirty="0" err="1">
                <a:solidFill>
                  <a:srgbClr val="FEFFFF"/>
                </a:solidFill>
              </a:rPr>
              <a:t>và</a:t>
            </a:r>
            <a:r>
              <a:rPr lang="en-US" sz="2000" dirty="0">
                <a:solidFill>
                  <a:srgbClr val="FEFFFF"/>
                </a:solidFill>
              </a:rPr>
              <a:t> </a:t>
            </a:r>
            <a:r>
              <a:rPr lang="en-US" sz="2000" dirty="0" err="1">
                <a:solidFill>
                  <a:srgbClr val="FEFFFF"/>
                </a:solidFill>
              </a:rPr>
              <a:t>xã</a:t>
            </a:r>
            <a:r>
              <a:rPr lang="en-US" sz="2000" dirty="0">
                <a:solidFill>
                  <a:srgbClr val="FEFFFF"/>
                </a:solidFill>
              </a:rPr>
              <a:t> </a:t>
            </a:r>
            <a:r>
              <a:rPr lang="en-US" sz="2000" dirty="0" err="1">
                <a:solidFill>
                  <a:srgbClr val="FEFFFF"/>
                </a:solidFill>
              </a:rPr>
              <a:t>hội</a:t>
            </a:r>
            <a:r>
              <a:rPr lang="en-US" sz="2000" dirty="0">
                <a:solidFill>
                  <a:srgbClr val="FEFFFF"/>
                </a:solidFill>
              </a:rPr>
              <a:t>.</a:t>
            </a:r>
          </a:p>
        </p:txBody>
      </p:sp>
    </p:spTree>
    <p:extLst>
      <p:ext uri="{BB962C8B-B14F-4D97-AF65-F5344CB8AC3E}">
        <p14:creationId xmlns:p14="http://schemas.microsoft.com/office/powerpoint/2010/main" val="3744096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344DFA-A125-4383-84AB-BC3C8A728090}"/>
              </a:ext>
            </a:extLst>
          </p:cNvPr>
          <p:cNvSpPr>
            <a:spLocks noGrp="1"/>
          </p:cNvSpPr>
          <p:nvPr>
            <p:ph type="title"/>
          </p:nvPr>
        </p:nvSpPr>
        <p:spPr>
          <a:xfrm>
            <a:off x="934872" y="982272"/>
            <a:ext cx="3388419" cy="4560970"/>
          </a:xfrm>
        </p:spPr>
        <p:txBody>
          <a:bodyPr>
            <a:normAutofit/>
          </a:bodyPr>
          <a:lstStyle/>
          <a:p>
            <a:r>
              <a:rPr lang="en-US" sz="4000" dirty="0" err="1">
                <a:solidFill>
                  <a:srgbClr val="FFFFFF"/>
                </a:solidFill>
              </a:rPr>
              <a:t>Chức</a:t>
            </a:r>
            <a:r>
              <a:rPr lang="en-US" sz="4000" dirty="0">
                <a:solidFill>
                  <a:srgbClr val="FFFFFF"/>
                </a:solidFill>
              </a:rPr>
              <a:t> </a:t>
            </a:r>
            <a:r>
              <a:rPr lang="en-US" sz="4000" dirty="0" err="1">
                <a:solidFill>
                  <a:srgbClr val="FFFFFF"/>
                </a:solidFill>
              </a:rPr>
              <a:t>năng</a:t>
            </a:r>
            <a:r>
              <a:rPr lang="en-US" sz="4000" dirty="0">
                <a:solidFill>
                  <a:srgbClr val="FFFFFF"/>
                </a:solidFill>
              </a:rPr>
              <a:t> </a:t>
            </a:r>
            <a:r>
              <a:rPr lang="en-US" sz="4000" dirty="0" err="1">
                <a:solidFill>
                  <a:srgbClr val="FFFFFF"/>
                </a:solidFill>
              </a:rPr>
              <a:t>của</a:t>
            </a:r>
            <a:r>
              <a:rPr lang="en-US" sz="4000" dirty="0">
                <a:solidFill>
                  <a:srgbClr val="FFFFFF"/>
                </a:solidFill>
              </a:rPr>
              <a:t> NN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EF110B1-06FA-4202-8CCC-5A8FD2D832F8}"/>
              </a:ext>
            </a:extLst>
          </p:cNvPr>
          <p:cNvSpPr>
            <a:spLocks noGrp="1"/>
          </p:cNvSpPr>
          <p:nvPr>
            <p:ph idx="1"/>
          </p:nvPr>
        </p:nvSpPr>
        <p:spPr>
          <a:xfrm>
            <a:off x="5221862" y="1719618"/>
            <a:ext cx="5948831" cy="4334629"/>
          </a:xfrm>
        </p:spPr>
        <p:txBody>
          <a:bodyPr anchor="ctr">
            <a:normAutofit/>
          </a:bodyPr>
          <a:lstStyle/>
          <a:p>
            <a:pPr marL="0" indent="0">
              <a:buNone/>
            </a:pPr>
            <a:r>
              <a:rPr lang="en-US" sz="2200" dirty="0">
                <a:solidFill>
                  <a:srgbClr val="FEFFFF"/>
                </a:solidFill>
              </a:rPr>
              <a:t>* </a:t>
            </a:r>
            <a:r>
              <a:rPr lang="en-US" sz="2200" dirty="0" err="1">
                <a:solidFill>
                  <a:srgbClr val="FEFFFF"/>
                </a:solidFill>
              </a:rPr>
              <a:t>Chức</a:t>
            </a:r>
            <a:r>
              <a:rPr lang="en-US" sz="2200" dirty="0">
                <a:solidFill>
                  <a:srgbClr val="FEFFFF"/>
                </a:solidFill>
              </a:rPr>
              <a:t> </a:t>
            </a:r>
            <a:r>
              <a:rPr lang="en-US" sz="2200" dirty="0" err="1">
                <a:solidFill>
                  <a:srgbClr val="FEFFFF"/>
                </a:solidFill>
              </a:rPr>
              <a:t>năng</a:t>
            </a:r>
            <a:r>
              <a:rPr lang="en-US" sz="2200" dirty="0">
                <a:solidFill>
                  <a:srgbClr val="FEFFFF"/>
                </a:solidFill>
              </a:rPr>
              <a:t>: </a:t>
            </a:r>
            <a:r>
              <a:rPr lang="en-US" sz="2200" dirty="0" err="1">
                <a:solidFill>
                  <a:srgbClr val="FEFFFF"/>
                </a:solidFill>
              </a:rPr>
              <a:t>những</a:t>
            </a:r>
            <a:r>
              <a:rPr lang="en-US" sz="2200" dirty="0">
                <a:solidFill>
                  <a:srgbClr val="FEFFFF"/>
                </a:solidFill>
              </a:rPr>
              <a:t> </a:t>
            </a:r>
            <a:r>
              <a:rPr lang="en-US" sz="2200" dirty="0" err="1">
                <a:solidFill>
                  <a:srgbClr val="FEFFFF"/>
                </a:solidFill>
              </a:rPr>
              <a:t>phương</a:t>
            </a:r>
            <a:r>
              <a:rPr lang="en-US" sz="2200" dirty="0">
                <a:solidFill>
                  <a:srgbClr val="FEFFFF"/>
                </a:solidFill>
              </a:rPr>
              <a:t> </a:t>
            </a:r>
            <a:r>
              <a:rPr lang="en-US" sz="2200" dirty="0" err="1">
                <a:solidFill>
                  <a:srgbClr val="FEFFFF"/>
                </a:solidFill>
              </a:rPr>
              <a:t>diện</a:t>
            </a:r>
            <a:r>
              <a:rPr lang="en-US" sz="2200" dirty="0">
                <a:solidFill>
                  <a:srgbClr val="FEFFFF"/>
                </a:solidFill>
              </a:rPr>
              <a:t>, </a:t>
            </a:r>
            <a:r>
              <a:rPr lang="en-US" sz="2200" dirty="0" err="1">
                <a:solidFill>
                  <a:srgbClr val="FEFFFF"/>
                </a:solidFill>
              </a:rPr>
              <a:t>loại</a:t>
            </a:r>
            <a:r>
              <a:rPr lang="en-US" sz="2200" dirty="0">
                <a:solidFill>
                  <a:srgbClr val="FEFFFF"/>
                </a:solidFill>
              </a:rPr>
              <a:t> </a:t>
            </a:r>
            <a:r>
              <a:rPr lang="en-US" sz="2200" dirty="0" err="1">
                <a:solidFill>
                  <a:srgbClr val="FEFFFF"/>
                </a:solidFill>
              </a:rPr>
              <a:t>hoạt</a:t>
            </a:r>
            <a:r>
              <a:rPr lang="en-US" sz="2200" dirty="0">
                <a:solidFill>
                  <a:srgbClr val="FEFFFF"/>
                </a:solidFill>
              </a:rPr>
              <a:t> </a:t>
            </a:r>
            <a:r>
              <a:rPr lang="en-US" sz="2200" dirty="0" err="1">
                <a:solidFill>
                  <a:srgbClr val="FEFFFF"/>
                </a:solidFill>
              </a:rPr>
              <a:t>động</a:t>
            </a:r>
            <a:r>
              <a:rPr lang="en-US" sz="2200" dirty="0">
                <a:solidFill>
                  <a:srgbClr val="FEFFFF"/>
                </a:solidFill>
              </a:rPr>
              <a:t> </a:t>
            </a:r>
            <a:r>
              <a:rPr lang="en-US" sz="2200" dirty="0" err="1">
                <a:solidFill>
                  <a:srgbClr val="FEFFFF"/>
                </a:solidFill>
              </a:rPr>
              <a:t>cơ</a:t>
            </a:r>
            <a:r>
              <a:rPr lang="en-US" sz="2200" dirty="0">
                <a:solidFill>
                  <a:srgbClr val="FEFFFF"/>
                </a:solidFill>
              </a:rPr>
              <a:t> </a:t>
            </a:r>
            <a:r>
              <a:rPr lang="en-US" sz="2200" dirty="0" err="1">
                <a:solidFill>
                  <a:srgbClr val="FEFFFF"/>
                </a:solidFill>
              </a:rPr>
              <a:t>bản</a:t>
            </a:r>
            <a:r>
              <a:rPr lang="en-US" sz="2200" dirty="0">
                <a:solidFill>
                  <a:srgbClr val="FEFFFF"/>
                </a:solidFill>
              </a:rPr>
              <a:t> </a:t>
            </a:r>
            <a:r>
              <a:rPr lang="en-US" sz="2200" dirty="0" err="1">
                <a:solidFill>
                  <a:srgbClr val="FEFFFF"/>
                </a:solidFill>
              </a:rPr>
              <a:t>của</a:t>
            </a:r>
            <a:r>
              <a:rPr lang="en-US" sz="2200" dirty="0">
                <a:solidFill>
                  <a:srgbClr val="FEFFFF"/>
                </a:solidFill>
              </a:rPr>
              <a:t> </a:t>
            </a:r>
            <a:r>
              <a:rPr lang="en-US" sz="2200" dirty="0" err="1">
                <a:solidFill>
                  <a:srgbClr val="FEFFFF"/>
                </a:solidFill>
              </a:rPr>
              <a:t>nhà</a:t>
            </a:r>
            <a:r>
              <a:rPr lang="en-US" sz="2200" dirty="0">
                <a:solidFill>
                  <a:srgbClr val="FEFFFF"/>
                </a:solidFill>
              </a:rPr>
              <a:t> </a:t>
            </a:r>
            <a:r>
              <a:rPr lang="en-US" sz="2200" dirty="0" err="1">
                <a:solidFill>
                  <a:srgbClr val="FEFFFF"/>
                </a:solidFill>
              </a:rPr>
              <a:t>nước</a:t>
            </a:r>
            <a:r>
              <a:rPr lang="en-US" sz="2200" dirty="0">
                <a:solidFill>
                  <a:srgbClr val="FEFFFF"/>
                </a:solidFill>
              </a:rPr>
              <a:t> </a:t>
            </a:r>
            <a:r>
              <a:rPr lang="en-US" sz="2200" dirty="0" err="1">
                <a:solidFill>
                  <a:srgbClr val="FEFFFF"/>
                </a:solidFill>
              </a:rPr>
              <a:t>nhằm</a:t>
            </a:r>
            <a:r>
              <a:rPr lang="en-US" sz="2200" dirty="0">
                <a:solidFill>
                  <a:srgbClr val="FEFFFF"/>
                </a:solidFill>
              </a:rPr>
              <a:t> </a:t>
            </a:r>
            <a:r>
              <a:rPr lang="en-US" sz="2200" dirty="0" err="1">
                <a:solidFill>
                  <a:srgbClr val="FEFFFF"/>
                </a:solidFill>
              </a:rPr>
              <a:t>thực</a:t>
            </a:r>
            <a:r>
              <a:rPr lang="en-US" sz="2200" dirty="0">
                <a:solidFill>
                  <a:srgbClr val="FEFFFF"/>
                </a:solidFill>
              </a:rPr>
              <a:t> </a:t>
            </a:r>
            <a:r>
              <a:rPr lang="en-US" sz="2200" dirty="0" err="1">
                <a:solidFill>
                  <a:srgbClr val="FEFFFF"/>
                </a:solidFill>
              </a:rPr>
              <a:t>hiện</a:t>
            </a:r>
            <a:r>
              <a:rPr lang="en-US" sz="2200" dirty="0">
                <a:solidFill>
                  <a:srgbClr val="FEFFFF"/>
                </a:solidFill>
              </a:rPr>
              <a:t> </a:t>
            </a:r>
            <a:r>
              <a:rPr lang="en-US" sz="2200" dirty="0" err="1">
                <a:solidFill>
                  <a:srgbClr val="FEFFFF"/>
                </a:solidFill>
              </a:rPr>
              <a:t>những</a:t>
            </a:r>
            <a:r>
              <a:rPr lang="en-US" sz="2200" dirty="0">
                <a:solidFill>
                  <a:srgbClr val="FEFFFF"/>
                </a:solidFill>
              </a:rPr>
              <a:t> </a:t>
            </a:r>
            <a:r>
              <a:rPr lang="en-US" sz="2200" dirty="0" err="1">
                <a:solidFill>
                  <a:srgbClr val="FEFFFF"/>
                </a:solidFill>
              </a:rPr>
              <a:t>nhiệm</a:t>
            </a:r>
            <a:r>
              <a:rPr lang="en-US" sz="2200" dirty="0">
                <a:solidFill>
                  <a:srgbClr val="FEFFFF"/>
                </a:solidFill>
              </a:rPr>
              <a:t> </a:t>
            </a:r>
            <a:r>
              <a:rPr lang="en-US" sz="2200" dirty="0" err="1">
                <a:solidFill>
                  <a:srgbClr val="FEFFFF"/>
                </a:solidFill>
              </a:rPr>
              <a:t>vụ</a:t>
            </a:r>
            <a:r>
              <a:rPr lang="en-US" sz="2200" dirty="0">
                <a:solidFill>
                  <a:srgbClr val="FEFFFF"/>
                </a:solidFill>
              </a:rPr>
              <a:t> </a:t>
            </a:r>
            <a:r>
              <a:rPr lang="en-US" sz="2200" dirty="0" err="1">
                <a:solidFill>
                  <a:srgbClr val="FEFFFF"/>
                </a:solidFill>
              </a:rPr>
              <a:t>đặt</a:t>
            </a:r>
            <a:r>
              <a:rPr lang="en-US" sz="2200" dirty="0">
                <a:solidFill>
                  <a:srgbClr val="FEFFFF"/>
                </a:solidFill>
              </a:rPr>
              <a:t> ra </a:t>
            </a:r>
            <a:r>
              <a:rPr lang="en-US" sz="2200" dirty="0" err="1">
                <a:solidFill>
                  <a:srgbClr val="FEFFFF"/>
                </a:solidFill>
              </a:rPr>
              <a:t>trước</a:t>
            </a:r>
            <a:r>
              <a:rPr lang="en-US" sz="2200" dirty="0">
                <a:solidFill>
                  <a:srgbClr val="FEFFFF"/>
                </a:solidFill>
              </a:rPr>
              <a:t> </a:t>
            </a:r>
            <a:r>
              <a:rPr lang="en-US" sz="2200" dirty="0" err="1">
                <a:solidFill>
                  <a:srgbClr val="FEFFFF"/>
                </a:solidFill>
              </a:rPr>
              <a:t>Nhà</a:t>
            </a:r>
            <a:r>
              <a:rPr lang="en-US" sz="2200" dirty="0">
                <a:solidFill>
                  <a:srgbClr val="FEFFFF"/>
                </a:solidFill>
              </a:rPr>
              <a:t> </a:t>
            </a:r>
            <a:r>
              <a:rPr lang="en-US" sz="2200" dirty="0" err="1">
                <a:solidFill>
                  <a:srgbClr val="FEFFFF"/>
                </a:solidFill>
              </a:rPr>
              <a:t>nước</a:t>
            </a:r>
            <a:endParaRPr lang="en-US" sz="2200" dirty="0">
              <a:solidFill>
                <a:srgbClr val="FEFFFF"/>
              </a:solidFill>
            </a:endParaRPr>
          </a:p>
          <a:p>
            <a:r>
              <a:rPr lang="en-US" sz="2200" dirty="0" err="1">
                <a:solidFill>
                  <a:srgbClr val="FEFFFF"/>
                </a:solidFill>
              </a:rPr>
              <a:t>Chức</a:t>
            </a:r>
            <a:r>
              <a:rPr lang="en-US" sz="2200" dirty="0">
                <a:solidFill>
                  <a:srgbClr val="FEFFFF"/>
                </a:solidFill>
              </a:rPr>
              <a:t> </a:t>
            </a:r>
            <a:r>
              <a:rPr lang="en-US" sz="2200" dirty="0" err="1">
                <a:solidFill>
                  <a:srgbClr val="FEFFFF"/>
                </a:solidFill>
              </a:rPr>
              <a:t>năng</a:t>
            </a:r>
            <a:r>
              <a:rPr lang="en-US" sz="2200" dirty="0">
                <a:solidFill>
                  <a:srgbClr val="FEFFFF"/>
                </a:solidFill>
              </a:rPr>
              <a:t> </a:t>
            </a:r>
            <a:r>
              <a:rPr lang="en-US" sz="2200" dirty="0" err="1">
                <a:solidFill>
                  <a:srgbClr val="FEFFFF"/>
                </a:solidFill>
              </a:rPr>
              <a:t>đối</a:t>
            </a:r>
            <a:r>
              <a:rPr lang="en-US" sz="2200" dirty="0">
                <a:solidFill>
                  <a:srgbClr val="FEFFFF"/>
                </a:solidFill>
              </a:rPr>
              <a:t> </a:t>
            </a:r>
            <a:r>
              <a:rPr lang="en-US" sz="2200" dirty="0" err="1">
                <a:solidFill>
                  <a:srgbClr val="FEFFFF"/>
                </a:solidFill>
              </a:rPr>
              <a:t>nội</a:t>
            </a:r>
            <a:r>
              <a:rPr lang="en-US" sz="2200" dirty="0">
                <a:solidFill>
                  <a:srgbClr val="FEFFFF"/>
                </a:solidFill>
              </a:rPr>
              <a:t>: </a:t>
            </a:r>
            <a:r>
              <a:rPr lang="en-US" sz="2200" dirty="0" err="1">
                <a:solidFill>
                  <a:srgbClr val="FEFFFF"/>
                </a:solidFill>
              </a:rPr>
              <a:t>những</a:t>
            </a:r>
            <a:r>
              <a:rPr lang="en-US" sz="2200" dirty="0">
                <a:solidFill>
                  <a:srgbClr val="FEFFFF"/>
                </a:solidFill>
              </a:rPr>
              <a:t> </a:t>
            </a:r>
            <a:r>
              <a:rPr lang="en-US" sz="2200" dirty="0" err="1">
                <a:solidFill>
                  <a:srgbClr val="FEFFFF"/>
                </a:solidFill>
              </a:rPr>
              <a:t>mặt</a:t>
            </a:r>
            <a:r>
              <a:rPr lang="en-US" sz="2200" dirty="0">
                <a:solidFill>
                  <a:srgbClr val="FEFFFF"/>
                </a:solidFill>
              </a:rPr>
              <a:t> </a:t>
            </a:r>
            <a:r>
              <a:rPr lang="en-US" sz="2200" dirty="0" err="1">
                <a:solidFill>
                  <a:srgbClr val="FEFFFF"/>
                </a:solidFill>
              </a:rPr>
              <a:t>hoạt</a:t>
            </a:r>
            <a:r>
              <a:rPr lang="en-US" sz="2200" dirty="0">
                <a:solidFill>
                  <a:srgbClr val="FEFFFF"/>
                </a:solidFill>
              </a:rPr>
              <a:t> </a:t>
            </a:r>
            <a:r>
              <a:rPr lang="en-US" sz="2200" dirty="0" err="1">
                <a:solidFill>
                  <a:srgbClr val="FEFFFF"/>
                </a:solidFill>
              </a:rPr>
              <a:t>động</a:t>
            </a:r>
            <a:r>
              <a:rPr lang="en-US" sz="2200" dirty="0">
                <a:solidFill>
                  <a:srgbClr val="FEFFFF"/>
                </a:solidFill>
              </a:rPr>
              <a:t> </a:t>
            </a:r>
            <a:r>
              <a:rPr lang="en-US" sz="2200" dirty="0" err="1">
                <a:solidFill>
                  <a:srgbClr val="FEFFFF"/>
                </a:solidFill>
              </a:rPr>
              <a:t>chủ</a:t>
            </a:r>
            <a:r>
              <a:rPr lang="en-US" sz="2200" dirty="0">
                <a:solidFill>
                  <a:srgbClr val="FEFFFF"/>
                </a:solidFill>
              </a:rPr>
              <a:t> </a:t>
            </a:r>
            <a:r>
              <a:rPr lang="en-US" sz="2200" dirty="0" err="1">
                <a:solidFill>
                  <a:srgbClr val="FEFFFF"/>
                </a:solidFill>
              </a:rPr>
              <a:t>yếu</a:t>
            </a:r>
            <a:r>
              <a:rPr lang="en-US" sz="2200" dirty="0">
                <a:solidFill>
                  <a:srgbClr val="FEFFFF"/>
                </a:solidFill>
              </a:rPr>
              <a:t> </a:t>
            </a:r>
            <a:r>
              <a:rPr lang="en-US" sz="2200" dirty="0" err="1">
                <a:solidFill>
                  <a:srgbClr val="FEFFFF"/>
                </a:solidFill>
              </a:rPr>
              <a:t>của</a:t>
            </a:r>
            <a:r>
              <a:rPr lang="en-US" sz="2200" dirty="0">
                <a:solidFill>
                  <a:srgbClr val="FEFFFF"/>
                </a:solidFill>
              </a:rPr>
              <a:t> NN </a:t>
            </a:r>
            <a:r>
              <a:rPr lang="en-US" sz="2200" dirty="0" err="1">
                <a:solidFill>
                  <a:srgbClr val="FEFFFF"/>
                </a:solidFill>
              </a:rPr>
              <a:t>trong</a:t>
            </a:r>
            <a:r>
              <a:rPr lang="en-US" sz="2200" dirty="0">
                <a:solidFill>
                  <a:srgbClr val="FEFFFF"/>
                </a:solidFill>
              </a:rPr>
              <a:t> </a:t>
            </a:r>
            <a:r>
              <a:rPr lang="en-US" sz="2200" dirty="0" err="1">
                <a:solidFill>
                  <a:srgbClr val="FEFFFF"/>
                </a:solidFill>
              </a:rPr>
              <a:t>nội</a:t>
            </a:r>
            <a:r>
              <a:rPr lang="en-US" sz="2200" dirty="0">
                <a:solidFill>
                  <a:srgbClr val="FEFFFF"/>
                </a:solidFill>
              </a:rPr>
              <a:t> </a:t>
            </a:r>
            <a:r>
              <a:rPr lang="en-US" sz="2200" dirty="0" err="1">
                <a:solidFill>
                  <a:srgbClr val="FEFFFF"/>
                </a:solidFill>
              </a:rPr>
              <a:t>bộ</a:t>
            </a:r>
            <a:r>
              <a:rPr lang="en-US" sz="2200" dirty="0">
                <a:solidFill>
                  <a:srgbClr val="FEFFFF"/>
                </a:solidFill>
              </a:rPr>
              <a:t> </a:t>
            </a:r>
            <a:r>
              <a:rPr lang="en-US" sz="2200" dirty="0" err="1">
                <a:solidFill>
                  <a:srgbClr val="FEFFFF"/>
                </a:solidFill>
              </a:rPr>
              <a:t>của</a:t>
            </a:r>
            <a:r>
              <a:rPr lang="en-US" sz="2200" dirty="0">
                <a:solidFill>
                  <a:srgbClr val="FEFFFF"/>
                </a:solidFill>
              </a:rPr>
              <a:t> </a:t>
            </a:r>
            <a:r>
              <a:rPr lang="en-US" sz="2200" dirty="0" err="1">
                <a:solidFill>
                  <a:srgbClr val="FEFFFF"/>
                </a:solidFill>
              </a:rPr>
              <a:t>một</a:t>
            </a:r>
            <a:r>
              <a:rPr lang="en-US" sz="2200" dirty="0">
                <a:solidFill>
                  <a:srgbClr val="FEFFFF"/>
                </a:solidFill>
              </a:rPr>
              <a:t> </a:t>
            </a:r>
            <a:r>
              <a:rPr lang="en-US" sz="2200" dirty="0" err="1">
                <a:solidFill>
                  <a:srgbClr val="FEFFFF"/>
                </a:solidFill>
              </a:rPr>
              <a:t>nước</a:t>
            </a:r>
            <a:endParaRPr lang="en-US" sz="2200" dirty="0">
              <a:solidFill>
                <a:srgbClr val="FEFFFF"/>
              </a:solidFill>
            </a:endParaRPr>
          </a:p>
          <a:p>
            <a:r>
              <a:rPr lang="en-US" sz="2200" dirty="0" err="1">
                <a:solidFill>
                  <a:srgbClr val="FEFFFF"/>
                </a:solidFill>
              </a:rPr>
              <a:t>Chức</a:t>
            </a:r>
            <a:r>
              <a:rPr lang="en-US" sz="2200" dirty="0">
                <a:solidFill>
                  <a:srgbClr val="FEFFFF"/>
                </a:solidFill>
              </a:rPr>
              <a:t> </a:t>
            </a:r>
            <a:r>
              <a:rPr lang="en-US" sz="2200" dirty="0" err="1">
                <a:solidFill>
                  <a:srgbClr val="FEFFFF"/>
                </a:solidFill>
              </a:rPr>
              <a:t>năng</a:t>
            </a:r>
            <a:r>
              <a:rPr lang="en-US" sz="2200" dirty="0">
                <a:solidFill>
                  <a:srgbClr val="FEFFFF"/>
                </a:solidFill>
              </a:rPr>
              <a:t> </a:t>
            </a:r>
            <a:r>
              <a:rPr lang="en-US" sz="2200" dirty="0" err="1">
                <a:solidFill>
                  <a:srgbClr val="FEFFFF"/>
                </a:solidFill>
              </a:rPr>
              <a:t>đối</a:t>
            </a:r>
            <a:r>
              <a:rPr lang="en-US" sz="2200" dirty="0">
                <a:solidFill>
                  <a:srgbClr val="FEFFFF"/>
                </a:solidFill>
              </a:rPr>
              <a:t> </a:t>
            </a:r>
            <a:r>
              <a:rPr lang="en-US" sz="2200" dirty="0" err="1">
                <a:solidFill>
                  <a:srgbClr val="FEFFFF"/>
                </a:solidFill>
              </a:rPr>
              <a:t>ngoại</a:t>
            </a:r>
            <a:r>
              <a:rPr lang="en-US" sz="2200" dirty="0">
                <a:solidFill>
                  <a:srgbClr val="FEFFFF"/>
                </a:solidFill>
              </a:rPr>
              <a:t>: </a:t>
            </a:r>
            <a:r>
              <a:rPr lang="en-US" sz="2200" dirty="0" err="1">
                <a:solidFill>
                  <a:srgbClr val="FEFFFF"/>
                </a:solidFill>
              </a:rPr>
              <a:t>thể</a:t>
            </a:r>
            <a:r>
              <a:rPr lang="en-US" sz="2200" dirty="0">
                <a:solidFill>
                  <a:srgbClr val="FEFFFF"/>
                </a:solidFill>
              </a:rPr>
              <a:t> </a:t>
            </a:r>
            <a:r>
              <a:rPr lang="en-US" sz="2200" dirty="0" err="1">
                <a:solidFill>
                  <a:srgbClr val="FEFFFF"/>
                </a:solidFill>
              </a:rPr>
              <a:t>hiện</a:t>
            </a:r>
            <a:r>
              <a:rPr lang="en-US" sz="2200" dirty="0">
                <a:solidFill>
                  <a:srgbClr val="FEFFFF"/>
                </a:solidFill>
              </a:rPr>
              <a:t> </a:t>
            </a:r>
            <a:r>
              <a:rPr lang="en-US" sz="2200" dirty="0" err="1">
                <a:solidFill>
                  <a:srgbClr val="FEFFFF"/>
                </a:solidFill>
              </a:rPr>
              <a:t>vai</a:t>
            </a:r>
            <a:r>
              <a:rPr lang="en-US" sz="2200" dirty="0">
                <a:solidFill>
                  <a:srgbClr val="FEFFFF"/>
                </a:solidFill>
              </a:rPr>
              <a:t> </a:t>
            </a:r>
            <a:r>
              <a:rPr lang="en-US" sz="2200" dirty="0" err="1">
                <a:solidFill>
                  <a:srgbClr val="FEFFFF"/>
                </a:solidFill>
              </a:rPr>
              <a:t>trò</a:t>
            </a:r>
            <a:r>
              <a:rPr lang="en-US" sz="2200" dirty="0">
                <a:solidFill>
                  <a:srgbClr val="FEFFFF"/>
                </a:solidFill>
              </a:rPr>
              <a:t> </a:t>
            </a:r>
            <a:r>
              <a:rPr lang="en-US" sz="2200" dirty="0" err="1">
                <a:solidFill>
                  <a:srgbClr val="FEFFFF"/>
                </a:solidFill>
              </a:rPr>
              <a:t>của</a:t>
            </a:r>
            <a:r>
              <a:rPr lang="en-US" sz="2200" dirty="0">
                <a:solidFill>
                  <a:srgbClr val="FEFFFF"/>
                </a:solidFill>
              </a:rPr>
              <a:t> </a:t>
            </a:r>
            <a:r>
              <a:rPr lang="en-US" sz="2200" dirty="0" err="1">
                <a:solidFill>
                  <a:srgbClr val="FEFFFF"/>
                </a:solidFill>
              </a:rPr>
              <a:t>nhà</a:t>
            </a:r>
            <a:r>
              <a:rPr lang="en-US" sz="2200" dirty="0">
                <a:solidFill>
                  <a:srgbClr val="FEFFFF"/>
                </a:solidFill>
              </a:rPr>
              <a:t> </a:t>
            </a:r>
            <a:r>
              <a:rPr lang="en-US" sz="2200" dirty="0" err="1">
                <a:solidFill>
                  <a:srgbClr val="FEFFFF"/>
                </a:solidFill>
              </a:rPr>
              <a:t>nước</a:t>
            </a:r>
            <a:r>
              <a:rPr lang="en-US" sz="2200" dirty="0">
                <a:solidFill>
                  <a:srgbClr val="FEFFFF"/>
                </a:solidFill>
              </a:rPr>
              <a:t> </a:t>
            </a:r>
            <a:r>
              <a:rPr lang="en-US" sz="2200" dirty="0" err="1">
                <a:solidFill>
                  <a:srgbClr val="FEFFFF"/>
                </a:solidFill>
              </a:rPr>
              <a:t>trong</a:t>
            </a:r>
            <a:r>
              <a:rPr lang="en-US" sz="2200" dirty="0">
                <a:solidFill>
                  <a:srgbClr val="FEFFFF"/>
                </a:solidFill>
              </a:rPr>
              <a:t> </a:t>
            </a:r>
            <a:r>
              <a:rPr lang="en-US" sz="2200" dirty="0" err="1">
                <a:solidFill>
                  <a:srgbClr val="FEFFFF"/>
                </a:solidFill>
              </a:rPr>
              <a:t>quan</a:t>
            </a:r>
            <a:r>
              <a:rPr lang="en-US" sz="2200" dirty="0">
                <a:solidFill>
                  <a:srgbClr val="FEFFFF"/>
                </a:solidFill>
              </a:rPr>
              <a:t> </a:t>
            </a:r>
            <a:r>
              <a:rPr lang="en-US" sz="2200" dirty="0" err="1">
                <a:solidFill>
                  <a:srgbClr val="FEFFFF"/>
                </a:solidFill>
              </a:rPr>
              <a:t>hệ</a:t>
            </a:r>
            <a:r>
              <a:rPr lang="en-US" sz="2200" dirty="0">
                <a:solidFill>
                  <a:srgbClr val="FEFFFF"/>
                </a:solidFill>
              </a:rPr>
              <a:t> </a:t>
            </a:r>
            <a:r>
              <a:rPr lang="en-US" sz="2200" dirty="0" err="1">
                <a:solidFill>
                  <a:srgbClr val="FEFFFF"/>
                </a:solidFill>
              </a:rPr>
              <a:t>với</a:t>
            </a:r>
            <a:r>
              <a:rPr lang="en-US" sz="2200" dirty="0">
                <a:solidFill>
                  <a:srgbClr val="FEFFFF"/>
                </a:solidFill>
              </a:rPr>
              <a:t> </a:t>
            </a:r>
            <a:r>
              <a:rPr lang="en-US" sz="2200" dirty="0" err="1">
                <a:solidFill>
                  <a:srgbClr val="FEFFFF"/>
                </a:solidFill>
              </a:rPr>
              <a:t>các</a:t>
            </a:r>
            <a:r>
              <a:rPr lang="en-US" sz="2200" dirty="0">
                <a:solidFill>
                  <a:srgbClr val="FEFFFF"/>
                </a:solidFill>
              </a:rPr>
              <a:t> </a:t>
            </a:r>
            <a:r>
              <a:rPr lang="en-US" sz="2200" dirty="0" err="1">
                <a:solidFill>
                  <a:srgbClr val="FEFFFF"/>
                </a:solidFill>
              </a:rPr>
              <a:t>nước</a:t>
            </a:r>
            <a:r>
              <a:rPr lang="en-US" sz="2200" dirty="0">
                <a:solidFill>
                  <a:srgbClr val="FEFFFF"/>
                </a:solidFill>
              </a:rPr>
              <a:t> </a:t>
            </a:r>
            <a:r>
              <a:rPr lang="en-US" sz="2200" dirty="0" err="1">
                <a:solidFill>
                  <a:srgbClr val="FEFFFF"/>
                </a:solidFill>
              </a:rPr>
              <a:t>và</a:t>
            </a:r>
            <a:r>
              <a:rPr lang="en-US" sz="2200" dirty="0">
                <a:solidFill>
                  <a:srgbClr val="FEFFFF"/>
                </a:solidFill>
              </a:rPr>
              <a:t> </a:t>
            </a:r>
            <a:r>
              <a:rPr lang="en-US" sz="2200" dirty="0" err="1">
                <a:solidFill>
                  <a:srgbClr val="FEFFFF"/>
                </a:solidFill>
              </a:rPr>
              <a:t>các</a:t>
            </a:r>
            <a:r>
              <a:rPr lang="en-US" sz="2200" dirty="0">
                <a:solidFill>
                  <a:srgbClr val="FEFFFF"/>
                </a:solidFill>
              </a:rPr>
              <a:t> </a:t>
            </a:r>
            <a:r>
              <a:rPr lang="en-US" sz="2200" dirty="0" err="1">
                <a:solidFill>
                  <a:srgbClr val="FEFFFF"/>
                </a:solidFill>
              </a:rPr>
              <a:t>dân</a:t>
            </a:r>
            <a:r>
              <a:rPr lang="en-US" sz="2200" dirty="0">
                <a:solidFill>
                  <a:srgbClr val="FEFFFF"/>
                </a:solidFill>
              </a:rPr>
              <a:t> </a:t>
            </a:r>
            <a:r>
              <a:rPr lang="en-US" sz="2200" dirty="0" err="1">
                <a:solidFill>
                  <a:srgbClr val="FEFFFF"/>
                </a:solidFill>
              </a:rPr>
              <a:t>tộc</a:t>
            </a:r>
            <a:r>
              <a:rPr lang="en-US" sz="2200" dirty="0">
                <a:solidFill>
                  <a:srgbClr val="FEFFFF"/>
                </a:solidFill>
              </a:rPr>
              <a:t> </a:t>
            </a:r>
            <a:r>
              <a:rPr lang="en-US" sz="2200" dirty="0" err="1">
                <a:solidFill>
                  <a:srgbClr val="FEFFFF"/>
                </a:solidFill>
              </a:rPr>
              <a:t>khác</a:t>
            </a:r>
            <a:r>
              <a:rPr lang="en-US" sz="2200" dirty="0">
                <a:solidFill>
                  <a:srgbClr val="FEFFFF"/>
                </a:solidFill>
              </a:rPr>
              <a:t>.</a:t>
            </a:r>
          </a:p>
          <a:p>
            <a:pPr>
              <a:buFontTx/>
              <a:buChar char="-"/>
            </a:pPr>
            <a:r>
              <a:rPr lang="en-US" sz="2200" dirty="0" err="1">
                <a:solidFill>
                  <a:srgbClr val="FEFFFF"/>
                </a:solidFill>
              </a:rPr>
              <a:t>Hình</a:t>
            </a:r>
            <a:r>
              <a:rPr lang="en-US" sz="2200" dirty="0">
                <a:solidFill>
                  <a:srgbClr val="FEFFFF"/>
                </a:solidFill>
              </a:rPr>
              <a:t> </a:t>
            </a:r>
            <a:r>
              <a:rPr lang="en-US" sz="2200" dirty="0" err="1">
                <a:solidFill>
                  <a:srgbClr val="FEFFFF"/>
                </a:solidFill>
              </a:rPr>
              <a:t>thức</a:t>
            </a:r>
            <a:r>
              <a:rPr lang="en-US" sz="2200" dirty="0">
                <a:solidFill>
                  <a:srgbClr val="FEFFFF"/>
                </a:solidFill>
              </a:rPr>
              <a:t> </a:t>
            </a:r>
            <a:r>
              <a:rPr lang="en-US" sz="2200" dirty="0" err="1">
                <a:solidFill>
                  <a:srgbClr val="FEFFFF"/>
                </a:solidFill>
              </a:rPr>
              <a:t>thực</a:t>
            </a:r>
            <a:r>
              <a:rPr lang="en-US" sz="2200" dirty="0">
                <a:solidFill>
                  <a:srgbClr val="FEFFFF"/>
                </a:solidFill>
              </a:rPr>
              <a:t> </a:t>
            </a:r>
            <a:r>
              <a:rPr lang="en-US" sz="2200" dirty="0" err="1">
                <a:solidFill>
                  <a:srgbClr val="FEFFFF"/>
                </a:solidFill>
              </a:rPr>
              <a:t>hiện</a:t>
            </a:r>
            <a:r>
              <a:rPr lang="en-US" sz="2200" dirty="0">
                <a:solidFill>
                  <a:srgbClr val="FEFFFF"/>
                </a:solidFill>
              </a:rPr>
              <a:t> </a:t>
            </a:r>
            <a:r>
              <a:rPr lang="en-US" sz="2200" dirty="0" err="1">
                <a:solidFill>
                  <a:srgbClr val="FEFFFF"/>
                </a:solidFill>
              </a:rPr>
              <a:t>chức</a:t>
            </a:r>
            <a:r>
              <a:rPr lang="en-US" sz="2200" dirty="0">
                <a:solidFill>
                  <a:srgbClr val="FEFFFF"/>
                </a:solidFill>
              </a:rPr>
              <a:t> </a:t>
            </a:r>
            <a:r>
              <a:rPr lang="en-US" sz="2200" dirty="0" err="1">
                <a:solidFill>
                  <a:srgbClr val="FEFFFF"/>
                </a:solidFill>
              </a:rPr>
              <a:t>năng</a:t>
            </a:r>
            <a:r>
              <a:rPr lang="en-US" sz="2200" dirty="0">
                <a:solidFill>
                  <a:srgbClr val="FEFFFF"/>
                </a:solidFill>
              </a:rPr>
              <a:t>: </a:t>
            </a:r>
            <a:r>
              <a:rPr lang="en-US" sz="2200" dirty="0" err="1">
                <a:solidFill>
                  <a:srgbClr val="FEFFFF"/>
                </a:solidFill>
              </a:rPr>
              <a:t>hình</a:t>
            </a:r>
            <a:r>
              <a:rPr lang="en-US" sz="2200" dirty="0">
                <a:solidFill>
                  <a:srgbClr val="FEFFFF"/>
                </a:solidFill>
              </a:rPr>
              <a:t> </a:t>
            </a:r>
            <a:r>
              <a:rPr lang="en-US" sz="2200" dirty="0" err="1">
                <a:solidFill>
                  <a:srgbClr val="FEFFFF"/>
                </a:solidFill>
              </a:rPr>
              <a:t>thức</a:t>
            </a:r>
            <a:r>
              <a:rPr lang="en-US" sz="2200" dirty="0">
                <a:solidFill>
                  <a:srgbClr val="FEFFFF"/>
                </a:solidFill>
              </a:rPr>
              <a:t> </a:t>
            </a:r>
            <a:r>
              <a:rPr lang="en-US" sz="2200" dirty="0" err="1">
                <a:solidFill>
                  <a:srgbClr val="FEFFFF"/>
                </a:solidFill>
              </a:rPr>
              <a:t>pháp</a:t>
            </a:r>
            <a:r>
              <a:rPr lang="en-US" sz="2200" dirty="0">
                <a:solidFill>
                  <a:srgbClr val="FEFFFF"/>
                </a:solidFill>
              </a:rPr>
              <a:t> </a:t>
            </a:r>
            <a:r>
              <a:rPr lang="en-US" sz="2200" dirty="0" err="1">
                <a:solidFill>
                  <a:srgbClr val="FEFFFF"/>
                </a:solidFill>
              </a:rPr>
              <a:t>lý</a:t>
            </a:r>
            <a:endParaRPr lang="en-US" sz="2200" dirty="0">
              <a:solidFill>
                <a:srgbClr val="FEFFFF"/>
              </a:solidFill>
            </a:endParaRPr>
          </a:p>
          <a:p>
            <a:pPr>
              <a:buFontTx/>
              <a:buChar char="-"/>
            </a:pPr>
            <a:r>
              <a:rPr lang="en-US" sz="2200" dirty="0" err="1">
                <a:solidFill>
                  <a:srgbClr val="FEFFFF"/>
                </a:solidFill>
              </a:rPr>
              <a:t>Phương</a:t>
            </a:r>
            <a:r>
              <a:rPr lang="en-US" sz="2200" dirty="0">
                <a:solidFill>
                  <a:srgbClr val="FEFFFF"/>
                </a:solidFill>
              </a:rPr>
              <a:t> </a:t>
            </a:r>
            <a:r>
              <a:rPr lang="en-US" sz="2200" dirty="0" err="1">
                <a:solidFill>
                  <a:srgbClr val="FEFFFF"/>
                </a:solidFill>
              </a:rPr>
              <a:t>pháp</a:t>
            </a:r>
            <a:r>
              <a:rPr lang="en-US" sz="2200" dirty="0">
                <a:solidFill>
                  <a:srgbClr val="FEFFFF"/>
                </a:solidFill>
              </a:rPr>
              <a:t> </a:t>
            </a:r>
            <a:r>
              <a:rPr lang="en-US" sz="2200" dirty="0" err="1">
                <a:solidFill>
                  <a:srgbClr val="FEFFFF"/>
                </a:solidFill>
              </a:rPr>
              <a:t>sử</a:t>
            </a:r>
            <a:r>
              <a:rPr lang="en-US" sz="2200" dirty="0">
                <a:solidFill>
                  <a:srgbClr val="FEFFFF"/>
                </a:solidFill>
              </a:rPr>
              <a:t> </a:t>
            </a:r>
            <a:r>
              <a:rPr lang="en-US" sz="2200" dirty="0" err="1">
                <a:solidFill>
                  <a:srgbClr val="FEFFFF"/>
                </a:solidFill>
              </a:rPr>
              <a:t>dụng</a:t>
            </a:r>
            <a:r>
              <a:rPr lang="en-US" sz="2200" dirty="0">
                <a:solidFill>
                  <a:srgbClr val="FEFFFF"/>
                </a:solidFill>
              </a:rPr>
              <a:t>: </a:t>
            </a:r>
            <a:r>
              <a:rPr lang="en-US" sz="2200" dirty="0" err="1">
                <a:solidFill>
                  <a:srgbClr val="FEFFFF"/>
                </a:solidFill>
              </a:rPr>
              <a:t>thuyết</a:t>
            </a:r>
            <a:r>
              <a:rPr lang="en-US" sz="2200" dirty="0">
                <a:solidFill>
                  <a:srgbClr val="FEFFFF"/>
                </a:solidFill>
              </a:rPr>
              <a:t> </a:t>
            </a:r>
            <a:r>
              <a:rPr lang="en-US" sz="2200" dirty="0" err="1">
                <a:solidFill>
                  <a:srgbClr val="FEFFFF"/>
                </a:solidFill>
              </a:rPr>
              <a:t>phục</a:t>
            </a:r>
            <a:r>
              <a:rPr lang="en-US" sz="2200" dirty="0">
                <a:solidFill>
                  <a:srgbClr val="FEFFFF"/>
                </a:solidFill>
              </a:rPr>
              <a:t> </a:t>
            </a:r>
            <a:r>
              <a:rPr lang="en-US" sz="2200" dirty="0" err="1">
                <a:solidFill>
                  <a:srgbClr val="FEFFFF"/>
                </a:solidFill>
              </a:rPr>
              <a:t>và</a:t>
            </a:r>
            <a:r>
              <a:rPr lang="en-US" sz="2200" dirty="0">
                <a:solidFill>
                  <a:srgbClr val="FEFFFF"/>
                </a:solidFill>
              </a:rPr>
              <a:t> </a:t>
            </a:r>
            <a:r>
              <a:rPr lang="en-US" sz="2200" dirty="0" err="1">
                <a:solidFill>
                  <a:srgbClr val="FEFFFF"/>
                </a:solidFill>
              </a:rPr>
              <a:t>cưỡng</a:t>
            </a:r>
            <a:r>
              <a:rPr lang="en-US" sz="2200" dirty="0">
                <a:solidFill>
                  <a:srgbClr val="FEFFFF"/>
                </a:solidFill>
              </a:rPr>
              <a:t> </a:t>
            </a:r>
            <a:r>
              <a:rPr lang="en-US" sz="2200" dirty="0" err="1">
                <a:solidFill>
                  <a:srgbClr val="FEFFFF"/>
                </a:solidFill>
              </a:rPr>
              <a:t>chế</a:t>
            </a:r>
            <a:endParaRPr lang="en-US" sz="2200" dirty="0">
              <a:solidFill>
                <a:srgbClr val="FEFFFF"/>
              </a:solidFill>
            </a:endParaRPr>
          </a:p>
        </p:txBody>
      </p:sp>
    </p:spTree>
    <p:extLst>
      <p:ext uri="{BB962C8B-B14F-4D97-AF65-F5344CB8AC3E}">
        <p14:creationId xmlns:p14="http://schemas.microsoft.com/office/powerpoint/2010/main" val="4144307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202CC8-3995-4E5B-B26B-18142D94DDB4}"/>
              </a:ext>
            </a:extLst>
          </p:cNvPr>
          <p:cNvSpPr>
            <a:spLocks noGrp="1"/>
          </p:cNvSpPr>
          <p:nvPr>
            <p:ph type="title"/>
          </p:nvPr>
        </p:nvSpPr>
        <p:spPr>
          <a:xfrm>
            <a:off x="934872" y="982272"/>
            <a:ext cx="3388419" cy="4560970"/>
          </a:xfrm>
        </p:spPr>
        <p:txBody>
          <a:bodyPr>
            <a:normAutofit/>
          </a:bodyPr>
          <a:lstStyle/>
          <a:p>
            <a:r>
              <a:rPr lang="en-US" sz="4000" dirty="0" err="1">
                <a:solidFill>
                  <a:srgbClr val="FFFFFF"/>
                </a:solidFill>
              </a:rPr>
              <a:t>Bộ</a:t>
            </a:r>
            <a:r>
              <a:rPr lang="en-US" sz="4000" dirty="0">
                <a:solidFill>
                  <a:srgbClr val="FFFFFF"/>
                </a:solidFill>
              </a:rPr>
              <a:t> </a:t>
            </a:r>
            <a:r>
              <a:rPr lang="en-US" sz="4000" dirty="0" err="1">
                <a:solidFill>
                  <a:srgbClr val="FFFFFF"/>
                </a:solidFill>
              </a:rPr>
              <a:t>máy</a:t>
            </a:r>
            <a:r>
              <a:rPr lang="en-US" sz="4000" dirty="0">
                <a:solidFill>
                  <a:srgbClr val="FFFFFF"/>
                </a:solidFill>
              </a:rPr>
              <a:t> NN CHXHCN </a:t>
            </a:r>
            <a:r>
              <a:rPr lang="en-US" sz="4000" dirty="0" err="1">
                <a:solidFill>
                  <a:srgbClr val="FFFFFF"/>
                </a:solidFill>
              </a:rPr>
              <a:t>Việt</a:t>
            </a:r>
            <a:r>
              <a:rPr lang="en-US" sz="4000" dirty="0">
                <a:solidFill>
                  <a:srgbClr val="FFFFFF"/>
                </a:solidFill>
              </a:rPr>
              <a:t> Nam</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58346DE-6E80-4A1D-A514-125A68EDBB9F}"/>
              </a:ext>
            </a:extLst>
          </p:cNvPr>
          <p:cNvSpPr>
            <a:spLocks noGrp="1"/>
          </p:cNvSpPr>
          <p:nvPr>
            <p:ph idx="1"/>
          </p:nvPr>
        </p:nvSpPr>
        <p:spPr>
          <a:xfrm>
            <a:off x="5221862" y="1719618"/>
            <a:ext cx="5948831" cy="4334629"/>
          </a:xfrm>
        </p:spPr>
        <p:txBody>
          <a:bodyPr anchor="ctr">
            <a:normAutofit/>
          </a:bodyPr>
          <a:lstStyle/>
          <a:p>
            <a:r>
              <a:rPr lang="en-US" sz="3200" dirty="0" err="1">
                <a:solidFill>
                  <a:srgbClr val="FEFFFF"/>
                </a:solidFill>
              </a:rPr>
              <a:t>Khái</a:t>
            </a:r>
            <a:r>
              <a:rPr lang="en-US" sz="3200" dirty="0">
                <a:solidFill>
                  <a:srgbClr val="FEFFFF"/>
                </a:solidFill>
              </a:rPr>
              <a:t> </a:t>
            </a:r>
            <a:r>
              <a:rPr lang="en-US" sz="3200" dirty="0" err="1">
                <a:solidFill>
                  <a:srgbClr val="FEFFFF"/>
                </a:solidFill>
              </a:rPr>
              <a:t>niệm</a:t>
            </a:r>
            <a:r>
              <a:rPr lang="en-US" sz="3200" dirty="0">
                <a:solidFill>
                  <a:srgbClr val="FEFFFF"/>
                </a:solidFill>
              </a:rPr>
              <a:t>:</a:t>
            </a:r>
          </a:p>
          <a:p>
            <a:pPr marL="0" indent="0">
              <a:buNone/>
            </a:pPr>
            <a:r>
              <a:rPr lang="en-US" sz="3200" dirty="0" err="1">
                <a:solidFill>
                  <a:srgbClr val="FEFFFF"/>
                </a:solidFill>
              </a:rPr>
              <a:t>Là</a:t>
            </a:r>
            <a:r>
              <a:rPr lang="en-US" sz="3200" dirty="0">
                <a:solidFill>
                  <a:srgbClr val="FEFFFF"/>
                </a:solidFill>
              </a:rPr>
              <a:t> </a:t>
            </a:r>
            <a:r>
              <a:rPr lang="en-US" sz="3200" dirty="0" err="1">
                <a:solidFill>
                  <a:srgbClr val="FEFFFF"/>
                </a:solidFill>
              </a:rPr>
              <a:t>hệ</a:t>
            </a:r>
            <a:r>
              <a:rPr lang="en-US" sz="3200" dirty="0">
                <a:solidFill>
                  <a:srgbClr val="FEFFFF"/>
                </a:solidFill>
              </a:rPr>
              <a:t> </a:t>
            </a:r>
            <a:r>
              <a:rPr lang="en-US" sz="3200" dirty="0" err="1">
                <a:solidFill>
                  <a:srgbClr val="FEFFFF"/>
                </a:solidFill>
              </a:rPr>
              <a:t>thống</a:t>
            </a:r>
            <a:r>
              <a:rPr lang="en-US" sz="3200" dirty="0">
                <a:solidFill>
                  <a:srgbClr val="FEFFFF"/>
                </a:solidFill>
              </a:rPr>
              <a:t> </a:t>
            </a:r>
            <a:r>
              <a:rPr lang="en-US" sz="3200" dirty="0" err="1">
                <a:solidFill>
                  <a:srgbClr val="FEFFFF"/>
                </a:solidFill>
              </a:rPr>
              <a:t>cơ</a:t>
            </a:r>
            <a:r>
              <a:rPr lang="en-US" sz="3200" dirty="0">
                <a:solidFill>
                  <a:srgbClr val="FEFFFF"/>
                </a:solidFill>
              </a:rPr>
              <a:t> </a:t>
            </a:r>
            <a:r>
              <a:rPr lang="en-US" sz="3200" dirty="0" err="1">
                <a:solidFill>
                  <a:srgbClr val="FEFFFF"/>
                </a:solidFill>
              </a:rPr>
              <a:t>quan</a:t>
            </a:r>
            <a:r>
              <a:rPr lang="en-US" sz="3200" dirty="0">
                <a:solidFill>
                  <a:srgbClr val="FEFFFF"/>
                </a:solidFill>
              </a:rPr>
              <a:t> </a:t>
            </a:r>
            <a:r>
              <a:rPr lang="en-US" sz="3200" dirty="0" err="1">
                <a:solidFill>
                  <a:srgbClr val="FEFFFF"/>
                </a:solidFill>
              </a:rPr>
              <a:t>nhà</a:t>
            </a:r>
            <a:r>
              <a:rPr lang="en-US" sz="3200" dirty="0">
                <a:solidFill>
                  <a:srgbClr val="FEFFFF"/>
                </a:solidFill>
              </a:rPr>
              <a:t> </a:t>
            </a:r>
            <a:r>
              <a:rPr lang="en-US" sz="3200" dirty="0" err="1">
                <a:solidFill>
                  <a:srgbClr val="FEFFFF"/>
                </a:solidFill>
              </a:rPr>
              <a:t>nước</a:t>
            </a:r>
            <a:r>
              <a:rPr lang="en-US" sz="3200" dirty="0">
                <a:solidFill>
                  <a:srgbClr val="FEFFFF"/>
                </a:solidFill>
              </a:rPr>
              <a:t>, </a:t>
            </a:r>
            <a:r>
              <a:rPr lang="en-US" sz="3200" dirty="0" err="1">
                <a:solidFill>
                  <a:srgbClr val="FEFFFF"/>
                </a:solidFill>
              </a:rPr>
              <a:t>từ</a:t>
            </a:r>
            <a:r>
              <a:rPr lang="en-US" sz="3200" dirty="0">
                <a:solidFill>
                  <a:srgbClr val="FEFFFF"/>
                </a:solidFill>
              </a:rPr>
              <a:t> </a:t>
            </a:r>
            <a:r>
              <a:rPr lang="en-US" sz="3200" dirty="0" err="1">
                <a:solidFill>
                  <a:srgbClr val="FEFFFF"/>
                </a:solidFill>
              </a:rPr>
              <a:t>trung</a:t>
            </a:r>
            <a:r>
              <a:rPr lang="en-US" sz="3200" dirty="0">
                <a:solidFill>
                  <a:srgbClr val="FEFFFF"/>
                </a:solidFill>
              </a:rPr>
              <a:t> </a:t>
            </a:r>
            <a:r>
              <a:rPr lang="en-US" sz="3200" dirty="0" err="1">
                <a:solidFill>
                  <a:srgbClr val="FEFFFF"/>
                </a:solidFill>
              </a:rPr>
              <a:t>ương</a:t>
            </a:r>
            <a:r>
              <a:rPr lang="en-US" sz="3200" dirty="0">
                <a:solidFill>
                  <a:srgbClr val="FEFFFF"/>
                </a:solidFill>
              </a:rPr>
              <a:t> </a:t>
            </a:r>
            <a:r>
              <a:rPr lang="en-US" sz="3200" dirty="0" err="1">
                <a:solidFill>
                  <a:srgbClr val="FEFFFF"/>
                </a:solidFill>
              </a:rPr>
              <a:t>đến</a:t>
            </a:r>
            <a:r>
              <a:rPr lang="en-US" sz="3200" dirty="0">
                <a:solidFill>
                  <a:srgbClr val="FEFFFF"/>
                </a:solidFill>
              </a:rPr>
              <a:t> </a:t>
            </a:r>
            <a:r>
              <a:rPr lang="en-US" sz="3200" dirty="0" err="1">
                <a:solidFill>
                  <a:srgbClr val="FEFFFF"/>
                </a:solidFill>
              </a:rPr>
              <a:t>địa</a:t>
            </a:r>
            <a:r>
              <a:rPr lang="en-US" sz="3200" dirty="0">
                <a:solidFill>
                  <a:srgbClr val="FEFFFF"/>
                </a:solidFill>
              </a:rPr>
              <a:t> </a:t>
            </a:r>
            <a:r>
              <a:rPr lang="en-US" sz="3200" dirty="0" err="1">
                <a:solidFill>
                  <a:srgbClr val="FEFFFF"/>
                </a:solidFill>
              </a:rPr>
              <a:t>phương</a:t>
            </a:r>
            <a:r>
              <a:rPr lang="en-US" sz="3200" dirty="0">
                <a:solidFill>
                  <a:srgbClr val="FEFFFF"/>
                </a:solidFill>
              </a:rPr>
              <a:t>, </a:t>
            </a:r>
            <a:r>
              <a:rPr lang="en-US" sz="3200" dirty="0" err="1">
                <a:solidFill>
                  <a:srgbClr val="FEFFFF"/>
                </a:solidFill>
              </a:rPr>
              <a:t>được</a:t>
            </a:r>
            <a:r>
              <a:rPr lang="en-US" sz="3200" dirty="0">
                <a:solidFill>
                  <a:srgbClr val="FEFFFF"/>
                </a:solidFill>
              </a:rPr>
              <a:t> </a:t>
            </a:r>
            <a:r>
              <a:rPr lang="en-US" sz="3200" dirty="0" err="1">
                <a:solidFill>
                  <a:srgbClr val="FEFFFF"/>
                </a:solidFill>
              </a:rPr>
              <a:t>tổ</a:t>
            </a:r>
            <a:r>
              <a:rPr lang="en-US" sz="3200" dirty="0">
                <a:solidFill>
                  <a:srgbClr val="FEFFFF"/>
                </a:solidFill>
              </a:rPr>
              <a:t> </a:t>
            </a:r>
            <a:r>
              <a:rPr lang="en-US" sz="3200" dirty="0" err="1">
                <a:solidFill>
                  <a:srgbClr val="FEFFFF"/>
                </a:solidFill>
              </a:rPr>
              <a:t>chức</a:t>
            </a:r>
            <a:r>
              <a:rPr lang="en-US" sz="3200" dirty="0">
                <a:solidFill>
                  <a:srgbClr val="FEFFFF"/>
                </a:solidFill>
              </a:rPr>
              <a:t> </a:t>
            </a:r>
            <a:r>
              <a:rPr lang="en-US" sz="3200" dirty="0" err="1">
                <a:solidFill>
                  <a:srgbClr val="FEFFFF"/>
                </a:solidFill>
              </a:rPr>
              <a:t>và</a:t>
            </a:r>
            <a:r>
              <a:rPr lang="en-US" sz="3200" dirty="0">
                <a:solidFill>
                  <a:srgbClr val="FEFFFF"/>
                </a:solidFill>
              </a:rPr>
              <a:t> </a:t>
            </a:r>
            <a:r>
              <a:rPr lang="en-US" sz="3200" dirty="0" err="1">
                <a:solidFill>
                  <a:srgbClr val="FEFFFF"/>
                </a:solidFill>
              </a:rPr>
              <a:t>hoạt</a:t>
            </a:r>
            <a:r>
              <a:rPr lang="en-US" sz="3200" dirty="0">
                <a:solidFill>
                  <a:srgbClr val="FEFFFF"/>
                </a:solidFill>
              </a:rPr>
              <a:t> </a:t>
            </a:r>
            <a:r>
              <a:rPr lang="en-US" sz="3200" dirty="0" err="1">
                <a:solidFill>
                  <a:srgbClr val="FEFFFF"/>
                </a:solidFill>
              </a:rPr>
              <a:t>động</a:t>
            </a:r>
            <a:r>
              <a:rPr lang="en-US" sz="3200" dirty="0">
                <a:solidFill>
                  <a:srgbClr val="FEFFFF"/>
                </a:solidFill>
              </a:rPr>
              <a:t> </a:t>
            </a:r>
            <a:r>
              <a:rPr lang="en-US" sz="3200" dirty="0" err="1">
                <a:solidFill>
                  <a:srgbClr val="FEFFFF"/>
                </a:solidFill>
              </a:rPr>
              <a:t>theo</a:t>
            </a:r>
            <a:r>
              <a:rPr lang="en-US" sz="3200" dirty="0">
                <a:solidFill>
                  <a:srgbClr val="FEFFFF"/>
                </a:solidFill>
              </a:rPr>
              <a:t> </a:t>
            </a:r>
            <a:r>
              <a:rPr lang="en-US" sz="3200" dirty="0" err="1">
                <a:solidFill>
                  <a:srgbClr val="FEFFFF"/>
                </a:solidFill>
              </a:rPr>
              <a:t>những</a:t>
            </a:r>
            <a:r>
              <a:rPr lang="en-US" sz="3200" dirty="0">
                <a:solidFill>
                  <a:srgbClr val="FEFFFF"/>
                </a:solidFill>
              </a:rPr>
              <a:t> </a:t>
            </a:r>
            <a:r>
              <a:rPr lang="en-US" sz="3200" dirty="0" err="1">
                <a:solidFill>
                  <a:srgbClr val="FEFFFF"/>
                </a:solidFill>
              </a:rPr>
              <a:t>nguyên</a:t>
            </a:r>
            <a:r>
              <a:rPr lang="en-US" sz="3200" dirty="0">
                <a:solidFill>
                  <a:srgbClr val="FEFFFF"/>
                </a:solidFill>
              </a:rPr>
              <a:t> </a:t>
            </a:r>
            <a:r>
              <a:rPr lang="en-US" sz="3200" dirty="0" err="1">
                <a:solidFill>
                  <a:srgbClr val="FEFFFF"/>
                </a:solidFill>
              </a:rPr>
              <a:t>tắc</a:t>
            </a:r>
            <a:r>
              <a:rPr lang="en-US" sz="3200" dirty="0">
                <a:solidFill>
                  <a:srgbClr val="FEFFFF"/>
                </a:solidFill>
              </a:rPr>
              <a:t> </a:t>
            </a:r>
            <a:r>
              <a:rPr lang="en-US" sz="3200" dirty="0" err="1">
                <a:solidFill>
                  <a:srgbClr val="FEFFFF"/>
                </a:solidFill>
              </a:rPr>
              <a:t>chung</a:t>
            </a:r>
            <a:r>
              <a:rPr lang="en-US" sz="3200" dirty="0">
                <a:solidFill>
                  <a:srgbClr val="FEFFFF"/>
                </a:solidFill>
              </a:rPr>
              <a:t>, </a:t>
            </a:r>
            <a:r>
              <a:rPr lang="en-US" sz="3200" dirty="0" err="1">
                <a:solidFill>
                  <a:srgbClr val="FEFFFF"/>
                </a:solidFill>
              </a:rPr>
              <a:t>thống</a:t>
            </a:r>
            <a:r>
              <a:rPr lang="en-US" sz="3200" dirty="0">
                <a:solidFill>
                  <a:srgbClr val="FEFFFF"/>
                </a:solidFill>
              </a:rPr>
              <a:t> </a:t>
            </a:r>
            <a:r>
              <a:rPr lang="en-US" sz="3200" dirty="0" err="1">
                <a:solidFill>
                  <a:srgbClr val="FEFFFF"/>
                </a:solidFill>
              </a:rPr>
              <a:t>nhất</a:t>
            </a:r>
            <a:r>
              <a:rPr lang="en-US" sz="3200" dirty="0">
                <a:solidFill>
                  <a:srgbClr val="FEFFFF"/>
                </a:solidFill>
              </a:rPr>
              <a:t> </a:t>
            </a:r>
            <a:r>
              <a:rPr lang="en-US" sz="3200" dirty="0" err="1">
                <a:solidFill>
                  <a:srgbClr val="FEFFFF"/>
                </a:solidFill>
              </a:rPr>
              <a:t>nhằm</a:t>
            </a:r>
            <a:r>
              <a:rPr lang="en-US" sz="3200" dirty="0">
                <a:solidFill>
                  <a:srgbClr val="FEFFFF"/>
                </a:solidFill>
              </a:rPr>
              <a:t> </a:t>
            </a:r>
            <a:r>
              <a:rPr lang="en-US" sz="3200" dirty="0" err="1">
                <a:solidFill>
                  <a:srgbClr val="FEFFFF"/>
                </a:solidFill>
              </a:rPr>
              <a:t>thực</a:t>
            </a:r>
            <a:r>
              <a:rPr lang="en-US" sz="3200" dirty="0">
                <a:solidFill>
                  <a:srgbClr val="FEFFFF"/>
                </a:solidFill>
              </a:rPr>
              <a:t> </a:t>
            </a:r>
            <a:r>
              <a:rPr lang="en-US" sz="3200" dirty="0" err="1">
                <a:solidFill>
                  <a:srgbClr val="FEFFFF"/>
                </a:solidFill>
              </a:rPr>
              <a:t>hiện</a:t>
            </a:r>
            <a:r>
              <a:rPr lang="en-US" sz="3200" dirty="0">
                <a:solidFill>
                  <a:srgbClr val="FEFFFF"/>
                </a:solidFill>
              </a:rPr>
              <a:t> </a:t>
            </a:r>
            <a:r>
              <a:rPr lang="en-US" sz="3200" dirty="0" err="1">
                <a:solidFill>
                  <a:srgbClr val="FEFFFF"/>
                </a:solidFill>
              </a:rPr>
              <a:t>những</a:t>
            </a:r>
            <a:r>
              <a:rPr lang="en-US" sz="3200" dirty="0">
                <a:solidFill>
                  <a:srgbClr val="FEFFFF"/>
                </a:solidFill>
              </a:rPr>
              <a:t> </a:t>
            </a:r>
            <a:r>
              <a:rPr lang="en-US" sz="3200" dirty="0" err="1">
                <a:solidFill>
                  <a:srgbClr val="FEFFFF"/>
                </a:solidFill>
              </a:rPr>
              <a:t>nhiệm</a:t>
            </a:r>
            <a:r>
              <a:rPr lang="en-US" sz="3200" dirty="0">
                <a:solidFill>
                  <a:srgbClr val="FEFFFF"/>
                </a:solidFill>
              </a:rPr>
              <a:t> </a:t>
            </a:r>
            <a:r>
              <a:rPr lang="en-US" sz="3200" dirty="0" err="1">
                <a:solidFill>
                  <a:srgbClr val="FEFFFF"/>
                </a:solidFill>
              </a:rPr>
              <a:t>vụ</a:t>
            </a:r>
            <a:r>
              <a:rPr lang="en-US" sz="3200" dirty="0">
                <a:solidFill>
                  <a:srgbClr val="FEFFFF"/>
                </a:solidFill>
              </a:rPr>
              <a:t> </a:t>
            </a:r>
            <a:r>
              <a:rPr lang="en-US" sz="3200" dirty="0" err="1">
                <a:solidFill>
                  <a:srgbClr val="FEFFFF"/>
                </a:solidFill>
              </a:rPr>
              <a:t>và</a:t>
            </a:r>
            <a:r>
              <a:rPr lang="en-US" sz="3200" dirty="0">
                <a:solidFill>
                  <a:srgbClr val="FEFFFF"/>
                </a:solidFill>
              </a:rPr>
              <a:t> </a:t>
            </a:r>
            <a:r>
              <a:rPr lang="en-US" sz="3200" dirty="0" err="1">
                <a:solidFill>
                  <a:srgbClr val="FEFFFF"/>
                </a:solidFill>
              </a:rPr>
              <a:t>chức</a:t>
            </a:r>
            <a:r>
              <a:rPr lang="en-US" sz="3200" dirty="0">
                <a:solidFill>
                  <a:srgbClr val="FEFFFF"/>
                </a:solidFill>
              </a:rPr>
              <a:t> </a:t>
            </a:r>
            <a:r>
              <a:rPr lang="en-US" sz="3200" dirty="0" err="1">
                <a:solidFill>
                  <a:srgbClr val="FEFFFF"/>
                </a:solidFill>
              </a:rPr>
              <a:t>năng</a:t>
            </a:r>
            <a:r>
              <a:rPr lang="en-US" sz="3200" dirty="0">
                <a:solidFill>
                  <a:srgbClr val="FEFFFF"/>
                </a:solidFill>
              </a:rPr>
              <a:t> </a:t>
            </a:r>
            <a:r>
              <a:rPr lang="en-US" sz="3200" dirty="0" err="1">
                <a:solidFill>
                  <a:srgbClr val="FEFFFF"/>
                </a:solidFill>
              </a:rPr>
              <a:t>của</a:t>
            </a:r>
            <a:r>
              <a:rPr lang="en-US" sz="3200" dirty="0">
                <a:solidFill>
                  <a:srgbClr val="FEFFFF"/>
                </a:solidFill>
              </a:rPr>
              <a:t> </a:t>
            </a:r>
            <a:r>
              <a:rPr lang="en-US" sz="3200" dirty="0" err="1">
                <a:solidFill>
                  <a:srgbClr val="FEFFFF"/>
                </a:solidFill>
              </a:rPr>
              <a:t>nhà</a:t>
            </a:r>
            <a:r>
              <a:rPr lang="en-US" sz="3200" dirty="0">
                <a:solidFill>
                  <a:srgbClr val="FEFFFF"/>
                </a:solidFill>
              </a:rPr>
              <a:t> </a:t>
            </a:r>
            <a:r>
              <a:rPr lang="en-US" sz="3200" dirty="0" err="1">
                <a:solidFill>
                  <a:srgbClr val="FEFFFF"/>
                </a:solidFill>
              </a:rPr>
              <a:t>nước</a:t>
            </a:r>
            <a:r>
              <a:rPr lang="en-US" sz="3200" dirty="0">
                <a:solidFill>
                  <a:srgbClr val="FEFFFF"/>
                </a:solidFill>
              </a:rPr>
              <a:t>, </a:t>
            </a:r>
            <a:r>
              <a:rPr lang="en-US" sz="3200" dirty="0" err="1">
                <a:solidFill>
                  <a:srgbClr val="FEFFFF"/>
                </a:solidFill>
              </a:rPr>
              <a:t>vì</a:t>
            </a:r>
            <a:r>
              <a:rPr lang="en-US" sz="3200" dirty="0">
                <a:solidFill>
                  <a:srgbClr val="FEFFFF"/>
                </a:solidFill>
              </a:rPr>
              <a:t> </a:t>
            </a:r>
            <a:r>
              <a:rPr lang="en-US" sz="3200" dirty="0" err="1">
                <a:solidFill>
                  <a:srgbClr val="FEFFFF"/>
                </a:solidFill>
              </a:rPr>
              <a:t>lợi</a:t>
            </a:r>
            <a:r>
              <a:rPr lang="en-US" sz="3200" dirty="0">
                <a:solidFill>
                  <a:srgbClr val="FEFFFF"/>
                </a:solidFill>
              </a:rPr>
              <a:t> </a:t>
            </a:r>
            <a:r>
              <a:rPr lang="en-US" sz="3200" dirty="0" err="1">
                <a:solidFill>
                  <a:srgbClr val="FEFFFF"/>
                </a:solidFill>
              </a:rPr>
              <a:t>ích</a:t>
            </a:r>
            <a:r>
              <a:rPr lang="en-US" sz="3200" dirty="0">
                <a:solidFill>
                  <a:srgbClr val="FEFFFF"/>
                </a:solidFill>
              </a:rPr>
              <a:t> </a:t>
            </a:r>
            <a:r>
              <a:rPr lang="en-US" sz="3200" dirty="0" err="1">
                <a:solidFill>
                  <a:srgbClr val="FEFFFF"/>
                </a:solidFill>
              </a:rPr>
              <a:t>của</a:t>
            </a:r>
            <a:r>
              <a:rPr lang="en-US" sz="3200" dirty="0">
                <a:solidFill>
                  <a:srgbClr val="FEFFFF"/>
                </a:solidFill>
              </a:rPr>
              <a:t> </a:t>
            </a:r>
            <a:r>
              <a:rPr lang="en-US" sz="3200" dirty="0" err="1">
                <a:solidFill>
                  <a:srgbClr val="FEFFFF"/>
                </a:solidFill>
              </a:rPr>
              <a:t>giai</a:t>
            </a:r>
            <a:r>
              <a:rPr lang="en-US" sz="3200" dirty="0">
                <a:solidFill>
                  <a:srgbClr val="FEFFFF"/>
                </a:solidFill>
              </a:rPr>
              <a:t> </a:t>
            </a:r>
            <a:r>
              <a:rPr lang="en-US" sz="3200" dirty="0" err="1">
                <a:solidFill>
                  <a:srgbClr val="FEFFFF"/>
                </a:solidFill>
              </a:rPr>
              <a:t>cấp</a:t>
            </a:r>
            <a:r>
              <a:rPr lang="en-US" sz="3200" dirty="0">
                <a:solidFill>
                  <a:srgbClr val="FEFFFF"/>
                </a:solidFill>
              </a:rPr>
              <a:t> </a:t>
            </a:r>
            <a:r>
              <a:rPr lang="en-US" sz="3200" dirty="0" err="1">
                <a:solidFill>
                  <a:srgbClr val="FEFFFF"/>
                </a:solidFill>
              </a:rPr>
              <a:t>thống</a:t>
            </a:r>
            <a:r>
              <a:rPr lang="en-US" sz="3200" dirty="0">
                <a:solidFill>
                  <a:srgbClr val="FEFFFF"/>
                </a:solidFill>
              </a:rPr>
              <a:t> </a:t>
            </a:r>
            <a:r>
              <a:rPr lang="en-US" sz="3200" dirty="0" err="1">
                <a:solidFill>
                  <a:srgbClr val="FEFFFF"/>
                </a:solidFill>
              </a:rPr>
              <a:t>trị</a:t>
            </a:r>
            <a:endParaRPr lang="en-US" sz="3200" dirty="0">
              <a:solidFill>
                <a:srgbClr val="FEFFFF"/>
              </a:solidFill>
            </a:endParaRPr>
          </a:p>
        </p:txBody>
      </p:sp>
    </p:spTree>
    <p:extLst>
      <p:ext uri="{BB962C8B-B14F-4D97-AF65-F5344CB8AC3E}">
        <p14:creationId xmlns:p14="http://schemas.microsoft.com/office/powerpoint/2010/main" val="2056401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D641AC5-6ED2-4F28-B078-0F143114F94C}"/>
              </a:ext>
            </a:extLst>
          </p:cNvPr>
          <p:cNvPicPr>
            <a:picLocks noChangeAspect="1"/>
          </p:cNvPicPr>
          <p:nvPr/>
        </p:nvPicPr>
        <p:blipFill rotWithShape="1">
          <a:blip r:embed="rId2">
            <a:extLst>
              <a:ext uri="{28A0092B-C50C-407E-A947-70E740481C1C}">
                <a14:useLocalDpi xmlns:a14="http://schemas.microsoft.com/office/drawing/2010/main" val="0"/>
              </a:ext>
            </a:extLst>
          </a:blip>
          <a:srcRect t="33086" r="-1" b="15133"/>
          <a:stretch/>
        </p:blipFill>
        <p:spPr>
          <a:xfrm>
            <a:off x="457200" y="457200"/>
            <a:ext cx="11277600" cy="5943600"/>
          </a:xfrm>
          <a:prstGeom prst="rect">
            <a:avLst/>
          </a:prstGeom>
        </p:spPr>
      </p:pic>
    </p:spTree>
    <p:extLst>
      <p:ext uri="{BB962C8B-B14F-4D97-AF65-F5344CB8AC3E}">
        <p14:creationId xmlns:p14="http://schemas.microsoft.com/office/powerpoint/2010/main" val="350030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3B7D44-7373-4977-AF5F-9E7FAD399670}"/>
              </a:ext>
            </a:extLst>
          </p:cNvPr>
          <p:cNvSpPr>
            <a:spLocks noGrp="1"/>
          </p:cNvSpPr>
          <p:nvPr>
            <p:ph type="title"/>
          </p:nvPr>
        </p:nvSpPr>
        <p:spPr>
          <a:xfrm>
            <a:off x="795342" y="637953"/>
            <a:ext cx="8272458" cy="3189507"/>
          </a:xfrm>
        </p:spPr>
        <p:txBody>
          <a:bodyPr vert="horz" lIns="91440" tIns="45720" rIns="91440" bIns="45720" rtlCol="0" anchor="b">
            <a:normAutofit/>
          </a:bodyPr>
          <a:lstStyle/>
          <a:p>
            <a:r>
              <a:rPr lang="en-US" sz="7400" kern="1200">
                <a:solidFill>
                  <a:srgbClr val="FFFFFF"/>
                </a:solidFill>
                <a:latin typeface="+mj-lt"/>
                <a:ea typeface="+mj-ea"/>
                <a:cs typeface="+mj-cs"/>
              </a:rPr>
              <a:t>1.1. Những vấn đề cơ bản về Nhà nước</a:t>
            </a:r>
          </a:p>
        </p:txBody>
      </p:sp>
      <p:sp>
        <p:nvSpPr>
          <p:cNvPr id="13"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17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p:cNvSpPr>
            <a:spLocks noGrp="1"/>
          </p:cNvSpPr>
          <p:nvPr>
            <p:ph type="title"/>
          </p:nvPr>
        </p:nvSpPr>
        <p:spPr>
          <a:xfrm>
            <a:off x="2555631" y="1441938"/>
            <a:ext cx="7080738" cy="3974124"/>
          </a:xfrm>
        </p:spPr>
        <p:txBody>
          <a:bodyPr>
            <a:normAutofit/>
          </a:bodyPr>
          <a:lstStyle/>
          <a:p>
            <a:pPr algn="ctr"/>
            <a:r>
              <a:rPr lang="en-US" sz="5400" b="1" dirty="0" err="1">
                <a:solidFill>
                  <a:schemeClr val="bg1">
                    <a:lumMod val="95000"/>
                    <a:lumOff val="5000"/>
                  </a:schemeClr>
                </a:solidFill>
              </a:rPr>
              <a:t>Khái</a:t>
            </a:r>
            <a:r>
              <a:rPr lang="en-US" sz="5400" b="1" dirty="0">
                <a:solidFill>
                  <a:schemeClr val="bg1">
                    <a:lumMod val="95000"/>
                    <a:lumOff val="5000"/>
                  </a:schemeClr>
                </a:solidFill>
              </a:rPr>
              <a:t> </a:t>
            </a:r>
            <a:r>
              <a:rPr lang="en-US" sz="5400" b="1" dirty="0" err="1">
                <a:solidFill>
                  <a:schemeClr val="bg1">
                    <a:lumMod val="95000"/>
                    <a:lumOff val="5000"/>
                  </a:schemeClr>
                </a:solidFill>
              </a:rPr>
              <a:t>niệm</a:t>
            </a:r>
            <a:r>
              <a:rPr lang="en-US" sz="5400" b="1" dirty="0">
                <a:solidFill>
                  <a:schemeClr val="bg1">
                    <a:lumMod val="95000"/>
                    <a:lumOff val="5000"/>
                  </a:schemeClr>
                </a:solidFill>
              </a:rPr>
              <a:t> </a:t>
            </a:r>
            <a:br>
              <a:rPr lang="en-US" sz="5400" b="1" dirty="0">
                <a:solidFill>
                  <a:schemeClr val="bg1">
                    <a:lumMod val="95000"/>
                    <a:lumOff val="5000"/>
                  </a:schemeClr>
                </a:solidFill>
              </a:rPr>
            </a:br>
            <a:r>
              <a:rPr lang="en-US" sz="5400" b="1" dirty="0" err="1">
                <a:solidFill>
                  <a:schemeClr val="bg1">
                    <a:lumMod val="95000"/>
                    <a:lumOff val="5000"/>
                  </a:schemeClr>
                </a:solidFill>
              </a:rPr>
              <a:t>và</a:t>
            </a:r>
            <a:r>
              <a:rPr lang="en-US" sz="5400" b="1" dirty="0">
                <a:solidFill>
                  <a:schemeClr val="bg1">
                    <a:lumMod val="95000"/>
                    <a:lumOff val="5000"/>
                  </a:schemeClr>
                </a:solidFill>
              </a:rPr>
              <a:t> </a:t>
            </a:r>
            <a:br>
              <a:rPr lang="en-US" sz="5400" b="1" dirty="0">
                <a:solidFill>
                  <a:schemeClr val="bg1">
                    <a:lumMod val="95000"/>
                    <a:lumOff val="5000"/>
                  </a:schemeClr>
                </a:solidFill>
              </a:rPr>
            </a:br>
            <a:r>
              <a:rPr lang="en-US" sz="5400" b="1" dirty="0" err="1">
                <a:solidFill>
                  <a:schemeClr val="bg1">
                    <a:lumMod val="95000"/>
                    <a:lumOff val="5000"/>
                  </a:schemeClr>
                </a:solidFill>
              </a:rPr>
              <a:t>nguồn</a:t>
            </a:r>
            <a:r>
              <a:rPr lang="en-US" sz="5400" b="1" dirty="0">
                <a:solidFill>
                  <a:schemeClr val="bg1">
                    <a:lumMod val="95000"/>
                    <a:lumOff val="5000"/>
                  </a:schemeClr>
                </a:solidFill>
              </a:rPr>
              <a:t> </a:t>
            </a:r>
            <a:r>
              <a:rPr lang="en-US" sz="5400" b="1" dirty="0" err="1">
                <a:solidFill>
                  <a:schemeClr val="bg1">
                    <a:lumMod val="95000"/>
                    <a:lumOff val="5000"/>
                  </a:schemeClr>
                </a:solidFill>
              </a:rPr>
              <a:t>gốc</a:t>
            </a:r>
            <a:r>
              <a:rPr lang="en-US" sz="5400" b="1" dirty="0">
                <a:solidFill>
                  <a:schemeClr val="bg1">
                    <a:lumMod val="95000"/>
                    <a:lumOff val="5000"/>
                  </a:schemeClr>
                </a:solidFill>
              </a:rPr>
              <a:t> </a:t>
            </a:r>
            <a:r>
              <a:rPr lang="en-US" sz="5400" b="1" dirty="0" err="1">
                <a:solidFill>
                  <a:schemeClr val="bg1">
                    <a:lumMod val="95000"/>
                    <a:lumOff val="5000"/>
                  </a:schemeClr>
                </a:solidFill>
              </a:rPr>
              <a:t>của</a:t>
            </a:r>
            <a:r>
              <a:rPr lang="en-US" sz="5400" b="1" dirty="0">
                <a:solidFill>
                  <a:schemeClr val="bg1">
                    <a:lumMod val="95000"/>
                    <a:lumOff val="5000"/>
                  </a:schemeClr>
                </a:solidFill>
              </a:rPr>
              <a:t> </a:t>
            </a:r>
            <a:r>
              <a:rPr lang="en-US" sz="5400" b="1" dirty="0" err="1">
                <a:solidFill>
                  <a:schemeClr val="bg1">
                    <a:lumMod val="95000"/>
                    <a:lumOff val="5000"/>
                  </a:schemeClr>
                </a:solidFill>
              </a:rPr>
              <a:t>Nhà</a:t>
            </a:r>
            <a:r>
              <a:rPr lang="en-US" sz="5400" b="1" dirty="0">
                <a:solidFill>
                  <a:schemeClr val="bg1">
                    <a:lumMod val="95000"/>
                    <a:lumOff val="5000"/>
                  </a:schemeClr>
                </a:solidFill>
              </a:rPr>
              <a:t> </a:t>
            </a:r>
            <a:r>
              <a:rPr lang="en-US" sz="5400" b="1" dirty="0" err="1">
                <a:solidFill>
                  <a:schemeClr val="bg1">
                    <a:lumMod val="95000"/>
                    <a:lumOff val="5000"/>
                  </a:schemeClr>
                </a:solidFill>
              </a:rPr>
              <a:t>nước</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12222972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3"/>
          <p:cNvSpPr txBox="1">
            <a:spLocks/>
          </p:cNvSpPr>
          <p:nvPr/>
        </p:nvSpPr>
        <p:spPr>
          <a:xfrm>
            <a:off x="1386865" y="818984"/>
            <a:ext cx="6596245" cy="32685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800" b="1" kern="1200">
                <a:solidFill>
                  <a:srgbClr val="FFFFFF"/>
                </a:solidFill>
                <a:latin typeface="+mj-lt"/>
                <a:ea typeface="+mj-ea"/>
                <a:cs typeface="+mj-cs"/>
              </a:rPr>
              <a:t>CÁC QUAN ĐIỂM VỀ NGUỒN GỐC NHÀ NƯỚC</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36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A33456-6C13-47B6-AEB7-10712C4E2D87}"/>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Quan </a:t>
            </a:r>
            <a:r>
              <a:rPr lang="en-US" sz="4800" kern="1200" dirty="0" err="1">
                <a:solidFill>
                  <a:srgbClr val="FFFFFF"/>
                </a:solidFill>
                <a:latin typeface="+mj-lt"/>
                <a:ea typeface="+mj-ea"/>
                <a:cs typeface="+mj-cs"/>
              </a:rPr>
              <a:t>điểm</a:t>
            </a:r>
            <a:r>
              <a:rPr lang="en-US" sz="4800" kern="1200" dirty="0">
                <a:solidFill>
                  <a:srgbClr val="FFFFFF"/>
                </a:solidFill>
                <a:latin typeface="+mj-lt"/>
                <a:ea typeface="+mj-ea"/>
                <a:cs typeface="+mj-cs"/>
              </a:rPr>
              <a:t> phi </a:t>
            </a:r>
            <a:r>
              <a:rPr lang="en-US" sz="4800" kern="1200" dirty="0" err="1">
                <a:solidFill>
                  <a:srgbClr val="FFFFFF"/>
                </a:solidFill>
                <a:latin typeface="+mj-lt"/>
                <a:ea typeface="+mj-ea"/>
                <a:cs typeface="+mj-cs"/>
              </a:rPr>
              <a:t>Mác</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xít</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về</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nguồn</a:t>
            </a:r>
            <a:r>
              <a:rPr lang="en-US" sz="4800" kern="1200" dirty="0">
                <a:solidFill>
                  <a:srgbClr val="FFFFFF"/>
                </a:solidFill>
                <a:latin typeface="+mj-lt"/>
                <a:ea typeface="+mj-ea"/>
                <a:cs typeface="+mj-cs"/>
              </a:rPr>
              <a:t> </a:t>
            </a:r>
            <a:r>
              <a:rPr lang="en-US" sz="4800" kern="1200" dirty="0" err="1">
                <a:solidFill>
                  <a:srgbClr val="FFFFFF"/>
                </a:solidFill>
                <a:latin typeface="+mj-lt"/>
                <a:ea typeface="+mj-ea"/>
                <a:cs typeface="+mj-cs"/>
              </a:rPr>
              <a:t>gốc</a:t>
            </a:r>
            <a:r>
              <a:rPr lang="en-US" sz="4800" kern="1200" dirty="0">
                <a:solidFill>
                  <a:srgbClr val="FFFFFF"/>
                </a:solidFill>
                <a:latin typeface="+mj-lt"/>
                <a:ea typeface="+mj-ea"/>
                <a:cs typeface="+mj-cs"/>
              </a:rPr>
              <a:t> NN</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046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43193" y="489507"/>
            <a:ext cx="3091607" cy="1655483"/>
          </a:xfrm>
        </p:spPr>
        <p:txBody>
          <a:bodyPr vert="horz" lIns="91440" tIns="45720" rIns="91440" bIns="45720" rtlCol="0" anchor="b">
            <a:normAutofit/>
          </a:bodyPr>
          <a:lstStyle/>
          <a:p>
            <a:r>
              <a:rPr lang="en-US" sz="4000" b="1"/>
              <a:t>THUYẾT THẦN HỌC</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617" r="8018"/>
          <a:stretch/>
        </p:blipFill>
        <p:spPr>
          <a:xfrm>
            <a:off x="20" y="431"/>
            <a:ext cx="8115280" cy="6408311"/>
          </a:xfrm>
          <a:prstGeom prst="rect">
            <a:avLst/>
          </a:prstGeom>
        </p:spPr>
      </p:pic>
      <p:sp>
        <p:nvSpPr>
          <p:cNvPr id="3" name="Content Placeholder 2"/>
          <p:cNvSpPr>
            <a:spLocks noGrp="1"/>
          </p:cNvSpPr>
          <p:nvPr>
            <p:ph sz="half" idx="1"/>
          </p:nvPr>
        </p:nvSpPr>
        <p:spPr>
          <a:xfrm>
            <a:off x="8643193" y="2418408"/>
            <a:ext cx="2942813" cy="3540265"/>
          </a:xfrm>
        </p:spPr>
        <p:txBody>
          <a:bodyPr vert="horz" lIns="91440" tIns="45720" rIns="91440" bIns="45720" rtlCol="0">
            <a:normAutofit/>
          </a:bodyPr>
          <a:lstStyle/>
          <a:p>
            <a:pPr>
              <a:spcBef>
                <a:spcPts val="600"/>
              </a:spcBef>
            </a:pPr>
            <a:r>
              <a:rPr lang="en-US" sz="2000" dirty="0" err="1"/>
              <a:t>Vạn</a:t>
            </a:r>
            <a:r>
              <a:rPr lang="en-US" sz="2000" dirty="0"/>
              <a:t> </a:t>
            </a:r>
            <a:r>
              <a:rPr lang="en-US" sz="2000" dirty="0" err="1"/>
              <a:t>vật</a:t>
            </a:r>
            <a:r>
              <a:rPr lang="en-US" sz="2000" dirty="0"/>
              <a:t> </a:t>
            </a:r>
            <a:r>
              <a:rPr lang="en-US" sz="2000" dirty="0" err="1"/>
              <a:t>trên</a:t>
            </a:r>
            <a:r>
              <a:rPr lang="en-US" sz="2000" dirty="0"/>
              <a:t> </a:t>
            </a:r>
            <a:r>
              <a:rPr lang="en-US" sz="2000" dirty="0" err="1"/>
              <a:t>thế</a:t>
            </a:r>
            <a:r>
              <a:rPr lang="en-US" sz="2000" dirty="0"/>
              <a:t> </a:t>
            </a:r>
            <a:r>
              <a:rPr lang="en-US" sz="2000" dirty="0" err="1"/>
              <a:t>gian</a:t>
            </a:r>
            <a:r>
              <a:rPr lang="en-US" sz="2000" dirty="0"/>
              <a:t> </a:t>
            </a:r>
            <a:r>
              <a:rPr lang="en-US" sz="2000" dirty="0" err="1"/>
              <a:t>đều</a:t>
            </a:r>
            <a:r>
              <a:rPr lang="en-US" sz="2000" dirty="0"/>
              <a:t> do </a:t>
            </a:r>
            <a:r>
              <a:rPr lang="en-US" sz="2000" dirty="0" err="1"/>
              <a:t>thượng</a:t>
            </a:r>
            <a:r>
              <a:rPr lang="en-US" sz="2000" dirty="0"/>
              <a:t> </a:t>
            </a:r>
            <a:r>
              <a:rPr lang="en-US" sz="2000" dirty="0" err="1"/>
              <a:t>đế</a:t>
            </a:r>
            <a:r>
              <a:rPr lang="en-US" sz="2000" dirty="0"/>
              <a:t> </a:t>
            </a:r>
            <a:r>
              <a:rPr lang="en-US" sz="2000" dirty="0" err="1"/>
              <a:t>tạo</a:t>
            </a:r>
            <a:r>
              <a:rPr lang="en-US" sz="2000" dirty="0"/>
              <a:t> ra. </a:t>
            </a:r>
            <a:r>
              <a:rPr lang="en-US" sz="2000" dirty="0" err="1"/>
              <a:t>Để</a:t>
            </a:r>
            <a:r>
              <a:rPr lang="en-US" sz="2000" dirty="0"/>
              <a:t> </a:t>
            </a:r>
            <a:r>
              <a:rPr lang="en-US" sz="2000" dirty="0" err="1"/>
              <a:t>duy</a:t>
            </a:r>
            <a:r>
              <a:rPr lang="en-US" sz="2000" dirty="0"/>
              <a:t> </a:t>
            </a:r>
            <a:r>
              <a:rPr lang="en-US" sz="2000" dirty="0" err="1"/>
              <a:t>trì</a:t>
            </a:r>
            <a:r>
              <a:rPr lang="en-US" sz="2000" dirty="0"/>
              <a:t> </a:t>
            </a:r>
            <a:r>
              <a:rPr lang="en-US" sz="2000" dirty="0" err="1"/>
              <a:t>trật</a:t>
            </a:r>
            <a:r>
              <a:rPr lang="en-US" sz="2000" dirty="0"/>
              <a:t> </a:t>
            </a:r>
            <a:r>
              <a:rPr lang="en-US" sz="2000" dirty="0" err="1"/>
              <a:t>tự</a:t>
            </a:r>
            <a:r>
              <a:rPr lang="en-US" sz="2000" dirty="0"/>
              <a:t> </a:t>
            </a:r>
            <a:r>
              <a:rPr lang="en-US" sz="2000" dirty="0" err="1"/>
              <a:t>của</a:t>
            </a:r>
            <a:r>
              <a:rPr lang="en-US" sz="2000" dirty="0"/>
              <a:t> </a:t>
            </a:r>
            <a:r>
              <a:rPr lang="en-US" sz="2000" dirty="0" err="1"/>
              <a:t>thế</a:t>
            </a:r>
            <a:r>
              <a:rPr lang="en-US" sz="2000" dirty="0"/>
              <a:t> </a:t>
            </a:r>
            <a:r>
              <a:rPr lang="en-US" sz="2000" dirty="0" err="1"/>
              <a:t>giới</a:t>
            </a:r>
            <a:r>
              <a:rPr lang="en-US" sz="2000" dirty="0"/>
              <a:t>, </a:t>
            </a:r>
            <a:r>
              <a:rPr lang="en-US" sz="2000" dirty="0" err="1"/>
              <a:t>thượng</a:t>
            </a:r>
            <a:r>
              <a:rPr lang="en-US" sz="2000" dirty="0"/>
              <a:t> </a:t>
            </a:r>
            <a:r>
              <a:rPr lang="en-US" sz="2000" dirty="0" err="1"/>
              <a:t>đế</a:t>
            </a:r>
            <a:r>
              <a:rPr lang="en-US" sz="2000" dirty="0"/>
              <a:t> </a:t>
            </a:r>
            <a:r>
              <a:rPr lang="en-US" sz="2000" dirty="0" err="1"/>
              <a:t>đã</a:t>
            </a:r>
            <a:r>
              <a:rPr lang="en-US" sz="2000" dirty="0"/>
              <a:t> </a:t>
            </a:r>
            <a:r>
              <a:rPr lang="en-US" sz="2000" dirty="0" err="1"/>
              <a:t>sáng</a:t>
            </a:r>
            <a:r>
              <a:rPr lang="en-US" sz="2000" dirty="0"/>
              <a:t> </a:t>
            </a:r>
            <a:r>
              <a:rPr lang="en-US" sz="2000" dirty="0" err="1"/>
              <a:t>tạo</a:t>
            </a:r>
            <a:r>
              <a:rPr lang="en-US" sz="2000" dirty="0"/>
              <a:t> ra NN </a:t>
            </a:r>
            <a:r>
              <a:rPr lang="en-US" sz="2000" dirty="0" err="1"/>
              <a:t>và</a:t>
            </a:r>
            <a:r>
              <a:rPr lang="en-US" sz="2000" dirty="0"/>
              <a:t> </a:t>
            </a:r>
            <a:r>
              <a:rPr lang="en-US" sz="2000" dirty="0" err="1"/>
              <a:t>trao</a:t>
            </a:r>
            <a:r>
              <a:rPr lang="en-US" sz="2000" dirty="0"/>
              <a:t> </a:t>
            </a:r>
            <a:r>
              <a:rPr lang="en-US" sz="2000" dirty="0" err="1"/>
              <a:t>cho</a:t>
            </a:r>
            <a:r>
              <a:rPr lang="en-US" sz="2000" dirty="0"/>
              <a:t> NN </a:t>
            </a:r>
            <a:r>
              <a:rPr lang="en-US" sz="2000" dirty="0" err="1"/>
              <a:t>quyền</a:t>
            </a:r>
            <a:r>
              <a:rPr lang="en-US" sz="2000" dirty="0"/>
              <a:t> </a:t>
            </a:r>
            <a:r>
              <a:rPr lang="en-US" sz="2000" dirty="0" err="1"/>
              <a:t>lực</a:t>
            </a:r>
            <a:r>
              <a:rPr lang="en-US" sz="2000" dirty="0"/>
              <a:t> </a:t>
            </a:r>
            <a:r>
              <a:rPr lang="en-US" sz="2000" dirty="0" err="1"/>
              <a:t>siêu</a:t>
            </a:r>
            <a:r>
              <a:rPr lang="en-US" sz="2000" dirty="0"/>
              <a:t> </a:t>
            </a:r>
            <a:r>
              <a:rPr lang="en-US" sz="2000" dirty="0" err="1"/>
              <a:t>nhiên</a:t>
            </a:r>
            <a:r>
              <a:rPr lang="en-US" sz="2000" dirty="0"/>
              <a:t>, </a:t>
            </a:r>
            <a:r>
              <a:rPr lang="en-US" sz="2000" dirty="0" err="1"/>
              <a:t>vô</a:t>
            </a:r>
            <a:r>
              <a:rPr lang="en-US" sz="2000" dirty="0"/>
              <a:t> </a:t>
            </a:r>
            <a:r>
              <a:rPr lang="en-US" sz="2000" dirty="0" err="1"/>
              <a:t>hạn</a:t>
            </a:r>
            <a:r>
              <a:rPr lang="en-US" sz="2000" dirty="0"/>
              <a:t>. </a:t>
            </a:r>
            <a:r>
              <a:rPr lang="en-US" sz="2000" dirty="0" err="1"/>
              <a:t>Vì</a:t>
            </a:r>
            <a:r>
              <a:rPr lang="en-US" sz="2000" dirty="0"/>
              <a:t> </a:t>
            </a:r>
            <a:r>
              <a:rPr lang="en-US" sz="2000" dirty="0" err="1"/>
              <a:t>vậy</a:t>
            </a:r>
            <a:r>
              <a:rPr lang="en-US" sz="2000" dirty="0"/>
              <a:t>, </a:t>
            </a:r>
            <a:r>
              <a:rPr lang="en-US" sz="2000" dirty="0" err="1"/>
              <a:t>quyền</a:t>
            </a:r>
            <a:r>
              <a:rPr lang="en-US" sz="2000" dirty="0"/>
              <a:t> </a:t>
            </a:r>
            <a:r>
              <a:rPr lang="en-US" sz="2000" dirty="0" err="1"/>
              <a:t>lực</a:t>
            </a:r>
            <a:r>
              <a:rPr lang="en-US" sz="2000" dirty="0"/>
              <a:t> NN </a:t>
            </a:r>
            <a:r>
              <a:rPr lang="en-US" sz="2000" dirty="0" err="1"/>
              <a:t>là</a:t>
            </a:r>
            <a:r>
              <a:rPr lang="en-US" sz="2000" dirty="0"/>
              <a:t> </a:t>
            </a:r>
            <a:r>
              <a:rPr lang="en-US" sz="2000" dirty="0" err="1"/>
              <a:t>vĩnh</a:t>
            </a:r>
            <a:r>
              <a:rPr lang="en-US" sz="2000" dirty="0"/>
              <a:t> </a:t>
            </a:r>
            <a:r>
              <a:rPr lang="en-US" sz="2000" dirty="0" err="1"/>
              <a:t>cửu</a:t>
            </a:r>
            <a:r>
              <a:rPr lang="en-US" sz="2000" dirty="0"/>
              <a:t> </a:t>
            </a:r>
            <a:r>
              <a:rPr lang="en-US" sz="2000" dirty="0" err="1"/>
              <a:t>và</a:t>
            </a:r>
            <a:r>
              <a:rPr lang="en-US" sz="2000" dirty="0"/>
              <a:t> </a:t>
            </a:r>
            <a:r>
              <a:rPr lang="en-US" sz="2000" dirty="0" err="1"/>
              <a:t>người</a:t>
            </a:r>
            <a:r>
              <a:rPr lang="en-US" sz="2000" dirty="0"/>
              <a:t> </a:t>
            </a:r>
            <a:r>
              <a:rPr lang="en-US" sz="2000" dirty="0" err="1"/>
              <a:t>dân</a:t>
            </a:r>
            <a:r>
              <a:rPr lang="en-US" sz="2000" dirty="0"/>
              <a:t> </a:t>
            </a:r>
            <a:r>
              <a:rPr lang="en-US" sz="2000" dirty="0" err="1"/>
              <a:t>phải</a:t>
            </a:r>
            <a:r>
              <a:rPr lang="en-US" sz="2000" dirty="0"/>
              <a:t> </a:t>
            </a:r>
            <a:r>
              <a:rPr lang="en-US" sz="2000" dirty="0" err="1"/>
              <a:t>phục</a:t>
            </a:r>
            <a:r>
              <a:rPr lang="en-US" sz="2000" dirty="0"/>
              <a:t> </a:t>
            </a:r>
            <a:r>
              <a:rPr lang="en-US" sz="2000" dirty="0" err="1"/>
              <a:t>tùng</a:t>
            </a:r>
            <a:r>
              <a:rPr lang="en-US" sz="2000" dirty="0"/>
              <a:t> NN </a:t>
            </a:r>
            <a:r>
              <a:rPr lang="en-US" sz="2000" dirty="0" err="1"/>
              <a:t>một</a:t>
            </a:r>
            <a:r>
              <a:rPr lang="en-US" sz="2000" dirty="0"/>
              <a:t> </a:t>
            </a:r>
            <a:r>
              <a:rPr lang="en-US" sz="2000" dirty="0" err="1"/>
              <a:t>cách</a:t>
            </a:r>
            <a:r>
              <a:rPr lang="en-US" sz="2000" dirty="0"/>
              <a:t> </a:t>
            </a:r>
            <a:r>
              <a:rPr lang="en-US" sz="2000" dirty="0" err="1"/>
              <a:t>tất</a:t>
            </a:r>
            <a:r>
              <a:rPr lang="en-US" sz="2000" dirty="0"/>
              <a:t> </a:t>
            </a:r>
            <a:r>
              <a:rPr lang="en-US" sz="2000" dirty="0" err="1"/>
              <a:t>yếu</a:t>
            </a:r>
            <a:r>
              <a:rPr lang="en-US" sz="2000" dirty="0"/>
              <a:t>, </a:t>
            </a:r>
            <a:r>
              <a:rPr lang="en-US" sz="2000" dirty="0" err="1"/>
              <a:t>vô</a:t>
            </a:r>
            <a:r>
              <a:rPr lang="en-US" sz="2000" dirty="0"/>
              <a:t> </a:t>
            </a:r>
            <a:r>
              <a:rPr lang="en-US" sz="2000" dirty="0" err="1"/>
              <a:t>điều</a:t>
            </a:r>
            <a:r>
              <a:rPr lang="en-US" sz="2000" dirty="0"/>
              <a:t> </a:t>
            </a:r>
            <a:r>
              <a:rPr lang="en-US" sz="2000" dirty="0" err="1"/>
              <a:t>kiện</a:t>
            </a:r>
            <a:endParaRPr lang="en-US" sz="2000" dirty="0"/>
          </a:p>
        </p:txBody>
      </p:sp>
      <p:sp>
        <p:nvSpPr>
          <p:cNvPr id="16"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811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Thuyết gia trưởng</a:t>
            </a:r>
          </a:p>
        </p:txBody>
      </p:sp>
      <p:sp>
        <p:nvSpPr>
          <p:cNvPr id="3" name="Content Placeholder 2"/>
          <p:cNvSpPr>
            <a:spLocks noGrp="1"/>
          </p:cNvSpPr>
          <p:nvPr>
            <p:ph idx="1"/>
          </p:nvPr>
        </p:nvSpPr>
        <p:spPr>
          <a:xfrm>
            <a:off x="4810259" y="649480"/>
            <a:ext cx="6555347" cy="5546047"/>
          </a:xfrm>
        </p:spPr>
        <p:txBody>
          <a:bodyPr anchor="ctr">
            <a:normAutofit/>
          </a:bodyPr>
          <a:lstStyle/>
          <a:p>
            <a:pPr marL="0" indent="0">
              <a:spcBef>
                <a:spcPts val="600"/>
              </a:spcBef>
              <a:spcAft>
                <a:spcPts val="600"/>
              </a:spcAft>
              <a:buNone/>
            </a:pPr>
            <a:r>
              <a:rPr lang="en-US" sz="3600" dirty="0">
                <a:latin typeface="Times New Roman" panose="02020603050405020304" pitchFamily="18" charset="0"/>
                <a:cs typeface="Times New Roman" panose="02020603050405020304" pitchFamily="18" charset="0"/>
              </a:rPr>
              <a:t>NN </a:t>
            </a:r>
            <a:r>
              <a:rPr lang="en-US" sz="3600" dirty="0" err="1">
                <a:latin typeface="Times New Roman" panose="02020603050405020304" pitchFamily="18" charset="0"/>
                <a:cs typeface="Times New Roman" panose="02020603050405020304" pitchFamily="18" charset="0"/>
              </a:rPr>
              <a:t>xuất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chính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kết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phát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triển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đình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quyền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trưởng</a:t>
            </a:r>
            <a:r>
              <a:rPr lang="en-US" sz="3600" dirty="0">
                <a:latin typeface="Times New Roman" panose="02020603050405020304" pitchFamily="18" charset="0"/>
                <a:cs typeface="Times New Roman" panose="02020603050405020304" pitchFamily="18" charset="0"/>
              </a:rPr>
              <a:t>. NN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tổ</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chức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tự</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nhiên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hội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loài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người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chất</a:t>
            </a:r>
            <a:r>
              <a:rPr lang="en-US" sz="3600" dirty="0">
                <a:latin typeface="Times New Roman" panose="02020603050405020304" pitchFamily="18" charset="0"/>
                <a:cs typeface="Times New Roman" panose="02020603050405020304" pitchFamily="18" charset="0"/>
              </a:rPr>
              <a:t> NN </a:t>
            </a:r>
            <a:r>
              <a:rPr lang="en-US" sz="3600" dirty="0" err="1">
                <a:latin typeface="Times New Roman" panose="02020603050405020304" pitchFamily="18" charset="0"/>
                <a:cs typeface="Times New Roman" panose="02020603050405020304" pitchFamily="18" charset="0"/>
              </a:rPr>
              <a:t>chính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mô</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hình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một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tộc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mở</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rộng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Vì</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vậy</a:t>
            </a:r>
            <a:r>
              <a:rPr lang="en-US" sz="3600" dirty="0">
                <a:latin typeface="Times New Roman" panose="02020603050405020304" pitchFamily="18" charset="0"/>
                <a:cs typeface="Times New Roman" panose="02020603050405020304" pitchFamily="18" charset="0"/>
              </a:rPr>
              <a:t> NN </a:t>
            </a:r>
            <a:r>
              <a:rPr lang="en-US" sz="3600" dirty="0" err="1">
                <a:latin typeface="Times New Roman" panose="02020603050405020304" pitchFamily="18" charset="0"/>
                <a:cs typeface="Times New Roman" panose="02020603050405020304" pitchFamily="18" charset="0"/>
              </a:rPr>
              <a:t>có</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mọi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xã</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hội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quyền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của</a:t>
            </a:r>
            <a:r>
              <a:rPr lang="en-US" sz="3600" dirty="0">
                <a:latin typeface="Times New Roman" panose="02020603050405020304" pitchFamily="18" charset="0"/>
                <a:cs typeface="Times New Roman" panose="02020603050405020304" pitchFamily="18" charset="0"/>
              </a:rPr>
              <a:t> NN </a:t>
            </a:r>
            <a:r>
              <a:rPr lang="en-US" sz="3600" dirty="0" err="1">
                <a:latin typeface="Times New Roman" panose="02020603050405020304" pitchFamily="18" charset="0"/>
                <a:cs typeface="Times New Roman" panose="02020603050405020304" pitchFamily="18" charset="0"/>
              </a:rPr>
              <a:t>về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bản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chất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cũng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giống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như</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quyền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gia</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đình</a:t>
            </a:r>
            <a:r>
              <a:rPr lang="en-US" sz="3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3181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1252</TotalTime>
  <Words>1375</Words>
  <Application>Microsoft Office PowerPoint</Application>
  <PresentationFormat>Widescreen</PresentationFormat>
  <Paragraphs>135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Verdana</vt:lpstr>
      <vt:lpstr>Office Theme</vt:lpstr>
      <vt:lpstr>Pháp luật đại cương</vt:lpstr>
      <vt:lpstr>CHƯƠNG 1</vt:lpstr>
      <vt:lpstr>Nội dung cơ bản</vt:lpstr>
      <vt:lpstr>1.1. Những vấn đề cơ bản về Nhà nước</vt:lpstr>
      <vt:lpstr>Khái niệm  và  nguồn gốc của Nhà nước</vt:lpstr>
      <vt:lpstr>PowerPoint Presentation</vt:lpstr>
      <vt:lpstr>Quan điểm phi Mác xít về nguồn gốc NN</vt:lpstr>
      <vt:lpstr>THUYẾT THẦN HỌC</vt:lpstr>
      <vt:lpstr>Thuyết gia trưởng</vt:lpstr>
      <vt:lpstr>Học thuyết phương Tây về Nhà nước</vt:lpstr>
      <vt:lpstr>THUYẾT KHẾ ƯỚC XÃ HỘI</vt:lpstr>
      <vt:lpstr>Học thuyết Mác- Lênin về nguồn gốc NN</vt:lpstr>
      <vt:lpstr>Quan điểm của Karl Marx</vt:lpstr>
      <vt:lpstr>Sự chuyển biến kinh tế- xã hội</vt:lpstr>
      <vt:lpstr>Sự chuyển biến kinh tế- xã hội</vt:lpstr>
      <vt:lpstr>Khái niệm Nhà nước</vt:lpstr>
      <vt:lpstr>Đặc trưng của Nhà nước</vt:lpstr>
      <vt:lpstr>Bản chất của Nhà nước</vt:lpstr>
      <vt:lpstr>Bản chất của Nhà nước</vt:lpstr>
      <vt:lpstr>Chức năng của Nhà nước</vt:lpstr>
      <vt:lpstr>Các kiểu Nhà nước</vt:lpstr>
      <vt:lpstr>Kiểu Nhà nước</vt:lpstr>
      <vt:lpstr>Kiểu Nhà nước</vt:lpstr>
      <vt:lpstr>Các kiểu Nhà nước</vt:lpstr>
      <vt:lpstr>Hình thức Nhà nước</vt:lpstr>
      <vt:lpstr>PowerPoint Presentation</vt:lpstr>
      <vt:lpstr>Hình thức chính thể</vt:lpstr>
      <vt:lpstr>Hình thức cấu trúc</vt:lpstr>
      <vt:lpstr>Chế độ chính trị</vt:lpstr>
      <vt:lpstr>1.2. Nhà nước CHXHCN Việt Nam</vt:lpstr>
      <vt:lpstr>Sự ra đời của NN CHXHCN Việt Nam</vt:lpstr>
      <vt:lpstr>Sự ra đời của NN CHXHCN Việt Nam</vt:lpstr>
      <vt:lpstr>Bản chất của NN CHXHCN Việt Nam</vt:lpstr>
      <vt:lpstr>Chức năng của NN </vt:lpstr>
      <vt:lpstr>Bộ máy NN CHXHCN Việt Nam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VẤN ĐỀ CƠ BẢN VỀ NHÀ NƯỚC  &amp;  NHÀ NƯỚC CHXNCN VỊÊT NAM</dc:title>
  <dc:creator>Getoutofmylaptop</dc:creator>
  <cp:lastModifiedBy>Nguyen Phuong Thao</cp:lastModifiedBy>
  <cp:revision>79</cp:revision>
  <dcterms:created xsi:type="dcterms:W3CDTF">2019-09-13T14:42:36Z</dcterms:created>
  <dcterms:modified xsi:type="dcterms:W3CDTF">2021-09-30T14:09:29Z</dcterms:modified>
</cp:coreProperties>
</file>