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57" r:id="rId4"/>
    <p:sldId id="287" r:id="rId5"/>
    <p:sldId id="288" r:id="rId6"/>
    <p:sldId id="289" r:id="rId7"/>
    <p:sldId id="290" r:id="rId8"/>
    <p:sldId id="291" r:id="rId9"/>
    <p:sldId id="296" r:id="rId10"/>
    <p:sldId id="298" r:id="rId11"/>
    <p:sldId id="275" r:id="rId12"/>
    <p:sldId id="27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4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0F7D6F-C2D5-4143-AE8F-1E4848A474AE}" type="doc">
      <dgm:prSet loTypeId="urn:microsoft.com/office/officeart/2005/8/layout/list1" loCatId="list" qsTypeId="urn:microsoft.com/office/officeart/2005/8/quickstyle/simple4" qsCatId="simple" csTypeId="urn:microsoft.com/office/officeart/2005/8/colors/accent3_2" csCatId="accent3" phldr="1"/>
      <dgm:spPr/>
      <dgm:t>
        <a:bodyPr/>
        <a:lstStyle/>
        <a:p>
          <a:endParaRPr lang="en-US"/>
        </a:p>
      </dgm:t>
    </dgm:pt>
    <dgm:pt modelId="{FF43C1EF-3EF6-438B-BB82-E5ECE3D7D0B2}">
      <dgm:prSet phldrT="[Text]"/>
      <dgm:spPr/>
      <dgm:t>
        <a:bodyPr/>
        <a:lstStyle/>
        <a:p>
          <a:r>
            <a:rPr lang="en-US"/>
            <a:t>Chủ thể</a:t>
          </a:r>
        </a:p>
      </dgm:t>
    </dgm:pt>
    <dgm:pt modelId="{CFEE66B5-1E4D-4CEF-835A-3E4F8DB122CD}" type="parTrans" cxnId="{1E5D4E20-0BFF-4C6C-8BA0-303CCD95C3FA}">
      <dgm:prSet/>
      <dgm:spPr/>
      <dgm:t>
        <a:bodyPr/>
        <a:lstStyle/>
        <a:p>
          <a:endParaRPr lang="en-US"/>
        </a:p>
      </dgm:t>
    </dgm:pt>
    <dgm:pt modelId="{BF55FC2C-2540-4E22-B9CD-ED330737DAE2}" type="sibTrans" cxnId="{1E5D4E20-0BFF-4C6C-8BA0-303CCD95C3FA}">
      <dgm:prSet/>
      <dgm:spPr/>
      <dgm:t>
        <a:bodyPr/>
        <a:lstStyle/>
        <a:p>
          <a:endParaRPr lang="en-US"/>
        </a:p>
      </dgm:t>
    </dgm:pt>
    <dgm:pt modelId="{CB6ED445-121F-4833-B37A-87E20B69E67D}">
      <dgm:prSet phldrT="[Text]"/>
      <dgm:spPr/>
      <dgm:t>
        <a:bodyPr/>
        <a:lstStyle/>
        <a:p>
          <a:r>
            <a:rPr lang="en-US"/>
            <a:t>Khách thể</a:t>
          </a:r>
        </a:p>
      </dgm:t>
    </dgm:pt>
    <dgm:pt modelId="{C716E47F-6839-43A3-9605-A64A57E68B5A}" type="parTrans" cxnId="{F3B1AE9D-13F1-44E6-97AE-296B507BCC40}">
      <dgm:prSet/>
      <dgm:spPr/>
      <dgm:t>
        <a:bodyPr/>
        <a:lstStyle/>
        <a:p>
          <a:endParaRPr lang="en-US"/>
        </a:p>
      </dgm:t>
    </dgm:pt>
    <dgm:pt modelId="{52DE6F79-1AD9-4449-B9BF-2335DEA2A796}" type="sibTrans" cxnId="{F3B1AE9D-13F1-44E6-97AE-296B507BCC40}">
      <dgm:prSet/>
      <dgm:spPr/>
      <dgm:t>
        <a:bodyPr/>
        <a:lstStyle/>
        <a:p>
          <a:endParaRPr lang="en-US"/>
        </a:p>
      </dgm:t>
    </dgm:pt>
    <dgm:pt modelId="{0EC1C358-1CB2-4F58-B99C-7A2B39966688}">
      <dgm:prSet phldrT="[Text]"/>
      <dgm:spPr/>
      <dgm:t>
        <a:bodyPr/>
        <a:lstStyle/>
        <a:p>
          <a:r>
            <a:rPr lang="en-US"/>
            <a:t>Nội dung</a:t>
          </a:r>
        </a:p>
      </dgm:t>
    </dgm:pt>
    <dgm:pt modelId="{5ABBC0AD-C8B2-459D-A5DF-E8E969EE9A79}" type="parTrans" cxnId="{0BD8598E-D5FF-4BA1-95B0-9B4F8B7980B5}">
      <dgm:prSet/>
      <dgm:spPr/>
      <dgm:t>
        <a:bodyPr/>
        <a:lstStyle/>
        <a:p>
          <a:endParaRPr lang="en-US"/>
        </a:p>
      </dgm:t>
    </dgm:pt>
    <dgm:pt modelId="{CCAF466F-D0DB-4266-B078-DD7002A04309}" type="sibTrans" cxnId="{0BD8598E-D5FF-4BA1-95B0-9B4F8B7980B5}">
      <dgm:prSet/>
      <dgm:spPr/>
      <dgm:t>
        <a:bodyPr/>
        <a:lstStyle/>
        <a:p>
          <a:endParaRPr lang="en-US"/>
        </a:p>
      </dgm:t>
    </dgm:pt>
    <dgm:pt modelId="{A9AFEE19-428F-4BD2-9BA2-F194B16EAC86}" type="pres">
      <dgm:prSet presAssocID="{B90F7D6F-C2D5-4143-AE8F-1E4848A474AE}" presName="linear" presStyleCnt="0">
        <dgm:presLayoutVars>
          <dgm:dir/>
          <dgm:animLvl val="lvl"/>
          <dgm:resizeHandles val="exact"/>
        </dgm:presLayoutVars>
      </dgm:prSet>
      <dgm:spPr/>
    </dgm:pt>
    <dgm:pt modelId="{57316A11-271D-42F2-A46F-B1D446F2D262}" type="pres">
      <dgm:prSet presAssocID="{FF43C1EF-3EF6-438B-BB82-E5ECE3D7D0B2}" presName="parentLin" presStyleCnt="0"/>
      <dgm:spPr/>
    </dgm:pt>
    <dgm:pt modelId="{D990AAF1-8A93-43CC-AAED-59E0B16A7D58}" type="pres">
      <dgm:prSet presAssocID="{FF43C1EF-3EF6-438B-BB82-E5ECE3D7D0B2}" presName="parentLeftMargin" presStyleLbl="node1" presStyleIdx="0" presStyleCnt="3"/>
      <dgm:spPr/>
    </dgm:pt>
    <dgm:pt modelId="{50A354B7-EEF6-4D50-A990-D82CEE0ECC33}" type="pres">
      <dgm:prSet presAssocID="{FF43C1EF-3EF6-438B-BB82-E5ECE3D7D0B2}" presName="parentText" presStyleLbl="node1" presStyleIdx="0" presStyleCnt="3">
        <dgm:presLayoutVars>
          <dgm:chMax val="0"/>
          <dgm:bulletEnabled val="1"/>
        </dgm:presLayoutVars>
      </dgm:prSet>
      <dgm:spPr/>
    </dgm:pt>
    <dgm:pt modelId="{69792159-DCB8-4A93-B2D4-C85E8BCB0D49}" type="pres">
      <dgm:prSet presAssocID="{FF43C1EF-3EF6-438B-BB82-E5ECE3D7D0B2}" presName="negativeSpace" presStyleCnt="0"/>
      <dgm:spPr/>
    </dgm:pt>
    <dgm:pt modelId="{429C35C0-1E5F-48E7-A2B2-8594EDF19F89}" type="pres">
      <dgm:prSet presAssocID="{FF43C1EF-3EF6-438B-BB82-E5ECE3D7D0B2}" presName="childText" presStyleLbl="conFgAcc1" presStyleIdx="0" presStyleCnt="3">
        <dgm:presLayoutVars>
          <dgm:bulletEnabled val="1"/>
        </dgm:presLayoutVars>
      </dgm:prSet>
      <dgm:spPr/>
    </dgm:pt>
    <dgm:pt modelId="{60FE9635-12CD-43EB-BF59-EDFDAD8D0BE1}" type="pres">
      <dgm:prSet presAssocID="{BF55FC2C-2540-4E22-B9CD-ED330737DAE2}" presName="spaceBetweenRectangles" presStyleCnt="0"/>
      <dgm:spPr/>
    </dgm:pt>
    <dgm:pt modelId="{7D4B0B44-563A-45BB-967E-44D1E310A99F}" type="pres">
      <dgm:prSet presAssocID="{CB6ED445-121F-4833-B37A-87E20B69E67D}" presName="parentLin" presStyleCnt="0"/>
      <dgm:spPr/>
    </dgm:pt>
    <dgm:pt modelId="{94773649-5FBB-459C-A66A-6EEBDECEBEFE}" type="pres">
      <dgm:prSet presAssocID="{CB6ED445-121F-4833-B37A-87E20B69E67D}" presName="parentLeftMargin" presStyleLbl="node1" presStyleIdx="0" presStyleCnt="3"/>
      <dgm:spPr/>
    </dgm:pt>
    <dgm:pt modelId="{1EE5C6ED-A886-4AFE-9E72-D7037B1A3778}" type="pres">
      <dgm:prSet presAssocID="{CB6ED445-121F-4833-B37A-87E20B69E67D}" presName="parentText" presStyleLbl="node1" presStyleIdx="1" presStyleCnt="3">
        <dgm:presLayoutVars>
          <dgm:chMax val="0"/>
          <dgm:bulletEnabled val="1"/>
        </dgm:presLayoutVars>
      </dgm:prSet>
      <dgm:spPr/>
    </dgm:pt>
    <dgm:pt modelId="{89B14640-2E4E-4864-9C5F-AFA10B9EA410}" type="pres">
      <dgm:prSet presAssocID="{CB6ED445-121F-4833-B37A-87E20B69E67D}" presName="negativeSpace" presStyleCnt="0"/>
      <dgm:spPr/>
    </dgm:pt>
    <dgm:pt modelId="{8508DEFD-1DD4-4BA9-99B8-0235676AA98E}" type="pres">
      <dgm:prSet presAssocID="{CB6ED445-121F-4833-B37A-87E20B69E67D}" presName="childText" presStyleLbl="conFgAcc1" presStyleIdx="1" presStyleCnt="3">
        <dgm:presLayoutVars>
          <dgm:bulletEnabled val="1"/>
        </dgm:presLayoutVars>
      </dgm:prSet>
      <dgm:spPr/>
    </dgm:pt>
    <dgm:pt modelId="{4BB2AA83-4A15-4918-83E1-BF77FFD86633}" type="pres">
      <dgm:prSet presAssocID="{52DE6F79-1AD9-4449-B9BF-2335DEA2A796}" presName="spaceBetweenRectangles" presStyleCnt="0"/>
      <dgm:spPr/>
    </dgm:pt>
    <dgm:pt modelId="{0288BBE5-9595-4BC0-98AF-C9E504BE306C}" type="pres">
      <dgm:prSet presAssocID="{0EC1C358-1CB2-4F58-B99C-7A2B39966688}" presName="parentLin" presStyleCnt="0"/>
      <dgm:spPr/>
    </dgm:pt>
    <dgm:pt modelId="{A46A15A1-AC40-47CB-B48B-6DBBE6C723F3}" type="pres">
      <dgm:prSet presAssocID="{0EC1C358-1CB2-4F58-B99C-7A2B39966688}" presName="parentLeftMargin" presStyleLbl="node1" presStyleIdx="1" presStyleCnt="3"/>
      <dgm:spPr/>
    </dgm:pt>
    <dgm:pt modelId="{BC0659F8-33F7-4EC4-A4ED-DE6BF0BEB064}" type="pres">
      <dgm:prSet presAssocID="{0EC1C358-1CB2-4F58-B99C-7A2B39966688}" presName="parentText" presStyleLbl="node1" presStyleIdx="2" presStyleCnt="3">
        <dgm:presLayoutVars>
          <dgm:chMax val="0"/>
          <dgm:bulletEnabled val="1"/>
        </dgm:presLayoutVars>
      </dgm:prSet>
      <dgm:spPr/>
    </dgm:pt>
    <dgm:pt modelId="{62121C42-1F6A-4D13-AEC7-B00B80AF9971}" type="pres">
      <dgm:prSet presAssocID="{0EC1C358-1CB2-4F58-B99C-7A2B39966688}" presName="negativeSpace" presStyleCnt="0"/>
      <dgm:spPr/>
    </dgm:pt>
    <dgm:pt modelId="{E4B0065B-ECA8-4E72-B351-7C278621F938}" type="pres">
      <dgm:prSet presAssocID="{0EC1C358-1CB2-4F58-B99C-7A2B39966688}" presName="childText" presStyleLbl="conFgAcc1" presStyleIdx="2" presStyleCnt="3">
        <dgm:presLayoutVars>
          <dgm:bulletEnabled val="1"/>
        </dgm:presLayoutVars>
      </dgm:prSet>
      <dgm:spPr/>
    </dgm:pt>
  </dgm:ptLst>
  <dgm:cxnLst>
    <dgm:cxn modelId="{1E5D4E20-0BFF-4C6C-8BA0-303CCD95C3FA}" srcId="{B90F7D6F-C2D5-4143-AE8F-1E4848A474AE}" destId="{FF43C1EF-3EF6-438B-BB82-E5ECE3D7D0B2}" srcOrd="0" destOrd="0" parTransId="{CFEE66B5-1E4D-4CEF-835A-3E4F8DB122CD}" sibTransId="{BF55FC2C-2540-4E22-B9CD-ED330737DAE2}"/>
    <dgm:cxn modelId="{A453512F-0063-4EAF-9399-C99D00E3A031}" type="presOf" srcId="{B90F7D6F-C2D5-4143-AE8F-1E4848A474AE}" destId="{A9AFEE19-428F-4BD2-9BA2-F194B16EAC86}" srcOrd="0" destOrd="0" presId="urn:microsoft.com/office/officeart/2005/8/layout/list1"/>
    <dgm:cxn modelId="{134F9536-B07D-415F-BDCA-7FCEC8881AA3}" type="presOf" srcId="{0EC1C358-1CB2-4F58-B99C-7A2B39966688}" destId="{A46A15A1-AC40-47CB-B48B-6DBBE6C723F3}" srcOrd="0" destOrd="0" presId="urn:microsoft.com/office/officeart/2005/8/layout/list1"/>
    <dgm:cxn modelId="{1C655B8D-6A13-4713-9F87-3F7F85C0965B}" type="presOf" srcId="{FF43C1EF-3EF6-438B-BB82-E5ECE3D7D0B2}" destId="{50A354B7-EEF6-4D50-A990-D82CEE0ECC33}" srcOrd="1" destOrd="0" presId="urn:microsoft.com/office/officeart/2005/8/layout/list1"/>
    <dgm:cxn modelId="{0BD8598E-D5FF-4BA1-95B0-9B4F8B7980B5}" srcId="{B90F7D6F-C2D5-4143-AE8F-1E4848A474AE}" destId="{0EC1C358-1CB2-4F58-B99C-7A2B39966688}" srcOrd="2" destOrd="0" parTransId="{5ABBC0AD-C8B2-459D-A5DF-E8E969EE9A79}" sibTransId="{CCAF466F-D0DB-4266-B078-DD7002A04309}"/>
    <dgm:cxn modelId="{FEC0A897-DF42-4BAE-B5F6-B348A18EED5E}" type="presOf" srcId="{CB6ED445-121F-4833-B37A-87E20B69E67D}" destId="{94773649-5FBB-459C-A66A-6EEBDECEBEFE}" srcOrd="0" destOrd="0" presId="urn:microsoft.com/office/officeart/2005/8/layout/list1"/>
    <dgm:cxn modelId="{F3B1AE9D-13F1-44E6-97AE-296B507BCC40}" srcId="{B90F7D6F-C2D5-4143-AE8F-1E4848A474AE}" destId="{CB6ED445-121F-4833-B37A-87E20B69E67D}" srcOrd="1" destOrd="0" parTransId="{C716E47F-6839-43A3-9605-A64A57E68B5A}" sibTransId="{52DE6F79-1AD9-4449-B9BF-2335DEA2A796}"/>
    <dgm:cxn modelId="{5D26B8B7-2E28-43E7-9AA1-BF783B874668}" type="presOf" srcId="{FF43C1EF-3EF6-438B-BB82-E5ECE3D7D0B2}" destId="{D990AAF1-8A93-43CC-AAED-59E0B16A7D58}" srcOrd="0" destOrd="0" presId="urn:microsoft.com/office/officeart/2005/8/layout/list1"/>
    <dgm:cxn modelId="{2FB0D7B9-5A55-4650-B2D5-C0546E55C16F}" type="presOf" srcId="{CB6ED445-121F-4833-B37A-87E20B69E67D}" destId="{1EE5C6ED-A886-4AFE-9E72-D7037B1A3778}" srcOrd="1" destOrd="0" presId="urn:microsoft.com/office/officeart/2005/8/layout/list1"/>
    <dgm:cxn modelId="{BC4648F5-851A-45D7-A42F-DAB499549551}" type="presOf" srcId="{0EC1C358-1CB2-4F58-B99C-7A2B39966688}" destId="{BC0659F8-33F7-4EC4-A4ED-DE6BF0BEB064}" srcOrd="1" destOrd="0" presId="urn:microsoft.com/office/officeart/2005/8/layout/list1"/>
    <dgm:cxn modelId="{9B26F37A-993A-45BA-B553-C8CDD9CD0874}" type="presParOf" srcId="{A9AFEE19-428F-4BD2-9BA2-F194B16EAC86}" destId="{57316A11-271D-42F2-A46F-B1D446F2D262}" srcOrd="0" destOrd="0" presId="urn:microsoft.com/office/officeart/2005/8/layout/list1"/>
    <dgm:cxn modelId="{217BD670-99CA-4C7F-B692-30C30AFF3836}" type="presParOf" srcId="{57316A11-271D-42F2-A46F-B1D446F2D262}" destId="{D990AAF1-8A93-43CC-AAED-59E0B16A7D58}" srcOrd="0" destOrd="0" presId="urn:microsoft.com/office/officeart/2005/8/layout/list1"/>
    <dgm:cxn modelId="{91082DC9-CADB-4509-9466-0CB9C8C62DB6}" type="presParOf" srcId="{57316A11-271D-42F2-A46F-B1D446F2D262}" destId="{50A354B7-EEF6-4D50-A990-D82CEE0ECC33}" srcOrd="1" destOrd="0" presId="urn:microsoft.com/office/officeart/2005/8/layout/list1"/>
    <dgm:cxn modelId="{D6C6B12B-2C98-4F1C-8A67-5ABFD5BAB348}" type="presParOf" srcId="{A9AFEE19-428F-4BD2-9BA2-F194B16EAC86}" destId="{69792159-DCB8-4A93-B2D4-C85E8BCB0D49}" srcOrd="1" destOrd="0" presId="urn:microsoft.com/office/officeart/2005/8/layout/list1"/>
    <dgm:cxn modelId="{51A0E777-DA14-4D5B-9C1C-5191A09E4081}" type="presParOf" srcId="{A9AFEE19-428F-4BD2-9BA2-F194B16EAC86}" destId="{429C35C0-1E5F-48E7-A2B2-8594EDF19F89}" srcOrd="2" destOrd="0" presId="urn:microsoft.com/office/officeart/2005/8/layout/list1"/>
    <dgm:cxn modelId="{6BB63775-0F05-472B-870F-E4B6604F5418}" type="presParOf" srcId="{A9AFEE19-428F-4BD2-9BA2-F194B16EAC86}" destId="{60FE9635-12CD-43EB-BF59-EDFDAD8D0BE1}" srcOrd="3" destOrd="0" presId="urn:microsoft.com/office/officeart/2005/8/layout/list1"/>
    <dgm:cxn modelId="{2507B5AE-7D47-40A0-8BFA-CE7CEF25CE48}" type="presParOf" srcId="{A9AFEE19-428F-4BD2-9BA2-F194B16EAC86}" destId="{7D4B0B44-563A-45BB-967E-44D1E310A99F}" srcOrd="4" destOrd="0" presId="urn:microsoft.com/office/officeart/2005/8/layout/list1"/>
    <dgm:cxn modelId="{BBFEF6C1-8BA5-4316-8E83-710793EF8D18}" type="presParOf" srcId="{7D4B0B44-563A-45BB-967E-44D1E310A99F}" destId="{94773649-5FBB-459C-A66A-6EEBDECEBEFE}" srcOrd="0" destOrd="0" presId="urn:microsoft.com/office/officeart/2005/8/layout/list1"/>
    <dgm:cxn modelId="{67E98C90-82EA-4C32-98EF-96E6B752A423}" type="presParOf" srcId="{7D4B0B44-563A-45BB-967E-44D1E310A99F}" destId="{1EE5C6ED-A886-4AFE-9E72-D7037B1A3778}" srcOrd="1" destOrd="0" presId="urn:microsoft.com/office/officeart/2005/8/layout/list1"/>
    <dgm:cxn modelId="{18ABCCA2-B40C-4452-A256-8E593EBF96B6}" type="presParOf" srcId="{A9AFEE19-428F-4BD2-9BA2-F194B16EAC86}" destId="{89B14640-2E4E-4864-9C5F-AFA10B9EA410}" srcOrd="5" destOrd="0" presId="urn:microsoft.com/office/officeart/2005/8/layout/list1"/>
    <dgm:cxn modelId="{F91AD94B-3780-4EC1-AEDB-2196C72E25FA}" type="presParOf" srcId="{A9AFEE19-428F-4BD2-9BA2-F194B16EAC86}" destId="{8508DEFD-1DD4-4BA9-99B8-0235676AA98E}" srcOrd="6" destOrd="0" presId="urn:microsoft.com/office/officeart/2005/8/layout/list1"/>
    <dgm:cxn modelId="{8B2034AD-80CE-4117-AFCD-CBAE8E6FD071}" type="presParOf" srcId="{A9AFEE19-428F-4BD2-9BA2-F194B16EAC86}" destId="{4BB2AA83-4A15-4918-83E1-BF77FFD86633}" srcOrd="7" destOrd="0" presId="urn:microsoft.com/office/officeart/2005/8/layout/list1"/>
    <dgm:cxn modelId="{6E50015F-4200-48AC-8998-F9B71691BE8F}" type="presParOf" srcId="{A9AFEE19-428F-4BD2-9BA2-F194B16EAC86}" destId="{0288BBE5-9595-4BC0-98AF-C9E504BE306C}" srcOrd="8" destOrd="0" presId="urn:microsoft.com/office/officeart/2005/8/layout/list1"/>
    <dgm:cxn modelId="{8E5A186A-2047-4DD7-A9B5-3A52C61D8488}" type="presParOf" srcId="{0288BBE5-9595-4BC0-98AF-C9E504BE306C}" destId="{A46A15A1-AC40-47CB-B48B-6DBBE6C723F3}" srcOrd="0" destOrd="0" presId="urn:microsoft.com/office/officeart/2005/8/layout/list1"/>
    <dgm:cxn modelId="{94361636-BDCA-4F9A-A15C-54A2DB551F4E}" type="presParOf" srcId="{0288BBE5-9595-4BC0-98AF-C9E504BE306C}" destId="{BC0659F8-33F7-4EC4-A4ED-DE6BF0BEB064}" srcOrd="1" destOrd="0" presId="urn:microsoft.com/office/officeart/2005/8/layout/list1"/>
    <dgm:cxn modelId="{039239F3-11C3-46F0-9F74-5C9F992451BD}" type="presParOf" srcId="{A9AFEE19-428F-4BD2-9BA2-F194B16EAC86}" destId="{62121C42-1F6A-4D13-AEC7-B00B80AF9971}" srcOrd="9" destOrd="0" presId="urn:microsoft.com/office/officeart/2005/8/layout/list1"/>
    <dgm:cxn modelId="{4813B7F6-4C7C-4330-BD54-404103828AEB}" type="presParOf" srcId="{A9AFEE19-428F-4BD2-9BA2-F194B16EAC86}" destId="{E4B0065B-ECA8-4E72-B351-7C278621F938}"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289024-C922-4EDB-8BDD-41B2B4846F20}" type="doc">
      <dgm:prSet loTypeId="urn:microsoft.com/office/officeart/2005/8/layout/arrow5" loCatId="relationship" qsTypeId="urn:microsoft.com/office/officeart/2005/8/quickstyle/simple4" qsCatId="simple" csTypeId="urn:microsoft.com/office/officeart/2005/8/colors/colorful5" csCatId="colorful"/>
      <dgm:spPr/>
      <dgm:t>
        <a:bodyPr/>
        <a:lstStyle/>
        <a:p>
          <a:endParaRPr lang="en-US"/>
        </a:p>
      </dgm:t>
    </dgm:pt>
    <dgm:pt modelId="{E71B5D5B-0D8F-4101-AD6D-390B59FED415}">
      <dgm:prSet/>
      <dgm:spPr/>
      <dgm:t>
        <a:bodyPr/>
        <a:lstStyle/>
        <a:p>
          <a:r>
            <a:rPr lang="en-US" dirty="0" err="1"/>
            <a:t>Tổ</a:t>
          </a:r>
          <a:r>
            <a:rPr lang="en-US" dirty="0"/>
            <a:t> </a:t>
          </a:r>
          <a:r>
            <a:rPr lang="en-US" dirty="0" err="1"/>
            <a:t>chức</a:t>
          </a:r>
          <a:r>
            <a:rPr lang="en-US" dirty="0"/>
            <a:t> </a:t>
          </a:r>
          <a:r>
            <a:rPr lang="en-US" dirty="0" err="1"/>
            <a:t>hoặc</a:t>
          </a:r>
          <a:r>
            <a:rPr lang="en-US" dirty="0"/>
            <a:t> </a:t>
          </a:r>
          <a:r>
            <a:rPr lang="en-US" dirty="0" err="1"/>
            <a:t>cá</a:t>
          </a:r>
          <a:r>
            <a:rPr lang="en-US" dirty="0"/>
            <a:t> </a:t>
          </a:r>
          <a:r>
            <a:rPr lang="en-US" dirty="0" err="1"/>
            <a:t>nhân</a:t>
          </a:r>
          <a:r>
            <a:rPr lang="en-US" dirty="0"/>
            <a:t> </a:t>
          </a:r>
          <a:r>
            <a:rPr lang="en-US" dirty="0" err="1"/>
            <a:t>có</a:t>
          </a:r>
          <a:r>
            <a:rPr lang="en-US" dirty="0"/>
            <a:t> </a:t>
          </a:r>
          <a:r>
            <a:rPr lang="en-US" dirty="0" err="1"/>
            <a:t>Năng</a:t>
          </a:r>
          <a:r>
            <a:rPr lang="en-US" dirty="0"/>
            <a:t> </a:t>
          </a:r>
          <a:r>
            <a:rPr lang="en-US" dirty="0" err="1"/>
            <a:t>lực</a:t>
          </a:r>
          <a:r>
            <a:rPr lang="en-US" dirty="0"/>
            <a:t> </a:t>
          </a:r>
          <a:r>
            <a:rPr lang="en-US" dirty="0" err="1"/>
            <a:t>chủ</a:t>
          </a:r>
          <a:r>
            <a:rPr lang="en-US" dirty="0"/>
            <a:t> </a:t>
          </a:r>
          <a:r>
            <a:rPr lang="en-US" dirty="0" err="1"/>
            <a:t>thể</a:t>
          </a:r>
          <a:r>
            <a:rPr lang="en-US" dirty="0"/>
            <a:t>. </a:t>
          </a:r>
          <a:r>
            <a:rPr lang="en-US" dirty="0" err="1"/>
            <a:t>Năng</a:t>
          </a:r>
          <a:r>
            <a:rPr lang="en-US" dirty="0"/>
            <a:t> </a:t>
          </a:r>
          <a:r>
            <a:rPr lang="en-US" dirty="0" err="1"/>
            <a:t>lực</a:t>
          </a:r>
          <a:r>
            <a:rPr lang="en-US" dirty="0"/>
            <a:t> </a:t>
          </a:r>
          <a:r>
            <a:rPr lang="en-US" dirty="0" err="1"/>
            <a:t>chủ</a:t>
          </a:r>
          <a:r>
            <a:rPr lang="en-US" dirty="0"/>
            <a:t> </a:t>
          </a:r>
          <a:r>
            <a:rPr lang="en-US" dirty="0" err="1"/>
            <a:t>thể</a:t>
          </a:r>
          <a:r>
            <a:rPr lang="en-US" dirty="0"/>
            <a:t> (NLCT) </a:t>
          </a:r>
          <a:r>
            <a:rPr lang="en-US" dirty="0" err="1"/>
            <a:t>là</a:t>
          </a:r>
          <a:r>
            <a:rPr lang="en-US" dirty="0"/>
            <a:t> </a:t>
          </a:r>
          <a:r>
            <a:rPr lang="en-US" dirty="0" err="1"/>
            <a:t>Năng</a:t>
          </a:r>
          <a:r>
            <a:rPr lang="en-US" dirty="0"/>
            <a:t> </a:t>
          </a:r>
          <a:r>
            <a:rPr lang="en-US" dirty="0" err="1"/>
            <a:t>lực</a:t>
          </a:r>
          <a:r>
            <a:rPr lang="en-US" dirty="0"/>
            <a:t> </a:t>
          </a:r>
          <a:r>
            <a:rPr lang="en-US" dirty="0" err="1"/>
            <a:t>pháp</a:t>
          </a:r>
          <a:r>
            <a:rPr lang="en-US" dirty="0"/>
            <a:t> </a:t>
          </a:r>
          <a:r>
            <a:rPr lang="en-US" dirty="0" err="1"/>
            <a:t>luật</a:t>
          </a:r>
          <a:r>
            <a:rPr lang="en-US" dirty="0"/>
            <a:t> (NLPL) </a:t>
          </a:r>
          <a:r>
            <a:rPr lang="en-US" dirty="0" err="1"/>
            <a:t>và</a:t>
          </a:r>
          <a:r>
            <a:rPr lang="en-US" dirty="0"/>
            <a:t> </a:t>
          </a:r>
          <a:r>
            <a:rPr lang="en-US" dirty="0" err="1"/>
            <a:t>Năng</a:t>
          </a:r>
          <a:r>
            <a:rPr lang="en-US" dirty="0"/>
            <a:t> </a:t>
          </a:r>
          <a:r>
            <a:rPr lang="en-US" dirty="0" err="1"/>
            <a:t>lực</a:t>
          </a:r>
          <a:r>
            <a:rPr lang="en-US" dirty="0"/>
            <a:t> </a:t>
          </a:r>
          <a:r>
            <a:rPr lang="en-US" dirty="0" err="1"/>
            <a:t>hành</a:t>
          </a:r>
          <a:r>
            <a:rPr lang="en-US" dirty="0"/>
            <a:t> vi (NLHV)</a:t>
          </a:r>
        </a:p>
      </dgm:t>
    </dgm:pt>
    <dgm:pt modelId="{25008549-9F14-4825-B727-11DA8EE8ECC5}" type="parTrans" cxnId="{1632D5CC-1707-4004-A477-8AB21F71A018}">
      <dgm:prSet/>
      <dgm:spPr/>
      <dgm:t>
        <a:bodyPr/>
        <a:lstStyle/>
        <a:p>
          <a:endParaRPr lang="en-US"/>
        </a:p>
      </dgm:t>
    </dgm:pt>
    <dgm:pt modelId="{35D98690-52CA-415C-8EAE-525249E7D9B5}" type="sibTrans" cxnId="{1632D5CC-1707-4004-A477-8AB21F71A018}">
      <dgm:prSet/>
      <dgm:spPr/>
      <dgm:t>
        <a:bodyPr/>
        <a:lstStyle/>
        <a:p>
          <a:endParaRPr lang="en-US"/>
        </a:p>
      </dgm:t>
    </dgm:pt>
    <dgm:pt modelId="{B45F264F-4A98-4FB6-8E1C-2382960D3D9A}">
      <dgm:prSet/>
      <dgm:spPr/>
      <dgm:t>
        <a:bodyPr/>
        <a:lstStyle/>
        <a:p>
          <a:r>
            <a:rPr lang="en-US"/>
            <a:t>NLPL = Khả năng của cá nhân hay tổ chức có quyền và nghĩa vụ pháp lý theo quy định của pháp luật</a:t>
          </a:r>
        </a:p>
      </dgm:t>
    </dgm:pt>
    <dgm:pt modelId="{193B4C10-E70B-4023-B134-D67C6905496B}" type="parTrans" cxnId="{7ADC55D0-8357-4F15-A1EA-E914141549AF}">
      <dgm:prSet/>
      <dgm:spPr/>
      <dgm:t>
        <a:bodyPr/>
        <a:lstStyle/>
        <a:p>
          <a:endParaRPr lang="en-US"/>
        </a:p>
      </dgm:t>
    </dgm:pt>
    <dgm:pt modelId="{C7B32339-C245-44AF-9389-7F76159FA261}" type="sibTrans" cxnId="{7ADC55D0-8357-4F15-A1EA-E914141549AF}">
      <dgm:prSet/>
      <dgm:spPr/>
      <dgm:t>
        <a:bodyPr/>
        <a:lstStyle/>
        <a:p>
          <a:endParaRPr lang="en-US"/>
        </a:p>
      </dgm:t>
    </dgm:pt>
    <dgm:pt modelId="{8E99D28F-4EF8-4147-88A0-75B4F15E5194}">
      <dgm:prSet/>
      <dgm:spPr/>
      <dgm:t>
        <a:bodyPr/>
        <a:lstStyle/>
        <a:p>
          <a:r>
            <a:rPr lang="en-US"/>
            <a:t>NLHV = khả năng của cá nhân bằng hành vi của mình xác lập, thực hiện quyền, nghĩa vụ dân sự.</a:t>
          </a:r>
        </a:p>
      </dgm:t>
    </dgm:pt>
    <dgm:pt modelId="{F01EADB0-03D2-45CB-8634-BF4A21D5BB35}" type="parTrans" cxnId="{F68B4661-C601-49DE-BB70-48C7E346F62C}">
      <dgm:prSet/>
      <dgm:spPr/>
      <dgm:t>
        <a:bodyPr/>
        <a:lstStyle/>
        <a:p>
          <a:endParaRPr lang="en-US"/>
        </a:p>
      </dgm:t>
    </dgm:pt>
    <dgm:pt modelId="{827612B5-7703-4875-95D1-9DCD27E54A22}" type="sibTrans" cxnId="{F68B4661-C601-49DE-BB70-48C7E346F62C}">
      <dgm:prSet/>
      <dgm:spPr/>
      <dgm:t>
        <a:bodyPr/>
        <a:lstStyle/>
        <a:p>
          <a:endParaRPr lang="en-US"/>
        </a:p>
      </dgm:t>
    </dgm:pt>
    <dgm:pt modelId="{0851A1F4-8790-43CD-A4E5-842D5FC37D19}" type="pres">
      <dgm:prSet presAssocID="{E8289024-C922-4EDB-8BDD-41B2B4846F20}" presName="diagram" presStyleCnt="0">
        <dgm:presLayoutVars>
          <dgm:dir/>
          <dgm:resizeHandles val="exact"/>
        </dgm:presLayoutVars>
      </dgm:prSet>
      <dgm:spPr/>
    </dgm:pt>
    <dgm:pt modelId="{CAA87E23-6597-453B-9887-8EB160C190A8}" type="pres">
      <dgm:prSet presAssocID="{E71B5D5B-0D8F-4101-AD6D-390B59FED415}" presName="arrow" presStyleLbl="node1" presStyleIdx="0" presStyleCnt="3">
        <dgm:presLayoutVars>
          <dgm:bulletEnabled val="1"/>
        </dgm:presLayoutVars>
      </dgm:prSet>
      <dgm:spPr/>
    </dgm:pt>
    <dgm:pt modelId="{0C858826-273A-41BD-98D3-8A8FA59EDB8E}" type="pres">
      <dgm:prSet presAssocID="{B45F264F-4A98-4FB6-8E1C-2382960D3D9A}" presName="arrow" presStyleLbl="node1" presStyleIdx="1" presStyleCnt="3">
        <dgm:presLayoutVars>
          <dgm:bulletEnabled val="1"/>
        </dgm:presLayoutVars>
      </dgm:prSet>
      <dgm:spPr/>
    </dgm:pt>
    <dgm:pt modelId="{5E05C33B-4697-4034-92DE-ED2CD524701A}" type="pres">
      <dgm:prSet presAssocID="{8E99D28F-4EF8-4147-88A0-75B4F15E5194}" presName="arrow" presStyleLbl="node1" presStyleIdx="2" presStyleCnt="3">
        <dgm:presLayoutVars>
          <dgm:bulletEnabled val="1"/>
        </dgm:presLayoutVars>
      </dgm:prSet>
      <dgm:spPr/>
    </dgm:pt>
  </dgm:ptLst>
  <dgm:cxnLst>
    <dgm:cxn modelId="{72E2110A-6F95-423A-A597-DEF42311E8E2}" type="presOf" srcId="{E71B5D5B-0D8F-4101-AD6D-390B59FED415}" destId="{CAA87E23-6597-453B-9887-8EB160C190A8}" srcOrd="0" destOrd="0" presId="urn:microsoft.com/office/officeart/2005/8/layout/arrow5"/>
    <dgm:cxn modelId="{B5605D2F-5E1D-4E3E-AD71-27DE53555B62}" type="presOf" srcId="{B45F264F-4A98-4FB6-8E1C-2382960D3D9A}" destId="{0C858826-273A-41BD-98D3-8A8FA59EDB8E}" srcOrd="0" destOrd="0" presId="urn:microsoft.com/office/officeart/2005/8/layout/arrow5"/>
    <dgm:cxn modelId="{F68B4661-C601-49DE-BB70-48C7E346F62C}" srcId="{E8289024-C922-4EDB-8BDD-41B2B4846F20}" destId="{8E99D28F-4EF8-4147-88A0-75B4F15E5194}" srcOrd="2" destOrd="0" parTransId="{F01EADB0-03D2-45CB-8634-BF4A21D5BB35}" sibTransId="{827612B5-7703-4875-95D1-9DCD27E54A22}"/>
    <dgm:cxn modelId="{82B31079-A62D-4762-9212-55210DC8ADA2}" type="presOf" srcId="{8E99D28F-4EF8-4147-88A0-75B4F15E5194}" destId="{5E05C33B-4697-4034-92DE-ED2CD524701A}" srcOrd="0" destOrd="0" presId="urn:microsoft.com/office/officeart/2005/8/layout/arrow5"/>
    <dgm:cxn modelId="{FBECF487-51EF-4079-9B9F-EEEF4D4C9BAF}" type="presOf" srcId="{E8289024-C922-4EDB-8BDD-41B2B4846F20}" destId="{0851A1F4-8790-43CD-A4E5-842D5FC37D19}" srcOrd="0" destOrd="0" presId="urn:microsoft.com/office/officeart/2005/8/layout/arrow5"/>
    <dgm:cxn modelId="{1632D5CC-1707-4004-A477-8AB21F71A018}" srcId="{E8289024-C922-4EDB-8BDD-41B2B4846F20}" destId="{E71B5D5B-0D8F-4101-AD6D-390B59FED415}" srcOrd="0" destOrd="0" parTransId="{25008549-9F14-4825-B727-11DA8EE8ECC5}" sibTransId="{35D98690-52CA-415C-8EAE-525249E7D9B5}"/>
    <dgm:cxn modelId="{7ADC55D0-8357-4F15-A1EA-E914141549AF}" srcId="{E8289024-C922-4EDB-8BDD-41B2B4846F20}" destId="{B45F264F-4A98-4FB6-8E1C-2382960D3D9A}" srcOrd="1" destOrd="0" parTransId="{193B4C10-E70B-4023-B134-D67C6905496B}" sibTransId="{C7B32339-C245-44AF-9389-7F76159FA261}"/>
    <dgm:cxn modelId="{4237DA29-8F2C-44CB-B490-8E2BC34E1F7D}" type="presParOf" srcId="{0851A1F4-8790-43CD-A4E5-842D5FC37D19}" destId="{CAA87E23-6597-453B-9887-8EB160C190A8}" srcOrd="0" destOrd="0" presId="urn:microsoft.com/office/officeart/2005/8/layout/arrow5"/>
    <dgm:cxn modelId="{0D14EEF8-7C41-430B-AC34-B8D3EEFA8B79}" type="presParOf" srcId="{0851A1F4-8790-43CD-A4E5-842D5FC37D19}" destId="{0C858826-273A-41BD-98D3-8A8FA59EDB8E}" srcOrd="1" destOrd="0" presId="urn:microsoft.com/office/officeart/2005/8/layout/arrow5"/>
    <dgm:cxn modelId="{A93C5152-F37C-473D-B265-10D133955A1A}" type="presParOf" srcId="{0851A1F4-8790-43CD-A4E5-842D5FC37D19}" destId="{5E05C33B-4697-4034-92DE-ED2CD524701A}" srcOrd="2"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5DC8B77-48A8-4686-90DD-579A17426D4B}" type="doc">
      <dgm:prSet loTypeId="urn:microsoft.com/office/officeart/2005/8/layout/vList2" loCatId="list" qsTypeId="urn:microsoft.com/office/officeart/2005/8/quickstyle/simple2" qsCatId="simple" csTypeId="urn:microsoft.com/office/officeart/2005/8/colors/colorful5" csCatId="colorful"/>
      <dgm:spPr/>
      <dgm:t>
        <a:bodyPr/>
        <a:lstStyle/>
        <a:p>
          <a:endParaRPr lang="en-US"/>
        </a:p>
      </dgm:t>
    </dgm:pt>
    <dgm:pt modelId="{D825D2B9-B568-40C7-8AA1-B0DC12A71938}">
      <dgm:prSet/>
      <dgm:spPr/>
      <dgm:t>
        <a:bodyPr/>
        <a:lstStyle/>
        <a:p>
          <a:r>
            <a:rPr lang="en-US"/>
            <a:t>Cá nhân</a:t>
          </a:r>
        </a:p>
      </dgm:t>
    </dgm:pt>
    <dgm:pt modelId="{7727DE60-4182-48E5-95F9-A28C179EFDB2}" type="parTrans" cxnId="{26D002AF-FEB2-4915-A90E-D2D60C65594E}">
      <dgm:prSet/>
      <dgm:spPr/>
      <dgm:t>
        <a:bodyPr/>
        <a:lstStyle/>
        <a:p>
          <a:endParaRPr lang="en-US"/>
        </a:p>
      </dgm:t>
    </dgm:pt>
    <dgm:pt modelId="{954D01DE-5A30-4E4F-9A21-C33CEC8EC3D4}" type="sibTrans" cxnId="{26D002AF-FEB2-4915-A90E-D2D60C65594E}">
      <dgm:prSet/>
      <dgm:spPr/>
      <dgm:t>
        <a:bodyPr/>
        <a:lstStyle/>
        <a:p>
          <a:endParaRPr lang="en-US"/>
        </a:p>
      </dgm:t>
    </dgm:pt>
    <dgm:pt modelId="{C0D5A53F-2A73-48D6-9B8B-20DBB2FDD892}">
      <dgm:prSet/>
      <dgm:spPr/>
      <dgm:t>
        <a:bodyPr/>
        <a:lstStyle/>
        <a:p>
          <a:r>
            <a:rPr lang="en-US"/>
            <a:t>Tổ chức</a:t>
          </a:r>
        </a:p>
      </dgm:t>
    </dgm:pt>
    <dgm:pt modelId="{072248B4-17AA-4242-9AAE-F25EF4E42E50}" type="parTrans" cxnId="{1AD0C249-4B12-4178-9558-72772CC83572}">
      <dgm:prSet/>
      <dgm:spPr/>
      <dgm:t>
        <a:bodyPr/>
        <a:lstStyle/>
        <a:p>
          <a:endParaRPr lang="en-US"/>
        </a:p>
      </dgm:t>
    </dgm:pt>
    <dgm:pt modelId="{43F5AE05-D275-4C44-8A00-55B3718C4729}" type="sibTrans" cxnId="{1AD0C249-4B12-4178-9558-72772CC83572}">
      <dgm:prSet/>
      <dgm:spPr/>
      <dgm:t>
        <a:bodyPr/>
        <a:lstStyle/>
        <a:p>
          <a:endParaRPr lang="en-US"/>
        </a:p>
      </dgm:t>
    </dgm:pt>
    <dgm:pt modelId="{AC7C311E-0DC2-4027-98F8-CC5E024A3D90}" type="pres">
      <dgm:prSet presAssocID="{C5DC8B77-48A8-4686-90DD-579A17426D4B}" presName="linear" presStyleCnt="0">
        <dgm:presLayoutVars>
          <dgm:animLvl val="lvl"/>
          <dgm:resizeHandles val="exact"/>
        </dgm:presLayoutVars>
      </dgm:prSet>
      <dgm:spPr/>
    </dgm:pt>
    <dgm:pt modelId="{4A1310C1-E2F0-472F-8521-8272B4EDFDA5}" type="pres">
      <dgm:prSet presAssocID="{D825D2B9-B568-40C7-8AA1-B0DC12A71938}" presName="parentText" presStyleLbl="node1" presStyleIdx="0" presStyleCnt="2">
        <dgm:presLayoutVars>
          <dgm:chMax val="0"/>
          <dgm:bulletEnabled val="1"/>
        </dgm:presLayoutVars>
      </dgm:prSet>
      <dgm:spPr/>
    </dgm:pt>
    <dgm:pt modelId="{FEDD3178-A1EA-431A-97D5-27F82169B122}" type="pres">
      <dgm:prSet presAssocID="{954D01DE-5A30-4E4F-9A21-C33CEC8EC3D4}" presName="spacer" presStyleCnt="0"/>
      <dgm:spPr/>
    </dgm:pt>
    <dgm:pt modelId="{3E8E8C2F-CDB4-4BFF-AE49-88D5D46695AC}" type="pres">
      <dgm:prSet presAssocID="{C0D5A53F-2A73-48D6-9B8B-20DBB2FDD892}" presName="parentText" presStyleLbl="node1" presStyleIdx="1" presStyleCnt="2">
        <dgm:presLayoutVars>
          <dgm:chMax val="0"/>
          <dgm:bulletEnabled val="1"/>
        </dgm:presLayoutVars>
      </dgm:prSet>
      <dgm:spPr/>
    </dgm:pt>
  </dgm:ptLst>
  <dgm:cxnLst>
    <dgm:cxn modelId="{77207C0F-E6FB-4454-8C18-C37DA5B62BBF}" type="presOf" srcId="{D825D2B9-B568-40C7-8AA1-B0DC12A71938}" destId="{4A1310C1-E2F0-472F-8521-8272B4EDFDA5}" srcOrd="0" destOrd="0" presId="urn:microsoft.com/office/officeart/2005/8/layout/vList2"/>
    <dgm:cxn modelId="{08461437-1312-4A3D-9857-5F317B19CC6E}" type="presOf" srcId="{C0D5A53F-2A73-48D6-9B8B-20DBB2FDD892}" destId="{3E8E8C2F-CDB4-4BFF-AE49-88D5D46695AC}" srcOrd="0" destOrd="0" presId="urn:microsoft.com/office/officeart/2005/8/layout/vList2"/>
    <dgm:cxn modelId="{1AD0C249-4B12-4178-9558-72772CC83572}" srcId="{C5DC8B77-48A8-4686-90DD-579A17426D4B}" destId="{C0D5A53F-2A73-48D6-9B8B-20DBB2FDD892}" srcOrd="1" destOrd="0" parTransId="{072248B4-17AA-4242-9AAE-F25EF4E42E50}" sibTransId="{43F5AE05-D275-4C44-8A00-55B3718C4729}"/>
    <dgm:cxn modelId="{26D002AF-FEB2-4915-A90E-D2D60C65594E}" srcId="{C5DC8B77-48A8-4686-90DD-579A17426D4B}" destId="{D825D2B9-B568-40C7-8AA1-B0DC12A71938}" srcOrd="0" destOrd="0" parTransId="{7727DE60-4182-48E5-95F9-A28C179EFDB2}" sibTransId="{954D01DE-5A30-4E4F-9A21-C33CEC8EC3D4}"/>
    <dgm:cxn modelId="{3FE5F9F2-8216-45AE-B6D4-C7B0FE516AA7}" type="presOf" srcId="{C5DC8B77-48A8-4686-90DD-579A17426D4B}" destId="{AC7C311E-0DC2-4027-98F8-CC5E024A3D90}" srcOrd="0" destOrd="0" presId="urn:microsoft.com/office/officeart/2005/8/layout/vList2"/>
    <dgm:cxn modelId="{C5B04C86-33E0-429F-ADEB-E36778EDE893}" type="presParOf" srcId="{AC7C311E-0DC2-4027-98F8-CC5E024A3D90}" destId="{4A1310C1-E2F0-472F-8521-8272B4EDFDA5}" srcOrd="0" destOrd="0" presId="urn:microsoft.com/office/officeart/2005/8/layout/vList2"/>
    <dgm:cxn modelId="{93709896-BC84-4BF3-84CA-42F1A3F451D3}" type="presParOf" srcId="{AC7C311E-0DC2-4027-98F8-CC5E024A3D90}" destId="{FEDD3178-A1EA-431A-97D5-27F82169B122}" srcOrd="1" destOrd="0" presId="urn:microsoft.com/office/officeart/2005/8/layout/vList2"/>
    <dgm:cxn modelId="{2420E457-A3B8-4E6D-924B-0C3D5C7AE8FF}" type="presParOf" srcId="{AC7C311E-0DC2-4027-98F8-CC5E024A3D90}" destId="{3E8E8C2F-CDB4-4BFF-AE49-88D5D46695AC}"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A3D9578-FC06-4F10-83C6-DAF58DE4B819}" type="doc">
      <dgm:prSet loTypeId="urn:microsoft.com/office/officeart/2005/8/layout/cycle8" loCatId="cycle" qsTypeId="urn:microsoft.com/office/officeart/2005/8/quickstyle/simple1" qsCatId="simple" csTypeId="urn:microsoft.com/office/officeart/2005/8/colors/accent1_2" csCatId="accent1" phldr="1"/>
      <dgm:spPr/>
    </dgm:pt>
    <dgm:pt modelId="{9732E6A5-64D1-4116-9652-C51BC5DB9E88}">
      <dgm:prSet phldrT="[Text]" custT="1"/>
      <dgm:spPr/>
      <dgm:t>
        <a:bodyPr/>
        <a:lstStyle/>
        <a:p>
          <a:r>
            <a:rPr lang="en-US" sz="5400">
              <a:solidFill>
                <a:schemeClr val="tx1"/>
              </a:solidFill>
            </a:rPr>
            <a:t>Công dân</a:t>
          </a:r>
          <a:endParaRPr lang="en-US" sz="5400" dirty="0">
            <a:solidFill>
              <a:schemeClr val="tx1"/>
            </a:solidFill>
          </a:endParaRPr>
        </a:p>
      </dgm:t>
    </dgm:pt>
    <dgm:pt modelId="{9183D4EB-F528-46A6-8F04-AAA303D6575C}" type="parTrans" cxnId="{B750FDBB-33C4-46D3-BEC9-D22FAEF896AD}">
      <dgm:prSet/>
      <dgm:spPr/>
      <dgm:t>
        <a:bodyPr/>
        <a:lstStyle/>
        <a:p>
          <a:endParaRPr lang="en-US"/>
        </a:p>
      </dgm:t>
    </dgm:pt>
    <dgm:pt modelId="{0B13D8E7-564C-4477-9DDC-ABCC8EE35C85}" type="sibTrans" cxnId="{B750FDBB-33C4-46D3-BEC9-D22FAEF896AD}">
      <dgm:prSet/>
      <dgm:spPr/>
      <dgm:t>
        <a:bodyPr/>
        <a:lstStyle/>
        <a:p>
          <a:endParaRPr lang="en-US"/>
        </a:p>
      </dgm:t>
    </dgm:pt>
    <dgm:pt modelId="{82482D16-72F6-4DC4-BFAE-FAF42A8F86B9}">
      <dgm:prSet phldrT="[Text]" custT="1"/>
      <dgm:spPr/>
      <dgm:t>
        <a:bodyPr/>
        <a:lstStyle/>
        <a:p>
          <a:r>
            <a:rPr lang="en-US" sz="4000">
              <a:solidFill>
                <a:schemeClr val="tx1"/>
              </a:solidFill>
            </a:rPr>
            <a:t>Người nước ngoài</a:t>
          </a:r>
          <a:endParaRPr lang="en-US" sz="4000" dirty="0">
            <a:solidFill>
              <a:schemeClr val="tx1"/>
            </a:solidFill>
          </a:endParaRPr>
        </a:p>
      </dgm:t>
    </dgm:pt>
    <dgm:pt modelId="{5B7636CC-73CB-4B1A-8AA8-75E190A52188}" type="parTrans" cxnId="{02599229-7A1D-4324-9AC7-7EDEFC619C30}">
      <dgm:prSet/>
      <dgm:spPr/>
      <dgm:t>
        <a:bodyPr/>
        <a:lstStyle/>
        <a:p>
          <a:endParaRPr lang="en-US"/>
        </a:p>
      </dgm:t>
    </dgm:pt>
    <dgm:pt modelId="{1C4AD955-61C7-40EE-9529-839B08E89A0D}" type="sibTrans" cxnId="{02599229-7A1D-4324-9AC7-7EDEFC619C30}">
      <dgm:prSet/>
      <dgm:spPr/>
      <dgm:t>
        <a:bodyPr/>
        <a:lstStyle/>
        <a:p>
          <a:endParaRPr lang="en-US"/>
        </a:p>
      </dgm:t>
    </dgm:pt>
    <dgm:pt modelId="{B2D9F329-F9EE-4448-9083-DDADB41EBF9D}">
      <dgm:prSet phldrT="[Text]" custT="1"/>
      <dgm:spPr/>
      <dgm:t>
        <a:bodyPr/>
        <a:lstStyle/>
        <a:p>
          <a:r>
            <a:rPr lang="en-US" sz="3600">
              <a:solidFill>
                <a:schemeClr val="tx1"/>
              </a:solidFill>
            </a:rPr>
            <a:t>Người không quốc tịch</a:t>
          </a:r>
          <a:endParaRPr lang="en-US" sz="3600" dirty="0">
            <a:solidFill>
              <a:schemeClr val="tx1"/>
            </a:solidFill>
          </a:endParaRPr>
        </a:p>
      </dgm:t>
    </dgm:pt>
    <dgm:pt modelId="{C38E06E7-421B-4153-9622-DCC22FC12874}" type="parTrans" cxnId="{8599322A-CB5F-4D8C-B1CA-74C33147A04B}">
      <dgm:prSet/>
      <dgm:spPr/>
      <dgm:t>
        <a:bodyPr/>
        <a:lstStyle/>
        <a:p>
          <a:endParaRPr lang="en-US"/>
        </a:p>
      </dgm:t>
    </dgm:pt>
    <dgm:pt modelId="{EDB5F6F0-E2F8-41E8-933C-1DFD0AEE031C}" type="sibTrans" cxnId="{8599322A-CB5F-4D8C-B1CA-74C33147A04B}">
      <dgm:prSet/>
      <dgm:spPr/>
      <dgm:t>
        <a:bodyPr/>
        <a:lstStyle/>
        <a:p>
          <a:endParaRPr lang="en-US"/>
        </a:p>
      </dgm:t>
    </dgm:pt>
    <dgm:pt modelId="{4DABDB6F-025E-42EE-B5CA-3F36C4414B30}" type="pres">
      <dgm:prSet presAssocID="{FA3D9578-FC06-4F10-83C6-DAF58DE4B819}" presName="compositeShape" presStyleCnt="0">
        <dgm:presLayoutVars>
          <dgm:chMax val="7"/>
          <dgm:dir/>
          <dgm:resizeHandles val="exact"/>
        </dgm:presLayoutVars>
      </dgm:prSet>
      <dgm:spPr/>
    </dgm:pt>
    <dgm:pt modelId="{16595948-1421-4410-877D-6AD7AD880BFD}" type="pres">
      <dgm:prSet presAssocID="{FA3D9578-FC06-4F10-83C6-DAF58DE4B819}" presName="wedge1" presStyleLbl="node1" presStyleIdx="0" presStyleCnt="3"/>
      <dgm:spPr/>
    </dgm:pt>
    <dgm:pt modelId="{E116A3B1-178F-4D18-BAB6-6E5148C4983D}" type="pres">
      <dgm:prSet presAssocID="{FA3D9578-FC06-4F10-83C6-DAF58DE4B819}" presName="dummy1a" presStyleCnt="0"/>
      <dgm:spPr/>
    </dgm:pt>
    <dgm:pt modelId="{32DFDF1E-B529-42F4-A1C6-B3CB06F08393}" type="pres">
      <dgm:prSet presAssocID="{FA3D9578-FC06-4F10-83C6-DAF58DE4B819}" presName="dummy1b" presStyleCnt="0"/>
      <dgm:spPr/>
    </dgm:pt>
    <dgm:pt modelId="{36A5A9A0-410D-4994-B8DF-FF2FE4E4BB08}" type="pres">
      <dgm:prSet presAssocID="{FA3D9578-FC06-4F10-83C6-DAF58DE4B819}" presName="wedge1Tx" presStyleLbl="node1" presStyleIdx="0" presStyleCnt="3">
        <dgm:presLayoutVars>
          <dgm:chMax val="0"/>
          <dgm:chPref val="0"/>
          <dgm:bulletEnabled val="1"/>
        </dgm:presLayoutVars>
      </dgm:prSet>
      <dgm:spPr/>
    </dgm:pt>
    <dgm:pt modelId="{DCFADF6E-FEA6-4A06-B7FD-012D99A1058E}" type="pres">
      <dgm:prSet presAssocID="{FA3D9578-FC06-4F10-83C6-DAF58DE4B819}" presName="wedge2" presStyleLbl="node1" presStyleIdx="1" presStyleCnt="3"/>
      <dgm:spPr/>
    </dgm:pt>
    <dgm:pt modelId="{91F0209A-33DE-4DD0-8D0D-527E2DA35D77}" type="pres">
      <dgm:prSet presAssocID="{FA3D9578-FC06-4F10-83C6-DAF58DE4B819}" presName="dummy2a" presStyleCnt="0"/>
      <dgm:spPr/>
    </dgm:pt>
    <dgm:pt modelId="{111C4362-361A-43AA-80A3-C3AF340C80E6}" type="pres">
      <dgm:prSet presAssocID="{FA3D9578-FC06-4F10-83C6-DAF58DE4B819}" presName="dummy2b" presStyleCnt="0"/>
      <dgm:spPr/>
    </dgm:pt>
    <dgm:pt modelId="{F68B4015-FED4-46B5-9DBC-8FDE27097EDD}" type="pres">
      <dgm:prSet presAssocID="{FA3D9578-FC06-4F10-83C6-DAF58DE4B819}" presName="wedge2Tx" presStyleLbl="node1" presStyleIdx="1" presStyleCnt="3">
        <dgm:presLayoutVars>
          <dgm:chMax val="0"/>
          <dgm:chPref val="0"/>
          <dgm:bulletEnabled val="1"/>
        </dgm:presLayoutVars>
      </dgm:prSet>
      <dgm:spPr/>
    </dgm:pt>
    <dgm:pt modelId="{CF471727-E88B-4AB0-9177-350E57AE2385}" type="pres">
      <dgm:prSet presAssocID="{FA3D9578-FC06-4F10-83C6-DAF58DE4B819}" presName="wedge3" presStyleLbl="node1" presStyleIdx="2" presStyleCnt="3"/>
      <dgm:spPr/>
    </dgm:pt>
    <dgm:pt modelId="{E24ECAB3-8C2A-4D33-B0FE-13DD5C8A87B1}" type="pres">
      <dgm:prSet presAssocID="{FA3D9578-FC06-4F10-83C6-DAF58DE4B819}" presName="dummy3a" presStyleCnt="0"/>
      <dgm:spPr/>
    </dgm:pt>
    <dgm:pt modelId="{96EC0D91-61EC-4AAE-9BA3-CA9DFE7D3359}" type="pres">
      <dgm:prSet presAssocID="{FA3D9578-FC06-4F10-83C6-DAF58DE4B819}" presName="dummy3b" presStyleCnt="0"/>
      <dgm:spPr/>
    </dgm:pt>
    <dgm:pt modelId="{C382536D-1ABA-4F23-A13D-CEA7416D609F}" type="pres">
      <dgm:prSet presAssocID="{FA3D9578-FC06-4F10-83C6-DAF58DE4B819}" presName="wedge3Tx" presStyleLbl="node1" presStyleIdx="2" presStyleCnt="3">
        <dgm:presLayoutVars>
          <dgm:chMax val="0"/>
          <dgm:chPref val="0"/>
          <dgm:bulletEnabled val="1"/>
        </dgm:presLayoutVars>
      </dgm:prSet>
      <dgm:spPr/>
    </dgm:pt>
    <dgm:pt modelId="{A8DF6980-468A-436A-98D2-C5877DD441DD}" type="pres">
      <dgm:prSet presAssocID="{0B13D8E7-564C-4477-9DDC-ABCC8EE35C85}" presName="arrowWedge1" presStyleLbl="fgSibTrans2D1" presStyleIdx="0" presStyleCnt="3"/>
      <dgm:spPr/>
    </dgm:pt>
    <dgm:pt modelId="{BDB15F01-B0D7-4A2E-A7AA-727EDC861769}" type="pres">
      <dgm:prSet presAssocID="{1C4AD955-61C7-40EE-9529-839B08E89A0D}" presName="arrowWedge2" presStyleLbl="fgSibTrans2D1" presStyleIdx="1" presStyleCnt="3"/>
      <dgm:spPr/>
    </dgm:pt>
    <dgm:pt modelId="{0A0D37A2-4256-4716-909E-D457BFE31728}" type="pres">
      <dgm:prSet presAssocID="{EDB5F6F0-E2F8-41E8-933C-1DFD0AEE031C}" presName="arrowWedge3" presStyleLbl="fgSibTrans2D1" presStyleIdx="2" presStyleCnt="3"/>
      <dgm:spPr/>
    </dgm:pt>
  </dgm:ptLst>
  <dgm:cxnLst>
    <dgm:cxn modelId="{9616E51D-A136-494F-8B8D-99EEC9F4960C}" type="presOf" srcId="{82482D16-72F6-4DC4-BFAE-FAF42A8F86B9}" destId="{DCFADF6E-FEA6-4A06-B7FD-012D99A1058E}" srcOrd="0" destOrd="0" presId="urn:microsoft.com/office/officeart/2005/8/layout/cycle8"/>
    <dgm:cxn modelId="{02599229-7A1D-4324-9AC7-7EDEFC619C30}" srcId="{FA3D9578-FC06-4F10-83C6-DAF58DE4B819}" destId="{82482D16-72F6-4DC4-BFAE-FAF42A8F86B9}" srcOrd="1" destOrd="0" parTransId="{5B7636CC-73CB-4B1A-8AA8-75E190A52188}" sibTransId="{1C4AD955-61C7-40EE-9529-839B08E89A0D}"/>
    <dgm:cxn modelId="{8599322A-CB5F-4D8C-B1CA-74C33147A04B}" srcId="{FA3D9578-FC06-4F10-83C6-DAF58DE4B819}" destId="{B2D9F329-F9EE-4448-9083-DDADB41EBF9D}" srcOrd="2" destOrd="0" parTransId="{C38E06E7-421B-4153-9622-DCC22FC12874}" sibTransId="{EDB5F6F0-E2F8-41E8-933C-1DFD0AEE031C}"/>
    <dgm:cxn modelId="{9EFAC43E-8CCA-4ADF-A2EE-25C5B76C6B31}" type="presOf" srcId="{82482D16-72F6-4DC4-BFAE-FAF42A8F86B9}" destId="{F68B4015-FED4-46B5-9DBC-8FDE27097EDD}" srcOrd="1" destOrd="0" presId="urn:microsoft.com/office/officeart/2005/8/layout/cycle8"/>
    <dgm:cxn modelId="{C437E83E-78D3-4F2F-8D80-BE79CC3D356A}" type="presOf" srcId="{9732E6A5-64D1-4116-9652-C51BC5DB9E88}" destId="{16595948-1421-4410-877D-6AD7AD880BFD}" srcOrd="0" destOrd="0" presId="urn:microsoft.com/office/officeart/2005/8/layout/cycle8"/>
    <dgm:cxn modelId="{A2597B90-2823-4C28-8729-B96B4E9856D2}" type="presOf" srcId="{FA3D9578-FC06-4F10-83C6-DAF58DE4B819}" destId="{4DABDB6F-025E-42EE-B5CA-3F36C4414B30}" srcOrd="0" destOrd="0" presId="urn:microsoft.com/office/officeart/2005/8/layout/cycle8"/>
    <dgm:cxn modelId="{D2088B91-EAA0-41AD-B65A-75FA99821674}" type="presOf" srcId="{B2D9F329-F9EE-4448-9083-DDADB41EBF9D}" destId="{CF471727-E88B-4AB0-9177-350E57AE2385}" srcOrd="0" destOrd="0" presId="urn:microsoft.com/office/officeart/2005/8/layout/cycle8"/>
    <dgm:cxn modelId="{D32669B0-F9F6-4280-A6E0-BEBDE690A6B4}" type="presOf" srcId="{B2D9F329-F9EE-4448-9083-DDADB41EBF9D}" destId="{C382536D-1ABA-4F23-A13D-CEA7416D609F}" srcOrd="1" destOrd="0" presId="urn:microsoft.com/office/officeart/2005/8/layout/cycle8"/>
    <dgm:cxn modelId="{B750FDBB-33C4-46D3-BEC9-D22FAEF896AD}" srcId="{FA3D9578-FC06-4F10-83C6-DAF58DE4B819}" destId="{9732E6A5-64D1-4116-9652-C51BC5DB9E88}" srcOrd="0" destOrd="0" parTransId="{9183D4EB-F528-46A6-8F04-AAA303D6575C}" sibTransId="{0B13D8E7-564C-4477-9DDC-ABCC8EE35C85}"/>
    <dgm:cxn modelId="{95F960CF-6D04-43E9-A58C-5FE49AAAD46C}" type="presOf" srcId="{9732E6A5-64D1-4116-9652-C51BC5DB9E88}" destId="{36A5A9A0-410D-4994-B8DF-FF2FE4E4BB08}" srcOrd="1" destOrd="0" presId="urn:microsoft.com/office/officeart/2005/8/layout/cycle8"/>
    <dgm:cxn modelId="{6DA2675A-2E9B-45E5-95FB-55F7990C88E9}" type="presParOf" srcId="{4DABDB6F-025E-42EE-B5CA-3F36C4414B30}" destId="{16595948-1421-4410-877D-6AD7AD880BFD}" srcOrd="0" destOrd="0" presId="urn:microsoft.com/office/officeart/2005/8/layout/cycle8"/>
    <dgm:cxn modelId="{150732F5-2050-46C5-BA3F-8A3CEAEE8731}" type="presParOf" srcId="{4DABDB6F-025E-42EE-B5CA-3F36C4414B30}" destId="{E116A3B1-178F-4D18-BAB6-6E5148C4983D}" srcOrd="1" destOrd="0" presId="urn:microsoft.com/office/officeart/2005/8/layout/cycle8"/>
    <dgm:cxn modelId="{BB9B20F3-CAC1-4C1F-93A0-37225A1EBB6D}" type="presParOf" srcId="{4DABDB6F-025E-42EE-B5CA-3F36C4414B30}" destId="{32DFDF1E-B529-42F4-A1C6-B3CB06F08393}" srcOrd="2" destOrd="0" presId="urn:microsoft.com/office/officeart/2005/8/layout/cycle8"/>
    <dgm:cxn modelId="{2FE4FDD6-2AD7-47DA-80B1-4D9ED2D21404}" type="presParOf" srcId="{4DABDB6F-025E-42EE-B5CA-3F36C4414B30}" destId="{36A5A9A0-410D-4994-B8DF-FF2FE4E4BB08}" srcOrd="3" destOrd="0" presId="urn:microsoft.com/office/officeart/2005/8/layout/cycle8"/>
    <dgm:cxn modelId="{3C521DFF-2032-47BF-8FE6-A32D2EE765CE}" type="presParOf" srcId="{4DABDB6F-025E-42EE-B5CA-3F36C4414B30}" destId="{DCFADF6E-FEA6-4A06-B7FD-012D99A1058E}" srcOrd="4" destOrd="0" presId="urn:microsoft.com/office/officeart/2005/8/layout/cycle8"/>
    <dgm:cxn modelId="{5DFAF764-3BBB-457A-909C-F279CB56AE37}" type="presParOf" srcId="{4DABDB6F-025E-42EE-B5CA-3F36C4414B30}" destId="{91F0209A-33DE-4DD0-8D0D-527E2DA35D77}" srcOrd="5" destOrd="0" presId="urn:microsoft.com/office/officeart/2005/8/layout/cycle8"/>
    <dgm:cxn modelId="{E202D29C-B6FC-4A61-9A2F-A38C52CFE874}" type="presParOf" srcId="{4DABDB6F-025E-42EE-B5CA-3F36C4414B30}" destId="{111C4362-361A-43AA-80A3-C3AF340C80E6}" srcOrd="6" destOrd="0" presId="urn:microsoft.com/office/officeart/2005/8/layout/cycle8"/>
    <dgm:cxn modelId="{66946A81-0F66-4317-B8B3-BAC6EB1FC5A9}" type="presParOf" srcId="{4DABDB6F-025E-42EE-B5CA-3F36C4414B30}" destId="{F68B4015-FED4-46B5-9DBC-8FDE27097EDD}" srcOrd="7" destOrd="0" presId="urn:microsoft.com/office/officeart/2005/8/layout/cycle8"/>
    <dgm:cxn modelId="{02C9356C-4FE4-421F-B943-191A6C9ED8D7}" type="presParOf" srcId="{4DABDB6F-025E-42EE-B5CA-3F36C4414B30}" destId="{CF471727-E88B-4AB0-9177-350E57AE2385}" srcOrd="8" destOrd="0" presId="urn:microsoft.com/office/officeart/2005/8/layout/cycle8"/>
    <dgm:cxn modelId="{6E8FD211-7B1D-42A3-BA42-CEEA20615C19}" type="presParOf" srcId="{4DABDB6F-025E-42EE-B5CA-3F36C4414B30}" destId="{E24ECAB3-8C2A-4D33-B0FE-13DD5C8A87B1}" srcOrd="9" destOrd="0" presId="urn:microsoft.com/office/officeart/2005/8/layout/cycle8"/>
    <dgm:cxn modelId="{49641ABB-59D7-4441-A278-D6090D6F2796}" type="presParOf" srcId="{4DABDB6F-025E-42EE-B5CA-3F36C4414B30}" destId="{96EC0D91-61EC-4AAE-9BA3-CA9DFE7D3359}" srcOrd="10" destOrd="0" presId="urn:microsoft.com/office/officeart/2005/8/layout/cycle8"/>
    <dgm:cxn modelId="{0E80EBDD-2968-4C59-980F-7DCF0ACD2F55}" type="presParOf" srcId="{4DABDB6F-025E-42EE-B5CA-3F36C4414B30}" destId="{C382536D-1ABA-4F23-A13D-CEA7416D609F}" srcOrd="11" destOrd="0" presId="urn:microsoft.com/office/officeart/2005/8/layout/cycle8"/>
    <dgm:cxn modelId="{8B375AA6-1377-4AD3-9692-ED3202AD15A6}" type="presParOf" srcId="{4DABDB6F-025E-42EE-B5CA-3F36C4414B30}" destId="{A8DF6980-468A-436A-98D2-C5877DD441DD}" srcOrd="12" destOrd="0" presId="urn:microsoft.com/office/officeart/2005/8/layout/cycle8"/>
    <dgm:cxn modelId="{710C2685-6DF0-4AAE-9FA3-8051089D74A7}" type="presParOf" srcId="{4DABDB6F-025E-42EE-B5CA-3F36C4414B30}" destId="{BDB15F01-B0D7-4A2E-A7AA-727EDC861769}" srcOrd="13" destOrd="0" presId="urn:microsoft.com/office/officeart/2005/8/layout/cycle8"/>
    <dgm:cxn modelId="{B3C2FA70-FE4D-42F6-8368-E6458A1B9060}" type="presParOf" srcId="{4DABDB6F-025E-42EE-B5CA-3F36C4414B30}" destId="{0A0D37A2-4256-4716-909E-D457BFE31728}"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AD01B4C-84E6-481B-88D6-E2A3D1B16004}" type="doc">
      <dgm:prSet loTypeId="urn:microsoft.com/office/officeart/2005/8/layout/cycle6" loCatId="cycle" qsTypeId="urn:microsoft.com/office/officeart/2005/8/quickstyle/simple1" qsCatId="simple" csTypeId="urn:microsoft.com/office/officeart/2005/8/colors/accent0_3" csCatId="mainScheme" phldr="1"/>
      <dgm:spPr/>
      <dgm:t>
        <a:bodyPr/>
        <a:lstStyle/>
        <a:p>
          <a:endParaRPr lang="en-US"/>
        </a:p>
      </dgm:t>
    </dgm:pt>
    <dgm:pt modelId="{E5057512-4712-40F1-A9B4-F789360EED51}">
      <dgm:prSet phldrT="[Text]"/>
      <dgm:spPr/>
      <dgm:t>
        <a:bodyPr/>
        <a:lstStyle/>
        <a:p>
          <a:r>
            <a:rPr lang="en-US" dirty="0" err="1"/>
            <a:t>Quyền</a:t>
          </a:r>
          <a:r>
            <a:rPr lang="en-US" dirty="0"/>
            <a:t> </a:t>
          </a:r>
          <a:r>
            <a:rPr lang="en-US" dirty="0" err="1"/>
            <a:t>chủ</a:t>
          </a:r>
          <a:r>
            <a:rPr lang="en-US" dirty="0"/>
            <a:t> </a:t>
          </a:r>
          <a:r>
            <a:rPr lang="en-US" dirty="0" err="1"/>
            <a:t>thể</a:t>
          </a:r>
          <a:endParaRPr lang="en-US" dirty="0"/>
        </a:p>
      </dgm:t>
    </dgm:pt>
    <dgm:pt modelId="{F0A17297-0076-4F29-8177-725472EB0B06}" type="parTrans" cxnId="{86FEDD7A-1D9C-4B5E-B54E-74286E1E2D51}">
      <dgm:prSet/>
      <dgm:spPr/>
      <dgm:t>
        <a:bodyPr/>
        <a:lstStyle/>
        <a:p>
          <a:endParaRPr lang="en-US"/>
        </a:p>
      </dgm:t>
    </dgm:pt>
    <dgm:pt modelId="{5C9E145A-4B67-4A98-8522-8466C3944F41}" type="sibTrans" cxnId="{86FEDD7A-1D9C-4B5E-B54E-74286E1E2D51}">
      <dgm:prSet/>
      <dgm:spPr/>
      <dgm:t>
        <a:bodyPr/>
        <a:lstStyle/>
        <a:p>
          <a:endParaRPr lang="en-US"/>
        </a:p>
      </dgm:t>
    </dgm:pt>
    <dgm:pt modelId="{B4E265D9-C8DA-4164-85E7-43149A57359A}">
      <dgm:prSet phldrT="[Text]"/>
      <dgm:spPr/>
      <dgm:t>
        <a:bodyPr/>
        <a:lstStyle/>
        <a:p>
          <a:r>
            <a:rPr lang="en-US" dirty="0" err="1"/>
            <a:t>Nghĩa</a:t>
          </a:r>
          <a:r>
            <a:rPr lang="en-US" dirty="0"/>
            <a:t> </a:t>
          </a:r>
          <a:r>
            <a:rPr lang="en-US" dirty="0" err="1"/>
            <a:t>vụ</a:t>
          </a:r>
          <a:r>
            <a:rPr lang="en-US" dirty="0"/>
            <a:t> </a:t>
          </a:r>
          <a:r>
            <a:rPr lang="en-US" dirty="0" err="1"/>
            <a:t>pháp</a:t>
          </a:r>
          <a:r>
            <a:rPr lang="en-US" dirty="0"/>
            <a:t> </a:t>
          </a:r>
          <a:r>
            <a:rPr lang="en-US" dirty="0" err="1"/>
            <a:t>lý</a:t>
          </a:r>
          <a:endParaRPr lang="en-US" dirty="0"/>
        </a:p>
      </dgm:t>
    </dgm:pt>
    <dgm:pt modelId="{D722B379-2164-43DD-87C5-A39D654038B4}" type="parTrans" cxnId="{3DB44640-AAA5-4FFE-84CE-081FA94F8E8E}">
      <dgm:prSet/>
      <dgm:spPr/>
      <dgm:t>
        <a:bodyPr/>
        <a:lstStyle/>
        <a:p>
          <a:endParaRPr lang="en-US"/>
        </a:p>
      </dgm:t>
    </dgm:pt>
    <dgm:pt modelId="{4EEF0CD8-9399-4B59-ACDA-2C8336D9F261}" type="sibTrans" cxnId="{3DB44640-AAA5-4FFE-84CE-081FA94F8E8E}">
      <dgm:prSet/>
      <dgm:spPr/>
      <dgm:t>
        <a:bodyPr/>
        <a:lstStyle/>
        <a:p>
          <a:endParaRPr lang="en-US"/>
        </a:p>
      </dgm:t>
    </dgm:pt>
    <dgm:pt modelId="{E4C8DC6C-3D9E-47B2-9A5D-BD1F73CFD762}" type="pres">
      <dgm:prSet presAssocID="{CAD01B4C-84E6-481B-88D6-E2A3D1B16004}" presName="cycle" presStyleCnt="0">
        <dgm:presLayoutVars>
          <dgm:dir/>
          <dgm:resizeHandles val="exact"/>
        </dgm:presLayoutVars>
      </dgm:prSet>
      <dgm:spPr/>
    </dgm:pt>
    <dgm:pt modelId="{6626CD20-A59C-47B1-AFEC-1886A2114563}" type="pres">
      <dgm:prSet presAssocID="{E5057512-4712-40F1-A9B4-F789360EED51}" presName="node" presStyleLbl="node1" presStyleIdx="0" presStyleCnt="2">
        <dgm:presLayoutVars>
          <dgm:bulletEnabled val="1"/>
        </dgm:presLayoutVars>
      </dgm:prSet>
      <dgm:spPr/>
    </dgm:pt>
    <dgm:pt modelId="{1764572B-4EBB-40FC-A993-D359D787617F}" type="pres">
      <dgm:prSet presAssocID="{E5057512-4712-40F1-A9B4-F789360EED51}" presName="spNode" presStyleCnt="0"/>
      <dgm:spPr/>
    </dgm:pt>
    <dgm:pt modelId="{09C7120A-EC14-4071-BC9E-A48D0CC27C53}" type="pres">
      <dgm:prSet presAssocID="{5C9E145A-4B67-4A98-8522-8466C3944F41}" presName="sibTrans" presStyleLbl="sibTrans1D1" presStyleIdx="0" presStyleCnt="2"/>
      <dgm:spPr/>
    </dgm:pt>
    <dgm:pt modelId="{9E218650-3CBE-437A-945D-486BA6635E1A}" type="pres">
      <dgm:prSet presAssocID="{B4E265D9-C8DA-4164-85E7-43149A57359A}" presName="node" presStyleLbl="node1" presStyleIdx="1" presStyleCnt="2">
        <dgm:presLayoutVars>
          <dgm:bulletEnabled val="1"/>
        </dgm:presLayoutVars>
      </dgm:prSet>
      <dgm:spPr/>
    </dgm:pt>
    <dgm:pt modelId="{6C36D672-7A9E-458B-BD4D-AD75193D8392}" type="pres">
      <dgm:prSet presAssocID="{B4E265D9-C8DA-4164-85E7-43149A57359A}" presName="spNode" presStyleCnt="0"/>
      <dgm:spPr/>
    </dgm:pt>
    <dgm:pt modelId="{7ABB60A1-BD0B-4DED-86FD-4B94CC428FE1}" type="pres">
      <dgm:prSet presAssocID="{4EEF0CD8-9399-4B59-ACDA-2C8336D9F261}" presName="sibTrans" presStyleLbl="sibTrans1D1" presStyleIdx="1" presStyleCnt="2"/>
      <dgm:spPr/>
    </dgm:pt>
  </dgm:ptLst>
  <dgm:cxnLst>
    <dgm:cxn modelId="{A96A250C-8223-45F7-A346-B2E7AF2F5C6F}" type="presOf" srcId="{CAD01B4C-84E6-481B-88D6-E2A3D1B16004}" destId="{E4C8DC6C-3D9E-47B2-9A5D-BD1F73CFD762}" srcOrd="0" destOrd="0" presId="urn:microsoft.com/office/officeart/2005/8/layout/cycle6"/>
    <dgm:cxn modelId="{7D251220-3AC1-4B07-AFDE-F1541D43320D}" type="presOf" srcId="{B4E265D9-C8DA-4164-85E7-43149A57359A}" destId="{9E218650-3CBE-437A-945D-486BA6635E1A}" srcOrd="0" destOrd="0" presId="urn:microsoft.com/office/officeart/2005/8/layout/cycle6"/>
    <dgm:cxn modelId="{3DB44640-AAA5-4FFE-84CE-081FA94F8E8E}" srcId="{CAD01B4C-84E6-481B-88D6-E2A3D1B16004}" destId="{B4E265D9-C8DA-4164-85E7-43149A57359A}" srcOrd="1" destOrd="0" parTransId="{D722B379-2164-43DD-87C5-A39D654038B4}" sibTransId="{4EEF0CD8-9399-4B59-ACDA-2C8336D9F261}"/>
    <dgm:cxn modelId="{86FEDD7A-1D9C-4B5E-B54E-74286E1E2D51}" srcId="{CAD01B4C-84E6-481B-88D6-E2A3D1B16004}" destId="{E5057512-4712-40F1-A9B4-F789360EED51}" srcOrd="0" destOrd="0" parTransId="{F0A17297-0076-4F29-8177-725472EB0B06}" sibTransId="{5C9E145A-4B67-4A98-8522-8466C3944F41}"/>
    <dgm:cxn modelId="{F7558A88-6879-459A-8A4B-4E5B506C285C}" type="presOf" srcId="{E5057512-4712-40F1-A9B4-F789360EED51}" destId="{6626CD20-A59C-47B1-AFEC-1886A2114563}" srcOrd="0" destOrd="0" presId="urn:microsoft.com/office/officeart/2005/8/layout/cycle6"/>
    <dgm:cxn modelId="{F51500AB-0B7D-46C1-B9C5-24061271459F}" type="presOf" srcId="{5C9E145A-4B67-4A98-8522-8466C3944F41}" destId="{09C7120A-EC14-4071-BC9E-A48D0CC27C53}" srcOrd="0" destOrd="0" presId="urn:microsoft.com/office/officeart/2005/8/layout/cycle6"/>
    <dgm:cxn modelId="{9F8EF9E1-7F9D-452C-9031-3D2D43ED265A}" type="presOf" srcId="{4EEF0CD8-9399-4B59-ACDA-2C8336D9F261}" destId="{7ABB60A1-BD0B-4DED-86FD-4B94CC428FE1}" srcOrd="0" destOrd="0" presId="urn:microsoft.com/office/officeart/2005/8/layout/cycle6"/>
    <dgm:cxn modelId="{84CF25D4-CA8B-48F8-9031-1F8B0A8CEBE2}" type="presParOf" srcId="{E4C8DC6C-3D9E-47B2-9A5D-BD1F73CFD762}" destId="{6626CD20-A59C-47B1-AFEC-1886A2114563}" srcOrd="0" destOrd="0" presId="urn:microsoft.com/office/officeart/2005/8/layout/cycle6"/>
    <dgm:cxn modelId="{8C64BCDC-59CB-4EC8-9227-D4C99AE02113}" type="presParOf" srcId="{E4C8DC6C-3D9E-47B2-9A5D-BD1F73CFD762}" destId="{1764572B-4EBB-40FC-A993-D359D787617F}" srcOrd="1" destOrd="0" presId="urn:microsoft.com/office/officeart/2005/8/layout/cycle6"/>
    <dgm:cxn modelId="{E6C5CA02-B1F7-4E38-84AB-D673B8764D23}" type="presParOf" srcId="{E4C8DC6C-3D9E-47B2-9A5D-BD1F73CFD762}" destId="{09C7120A-EC14-4071-BC9E-A48D0CC27C53}" srcOrd="2" destOrd="0" presId="urn:microsoft.com/office/officeart/2005/8/layout/cycle6"/>
    <dgm:cxn modelId="{33D1841C-DBE0-4329-BF15-3B26B3E9601B}" type="presParOf" srcId="{E4C8DC6C-3D9E-47B2-9A5D-BD1F73CFD762}" destId="{9E218650-3CBE-437A-945D-486BA6635E1A}" srcOrd="3" destOrd="0" presId="urn:microsoft.com/office/officeart/2005/8/layout/cycle6"/>
    <dgm:cxn modelId="{D1484264-7795-483C-A0FE-F9BD5764D5A4}" type="presParOf" srcId="{E4C8DC6C-3D9E-47B2-9A5D-BD1F73CFD762}" destId="{6C36D672-7A9E-458B-BD4D-AD75193D8392}" srcOrd="4" destOrd="0" presId="urn:microsoft.com/office/officeart/2005/8/layout/cycle6"/>
    <dgm:cxn modelId="{8087F8F2-8FB5-490F-8026-8C8705D32238}" type="presParOf" srcId="{E4C8DC6C-3D9E-47B2-9A5D-BD1F73CFD762}" destId="{7ABB60A1-BD0B-4DED-86FD-4B94CC428FE1}" srcOrd="5"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F00B95D-92D7-408F-A40D-1BF95B137816}"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09ECCAE3-4861-4945-BE3B-30AC208BC6C6}">
      <dgm:prSet phldrT="[Text]"/>
      <dgm:spPr/>
      <dgm:t>
        <a:bodyPr/>
        <a:lstStyle/>
        <a:p>
          <a:r>
            <a:rPr lang="en-US" dirty="0" err="1"/>
            <a:t>Sự</a:t>
          </a:r>
          <a:r>
            <a:rPr lang="en-US" dirty="0"/>
            <a:t> </a:t>
          </a:r>
          <a:r>
            <a:rPr lang="en-US" dirty="0" err="1"/>
            <a:t>kiện</a:t>
          </a:r>
          <a:r>
            <a:rPr lang="en-US" dirty="0"/>
            <a:t> </a:t>
          </a:r>
          <a:r>
            <a:rPr lang="en-US" dirty="0" err="1"/>
            <a:t>pháp</a:t>
          </a:r>
          <a:r>
            <a:rPr lang="en-US" dirty="0"/>
            <a:t> </a:t>
          </a:r>
          <a:r>
            <a:rPr lang="en-US" dirty="0" err="1"/>
            <a:t>lý</a:t>
          </a:r>
          <a:endParaRPr lang="en-US" dirty="0"/>
        </a:p>
      </dgm:t>
    </dgm:pt>
    <dgm:pt modelId="{E871B3CB-1B2C-4591-A026-99B511CC1FB9}" type="parTrans" cxnId="{7D909241-2D48-4637-BEFE-93BDDE859BEF}">
      <dgm:prSet/>
      <dgm:spPr/>
      <dgm:t>
        <a:bodyPr/>
        <a:lstStyle/>
        <a:p>
          <a:endParaRPr lang="en-US"/>
        </a:p>
      </dgm:t>
    </dgm:pt>
    <dgm:pt modelId="{922CD8B6-B077-4335-9D68-6103CE7AAC02}" type="sibTrans" cxnId="{7D909241-2D48-4637-BEFE-93BDDE859BEF}">
      <dgm:prSet/>
      <dgm:spPr/>
      <dgm:t>
        <a:bodyPr/>
        <a:lstStyle/>
        <a:p>
          <a:endParaRPr lang="en-US"/>
        </a:p>
      </dgm:t>
    </dgm:pt>
    <dgm:pt modelId="{D7E6ABB9-8E71-4B96-839B-F784B6689779}">
      <dgm:prSet phldrT="[Text]"/>
      <dgm:spPr/>
      <dgm:t>
        <a:bodyPr/>
        <a:lstStyle/>
        <a:p>
          <a:r>
            <a:rPr lang="en-US" dirty="0"/>
            <a:t>MQH </a:t>
          </a:r>
          <a:r>
            <a:rPr lang="en-US" dirty="0" err="1"/>
            <a:t>sự</a:t>
          </a:r>
          <a:r>
            <a:rPr lang="en-US" dirty="0"/>
            <a:t> </a:t>
          </a:r>
          <a:r>
            <a:rPr lang="en-US" dirty="0" err="1"/>
            <a:t>kiện</a:t>
          </a:r>
          <a:r>
            <a:rPr lang="en-US" dirty="0"/>
            <a:t> </a:t>
          </a:r>
          <a:r>
            <a:rPr lang="en-US" dirty="0" err="1"/>
            <a:t>và</a:t>
          </a:r>
          <a:r>
            <a:rPr lang="en-US" dirty="0"/>
            <a:t> ý </a:t>
          </a:r>
          <a:r>
            <a:rPr lang="en-US" dirty="0" err="1"/>
            <a:t>chí</a:t>
          </a:r>
          <a:r>
            <a:rPr lang="en-US" dirty="0"/>
            <a:t> </a:t>
          </a:r>
          <a:r>
            <a:rPr lang="en-US" dirty="0" err="1"/>
            <a:t>của</a:t>
          </a:r>
          <a:r>
            <a:rPr lang="en-US" dirty="0"/>
            <a:t> </a:t>
          </a:r>
          <a:r>
            <a:rPr lang="en-US" dirty="0" err="1"/>
            <a:t>chủ</a:t>
          </a:r>
          <a:r>
            <a:rPr lang="en-US" dirty="0"/>
            <a:t> </a:t>
          </a:r>
          <a:r>
            <a:rPr lang="en-US" dirty="0" err="1"/>
            <a:t>thể</a:t>
          </a:r>
          <a:r>
            <a:rPr lang="en-US" dirty="0"/>
            <a:t> QHPL</a:t>
          </a:r>
        </a:p>
      </dgm:t>
    </dgm:pt>
    <dgm:pt modelId="{17CF9B70-7F4A-4D02-896B-F2E9EAD50A3E}" type="parTrans" cxnId="{516F4D16-F1CB-4A5E-BD54-D3F350966161}">
      <dgm:prSet/>
      <dgm:spPr/>
      <dgm:t>
        <a:bodyPr/>
        <a:lstStyle/>
        <a:p>
          <a:endParaRPr lang="en-US"/>
        </a:p>
      </dgm:t>
    </dgm:pt>
    <dgm:pt modelId="{CAA30FC0-596A-43DD-A42B-3FC640B2E20E}" type="sibTrans" cxnId="{516F4D16-F1CB-4A5E-BD54-D3F350966161}">
      <dgm:prSet/>
      <dgm:spPr/>
      <dgm:t>
        <a:bodyPr/>
        <a:lstStyle/>
        <a:p>
          <a:endParaRPr lang="en-US"/>
        </a:p>
      </dgm:t>
    </dgm:pt>
    <dgm:pt modelId="{BB8CF82A-5F6A-4051-90ED-240D15CA32F8}">
      <dgm:prSet phldrT="[Text]"/>
      <dgm:spPr/>
      <dgm:t>
        <a:bodyPr/>
        <a:lstStyle/>
        <a:p>
          <a:r>
            <a:rPr lang="en-US" dirty="0" err="1"/>
            <a:t>Sự</a:t>
          </a:r>
          <a:r>
            <a:rPr lang="en-US" dirty="0"/>
            <a:t> </a:t>
          </a:r>
          <a:r>
            <a:rPr lang="en-US" dirty="0" err="1"/>
            <a:t>biến</a:t>
          </a:r>
          <a:endParaRPr lang="en-US" dirty="0"/>
        </a:p>
      </dgm:t>
    </dgm:pt>
    <dgm:pt modelId="{6EC92863-A093-4EEA-B8C1-9756D2F0CE36}" type="parTrans" cxnId="{99772FF1-B6D9-40F9-BAEA-BCD0439FCD38}">
      <dgm:prSet/>
      <dgm:spPr/>
      <dgm:t>
        <a:bodyPr/>
        <a:lstStyle/>
        <a:p>
          <a:endParaRPr lang="en-US"/>
        </a:p>
      </dgm:t>
    </dgm:pt>
    <dgm:pt modelId="{FE861E03-207B-418F-90AD-01E75E470366}" type="sibTrans" cxnId="{99772FF1-B6D9-40F9-BAEA-BCD0439FCD38}">
      <dgm:prSet/>
      <dgm:spPr/>
      <dgm:t>
        <a:bodyPr/>
        <a:lstStyle/>
        <a:p>
          <a:endParaRPr lang="en-US"/>
        </a:p>
      </dgm:t>
    </dgm:pt>
    <dgm:pt modelId="{113330E0-4EFC-4F69-9712-EEBFD701E129}">
      <dgm:prSet phldrT="[Text]"/>
      <dgm:spPr/>
      <dgm:t>
        <a:bodyPr/>
        <a:lstStyle/>
        <a:p>
          <a:r>
            <a:rPr lang="en-US" dirty="0" err="1"/>
            <a:t>Hành</a:t>
          </a:r>
          <a:r>
            <a:rPr lang="en-US" dirty="0"/>
            <a:t> vi</a:t>
          </a:r>
        </a:p>
      </dgm:t>
    </dgm:pt>
    <dgm:pt modelId="{DEB0F8DF-DF5F-4DB8-96B2-CC3334711738}" type="parTrans" cxnId="{F21036CB-490C-45F5-B359-77F38D538E2C}">
      <dgm:prSet/>
      <dgm:spPr/>
      <dgm:t>
        <a:bodyPr/>
        <a:lstStyle/>
        <a:p>
          <a:endParaRPr lang="en-US"/>
        </a:p>
      </dgm:t>
    </dgm:pt>
    <dgm:pt modelId="{83345B84-1307-489B-AF99-26E291EA6420}" type="sibTrans" cxnId="{F21036CB-490C-45F5-B359-77F38D538E2C}">
      <dgm:prSet/>
      <dgm:spPr/>
      <dgm:t>
        <a:bodyPr/>
        <a:lstStyle/>
        <a:p>
          <a:endParaRPr lang="en-US"/>
        </a:p>
      </dgm:t>
    </dgm:pt>
    <dgm:pt modelId="{64235FE6-7402-435A-9D96-F9D4143E2D4E}">
      <dgm:prSet phldrT="[Text]"/>
      <dgm:spPr/>
      <dgm:t>
        <a:bodyPr/>
        <a:lstStyle/>
        <a:p>
          <a:r>
            <a:rPr lang="en-US" dirty="0" err="1"/>
            <a:t>Hậu</a:t>
          </a:r>
          <a:r>
            <a:rPr lang="en-US" dirty="0"/>
            <a:t> </a:t>
          </a:r>
          <a:r>
            <a:rPr lang="en-US" dirty="0" err="1"/>
            <a:t>quả</a:t>
          </a:r>
          <a:r>
            <a:rPr lang="en-US" dirty="0"/>
            <a:t> </a:t>
          </a:r>
          <a:r>
            <a:rPr lang="en-US" dirty="0" err="1"/>
            <a:t>pháp</a:t>
          </a:r>
          <a:r>
            <a:rPr lang="en-US" dirty="0"/>
            <a:t> </a:t>
          </a:r>
          <a:r>
            <a:rPr lang="en-US" dirty="0" err="1"/>
            <a:t>lý</a:t>
          </a:r>
          <a:endParaRPr lang="en-US" dirty="0"/>
        </a:p>
      </dgm:t>
    </dgm:pt>
    <dgm:pt modelId="{D3547EFE-946C-4421-BEDA-0EDCC3EC9578}" type="parTrans" cxnId="{DC05C5BF-8905-45E9-B9F9-714E45948984}">
      <dgm:prSet/>
      <dgm:spPr/>
      <dgm:t>
        <a:bodyPr/>
        <a:lstStyle/>
        <a:p>
          <a:endParaRPr lang="en-US"/>
        </a:p>
      </dgm:t>
    </dgm:pt>
    <dgm:pt modelId="{E95554C9-671C-4CFF-B922-43A5676FE015}" type="sibTrans" cxnId="{DC05C5BF-8905-45E9-B9F9-714E45948984}">
      <dgm:prSet/>
      <dgm:spPr/>
      <dgm:t>
        <a:bodyPr/>
        <a:lstStyle/>
        <a:p>
          <a:endParaRPr lang="en-US"/>
        </a:p>
      </dgm:t>
    </dgm:pt>
    <dgm:pt modelId="{1B4A3165-F4F3-4056-B415-3C093EA41615}">
      <dgm:prSet phldrT="[Text]"/>
      <dgm:spPr/>
      <dgm:t>
        <a:bodyPr/>
        <a:lstStyle/>
        <a:p>
          <a:r>
            <a:rPr lang="en-US" dirty="0" err="1"/>
            <a:t>Thay</a:t>
          </a:r>
          <a:r>
            <a:rPr lang="en-US" dirty="0"/>
            <a:t> </a:t>
          </a:r>
          <a:r>
            <a:rPr lang="en-US" dirty="0" err="1"/>
            <a:t>đổi</a:t>
          </a:r>
          <a:r>
            <a:rPr lang="en-US" dirty="0"/>
            <a:t> QHPL</a:t>
          </a:r>
        </a:p>
      </dgm:t>
    </dgm:pt>
    <dgm:pt modelId="{CEA7D405-776A-4131-B0DB-B06A0BB7C425}" type="parTrans" cxnId="{4956716C-BA38-4DFF-B041-0162E3ADDB12}">
      <dgm:prSet/>
      <dgm:spPr/>
      <dgm:t>
        <a:bodyPr/>
        <a:lstStyle/>
        <a:p>
          <a:endParaRPr lang="en-US"/>
        </a:p>
      </dgm:t>
    </dgm:pt>
    <dgm:pt modelId="{25C8F487-D465-4CCD-84C4-6E5068494B40}" type="sibTrans" cxnId="{4956716C-BA38-4DFF-B041-0162E3ADDB12}">
      <dgm:prSet/>
      <dgm:spPr/>
      <dgm:t>
        <a:bodyPr/>
        <a:lstStyle/>
        <a:p>
          <a:endParaRPr lang="en-US"/>
        </a:p>
      </dgm:t>
    </dgm:pt>
    <dgm:pt modelId="{5C051CD3-0773-428A-A342-8EFE9D2FE1D5}">
      <dgm:prSet/>
      <dgm:spPr/>
      <dgm:t>
        <a:bodyPr/>
        <a:lstStyle/>
        <a:p>
          <a:r>
            <a:rPr lang="en-US" dirty="0" err="1"/>
            <a:t>Phát</a:t>
          </a:r>
          <a:r>
            <a:rPr lang="en-US" dirty="0"/>
            <a:t> </a:t>
          </a:r>
          <a:r>
            <a:rPr lang="en-US" dirty="0" err="1"/>
            <a:t>sinh</a:t>
          </a:r>
          <a:r>
            <a:rPr lang="en-US" dirty="0"/>
            <a:t> QHPL</a:t>
          </a:r>
        </a:p>
      </dgm:t>
    </dgm:pt>
    <dgm:pt modelId="{8E3B6BEA-257F-4B7E-A495-B38F54305E36}" type="parTrans" cxnId="{4582C53B-8160-4B0E-9693-01B738362291}">
      <dgm:prSet/>
      <dgm:spPr/>
      <dgm:t>
        <a:bodyPr/>
        <a:lstStyle/>
        <a:p>
          <a:endParaRPr lang="en-US"/>
        </a:p>
      </dgm:t>
    </dgm:pt>
    <dgm:pt modelId="{551DD207-DCEC-4848-A059-AC394278AB34}" type="sibTrans" cxnId="{4582C53B-8160-4B0E-9693-01B738362291}">
      <dgm:prSet/>
      <dgm:spPr/>
      <dgm:t>
        <a:bodyPr/>
        <a:lstStyle/>
        <a:p>
          <a:endParaRPr lang="en-US"/>
        </a:p>
      </dgm:t>
    </dgm:pt>
    <dgm:pt modelId="{084C9AE2-9C85-493B-B9BD-67AE51110AA1}">
      <dgm:prSet/>
      <dgm:spPr/>
      <dgm:t>
        <a:bodyPr/>
        <a:lstStyle/>
        <a:p>
          <a:r>
            <a:rPr lang="en-US" dirty="0" err="1"/>
            <a:t>Chấm</a:t>
          </a:r>
          <a:r>
            <a:rPr lang="en-US" dirty="0"/>
            <a:t> </a:t>
          </a:r>
          <a:r>
            <a:rPr lang="en-US" dirty="0" err="1"/>
            <a:t>dứt</a:t>
          </a:r>
          <a:endParaRPr lang="en-US" dirty="0"/>
        </a:p>
      </dgm:t>
    </dgm:pt>
    <dgm:pt modelId="{692149AA-BB2D-4E7B-9EE2-A621E0DAE6C8}" type="parTrans" cxnId="{1F32924C-0594-4B1A-9D99-6E77915E7197}">
      <dgm:prSet/>
      <dgm:spPr/>
      <dgm:t>
        <a:bodyPr/>
        <a:lstStyle/>
        <a:p>
          <a:endParaRPr lang="en-US"/>
        </a:p>
      </dgm:t>
    </dgm:pt>
    <dgm:pt modelId="{E48986EF-7BED-4EDB-BA38-734367E08A7C}" type="sibTrans" cxnId="{1F32924C-0594-4B1A-9D99-6E77915E7197}">
      <dgm:prSet/>
      <dgm:spPr/>
      <dgm:t>
        <a:bodyPr/>
        <a:lstStyle/>
        <a:p>
          <a:endParaRPr lang="en-US"/>
        </a:p>
      </dgm:t>
    </dgm:pt>
    <dgm:pt modelId="{AF65B8DF-3608-4AC9-98C7-9C0E3AEDD3DD}" type="pres">
      <dgm:prSet presAssocID="{DF00B95D-92D7-408F-A40D-1BF95B137816}" presName="hierChild1" presStyleCnt="0">
        <dgm:presLayoutVars>
          <dgm:chPref val="1"/>
          <dgm:dir/>
          <dgm:animOne val="branch"/>
          <dgm:animLvl val="lvl"/>
          <dgm:resizeHandles/>
        </dgm:presLayoutVars>
      </dgm:prSet>
      <dgm:spPr/>
    </dgm:pt>
    <dgm:pt modelId="{AB512BF6-445E-45E2-AEBE-6A85E8840F66}" type="pres">
      <dgm:prSet presAssocID="{09ECCAE3-4861-4945-BE3B-30AC208BC6C6}" presName="hierRoot1" presStyleCnt="0"/>
      <dgm:spPr/>
    </dgm:pt>
    <dgm:pt modelId="{4AC667F0-B867-4099-BAE4-8901DCEB6CB7}" type="pres">
      <dgm:prSet presAssocID="{09ECCAE3-4861-4945-BE3B-30AC208BC6C6}" presName="composite" presStyleCnt="0"/>
      <dgm:spPr/>
    </dgm:pt>
    <dgm:pt modelId="{E977BD37-6750-4758-B310-151BB32081DD}" type="pres">
      <dgm:prSet presAssocID="{09ECCAE3-4861-4945-BE3B-30AC208BC6C6}" presName="background" presStyleLbl="node0" presStyleIdx="0" presStyleCnt="1"/>
      <dgm:spPr/>
    </dgm:pt>
    <dgm:pt modelId="{AFCFABBD-EAF2-415C-96A2-B54CC040F73F}" type="pres">
      <dgm:prSet presAssocID="{09ECCAE3-4861-4945-BE3B-30AC208BC6C6}" presName="text" presStyleLbl="fgAcc0" presStyleIdx="0" presStyleCnt="1">
        <dgm:presLayoutVars>
          <dgm:chPref val="3"/>
        </dgm:presLayoutVars>
      </dgm:prSet>
      <dgm:spPr/>
    </dgm:pt>
    <dgm:pt modelId="{7C1812E8-4847-4DAF-A653-4374CDFD759F}" type="pres">
      <dgm:prSet presAssocID="{09ECCAE3-4861-4945-BE3B-30AC208BC6C6}" presName="hierChild2" presStyleCnt="0"/>
      <dgm:spPr/>
    </dgm:pt>
    <dgm:pt modelId="{086DFA77-7C94-47D5-A0ED-C8521FA0F585}" type="pres">
      <dgm:prSet presAssocID="{17CF9B70-7F4A-4D02-896B-F2E9EAD50A3E}" presName="Name10" presStyleLbl="parChTrans1D2" presStyleIdx="0" presStyleCnt="2"/>
      <dgm:spPr/>
    </dgm:pt>
    <dgm:pt modelId="{A1BF2788-13FD-484D-8DF2-2BAF578D467A}" type="pres">
      <dgm:prSet presAssocID="{D7E6ABB9-8E71-4B96-839B-F784B6689779}" presName="hierRoot2" presStyleCnt="0"/>
      <dgm:spPr/>
    </dgm:pt>
    <dgm:pt modelId="{73AD7F02-B5F8-4590-8629-F7DBED96B5EC}" type="pres">
      <dgm:prSet presAssocID="{D7E6ABB9-8E71-4B96-839B-F784B6689779}" presName="composite2" presStyleCnt="0"/>
      <dgm:spPr/>
    </dgm:pt>
    <dgm:pt modelId="{EABC64AE-9DFF-412B-B82E-8202575B82F0}" type="pres">
      <dgm:prSet presAssocID="{D7E6ABB9-8E71-4B96-839B-F784B6689779}" presName="background2" presStyleLbl="node2" presStyleIdx="0" presStyleCnt="2"/>
      <dgm:spPr/>
    </dgm:pt>
    <dgm:pt modelId="{899D92C6-DDE8-43B6-8808-4E1A511BD6AF}" type="pres">
      <dgm:prSet presAssocID="{D7E6ABB9-8E71-4B96-839B-F784B6689779}" presName="text2" presStyleLbl="fgAcc2" presStyleIdx="0" presStyleCnt="2">
        <dgm:presLayoutVars>
          <dgm:chPref val="3"/>
        </dgm:presLayoutVars>
      </dgm:prSet>
      <dgm:spPr/>
    </dgm:pt>
    <dgm:pt modelId="{12FECD33-E217-4032-B5B2-D1123F2453DD}" type="pres">
      <dgm:prSet presAssocID="{D7E6ABB9-8E71-4B96-839B-F784B6689779}" presName="hierChild3" presStyleCnt="0"/>
      <dgm:spPr/>
    </dgm:pt>
    <dgm:pt modelId="{B90EA6BA-B373-4BA4-A843-87C7AF7DE370}" type="pres">
      <dgm:prSet presAssocID="{6EC92863-A093-4EEA-B8C1-9756D2F0CE36}" presName="Name17" presStyleLbl="parChTrans1D3" presStyleIdx="0" presStyleCnt="5"/>
      <dgm:spPr/>
    </dgm:pt>
    <dgm:pt modelId="{340F4F08-7E22-4A75-8EBC-4773D3198870}" type="pres">
      <dgm:prSet presAssocID="{BB8CF82A-5F6A-4051-90ED-240D15CA32F8}" presName="hierRoot3" presStyleCnt="0"/>
      <dgm:spPr/>
    </dgm:pt>
    <dgm:pt modelId="{8E81ECF0-B66F-47AC-A4E2-840AE5756EB6}" type="pres">
      <dgm:prSet presAssocID="{BB8CF82A-5F6A-4051-90ED-240D15CA32F8}" presName="composite3" presStyleCnt="0"/>
      <dgm:spPr/>
    </dgm:pt>
    <dgm:pt modelId="{DE3E437E-3058-4440-801B-5788E5A999DD}" type="pres">
      <dgm:prSet presAssocID="{BB8CF82A-5F6A-4051-90ED-240D15CA32F8}" presName="background3" presStyleLbl="node3" presStyleIdx="0" presStyleCnt="5"/>
      <dgm:spPr/>
    </dgm:pt>
    <dgm:pt modelId="{74E798EB-FF36-4DC2-8CBA-3A8E2418FF3D}" type="pres">
      <dgm:prSet presAssocID="{BB8CF82A-5F6A-4051-90ED-240D15CA32F8}" presName="text3" presStyleLbl="fgAcc3" presStyleIdx="0" presStyleCnt="5">
        <dgm:presLayoutVars>
          <dgm:chPref val="3"/>
        </dgm:presLayoutVars>
      </dgm:prSet>
      <dgm:spPr/>
    </dgm:pt>
    <dgm:pt modelId="{29A9F400-E4AF-40E0-8AA9-930077C110FF}" type="pres">
      <dgm:prSet presAssocID="{BB8CF82A-5F6A-4051-90ED-240D15CA32F8}" presName="hierChild4" presStyleCnt="0"/>
      <dgm:spPr/>
    </dgm:pt>
    <dgm:pt modelId="{56B78EBE-2485-4068-84EA-ACCC7E926C58}" type="pres">
      <dgm:prSet presAssocID="{DEB0F8DF-DF5F-4DB8-96B2-CC3334711738}" presName="Name17" presStyleLbl="parChTrans1D3" presStyleIdx="1" presStyleCnt="5"/>
      <dgm:spPr/>
    </dgm:pt>
    <dgm:pt modelId="{1A36E121-6549-41AC-8200-349C3D97B0CE}" type="pres">
      <dgm:prSet presAssocID="{113330E0-4EFC-4F69-9712-EEBFD701E129}" presName="hierRoot3" presStyleCnt="0"/>
      <dgm:spPr/>
    </dgm:pt>
    <dgm:pt modelId="{94B6EFF1-657F-42C8-A13B-CA662C106DA7}" type="pres">
      <dgm:prSet presAssocID="{113330E0-4EFC-4F69-9712-EEBFD701E129}" presName="composite3" presStyleCnt="0"/>
      <dgm:spPr/>
    </dgm:pt>
    <dgm:pt modelId="{7C282BA9-B697-41A8-9B75-0568D5FB98CD}" type="pres">
      <dgm:prSet presAssocID="{113330E0-4EFC-4F69-9712-EEBFD701E129}" presName="background3" presStyleLbl="node3" presStyleIdx="1" presStyleCnt="5"/>
      <dgm:spPr/>
    </dgm:pt>
    <dgm:pt modelId="{1B2DD843-FFD7-42C2-AA62-8600F7161153}" type="pres">
      <dgm:prSet presAssocID="{113330E0-4EFC-4F69-9712-EEBFD701E129}" presName="text3" presStyleLbl="fgAcc3" presStyleIdx="1" presStyleCnt="5">
        <dgm:presLayoutVars>
          <dgm:chPref val="3"/>
        </dgm:presLayoutVars>
      </dgm:prSet>
      <dgm:spPr/>
    </dgm:pt>
    <dgm:pt modelId="{41DA6C8E-961A-41A2-AAC8-A0E660AEE95B}" type="pres">
      <dgm:prSet presAssocID="{113330E0-4EFC-4F69-9712-EEBFD701E129}" presName="hierChild4" presStyleCnt="0"/>
      <dgm:spPr/>
    </dgm:pt>
    <dgm:pt modelId="{DAEADC59-6247-44C2-BE4C-5D467027127D}" type="pres">
      <dgm:prSet presAssocID="{D3547EFE-946C-4421-BEDA-0EDCC3EC9578}" presName="Name10" presStyleLbl="parChTrans1D2" presStyleIdx="1" presStyleCnt="2"/>
      <dgm:spPr/>
    </dgm:pt>
    <dgm:pt modelId="{235AEA33-1FCB-4A0B-8758-A3C0E0CB7EA6}" type="pres">
      <dgm:prSet presAssocID="{64235FE6-7402-435A-9D96-F9D4143E2D4E}" presName="hierRoot2" presStyleCnt="0"/>
      <dgm:spPr/>
    </dgm:pt>
    <dgm:pt modelId="{C5D39F45-D6CC-4359-9A4C-35CE5A7694E5}" type="pres">
      <dgm:prSet presAssocID="{64235FE6-7402-435A-9D96-F9D4143E2D4E}" presName="composite2" presStyleCnt="0"/>
      <dgm:spPr/>
    </dgm:pt>
    <dgm:pt modelId="{206F9242-E935-4C15-B79C-F28578805C2B}" type="pres">
      <dgm:prSet presAssocID="{64235FE6-7402-435A-9D96-F9D4143E2D4E}" presName="background2" presStyleLbl="node2" presStyleIdx="1" presStyleCnt="2"/>
      <dgm:spPr/>
    </dgm:pt>
    <dgm:pt modelId="{73937F1E-4413-48D1-BB24-74999CD23522}" type="pres">
      <dgm:prSet presAssocID="{64235FE6-7402-435A-9D96-F9D4143E2D4E}" presName="text2" presStyleLbl="fgAcc2" presStyleIdx="1" presStyleCnt="2">
        <dgm:presLayoutVars>
          <dgm:chPref val="3"/>
        </dgm:presLayoutVars>
      </dgm:prSet>
      <dgm:spPr/>
    </dgm:pt>
    <dgm:pt modelId="{F5F15C10-2B56-4466-A335-30CCC4BCF2C8}" type="pres">
      <dgm:prSet presAssocID="{64235FE6-7402-435A-9D96-F9D4143E2D4E}" presName="hierChild3" presStyleCnt="0"/>
      <dgm:spPr/>
    </dgm:pt>
    <dgm:pt modelId="{809970ED-3F52-4A6B-8271-706069848709}" type="pres">
      <dgm:prSet presAssocID="{8E3B6BEA-257F-4B7E-A495-B38F54305E36}" presName="Name17" presStyleLbl="parChTrans1D3" presStyleIdx="2" presStyleCnt="5"/>
      <dgm:spPr/>
    </dgm:pt>
    <dgm:pt modelId="{8A74E233-7A8F-459F-80C4-CA376F424666}" type="pres">
      <dgm:prSet presAssocID="{5C051CD3-0773-428A-A342-8EFE9D2FE1D5}" presName="hierRoot3" presStyleCnt="0"/>
      <dgm:spPr/>
    </dgm:pt>
    <dgm:pt modelId="{2602F016-EE93-4446-823D-B9907C5116D4}" type="pres">
      <dgm:prSet presAssocID="{5C051CD3-0773-428A-A342-8EFE9D2FE1D5}" presName="composite3" presStyleCnt="0"/>
      <dgm:spPr/>
    </dgm:pt>
    <dgm:pt modelId="{C03DEE21-2A1B-48D9-BB81-3D2091344F25}" type="pres">
      <dgm:prSet presAssocID="{5C051CD3-0773-428A-A342-8EFE9D2FE1D5}" presName="background3" presStyleLbl="node3" presStyleIdx="2" presStyleCnt="5"/>
      <dgm:spPr/>
    </dgm:pt>
    <dgm:pt modelId="{19E7A962-2B78-4EF5-8E4C-01B07CE811D9}" type="pres">
      <dgm:prSet presAssocID="{5C051CD3-0773-428A-A342-8EFE9D2FE1D5}" presName="text3" presStyleLbl="fgAcc3" presStyleIdx="2" presStyleCnt="5">
        <dgm:presLayoutVars>
          <dgm:chPref val="3"/>
        </dgm:presLayoutVars>
      </dgm:prSet>
      <dgm:spPr/>
    </dgm:pt>
    <dgm:pt modelId="{C6F499AB-C015-4396-A8B9-ADDE95731F37}" type="pres">
      <dgm:prSet presAssocID="{5C051CD3-0773-428A-A342-8EFE9D2FE1D5}" presName="hierChild4" presStyleCnt="0"/>
      <dgm:spPr/>
    </dgm:pt>
    <dgm:pt modelId="{4B2400EE-25F4-44C6-8947-F6776C5A7081}" type="pres">
      <dgm:prSet presAssocID="{CEA7D405-776A-4131-B0DB-B06A0BB7C425}" presName="Name17" presStyleLbl="parChTrans1D3" presStyleIdx="3" presStyleCnt="5"/>
      <dgm:spPr/>
    </dgm:pt>
    <dgm:pt modelId="{A1A96789-28FA-4C54-90EC-086DB37BC19A}" type="pres">
      <dgm:prSet presAssocID="{1B4A3165-F4F3-4056-B415-3C093EA41615}" presName="hierRoot3" presStyleCnt="0"/>
      <dgm:spPr/>
    </dgm:pt>
    <dgm:pt modelId="{81786D95-55A3-4C0F-998C-BCA3FF4E8AE2}" type="pres">
      <dgm:prSet presAssocID="{1B4A3165-F4F3-4056-B415-3C093EA41615}" presName="composite3" presStyleCnt="0"/>
      <dgm:spPr/>
    </dgm:pt>
    <dgm:pt modelId="{1BD46711-11BB-4F16-9B11-DEF62EF20B87}" type="pres">
      <dgm:prSet presAssocID="{1B4A3165-F4F3-4056-B415-3C093EA41615}" presName="background3" presStyleLbl="node3" presStyleIdx="3" presStyleCnt="5"/>
      <dgm:spPr/>
    </dgm:pt>
    <dgm:pt modelId="{8C8C4D7B-0902-4C22-9D79-892837883CFD}" type="pres">
      <dgm:prSet presAssocID="{1B4A3165-F4F3-4056-B415-3C093EA41615}" presName="text3" presStyleLbl="fgAcc3" presStyleIdx="3" presStyleCnt="5">
        <dgm:presLayoutVars>
          <dgm:chPref val="3"/>
        </dgm:presLayoutVars>
      </dgm:prSet>
      <dgm:spPr/>
    </dgm:pt>
    <dgm:pt modelId="{0E5AC7ED-B328-4A7D-8B3B-41B8C60F33A2}" type="pres">
      <dgm:prSet presAssocID="{1B4A3165-F4F3-4056-B415-3C093EA41615}" presName="hierChild4" presStyleCnt="0"/>
      <dgm:spPr/>
    </dgm:pt>
    <dgm:pt modelId="{43E2B430-F3E8-4361-BCA6-0A52682247B1}" type="pres">
      <dgm:prSet presAssocID="{692149AA-BB2D-4E7B-9EE2-A621E0DAE6C8}" presName="Name17" presStyleLbl="parChTrans1D3" presStyleIdx="4" presStyleCnt="5"/>
      <dgm:spPr/>
    </dgm:pt>
    <dgm:pt modelId="{E1C81AD0-988B-4979-A86B-745CF8F1C0C1}" type="pres">
      <dgm:prSet presAssocID="{084C9AE2-9C85-493B-B9BD-67AE51110AA1}" presName="hierRoot3" presStyleCnt="0"/>
      <dgm:spPr/>
    </dgm:pt>
    <dgm:pt modelId="{6D6381D7-90F7-441B-86EC-1B5373FBE321}" type="pres">
      <dgm:prSet presAssocID="{084C9AE2-9C85-493B-B9BD-67AE51110AA1}" presName="composite3" presStyleCnt="0"/>
      <dgm:spPr/>
    </dgm:pt>
    <dgm:pt modelId="{3203E236-C72D-490A-AA1F-0394B54CE9F6}" type="pres">
      <dgm:prSet presAssocID="{084C9AE2-9C85-493B-B9BD-67AE51110AA1}" presName="background3" presStyleLbl="node3" presStyleIdx="4" presStyleCnt="5"/>
      <dgm:spPr/>
    </dgm:pt>
    <dgm:pt modelId="{062829FF-E634-44AC-9C15-028F58E462AB}" type="pres">
      <dgm:prSet presAssocID="{084C9AE2-9C85-493B-B9BD-67AE51110AA1}" presName="text3" presStyleLbl="fgAcc3" presStyleIdx="4" presStyleCnt="5">
        <dgm:presLayoutVars>
          <dgm:chPref val="3"/>
        </dgm:presLayoutVars>
      </dgm:prSet>
      <dgm:spPr/>
    </dgm:pt>
    <dgm:pt modelId="{85FD3229-DA13-4DD1-9ACC-72EF93B326CE}" type="pres">
      <dgm:prSet presAssocID="{084C9AE2-9C85-493B-B9BD-67AE51110AA1}" presName="hierChild4" presStyleCnt="0"/>
      <dgm:spPr/>
    </dgm:pt>
  </dgm:ptLst>
  <dgm:cxnLst>
    <dgm:cxn modelId="{516F4D16-F1CB-4A5E-BD54-D3F350966161}" srcId="{09ECCAE3-4861-4945-BE3B-30AC208BC6C6}" destId="{D7E6ABB9-8E71-4B96-839B-F784B6689779}" srcOrd="0" destOrd="0" parTransId="{17CF9B70-7F4A-4D02-896B-F2E9EAD50A3E}" sibTransId="{CAA30FC0-596A-43DD-A42B-3FC640B2E20E}"/>
    <dgm:cxn modelId="{E2C8C619-345B-409B-9612-1678BDC668F9}" type="presOf" srcId="{DF00B95D-92D7-408F-A40D-1BF95B137816}" destId="{AF65B8DF-3608-4AC9-98C7-9C0E3AEDD3DD}" srcOrd="0" destOrd="0" presId="urn:microsoft.com/office/officeart/2005/8/layout/hierarchy1"/>
    <dgm:cxn modelId="{EA1DEE29-45C8-4741-A985-388485481CDD}" type="presOf" srcId="{64235FE6-7402-435A-9D96-F9D4143E2D4E}" destId="{73937F1E-4413-48D1-BB24-74999CD23522}" srcOrd="0" destOrd="0" presId="urn:microsoft.com/office/officeart/2005/8/layout/hierarchy1"/>
    <dgm:cxn modelId="{4582C53B-8160-4B0E-9693-01B738362291}" srcId="{64235FE6-7402-435A-9D96-F9D4143E2D4E}" destId="{5C051CD3-0773-428A-A342-8EFE9D2FE1D5}" srcOrd="0" destOrd="0" parTransId="{8E3B6BEA-257F-4B7E-A495-B38F54305E36}" sibTransId="{551DD207-DCEC-4848-A059-AC394278AB34}"/>
    <dgm:cxn modelId="{7D909241-2D48-4637-BEFE-93BDDE859BEF}" srcId="{DF00B95D-92D7-408F-A40D-1BF95B137816}" destId="{09ECCAE3-4861-4945-BE3B-30AC208BC6C6}" srcOrd="0" destOrd="0" parTransId="{E871B3CB-1B2C-4591-A026-99B511CC1FB9}" sibTransId="{922CD8B6-B077-4335-9D68-6103CE7AAC02}"/>
    <dgm:cxn modelId="{059D4F63-546B-4F42-9EC4-B41664F3141E}" type="presOf" srcId="{09ECCAE3-4861-4945-BE3B-30AC208BC6C6}" destId="{AFCFABBD-EAF2-415C-96A2-B54CC040F73F}" srcOrd="0" destOrd="0" presId="urn:microsoft.com/office/officeart/2005/8/layout/hierarchy1"/>
    <dgm:cxn modelId="{848AC844-28C5-47D9-AF96-A136B9552273}" type="presOf" srcId="{6EC92863-A093-4EEA-B8C1-9756D2F0CE36}" destId="{B90EA6BA-B373-4BA4-A843-87C7AF7DE370}" srcOrd="0" destOrd="0" presId="urn:microsoft.com/office/officeart/2005/8/layout/hierarchy1"/>
    <dgm:cxn modelId="{4956716C-BA38-4DFF-B041-0162E3ADDB12}" srcId="{64235FE6-7402-435A-9D96-F9D4143E2D4E}" destId="{1B4A3165-F4F3-4056-B415-3C093EA41615}" srcOrd="1" destOrd="0" parTransId="{CEA7D405-776A-4131-B0DB-B06A0BB7C425}" sibTransId="{25C8F487-D465-4CCD-84C4-6E5068494B40}"/>
    <dgm:cxn modelId="{1F32924C-0594-4B1A-9D99-6E77915E7197}" srcId="{64235FE6-7402-435A-9D96-F9D4143E2D4E}" destId="{084C9AE2-9C85-493B-B9BD-67AE51110AA1}" srcOrd="2" destOrd="0" parTransId="{692149AA-BB2D-4E7B-9EE2-A621E0DAE6C8}" sibTransId="{E48986EF-7BED-4EDB-BA38-734367E08A7C}"/>
    <dgm:cxn modelId="{87EA9A72-1F1F-4E2E-B342-B92BF29EC5B7}" type="presOf" srcId="{BB8CF82A-5F6A-4051-90ED-240D15CA32F8}" destId="{74E798EB-FF36-4DC2-8CBA-3A8E2418FF3D}" srcOrd="0" destOrd="0" presId="urn:microsoft.com/office/officeart/2005/8/layout/hierarchy1"/>
    <dgm:cxn modelId="{EB0EBF8F-DF3D-466D-A418-EC439AFB9E58}" type="presOf" srcId="{1B4A3165-F4F3-4056-B415-3C093EA41615}" destId="{8C8C4D7B-0902-4C22-9D79-892837883CFD}" srcOrd="0" destOrd="0" presId="urn:microsoft.com/office/officeart/2005/8/layout/hierarchy1"/>
    <dgm:cxn modelId="{CED49C9B-071E-43A1-B208-094CF2C3E77B}" type="presOf" srcId="{692149AA-BB2D-4E7B-9EE2-A621E0DAE6C8}" destId="{43E2B430-F3E8-4361-BCA6-0A52682247B1}" srcOrd="0" destOrd="0" presId="urn:microsoft.com/office/officeart/2005/8/layout/hierarchy1"/>
    <dgm:cxn modelId="{3ADBA8A0-D112-4C85-8322-ACF6CBA29A0F}" type="presOf" srcId="{5C051CD3-0773-428A-A342-8EFE9D2FE1D5}" destId="{19E7A962-2B78-4EF5-8E4C-01B07CE811D9}" srcOrd="0" destOrd="0" presId="urn:microsoft.com/office/officeart/2005/8/layout/hierarchy1"/>
    <dgm:cxn modelId="{DC05C5BF-8905-45E9-B9F9-714E45948984}" srcId="{09ECCAE3-4861-4945-BE3B-30AC208BC6C6}" destId="{64235FE6-7402-435A-9D96-F9D4143E2D4E}" srcOrd="1" destOrd="0" parTransId="{D3547EFE-946C-4421-BEDA-0EDCC3EC9578}" sibTransId="{E95554C9-671C-4CFF-B922-43A5676FE015}"/>
    <dgm:cxn modelId="{8A9F9DC3-7BA7-43E7-B484-E30E78FDDFE6}" type="presOf" srcId="{8E3B6BEA-257F-4B7E-A495-B38F54305E36}" destId="{809970ED-3F52-4A6B-8271-706069848709}" srcOrd="0" destOrd="0" presId="urn:microsoft.com/office/officeart/2005/8/layout/hierarchy1"/>
    <dgm:cxn modelId="{7A8740CA-6A4F-42A3-A311-D05CA8A0BC1D}" type="presOf" srcId="{17CF9B70-7F4A-4D02-896B-F2E9EAD50A3E}" destId="{086DFA77-7C94-47D5-A0ED-C8521FA0F585}" srcOrd="0" destOrd="0" presId="urn:microsoft.com/office/officeart/2005/8/layout/hierarchy1"/>
    <dgm:cxn modelId="{F21036CB-490C-45F5-B359-77F38D538E2C}" srcId="{D7E6ABB9-8E71-4B96-839B-F784B6689779}" destId="{113330E0-4EFC-4F69-9712-EEBFD701E129}" srcOrd="1" destOrd="0" parTransId="{DEB0F8DF-DF5F-4DB8-96B2-CC3334711738}" sibTransId="{83345B84-1307-489B-AF99-26E291EA6420}"/>
    <dgm:cxn modelId="{76B715CE-01E9-4815-AEC3-65DFDD5F0AF1}" type="presOf" srcId="{113330E0-4EFC-4F69-9712-EEBFD701E129}" destId="{1B2DD843-FFD7-42C2-AA62-8600F7161153}" srcOrd="0" destOrd="0" presId="urn:microsoft.com/office/officeart/2005/8/layout/hierarchy1"/>
    <dgm:cxn modelId="{A56020D5-41BC-4705-8317-6FEAFDB1827A}" type="presOf" srcId="{DEB0F8DF-DF5F-4DB8-96B2-CC3334711738}" destId="{56B78EBE-2485-4068-84EA-ACCC7E926C58}" srcOrd="0" destOrd="0" presId="urn:microsoft.com/office/officeart/2005/8/layout/hierarchy1"/>
    <dgm:cxn modelId="{4D01E0D9-633F-4DF9-A8F6-0A2707035CC1}" type="presOf" srcId="{D3547EFE-946C-4421-BEDA-0EDCC3EC9578}" destId="{DAEADC59-6247-44C2-BE4C-5D467027127D}" srcOrd="0" destOrd="0" presId="urn:microsoft.com/office/officeart/2005/8/layout/hierarchy1"/>
    <dgm:cxn modelId="{38F45BDD-7040-404C-89E4-36E783B84455}" type="presOf" srcId="{CEA7D405-776A-4131-B0DB-B06A0BB7C425}" destId="{4B2400EE-25F4-44C6-8947-F6776C5A7081}" srcOrd="0" destOrd="0" presId="urn:microsoft.com/office/officeart/2005/8/layout/hierarchy1"/>
    <dgm:cxn modelId="{99772FF1-B6D9-40F9-BAEA-BCD0439FCD38}" srcId="{D7E6ABB9-8E71-4B96-839B-F784B6689779}" destId="{BB8CF82A-5F6A-4051-90ED-240D15CA32F8}" srcOrd="0" destOrd="0" parTransId="{6EC92863-A093-4EEA-B8C1-9756D2F0CE36}" sibTransId="{FE861E03-207B-418F-90AD-01E75E470366}"/>
    <dgm:cxn modelId="{64F384F2-8B9C-4813-A187-FA2705D11596}" type="presOf" srcId="{D7E6ABB9-8E71-4B96-839B-F784B6689779}" destId="{899D92C6-DDE8-43B6-8808-4E1A511BD6AF}" srcOrd="0" destOrd="0" presId="urn:microsoft.com/office/officeart/2005/8/layout/hierarchy1"/>
    <dgm:cxn modelId="{08C327FD-8F48-4F1A-AEC1-B52AEC448859}" type="presOf" srcId="{084C9AE2-9C85-493B-B9BD-67AE51110AA1}" destId="{062829FF-E634-44AC-9C15-028F58E462AB}" srcOrd="0" destOrd="0" presId="urn:microsoft.com/office/officeart/2005/8/layout/hierarchy1"/>
    <dgm:cxn modelId="{C8A3783F-F9DD-4C9E-8FB7-D2BFF888AF1B}" type="presParOf" srcId="{AF65B8DF-3608-4AC9-98C7-9C0E3AEDD3DD}" destId="{AB512BF6-445E-45E2-AEBE-6A85E8840F66}" srcOrd="0" destOrd="0" presId="urn:microsoft.com/office/officeart/2005/8/layout/hierarchy1"/>
    <dgm:cxn modelId="{DA4517F6-B7F0-488C-96CF-C0EFA1D45D76}" type="presParOf" srcId="{AB512BF6-445E-45E2-AEBE-6A85E8840F66}" destId="{4AC667F0-B867-4099-BAE4-8901DCEB6CB7}" srcOrd="0" destOrd="0" presId="urn:microsoft.com/office/officeart/2005/8/layout/hierarchy1"/>
    <dgm:cxn modelId="{B1AA9549-B282-4DEF-ABF9-71F0FAE7E8AA}" type="presParOf" srcId="{4AC667F0-B867-4099-BAE4-8901DCEB6CB7}" destId="{E977BD37-6750-4758-B310-151BB32081DD}" srcOrd="0" destOrd="0" presId="urn:microsoft.com/office/officeart/2005/8/layout/hierarchy1"/>
    <dgm:cxn modelId="{2D55B304-32E5-4C5E-B2F4-80DFA7E580E4}" type="presParOf" srcId="{4AC667F0-B867-4099-BAE4-8901DCEB6CB7}" destId="{AFCFABBD-EAF2-415C-96A2-B54CC040F73F}" srcOrd="1" destOrd="0" presId="urn:microsoft.com/office/officeart/2005/8/layout/hierarchy1"/>
    <dgm:cxn modelId="{4E5F37F3-65A6-46CC-9B44-EDD5C3261B9C}" type="presParOf" srcId="{AB512BF6-445E-45E2-AEBE-6A85E8840F66}" destId="{7C1812E8-4847-4DAF-A653-4374CDFD759F}" srcOrd="1" destOrd="0" presId="urn:microsoft.com/office/officeart/2005/8/layout/hierarchy1"/>
    <dgm:cxn modelId="{423FA482-68CB-48A2-9747-2224837E3382}" type="presParOf" srcId="{7C1812E8-4847-4DAF-A653-4374CDFD759F}" destId="{086DFA77-7C94-47D5-A0ED-C8521FA0F585}" srcOrd="0" destOrd="0" presId="urn:microsoft.com/office/officeart/2005/8/layout/hierarchy1"/>
    <dgm:cxn modelId="{6AA420BC-D6C1-4871-B17C-004539CDC6E7}" type="presParOf" srcId="{7C1812E8-4847-4DAF-A653-4374CDFD759F}" destId="{A1BF2788-13FD-484D-8DF2-2BAF578D467A}" srcOrd="1" destOrd="0" presId="urn:microsoft.com/office/officeart/2005/8/layout/hierarchy1"/>
    <dgm:cxn modelId="{EB377945-ADB8-4D44-A72E-65FE9B047658}" type="presParOf" srcId="{A1BF2788-13FD-484D-8DF2-2BAF578D467A}" destId="{73AD7F02-B5F8-4590-8629-F7DBED96B5EC}" srcOrd="0" destOrd="0" presId="urn:microsoft.com/office/officeart/2005/8/layout/hierarchy1"/>
    <dgm:cxn modelId="{D62ACBD1-2529-4185-B73A-886F37C20BCC}" type="presParOf" srcId="{73AD7F02-B5F8-4590-8629-F7DBED96B5EC}" destId="{EABC64AE-9DFF-412B-B82E-8202575B82F0}" srcOrd="0" destOrd="0" presId="urn:microsoft.com/office/officeart/2005/8/layout/hierarchy1"/>
    <dgm:cxn modelId="{F68ABD7E-5D4D-48BB-848C-1ED316C7A5D0}" type="presParOf" srcId="{73AD7F02-B5F8-4590-8629-F7DBED96B5EC}" destId="{899D92C6-DDE8-43B6-8808-4E1A511BD6AF}" srcOrd="1" destOrd="0" presId="urn:microsoft.com/office/officeart/2005/8/layout/hierarchy1"/>
    <dgm:cxn modelId="{2606AE8F-B68D-4EA7-B374-2C2D246EFD03}" type="presParOf" srcId="{A1BF2788-13FD-484D-8DF2-2BAF578D467A}" destId="{12FECD33-E217-4032-B5B2-D1123F2453DD}" srcOrd="1" destOrd="0" presId="urn:microsoft.com/office/officeart/2005/8/layout/hierarchy1"/>
    <dgm:cxn modelId="{95C18D09-51C5-455A-83D7-E4AAB5C1AF2D}" type="presParOf" srcId="{12FECD33-E217-4032-B5B2-D1123F2453DD}" destId="{B90EA6BA-B373-4BA4-A843-87C7AF7DE370}" srcOrd="0" destOrd="0" presId="urn:microsoft.com/office/officeart/2005/8/layout/hierarchy1"/>
    <dgm:cxn modelId="{91D9F9EF-A603-4150-8244-A6BF9B20D7A6}" type="presParOf" srcId="{12FECD33-E217-4032-B5B2-D1123F2453DD}" destId="{340F4F08-7E22-4A75-8EBC-4773D3198870}" srcOrd="1" destOrd="0" presId="urn:microsoft.com/office/officeart/2005/8/layout/hierarchy1"/>
    <dgm:cxn modelId="{AA0110E8-73F2-4EA3-89A3-50ADE505E129}" type="presParOf" srcId="{340F4F08-7E22-4A75-8EBC-4773D3198870}" destId="{8E81ECF0-B66F-47AC-A4E2-840AE5756EB6}" srcOrd="0" destOrd="0" presId="urn:microsoft.com/office/officeart/2005/8/layout/hierarchy1"/>
    <dgm:cxn modelId="{9A83927D-17BC-4F6C-9DA5-0394B650D829}" type="presParOf" srcId="{8E81ECF0-B66F-47AC-A4E2-840AE5756EB6}" destId="{DE3E437E-3058-4440-801B-5788E5A999DD}" srcOrd="0" destOrd="0" presId="urn:microsoft.com/office/officeart/2005/8/layout/hierarchy1"/>
    <dgm:cxn modelId="{A9297821-CB7E-434D-828D-E56F8AD79FA2}" type="presParOf" srcId="{8E81ECF0-B66F-47AC-A4E2-840AE5756EB6}" destId="{74E798EB-FF36-4DC2-8CBA-3A8E2418FF3D}" srcOrd="1" destOrd="0" presId="urn:microsoft.com/office/officeart/2005/8/layout/hierarchy1"/>
    <dgm:cxn modelId="{3BF8AF98-84E6-47BC-9A45-211BD8EC94F9}" type="presParOf" srcId="{340F4F08-7E22-4A75-8EBC-4773D3198870}" destId="{29A9F400-E4AF-40E0-8AA9-930077C110FF}" srcOrd="1" destOrd="0" presId="urn:microsoft.com/office/officeart/2005/8/layout/hierarchy1"/>
    <dgm:cxn modelId="{5E5872BD-6CCB-4033-8252-FF1235C70F82}" type="presParOf" srcId="{12FECD33-E217-4032-B5B2-D1123F2453DD}" destId="{56B78EBE-2485-4068-84EA-ACCC7E926C58}" srcOrd="2" destOrd="0" presId="urn:microsoft.com/office/officeart/2005/8/layout/hierarchy1"/>
    <dgm:cxn modelId="{174CE5C5-2D1A-499A-BB50-A39B47ABD53B}" type="presParOf" srcId="{12FECD33-E217-4032-B5B2-D1123F2453DD}" destId="{1A36E121-6549-41AC-8200-349C3D97B0CE}" srcOrd="3" destOrd="0" presId="urn:microsoft.com/office/officeart/2005/8/layout/hierarchy1"/>
    <dgm:cxn modelId="{D955A78F-FA75-437C-8A17-20F1D2A000B3}" type="presParOf" srcId="{1A36E121-6549-41AC-8200-349C3D97B0CE}" destId="{94B6EFF1-657F-42C8-A13B-CA662C106DA7}" srcOrd="0" destOrd="0" presId="urn:microsoft.com/office/officeart/2005/8/layout/hierarchy1"/>
    <dgm:cxn modelId="{3B99B5EC-030E-4CCD-A003-236A36B29B81}" type="presParOf" srcId="{94B6EFF1-657F-42C8-A13B-CA662C106DA7}" destId="{7C282BA9-B697-41A8-9B75-0568D5FB98CD}" srcOrd="0" destOrd="0" presId="urn:microsoft.com/office/officeart/2005/8/layout/hierarchy1"/>
    <dgm:cxn modelId="{EF1146B9-3208-41EC-AA23-FD3BAEB440E0}" type="presParOf" srcId="{94B6EFF1-657F-42C8-A13B-CA662C106DA7}" destId="{1B2DD843-FFD7-42C2-AA62-8600F7161153}" srcOrd="1" destOrd="0" presId="urn:microsoft.com/office/officeart/2005/8/layout/hierarchy1"/>
    <dgm:cxn modelId="{AF813B16-07C1-4D93-BF52-6F757D648F10}" type="presParOf" srcId="{1A36E121-6549-41AC-8200-349C3D97B0CE}" destId="{41DA6C8E-961A-41A2-AAC8-A0E660AEE95B}" srcOrd="1" destOrd="0" presId="urn:microsoft.com/office/officeart/2005/8/layout/hierarchy1"/>
    <dgm:cxn modelId="{C10CD433-6D7D-4E68-AAC7-9D9EEA08A1A4}" type="presParOf" srcId="{7C1812E8-4847-4DAF-A653-4374CDFD759F}" destId="{DAEADC59-6247-44C2-BE4C-5D467027127D}" srcOrd="2" destOrd="0" presId="urn:microsoft.com/office/officeart/2005/8/layout/hierarchy1"/>
    <dgm:cxn modelId="{2B4E45AF-1747-4485-9FA1-6A94025A29B4}" type="presParOf" srcId="{7C1812E8-4847-4DAF-A653-4374CDFD759F}" destId="{235AEA33-1FCB-4A0B-8758-A3C0E0CB7EA6}" srcOrd="3" destOrd="0" presId="urn:microsoft.com/office/officeart/2005/8/layout/hierarchy1"/>
    <dgm:cxn modelId="{7310CE3D-23F3-4338-985F-8DCC37ACC268}" type="presParOf" srcId="{235AEA33-1FCB-4A0B-8758-A3C0E0CB7EA6}" destId="{C5D39F45-D6CC-4359-9A4C-35CE5A7694E5}" srcOrd="0" destOrd="0" presId="urn:microsoft.com/office/officeart/2005/8/layout/hierarchy1"/>
    <dgm:cxn modelId="{D93F41A2-D5FB-4D6D-B9DD-4E47F9D24E6A}" type="presParOf" srcId="{C5D39F45-D6CC-4359-9A4C-35CE5A7694E5}" destId="{206F9242-E935-4C15-B79C-F28578805C2B}" srcOrd="0" destOrd="0" presId="urn:microsoft.com/office/officeart/2005/8/layout/hierarchy1"/>
    <dgm:cxn modelId="{BAC97D9E-006A-428C-8CE4-9179FF5D20B7}" type="presParOf" srcId="{C5D39F45-D6CC-4359-9A4C-35CE5A7694E5}" destId="{73937F1E-4413-48D1-BB24-74999CD23522}" srcOrd="1" destOrd="0" presId="urn:microsoft.com/office/officeart/2005/8/layout/hierarchy1"/>
    <dgm:cxn modelId="{2DF4ACD3-16F3-4E0F-BA31-E4218D066D0B}" type="presParOf" srcId="{235AEA33-1FCB-4A0B-8758-A3C0E0CB7EA6}" destId="{F5F15C10-2B56-4466-A335-30CCC4BCF2C8}" srcOrd="1" destOrd="0" presId="urn:microsoft.com/office/officeart/2005/8/layout/hierarchy1"/>
    <dgm:cxn modelId="{97915792-0BAA-495F-B7A5-38EFC14B5A48}" type="presParOf" srcId="{F5F15C10-2B56-4466-A335-30CCC4BCF2C8}" destId="{809970ED-3F52-4A6B-8271-706069848709}" srcOrd="0" destOrd="0" presId="urn:microsoft.com/office/officeart/2005/8/layout/hierarchy1"/>
    <dgm:cxn modelId="{BF6F079E-FAB2-4A66-B6BA-7AEF50642EC7}" type="presParOf" srcId="{F5F15C10-2B56-4466-A335-30CCC4BCF2C8}" destId="{8A74E233-7A8F-459F-80C4-CA376F424666}" srcOrd="1" destOrd="0" presId="urn:microsoft.com/office/officeart/2005/8/layout/hierarchy1"/>
    <dgm:cxn modelId="{A956C212-0A38-4C37-92E6-9D03385A9E60}" type="presParOf" srcId="{8A74E233-7A8F-459F-80C4-CA376F424666}" destId="{2602F016-EE93-4446-823D-B9907C5116D4}" srcOrd="0" destOrd="0" presId="urn:microsoft.com/office/officeart/2005/8/layout/hierarchy1"/>
    <dgm:cxn modelId="{5512BAAB-13A3-4EFD-835B-7FAF16DCBBA4}" type="presParOf" srcId="{2602F016-EE93-4446-823D-B9907C5116D4}" destId="{C03DEE21-2A1B-48D9-BB81-3D2091344F25}" srcOrd="0" destOrd="0" presId="urn:microsoft.com/office/officeart/2005/8/layout/hierarchy1"/>
    <dgm:cxn modelId="{867F6E7A-1651-47AD-BC7C-A61113D43B03}" type="presParOf" srcId="{2602F016-EE93-4446-823D-B9907C5116D4}" destId="{19E7A962-2B78-4EF5-8E4C-01B07CE811D9}" srcOrd="1" destOrd="0" presId="urn:microsoft.com/office/officeart/2005/8/layout/hierarchy1"/>
    <dgm:cxn modelId="{860D20AD-E1C2-487B-BE2F-E549C54B86BC}" type="presParOf" srcId="{8A74E233-7A8F-459F-80C4-CA376F424666}" destId="{C6F499AB-C015-4396-A8B9-ADDE95731F37}" srcOrd="1" destOrd="0" presId="urn:microsoft.com/office/officeart/2005/8/layout/hierarchy1"/>
    <dgm:cxn modelId="{34508310-F48C-42BF-A074-10B572850614}" type="presParOf" srcId="{F5F15C10-2B56-4466-A335-30CCC4BCF2C8}" destId="{4B2400EE-25F4-44C6-8947-F6776C5A7081}" srcOrd="2" destOrd="0" presId="urn:microsoft.com/office/officeart/2005/8/layout/hierarchy1"/>
    <dgm:cxn modelId="{0A6E5EC0-AF93-4FAC-AD61-68E78FB9C982}" type="presParOf" srcId="{F5F15C10-2B56-4466-A335-30CCC4BCF2C8}" destId="{A1A96789-28FA-4C54-90EC-086DB37BC19A}" srcOrd="3" destOrd="0" presId="urn:microsoft.com/office/officeart/2005/8/layout/hierarchy1"/>
    <dgm:cxn modelId="{697E596E-FA86-420A-8A39-ECF3F9E3C0C6}" type="presParOf" srcId="{A1A96789-28FA-4C54-90EC-086DB37BC19A}" destId="{81786D95-55A3-4C0F-998C-BCA3FF4E8AE2}" srcOrd="0" destOrd="0" presId="urn:microsoft.com/office/officeart/2005/8/layout/hierarchy1"/>
    <dgm:cxn modelId="{86D09344-B6AA-49CC-8390-ABF87F833D7E}" type="presParOf" srcId="{81786D95-55A3-4C0F-998C-BCA3FF4E8AE2}" destId="{1BD46711-11BB-4F16-9B11-DEF62EF20B87}" srcOrd="0" destOrd="0" presId="urn:microsoft.com/office/officeart/2005/8/layout/hierarchy1"/>
    <dgm:cxn modelId="{A35B7EB9-E146-4A47-92FE-3562803FDE43}" type="presParOf" srcId="{81786D95-55A3-4C0F-998C-BCA3FF4E8AE2}" destId="{8C8C4D7B-0902-4C22-9D79-892837883CFD}" srcOrd="1" destOrd="0" presId="urn:microsoft.com/office/officeart/2005/8/layout/hierarchy1"/>
    <dgm:cxn modelId="{BBCD3538-BF5B-4E49-A161-761014651622}" type="presParOf" srcId="{A1A96789-28FA-4C54-90EC-086DB37BC19A}" destId="{0E5AC7ED-B328-4A7D-8B3B-41B8C60F33A2}" srcOrd="1" destOrd="0" presId="urn:microsoft.com/office/officeart/2005/8/layout/hierarchy1"/>
    <dgm:cxn modelId="{AECFF013-1173-4E37-B747-84A2CAC795EC}" type="presParOf" srcId="{F5F15C10-2B56-4466-A335-30CCC4BCF2C8}" destId="{43E2B430-F3E8-4361-BCA6-0A52682247B1}" srcOrd="4" destOrd="0" presId="urn:microsoft.com/office/officeart/2005/8/layout/hierarchy1"/>
    <dgm:cxn modelId="{7FD56C74-6BDE-4D49-9812-603061BB613E}" type="presParOf" srcId="{F5F15C10-2B56-4466-A335-30CCC4BCF2C8}" destId="{E1C81AD0-988B-4979-A86B-745CF8F1C0C1}" srcOrd="5" destOrd="0" presId="urn:microsoft.com/office/officeart/2005/8/layout/hierarchy1"/>
    <dgm:cxn modelId="{BBC80302-9EC4-49EA-BAFA-52C076E609C0}" type="presParOf" srcId="{E1C81AD0-988B-4979-A86B-745CF8F1C0C1}" destId="{6D6381D7-90F7-441B-86EC-1B5373FBE321}" srcOrd="0" destOrd="0" presId="urn:microsoft.com/office/officeart/2005/8/layout/hierarchy1"/>
    <dgm:cxn modelId="{67B717D7-5EA1-46AD-BAE0-EB6DB08764FB}" type="presParOf" srcId="{6D6381D7-90F7-441B-86EC-1B5373FBE321}" destId="{3203E236-C72D-490A-AA1F-0394B54CE9F6}" srcOrd="0" destOrd="0" presId="urn:microsoft.com/office/officeart/2005/8/layout/hierarchy1"/>
    <dgm:cxn modelId="{4178D2DC-0AEA-444B-B5C7-E5D640E1403E}" type="presParOf" srcId="{6D6381D7-90F7-441B-86EC-1B5373FBE321}" destId="{062829FF-E634-44AC-9C15-028F58E462AB}" srcOrd="1" destOrd="0" presId="urn:microsoft.com/office/officeart/2005/8/layout/hierarchy1"/>
    <dgm:cxn modelId="{EBACF995-AF4A-4ADC-A198-EC52DDB314BA}" type="presParOf" srcId="{E1C81AD0-988B-4979-A86B-745CF8F1C0C1}" destId="{85FD3229-DA13-4DD1-9ACC-72EF93B326C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9C35C0-1E5F-48E7-A2B2-8594EDF19F89}">
      <dsp:nvSpPr>
        <dsp:cNvPr id="0" name=""/>
        <dsp:cNvSpPr/>
      </dsp:nvSpPr>
      <dsp:spPr>
        <a:xfrm>
          <a:off x="0" y="542257"/>
          <a:ext cx="5744684" cy="907200"/>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50A354B7-EEF6-4D50-A990-D82CEE0ECC33}">
      <dsp:nvSpPr>
        <dsp:cNvPr id="0" name=""/>
        <dsp:cNvSpPr/>
      </dsp:nvSpPr>
      <dsp:spPr>
        <a:xfrm>
          <a:off x="287234" y="10897"/>
          <a:ext cx="4021279" cy="106272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1995" tIns="0" rIns="151995" bIns="0" numCol="1" spcCol="1270" anchor="ctr" anchorCtr="0">
          <a:noAutofit/>
        </a:bodyPr>
        <a:lstStyle/>
        <a:p>
          <a:pPr marL="0" lvl="0" indent="0" algn="l" defTabSz="1600200">
            <a:lnSpc>
              <a:spcPct val="90000"/>
            </a:lnSpc>
            <a:spcBef>
              <a:spcPct val="0"/>
            </a:spcBef>
            <a:spcAft>
              <a:spcPct val="35000"/>
            </a:spcAft>
            <a:buNone/>
          </a:pPr>
          <a:r>
            <a:rPr lang="en-US" sz="3600" kern="1200"/>
            <a:t>Chủ thể</a:t>
          </a:r>
        </a:p>
      </dsp:txBody>
      <dsp:txXfrm>
        <a:off x="339112" y="62775"/>
        <a:ext cx="3917523" cy="958964"/>
      </dsp:txXfrm>
    </dsp:sp>
    <dsp:sp modelId="{8508DEFD-1DD4-4BA9-99B8-0235676AA98E}">
      <dsp:nvSpPr>
        <dsp:cNvPr id="0" name=""/>
        <dsp:cNvSpPr/>
      </dsp:nvSpPr>
      <dsp:spPr>
        <a:xfrm>
          <a:off x="0" y="2175218"/>
          <a:ext cx="5744684" cy="907200"/>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1EE5C6ED-A886-4AFE-9E72-D7037B1A3778}">
      <dsp:nvSpPr>
        <dsp:cNvPr id="0" name=""/>
        <dsp:cNvSpPr/>
      </dsp:nvSpPr>
      <dsp:spPr>
        <a:xfrm>
          <a:off x="287234" y="1643858"/>
          <a:ext cx="4021279" cy="106272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1995" tIns="0" rIns="151995" bIns="0" numCol="1" spcCol="1270" anchor="ctr" anchorCtr="0">
          <a:noAutofit/>
        </a:bodyPr>
        <a:lstStyle/>
        <a:p>
          <a:pPr marL="0" lvl="0" indent="0" algn="l" defTabSz="1600200">
            <a:lnSpc>
              <a:spcPct val="90000"/>
            </a:lnSpc>
            <a:spcBef>
              <a:spcPct val="0"/>
            </a:spcBef>
            <a:spcAft>
              <a:spcPct val="35000"/>
            </a:spcAft>
            <a:buNone/>
          </a:pPr>
          <a:r>
            <a:rPr lang="en-US" sz="3600" kern="1200"/>
            <a:t>Khách thể</a:t>
          </a:r>
        </a:p>
      </dsp:txBody>
      <dsp:txXfrm>
        <a:off x="339112" y="1695736"/>
        <a:ext cx="3917523" cy="958964"/>
      </dsp:txXfrm>
    </dsp:sp>
    <dsp:sp modelId="{E4B0065B-ECA8-4E72-B351-7C278621F938}">
      <dsp:nvSpPr>
        <dsp:cNvPr id="0" name=""/>
        <dsp:cNvSpPr/>
      </dsp:nvSpPr>
      <dsp:spPr>
        <a:xfrm>
          <a:off x="0" y="3808178"/>
          <a:ext cx="5744684" cy="907200"/>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BC0659F8-33F7-4EC4-A4ED-DE6BF0BEB064}">
      <dsp:nvSpPr>
        <dsp:cNvPr id="0" name=""/>
        <dsp:cNvSpPr/>
      </dsp:nvSpPr>
      <dsp:spPr>
        <a:xfrm>
          <a:off x="287234" y="3276818"/>
          <a:ext cx="4021279" cy="106272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1995" tIns="0" rIns="151995" bIns="0" numCol="1" spcCol="1270" anchor="ctr" anchorCtr="0">
          <a:noAutofit/>
        </a:bodyPr>
        <a:lstStyle/>
        <a:p>
          <a:pPr marL="0" lvl="0" indent="0" algn="l" defTabSz="1600200">
            <a:lnSpc>
              <a:spcPct val="90000"/>
            </a:lnSpc>
            <a:spcBef>
              <a:spcPct val="0"/>
            </a:spcBef>
            <a:spcAft>
              <a:spcPct val="35000"/>
            </a:spcAft>
            <a:buNone/>
          </a:pPr>
          <a:r>
            <a:rPr lang="en-US" sz="3600" kern="1200"/>
            <a:t>Nội dung</a:t>
          </a:r>
        </a:p>
      </dsp:txBody>
      <dsp:txXfrm>
        <a:off x="339112" y="3328696"/>
        <a:ext cx="3917523" cy="9589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A87E23-6597-453B-9887-8EB160C190A8}">
      <dsp:nvSpPr>
        <dsp:cNvPr id="0" name=""/>
        <dsp:cNvSpPr/>
      </dsp:nvSpPr>
      <dsp:spPr>
        <a:xfrm>
          <a:off x="2369011" y="1030"/>
          <a:ext cx="3416153" cy="3416153"/>
        </a:xfrm>
        <a:prstGeom prst="downArrow">
          <a:avLst>
            <a:gd name="adj1" fmla="val 50000"/>
            <a:gd name="adj2" fmla="val 35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err="1"/>
            <a:t>Tổ</a:t>
          </a:r>
          <a:r>
            <a:rPr lang="en-US" sz="1800" kern="1200" dirty="0"/>
            <a:t> </a:t>
          </a:r>
          <a:r>
            <a:rPr lang="en-US" sz="1800" kern="1200" dirty="0" err="1"/>
            <a:t>chức</a:t>
          </a:r>
          <a:r>
            <a:rPr lang="en-US" sz="1800" kern="1200" dirty="0"/>
            <a:t> </a:t>
          </a:r>
          <a:r>
            <a:rPr lang="en-US" sz="1800" kern="1200" dirty="0" err="1"/>
            <a:t>hoặc</a:t>
          </a:r>
          <a:r>
            <a:rPr lang="en-US" sz="1800" kern="1200" dirty="0"/>
            <a:t> </a:t>
          </a:r>
          <a:r>
            <a:rPr lang="en-US" sz="1800" kern="1200" dirty="0" err="1"/>
            <a:t>cá</a:t>
          </a:r>
          <a:r>
            <a:rPr lang="en-US" sz="1800" kern="1200" dirty="0"/>
            <a:t> </a:t>
          </a:r>
          <a:r>
            <a:rPr lang="en-US" sz="1800" kern="1200" dirty="0" err="1"/>
            <a:t>nhân</a:t>
          </a:r>
          <a:r>
            <a:rPr lang="en-US" sz="1800" kern="1200" dirty="0"/>
            <a:t> </a:t>
          </a:r>
          <a:r>
            <a:rPr lang="en-US" sz="1800" kern="1200" dirty="0" err="1"/>
            <a:t>có</a:t>
          </a:r>
          <a:r>
            <a:rPr lang="en-US" sz="1800" kern="1200" dirty="0"/>
            <a:t> </a:t>
          </a:r>
          <a:r>
            <a:rPr lang="en-US" sz="1800" kern="1200" dirty="0" err="1"/>
            <a:t>Năng</a:t>
          </a:r>
          <a:r>
            <a:rPr lang="en-US" sz="1800" kern="1200" dirty="0"/>
            <a:t> </a:t>
          </a:r>
          <a:r>
            <a:rPr lang="en-US" sz="1800" kern="1200" dirty="0" err="1"/>
            <a:t>lực</a:t>
          </a:r>
          <a:r>
            <a:rPr lang="en-US" sz="1800" kern="1200" dirty="0"/>
            <a:t> </a:t>
          </a:r>
          <a:r>
            <a:rPr lang="en-US" sz="1800" kern="1200" dirty="0" err="1"/>
            <a:t>chủ</a:t>
          </a:r>
          <a:r>
            <a:rPr lang="en-US" sz="1800" kern="1200" dirty="0"/>
            <a:t> </a:t>
          </a:r>
          <a:r>
            <a:rPr lang="en-US" sz="1800" kern="1200" dirty="0" err="1"/>
            <a:t>thể</a:t>
          </a:r>
          <a:r>
            <a:rPr lang="en-US" sz="1800" kern="1200" dirty="0"/>
            <a:t>. </a:t>
          </a:r>
          <a:r>
            <a:rPr lang="en-US" sz="1800" kern="1200" dirty="0" err="1"/>
            <a:t>Năng</a:t>
          </a:r>
          <a:r>
            <a:rPr lang="en-US" sz="1800" kern="1200" dirty="0"/>
            <a:t> </a:t>
          </a:r>
          <a:r>
            <a:rPr lang="en-US" sz="1800" kern="1200" dirty="0" err="1"/>
            <a:t>lực</a:t>
          </a:r>
          <a:r>
            <a:rPr lang="en-US" sz="1800" kern="1200" dirty="0"/>
            <a:t> </a:t>
          </a:r>
          <a:r>
            <a:rPr lang="en-US" sz="1800" kern="1200" dirty="0" err="1"/>
            <a:t>chủ</a:t>
          </a:r>
          <a:r>
            <a:rPr lang="en-US" sz="1800" kern="1200" dirty="0"/>
            <a:t> </a:t>
          </a:r>
          <a:r>
            <a:rPr lang="en-US" sz="1800" kern="1200" dirty="0" err="1"/>
            <a:t>thể</a:t>
          </a:r>
          <a:r>
            <a:rPr lang="en-US" sz="1800" kern="1200" dirty="0"/>
            <a:t> (NLCT) </a:t>
          </a:r>
          <a:r>
            <a:rPr lang="en-US" sz="1800" kern="1200" dirty="0" err="1"/>
            <a:t>là</a:t>
          </a:r>
          <a:r>
            <a:rPr lang="en-US" sz="1800" kern="1200" dirty="0"/>
            <a:t> </a:t>
          </a:r>
          <a:r>
            <a:rPr lang="en-US" sz="1800" kern="1200" dirty="0" err="1"/>
            <a:t>Năng</a:t>
          </a:r>
          <a:r>
            <a:rPr lang="en-US" sz="1800" kern="1200" dirty="0"/>
            <a:t> </a:t>
          </a:r>
          <a:r>
            <a:rPr lang="en-US" sz="1800" kern="1200" dirty="0" err="1"/>
            <a:t>lực</a:t>
          </a:r>
          <a:r>
            <a:rPr lang="en-US" sz="1800" kern="1200" dirty="0"/>
            <a:t> </a:t>
          </a:r>
          <a:r>
            <a:rPr lang="en-US" sz="1800" kern="1200" dirty="0" err="1"/>
            <a:t>pháp</a:t>
          </a:r>
          <a:r>
            <a:rPr lang="en-US" sz="1800" kern="1200" dirty="0"/>
            <a:t> </a:t>
          </a:r>
          <a:r>
            <a:rPr lang="en-US" sz="1800" kern="1200" dirty="0" err="1"/>
            <a:t>luật</a:t>
          </a:r>
          <a:r>
            <a:rPr lang="en-US" sz="1800" kern="1200" dirty="0"/>
            <a:t> (NLPL) </a:t>
          </a:r>
          <a:r>
            <a:rPr lang="en-US" sz="1800" kern="1200" dirty="0" err="1"/>
            <a:t>và</a:t>
          </a:r>
          <a:r>
            <a:rPr lang="en-US" sz="1800" kern="1200" dirty="0"/>
            <a:t> </a:t>
          </a:r>
          <a:r>
            <a:rPr lang="en-US" sz="1800" kern="1200" dirty="0" err="1"/>
            <a:t>Năng</a:t>
          </a:r>
          <a:r>
            <a:rPr lang="en-US" sz="1800" kern="1200" dirty="0"/>
            <a:t> </a:t>
          </a:r>
          <a:r>
            <a:rPr lang="en-US" sz="1800" kern="1200" dirty="0" err="1"/>
            <a:t>lực</a:t>
          </a:r>
          <a:r>
            <a:rPr lang="en-US" sz="1800" kern="1200" dirty="0"/>
            <a:t> </a:t>
          </a:r>
          <a:r>
            <a:rPr lang="en-US" sz="1800" kern="1200" dirty="0" err="1"/>
            <a:t>hành</a:t>
          </a:r>
          <a:r>
            <a:rPr lang="en-US" sz="1800" kern="1200" dirty="0"/>
            <a:t> vi (NLHV)</a:t>
          </a:r>
        </a:p>
      </dsp:txBody>
      <dsp:txXfrm>
        <a:off x="3223049" y="1030"/>
        <a:ext cx="1708077" cy="2818326"/>
      </dsp:txXfrm>
    </dsp:sp>
    <dsp:sp modelId="{0C858826-273A-41BD-98D3-8A8FA59EDB8E}">
      <dsp:nvSpPr>
        <dsp:cNvPr id="0" name=""/>
        <dsp:cNvSpPr/>
      </dsp:nvSpPr>
      <dsp:spPr>
        <a:xfrm rot="7200000">
          <a:off x="4343265" y="3420539"/>
          <a:ext cx="3416153" cy="3416153"/>
        </a:xfrm>
        <a:prstGeom prst="downArrow">
          <a:avLst>
            <a:gd name="adj1" fmla="val 50000"/>
            <a:gd name="adj2" fmla="val 35000"/>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a:t>NLPL = Khả năng của cá nhân hay tổ chức có quyền và nghĩa vụ pháp lý theo quy định của pháp luật</a:t>
          </a:r>
        </a:p>
      </dsp:txBody>
      <dsp:txXfrm rot="-5400000">
        <a:off x="4901046" y="4424033"/>
        <a:ext cx="2818326" cy="1708077"/>
      </dsp:txXfrm>
    </dsp:sp>
    <dsp:sp modelId="{5E05C33B-4697-4034-92DE-ED2CD524701A}">
      <dsp:nvSpPr>
        <dsp:cNvPr id="0" name=""/>
        <dsp:cNvSpPr/>
      </dsp:nvSpPr>
      <dsp:spPr>
        <a:xfrm rot="14400000">
          <a:off x="394756" y="3420539"/>
          <a:ext cx="3416153" cy="3416153"/>
        </a:xfrm>
        <a:prstGeom prst="downArrow">
          <a:avLst>
            <a:gd name="adj1" fmla="val 50000"/>
            <a:gd name="adj2" fmla="val 35000"/>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a:t>NLHV = khả năng của cá nhân bằng hành vi của mình xác lập, thực hiện quyền, nghĩa vụ dân sự.</a:t>
          </a:r>
        </a:p>
      </dsp:txBody>
      <dsp:txXfrm rot="5400000">
        <a:off x="434803" y="4424033"/>
        <a:ext cx="2818326" cy="17080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310C1-E2F0-472F-8521-8272B4EDFDA5}">
      <dsp:nvSpPr>
        <dsp:cNvPr id="0" name=""/>
        <dsp:cNvSpPr/>
      </dsp:nvSpPr>
      <dsp:spPr>
        <a:xfrm>
          <a:off x="0" y="710512"/>
          <a:ext cx="5744684" cy="1559025"/>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a:t>Cá nhân</a:t>
          </a:r>
        </a:p>
      </dsp:txBody>
      <dsp:txXfrm>
        <a:off x="76105" y="786617"/>
        <a:ext cx="5592474" cy="1406815"/>
      </dsp:txXfrm>
    </dsp:sp>
    <dsp:sp modelId="{3E8E8C2F-CDB4-4BFF-AE49-88D5D46695AC}">
      <dsp:nvSpPr>
        <dsp:cNvPr id="0" name=""/>
        <dsp:cNvSpPr/>
      </dsp:nvSpPr>
      <dsp:spPr>
        <a:xfrm>
          <a:off x="0" y="2456738"/>
          <a:ext cx="5744684" cy="1559025"/>
        </a:xfrm>
        <a:prstGeom prst="roundRect">
          <a:avLst/>
        </a:prstGeom>
        <a:solidFill>
          <a:schemeClr val="accent5">
            <a:hueOff val="-7353344"/>
            <a:satOff val="-10228"/>
            <a:lumOff val="-392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a:t>Tổ chức</a:t>
          </a:r>
        </a:p>
      </dsp:txBody>
      <dsp:txXfrm>
        <a:off x="76105" y="2532843"/>
        <a:ext cx="5592474" cy="14068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595948-1421-4410-877D-6AD7AD880BFD}">
      <dsp:nvSpPr>
        <dsp:cNvPr id="0" name=""/>
        <dsp:cNvSpPr/>
      </dsp:nvSpPr>
      <dsp:spPr>
        <a:xfrm>
          <a:off x="3034226" y="366522"/>
          <a:ext cx="4736592" cy="4736592"/>
        </a:xfrm>
        <a:prstGeom prst="pie">
          <a:avLst>
            <a:gd name="adj1" fmla="val 16200000"/>
            <a:gd name="adj2" fmla="val 1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2400300">
            <a:lnSpc>
              <a:spcPct val="90000"/>
            </a:lnSpc>
            <a:spcBef>
              <a:spcPct val="0"/>
            </a:spcBef>
            <a:spcAft>
              <a:spcPct val="35000"/>
            </a:spcAft>
            <a:buNone/>
          </a:pPr>
          <a:r>
            <a:rPr lang="en-US" sz="5400" kern="1200">
              <a:solidFill>
                <a:schemeClr val="tx1"/>
              </a:solidFill>
            </a:rPr>
            <a:t>Công dân</a:t>
          </a:r>
          <a:endParaRPr lang="en-US" sz="5400" kern="1200" dirty="0">
            <a:solidFill>
              <a:schemeClr val="tx1"/>
            </a:solidFill>
          </a:endParaRPr>
        </a:p>
      </dsp:txBody>
      <dsp:txXfrm>
        <a:off x="5530523" y="1370228"/>
        <a:ext cx="1691640" cy="1409700"/>
      </dsp:txXfrm>
    </dsp:sp>
    <dsp:sp modelId="{DCFADF6E-FEA6-4A06-B7FD-012D99A1058E}">
      <dsp:nvSpPr>
        <dsp:cNvPr id="0" name=""/>
        <dsp:cNvSpPr/>
      </dsp:nvSpPr>
      <dsp:spPr>
        <a:xfrm>
          <a:off x="2936675" y="535686"/>
          <a:ext cx="4736592" cy="4736592"/>
        </a:xfrm>
        <a:prstGeom prst="pie">
          <a:avLst>
            <a:gd name="adj1" fmla="val 1800000"/>
            <a:gd name="adj2" fmla="val 90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r>
            <a:rPr lang="en-US" sz="4000" kern="1200">
              <a:solidFill>
                <a:schemeClr val="tx1"/>
              </a:solidFill>
            </a:rPr>
            <a:t>Người nước ngoài</a:t>
          </a:r>
          <a:endParaRPr lang="en-US" sz="4000" kern="1200" dirty="0">
            <a:solidFill>
              <a:schemeClr val="tx1"/>
            </a:solidFill>
          </a:endParaRPr>
        </a:p>
      </dsp:txBody>
      <dsp:txXfrm>
        <a:off x="4064435" y="3608832"/>
        <a:ext cx="2537460" cy="1240536"/>
      </dsp:txXfrm>
    </dsp:sp>
    <dsp:sp modelId="{CF471727-E88B-4AB0-9177-350E57AE2385}">
      <dsp:nvSpPr>
        <dsp:cNvPr id="0" name=""/>
        <dsp:cNvSpPr/>
      </dsp:nvSpPr>
      <dsp:spPr>
        <a:xfrm>
          <a:off x="2839124" y="366522"/>
          <a:ext cx="4736592" cy="4736592"/>
        </a:xfrm>
        <a:prstGeom prst="pie">
          <a:avLst>
            <a:gd name="adj1" fmla="val 90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US" sz="3600" kern="1200">
              <a:solidFill>
                <a:schemeClr val="tx1"/>
              </a:solidFill>
            </a:rPr>
            <a:t>Người không quốc tịch</a:t>
          </a:r>
          <a:endParaRPr lang="en-US" sz="3600" kern="1200" dirty="0">
            <a:solidFill>
              <a:schemeClr val="tx1"/>
            </a:solidFill>
          </a:endParaRPr>
        </a:p>
      </dsp:txBody>
      <dsp:txXfrm>
        <a:off x="3387779" y="1370228"/>
        <a:ext cx="1691640" cy="1409700"/>
      </dsp:txXfrm>
    </dsp:sp>
    <dsp:sp modelId="{A8DF6980-468A-436A-98D2-C5877DD441DD}">
      <dsp:nvSpPr>
        <dsp:cNvPr id="0" name=""/>
        <dsp:cNvSpPr/>
      </dsp:nvSpPr>
      <dsp:spPr>
        <a:xfrm>
          <a:off x="2741400" y="73304"/>
          <a:ext cx="5323027" cy="5323027"/>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DB15F01-B0D7-4A2E-A7AA-727EDC861769}">
      <dsp:nvSpPr>
        <dsp:cNvPr id="0" name=""/>
        <dsp:cNvSpPr/>
      </dsp:nvSpPr>
      <dsp:spPr>
        <a:xfrm>
          <a:off x="2643457" y="242168"/>
          <a:ext cx="5323027" cy="5323027"/>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A0D37A2-4256-4716-909E-D457BFE31728}">
      <dsp:nvSpPr>
        <dsp:cNvPr id="0" name=""/>
        <dsp:cNvSpPr/>
      </dsp:nvSpPr>
      <dsp:spPr>
        <a:xfrm>
          <a:off x="2545515" y="73304"/>
          <a:ext cx="5323027" cy="5323027"/>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26CD20-A59C-47B1-AFEC-1886A2114563}">
      <dsp:nvSpPr>
        <dsp:cNvPr id="0" name=""/>
        <dsp:cNvSpPr/>
      </dsp:nvSpPr>
      <dsp:spPr>
        <a:xfrm>
          <a:off x="1058" y="1624256"/>
          <a:ext cx="3083150" cy="2004048"/>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r>
            <a:rPr lang="en-US" sz="5000" kern="1200" dirty="0" err="1"/>
            <a:t>Quyền</a:t>
          </a:r>
          <a:r>
            <a:rPr lang="en-US" sz="5000" kern="1200" dirty="0"/>
            <a:t> </a:t>
          </a:r>
          <a:r>
            <a:rPr lang="en-US" sz="5000" kern="1200" dirty="0" err="1"/>
            <a:t>chủ</a:t>
          </a:r>
          <a:r>
            <a:rPr lang="en-US" sz="5000" kern="1200" dirty="0"/>
            <a:t> </a:t>
          </a:r>
          <a:r>
            <a:rPr lang="en-US" sz="5000" kern="1200" dirty="0" err="1"/>
            <a:t>thể</a:t>
          </a:r>
          <a:endParaRPr lang="en-US" sz="5000" kern="1200" dirty="0"/>
        </a:p>
      </dsp:txBody>
      <dsp:txXfrm>
        <a:off x="98888" y="1722086"/>
        <a:ext cx="2887490" cy="1808388"/>
      </dsp:txXfrm>
    </dsp:sp>
    <dsp:sp modelId="{09C7120A-EC14-4071-BC9E-A48D0CC27C53}">
      <dsp:nvSpPr>
        <dsp:cNvPr id="0" name=""/>
        <dsp:cNvSpPr/>
      </dsp:nvSpPr>
      <dsp:spPr>
        <a:xfrm>
          <a:off x="1542633" y="924159"/>
          <a:ext cx="3404242" cy="3404242"/>
        </a:xfrm>
        <a:custGeom>
          <a:avLst/>
          <a:gdLst/>
          <a:ahLst/>
          <a:cxnLst/>
          <a:rect l="0" t="0" r="0" b="0"/>
          <a:pathLst>
            <a:path>
              <a:moveTo>
                <a:pt x="342577" y="677984"/>
              </a:moveTo>
              <a:arcTo wR="1702121" hR="1702121" stAng="13019431" swAng="6361139"/>
            </a:path>
          </a:pathLst>
        </a:custGeom>
        <a:noFill/>
        <a:ln w="6350" cap="flat" cmpd="sng" algn="ctr">
          <a:solidFill>
            <a:schemeClr val="dk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E218650-3CBE-437A-945D-486BA6635E1A}">
      <dsp:nvSpPr>
        <dsp:cNvPr id="0" name=""/>
        <dsp:cNvSpPr/>
      </dsp:nvSpPr>
      <dsp:spPr>
        <a:xfrm>
          <a:off x="3405300" y="1624256"/>
          <a:ext cx="3083150" cy="2004048"/>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r>
            <a:rPr lang="en-US" sz="5000" kern="1200" dirty="0" err="1"/>
            <a:t>Nghĩa</a:t>
          </a:r>
          <a:r>
            <a:rPr lang="en-US" sz="5000" kern="1200" dirty="0"/>
            <a:t> </a:t>
          </a:r>
          <a:r>
            <a:rPr lang="en-US" sz="5000" kern="1200" dirty="0" err="1"/>
            <a:t>vụ</a:t>
          </a:r>
          <a:r>
            <a:rPr lang="en-US" sz="5000" kern="1200" dirty="0"/>
            <a:t> </a:t>
          </a:r>
          <a:r>
            <a:rPr lang="en-US" sz="5000" kern="1200" dirty="0" err="1"/>
            <a:t>pháp</a:t>
          </a:r>
          <a:r>
            <a:rPr lang="en-US" sz="5000" kern="1200" dirty="0"/>
            <a:t> </a:t>
          </a:r>
          <a:r>
            <a:rPr lang="en-US" sz="5000" kern="1200" dirty="0" err="1"/>
            <a:t>lý</a:t>
          </a:r>
          <a:endParaRPr lang="en-US" sz="5000" kern="1200" dirty="0"/>
        </a:p>
      </dsp:txBody>
      <dsp:txXfrm>
        <a:off x="3503130" y="1722086"/>
        <a:ext cx="2887490" cy="1808388"/>
      </dsp:txXfrm>
    </dsp:sp>
    <dsp:sp modelId="{7ABB60A1-BD0B-4DED-86FD-4B94CC428FE1}">
      <dsp:nvSpPr>
        <dsp:cNvPr id="0" name=""/>
        <dsp:cNvSpPr/>
      </dsp:nvSpPr>
      <dsp:spPr>
        <a:xfrm>
          <a:off x="1542633" y="924159"/>
          <a:ext cx="3404242" cy="3404242"/>
        </a:xfrm>
        <a:custGeom>
          <a:avLst/>
          <a:gdLst/>
          <a:ahLst/>
          <a:cxnLst/>
          <a:rect l="0" t="0" r="0" b="0"/>
          <a:pathLst>
            <a:path>
              <a:moveTo>
                <a:pt x="3061665" y="2726258"/>
              </a:moveTo>
              <a:arcTo wR="1702121" hR="1702121" stAng="2219431" swAng="6361139"/>
            </a:path>
          </a:pathLst>
        </a:custGeom>
        <a:noFill/>
        <a:ln w="6350" cap="flat" cmpd="sng" algn="ctr">
          <a:solidFill>
            <a:schemeClr val="dk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E2B430-F3E8-4361-BCA6-0A52682247B1}">
      <dsp:nvSpPr>
        <dsp:cNvPr id="0" name=""/>
        <dsp:cNvSpPr/>
      </dsp:nvSpPr>
      <dsp:spPr>
        <a:xfrm>
          <a:off x="7060017" y="2484243"/>
          <a:ext cx="1943077" cy="462364"/>
        </a:xfrm>
        <a:custGeom>
          <a:avLst/>
          <a:gdLst/>
          <a:ahLst/>
          <a:cxnLst/>
          <a:rect l="0" t="0" r="0" b="0"/>
          <a:pathLst>
            <a:path>
              <a:moveTo>
                <a:pt x="0" y="0"/>
              </a:moveTo>
              <a:lnTo>
                <a:pt x="0" y="315087"/>
              </a:lnTo>
              <a:lnTo>
                <a:pt x="1943077" y="315087"/>
              </a:lnTo>
              <a:lnTo>
                <a:pt x="1943077" y="46236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2400EE-25F4-44C6-8947-F6776C5A7081}">
      <dsp:nvSpPr>
        <dsp:cNvPr id="0" name=""/>
        <dsp:cNvSpPr/>
      </dsp:nvSpPr>
      <dsp:spPr>
        <a:xfrm>
          <a:off x="7014297" y="2484243"/>
          <a:ext cx="91440" cy="462364"/>
        </a:xfrm>
        <a:custGeom>
          <a:avLst/>
          <a:gdLst/>
          <a:ahLst/>
          <a:cxnLst/>
          <a:rect l="0" t="0" r="0" b="0"/>
          <a:pathLst>
            <a:path>
              <a:moveTo>
                <a:pt x="45720" y="0"/>
              </a:moveTo>
              <a:lnTo>
                <a:pt x="45720" y="46236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9970ED-3F52-4A6B-8271-706069848709}">
      <dsp:nvSpPr>
        <dsp:cNvPr id="0" name=""/>
        <dsp:cNvSpPr/>
      </dsp:nvSpPr>
      <dsp:spPr>
        <a:xfrm>
          <a:off x="5116940" y="2484243"/>
          <a:ext cx="1943077" cy="462364"/>
        </a:xfrm>
        <a:custGeom>
          <a:avLst/>
          <a:gdLst/>
          <a:ahLst/>
          <a:cxnLst/>
          <a:rect l="0" t="0" r="0" b="0"/>
          <a:pathLst>
            <a:path>
              <a:moveTo>
                <a:pt x="1943077" y="0"/>
              </a:moveTo>
              <a:lnTo>
                <a:pt x="1943077" y="315087"/>
              </a:lnTo>
              <a:lnTo>
                <a:pt x="0" y="315087"/>
              </a:lnTo>
              <a:lnTo>
                <a:pt x="0" y="46236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AEADC59-6247-44C2-BE4C-5D467027127D}">
      <dsp:nvSpPr>
        <dsp:cNvPr id="0" name=""/>
        <dsp:cNvSpPr/>
      </dsp:nvSpPr>
      <dsp:spPr>
        <a:xfrm>
          <a:off x="4631170" y="1012362"/>
          <a:ext cx="2428846" cy="462364"/>
        </a:xfrm>
        <a:custGeom>
          <a:avLst/>
          <a:gdLst/>
          <a:ahLst/>
          <a:cxnLst/>
          <a:rect l="0" t="0" r="0" b="0"/>
          <a:pathLst>
            <a:path>
              <a:moveTo>
                <a:pt x="0" y="0"/>
              </a:moveTo>
              <a:lnTo>
                <a:pt x="0" y="315087"/>
              </a:lnTo>
              <a:lnTo>
                <a:pt x="2428846" y="315087"/>
              </a:lnTo>
              <a:lnTo>
                <a:pt x="2428846" y="46236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B78EBE-2485-4068-84EA-ACCC7E926C58}">
      <dsp:nvSpPr>
        <dsp:cNvPr id="0" name=""/>
        <dsp:cNvSpPr/>
      </dsp:nvSpPr>
      <dsp:spPr>
        <a:xfrm>
          <a:off x="2202323" y="2484243"/>
          <a:ext cx="971538" cy="462364"/>
        </a:xfrm>
        <a:custGeom>
          <a:avLst/>
          <a:gdLst/>
          <a:ahLst/>
          <a:cxnLst/>
          <a:rect l="0" t="0" r="0" b="0"/>
          <a:pathLst>
            <a:path>
              <a:moveTo>
                <a:pt x="0" y="0"/>
              </a:moveTo>
              <a:lnTo>
                <a:pt x="0" y="315087"/>
              </a:lnTo>
              <a:lnTo>
                <a:pt x="971538" y="315087"/>
              </a:lnTo>
              <a:lnTo>
                <a:pt x="971538" y="46236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0EA6BA-B373-4BA4-A843-87C7AF7DE370}">
      <dsp:nvSpPr>
        <dsp:cNvPr id="0" name=""/>
        <dsp:cNvSpPr/>
      </dsp:nvSpPr>
      <dsp:spPr>
        <a:xfrm>
          <a:off x="1230785" y="2484243"/>
          <a:ext cx="971538" cy="462364"/>
        </a:xfrm>
        <a:custGeom>
          <a:avLst/>
          <a:gdLst/>
          <a:ahLst/>
          <a:cxnLst/>
          <a:rect l="0" t="0" r="0" b="0"/>
          <a:pathLst>
            <a:path>
              <a:moveTo>
                <a:pt x="971538" y="0"/>
              </a:moveTo>
              <a:lnTo>
                <a:pt x="971538" y="315087"/>
              </a:lnTo>
              <a:lnTo>
                <a:pt x="0" y="315087"/>
              </a:lnTo>
              <a:lnTo>
                <a:pt x="0" y="46236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6DFA77-7C94-47D5-A0ED-C8521FA0F585}">
      <dsp:nvSpPr>
        <dsp:cNvPr id="0" name=""/>
        <dsp:cNvSpPr/>
      </dsp:nvSpPr>
      <dsp:spPr>
        <a:xfrm>
          <a:off x="2202323" y="1012362"/>
          <a:ext cx="2428846" cy="462364"/>
        </a:xfrm>
        <a:custGeom>
          <a:avLst/>
          <a:gdLst/>
          <a:ahLst/>
          <a:cxnLst/>
          <a:rect l="0" t="0" r="0" b="0"/>
          <a:pathLst>
            <a:path>
              <a:moveTo>
                <a:pt x="2428846" y="0"/>
              </a:moveTo>
              <a:lnTo>
                <a:pt x="2428846" y="315087"/>
              </a:lnTo>
              <a:lnTo>
                <a:pt x="0" y="315087"/>
              </a:lnTo>
              <a:lnTo>
                <a:pt x="0" y="46236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977BD37-6750-4758-B310-151BB32081DD}">
      <dsp:nvSpPr>
        <dsp:cNvPr id="0" name=""/>
        <dsp:cNvSpPr/>
      </dsp:nvSpPr>
      <dsp:spPr>
        <a:xfrm>
          <a:off x="3836275" y="2845"/>
          <a:ext cx="1589790" cy="10095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CFABBD-EAF2-415C-96A2-B54CC040F73F}">
      <dsp:nvSpPr>
        <dsp:cNvPr id="0" name=""/>
        <dsp:cNvSpPr/>
      </dsp:nvSpPr>
      <dsp:spPr>
        <a:xfrm>
          <a:off x="4012918" y="170656"/>
          <a:ext cx="1589790" cy="10095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err="1"/>
            <a:t>Sự</a:t>
          </a:r>
          <a:r>
            <a:rPr lang="en-US" sz="1900" kern="1200" dirty="0"/>
            <a:t> </a:t>
          </a:r>
          <a:r>
            <a:rPr lang="en-US" sz="1900" kern="1200" dirty="0" err="1"/>
            <a:t>kiện</a:t>
          </a:r>
          <a:r>
            <a:rPr lang="en-US" sz="1900" kern="1200" dirty="0"/>
            <a:t> </a:t>
          </a:r>
          <a:r>
            <a:rPr lang="en-US" sz="1900" kern="1200" dirty="0" err="1"/>
            <a:t>pháp</a:t>
          </a:r>
          <a:r>
            <a:rPr lang="en-US" sz="1900" kern="1200" dirty="0"/>
            <a:t> </a:t>
          </a:r>
          <a:r>
            <a:rPr lang="en-US" sz="1900" kern="1200" dirty="0" err="1"/>
            <a:t>lý</a:t>
          </a:r>
          <a:endParaRPr lang="en-US" sz="1900" kern="1200" dirty="0"/>
        </a:p>
      </dsp:txBody>
      <dsp:txXfrm>
        <a:off x="4042486" y="200224"/>
        <a:ext cx="1530654" cy="950381"/>
      </dsp:txXfrm>
    </dsp:sp>
    <dsp:sp modelId="{EABC64AE-9DFF-412B-B82E-8202575B82F0}">
      <dsp:nvSpPr>
        <dsp:cNvPr id="0" name=""/>
        <dsp:cNvSpPr/>
      </dsp:nvSpPr>
      <dsp:spPr>
        <a:xfrm>
          <a:off x="1407428" y="1474726"/>
          <a:ext cx="1589790" cy="100951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9D92C6-DDE8-43B6-8808-4E1A511BD6AF}">
      <dsp:nvSpPr>
        <dsp:cNvPr id="0" name=""/>
        <dsp:cNvSpPr/>
      </dsp:nvSpPr>
      <dsp:spPr>
        <a:xfrm>
          <a:off x="1584072" y="1642538"/>
          <a:ext cx="1589790" cy="1009517"/>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MQH </a:t>
          </a:r>
          <a:r>
            <a:rPr lang="en-US" sz="1900" kern="1200" dirty="0" err="1"/>
            <a:t>sự</a:t>
          </a:r>
          <a:r>
            <a:rPr lang="en-US" sz="1900" kern="1200" dirty="0"/>
            <a:t> </a:t>
          </a:r>
          <a:r>
            <a:rPr lang="en-US" sz="1900" kern="1200" dirty="0" err="1"/>
            <a:t>kiện</a:t>
          </a:r>
          <a:r>
            <a:rPr lang="en-US" sz="1900" kern="1200" dirty="0"/>
            <a:t> </a:t>
          </a:r>
          <a:r>
            <a:rPr lang="en-US" sz="1900" kern="1200" dirty="0" err="1"/>
            <a:t>và</a:t>
          </a:r>
          <a:r>
            <a:rPr lang="en-US" sz="1900" kern="1200" dirty="0"/>
            <a:t> ý </a:t>
          </a:r>
          <a:r>
            <a:rPr lang="en-US" sz="1900" kern="1200" dirty="0" err="1"/>
            <a:t>chí</a:t>
          </a:r>
          <a:r>
            <a:rPr lang="en-US" sz="1900" kern="1200" dirty="0"/>
            <a:t> </a:t>
          </a:r>
          <a:r>
            <a:rPr lang="en-US" sz="1900" kern="1200" dirty="0" err="1"/>
            <a:t>của</a:t>
          </a:r>
          <a:r>
            <a:rPr lang="en-US" sz="1900" kern="1200" dirty="0"/>
            <a:t> </a:t>
          </a:r>
          <a:r>
            <a:rPr lang="en-US" sz="1900" kern="1200" dirty="0" err="1"/>
            <a:t>chủ</a:t>
          </a:r>
          <a:r>
            <a:rPr lang="en-US" sz="1900" kern="1200" dirty="0"/>
            <a:t> </a:t>
          </a:r>
          <a:r>
            <a:rPr lang="en-US" sz="1900" kern="1200" dirty="0" err="1"/>
            <a:t>thể</a:t>
          </a:r>
          <a:r>
            <a:rPr lang="en-US" sz="1900" kern="1200" dirty="0"/>
            <a:t> QHPL</a:t>
          </a:r>
        </a:p>
      </dsp:txBody>
      <dsp:txXfrm>
        <a:off x="1613640" y="1672106"/>
        <a:ext cx="1530654" cy="950381"/>
      </dsp:txXfrm>
    </dsp:sp>
    <dsp:sp modelId="{DE3E437E-3058-4440-801B-5788E5A999DD}">
      <dsp:nvSpPr>
        <dsp:cNvPr id="0" name=""/>
        <dsp:cNvSpPr/>
      </dsp:nvSpPr>
      <dsp:spPr>
        <a:xfrm>
          <a:off x="435889" y="2946608"/>
          <a:ext cx="1589790" cy="100951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E798EB-FF36-4DC2-8CBA-3A8E2418FF3D}">
      <dsp:nvSpPr>
        <dsp:cNvPr id="0" name=""/>
        <dsp:cNvSpPr/>
      </dsp:nvSpPr>
      <dsp:spPr>
        <a:xfrm>
          <a:off x="612533" y="3114419"/>
          <a:ext cx="1589790" cy="100951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err="1"/>
            <a:t>Sự</a:t>
          </a:r>
          <a:r>
            <a:rPr lang="en-US" sz="1900" kern="1200" dirty="0"/>
            <a:t> </a:t>
          </a:r>
          <a:r>
            <a:rPr lang="en-US" sz="1900" kern="1200" dirty="0" err="1"/>
            <a:t>biến</a:t>
          </a:r>
          <a:endParaRPr lang="en-US" sz="1900" kern="1200" dirty="0"/>
        </a:p>
      </dsp:txBody>
      <dsp:txXfrm>
        <a:off x="642101" y="3143987"/>
        <a:ext cx="1530654" cy="950381"/>
      </dsp:txXfrm>
    </dsp:sp>
    <dsp:sp modelId="{7C282BA9-B697-41A8-9B75-0568D5FB98CD}">
      <dsp:nvSpPr>
        <dsp:cNvPr id="0" name=""/>
        <dsp:cNvSpPr/>
      </dsp:nvSpPr>
      <dsp:spPr>
        <a:xfrm>
          <a:off x="2378967" y="2946608"/>
          <a:ext cx="1589790" cy="100951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2DD843-FFD7-42C2-AA62-8600F7161153}">
      <dsp:nvSpPr>
        <dsp:cNvPr id="0" name=""/>
        <dsp:cNvSpPr/>
      </dsp:nvSpPr>
      <dsp:spPr>
        <a:xfrm>
          <a:off x="2555610" y="3114419"/>
          <a:ext cx="1589790" cy="100951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err="1"/>
            <a:t>Hành</a:t>
          </a:r>
          <a:r>
            <a:rPr lang="en-US" sz="1900" kern="1200" dirty="0"/>
            <a:t> vi</a:t>
          </a:r>
        </a:p>
      </dsp:txBody>
      <dsp:txXfrm>
        <a:off x="2585178" y="3143987"/>
        <a:ext cx="1530654" cy="950381"/>
      </dsp:txXfrm>
    </dsp:sp>
    <dsp:sp modelId="{206F9242-E935-4C15-B79C-F28578805C2B}">
      <dsp:nvSpPr>
        <dsp:cNvPr id="0" name=""/>
        <dsp:cNvSpPr/>
      </dsp:nvSpPr>
      <dsp:spPr>
        <a:xfrm>
          <a:off x="6265122" y="1474726"/>
          <a:ext cx="1589790" cy="100951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937F1E-4413-48D1-BB24-74999CD23522}">
      <dsp:nvSpPr>
        <dsp:cNvPr id="0" name=""/>
        <dsp:cNvSpPr/>
      </dsp:nvSpPr>
      <dsp:spPr>
        <a:xfrm>
          <a:off x="6441765" y="1642538"/>
          <a:ext cx="1589790" cy="1009517"/>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err="1"/>
            <a:t>Hậu</a:t>
          </a:r>
          <a:r>
            <a:rPr lang="en-US" sz="1900" kern="1200" dirty="0"/>
            <a:t> </a:t>
          </a:r>
          <a:r>
            <a:rPr lang="en-US" sz="1900" kern="1200" dirty="0" err="1"/>
            <a:t>quả</a:t>
          </a:r>
          <a:r>
            <a:rPr lang="en-US" sz="1900" kern="1200" dirty="0"/>
            <a:t> </a:t>
          </a:r>
          <a:r>
            <a:rPr lang="en-US" sz="1900" kern="1200" dirty="0" err="1"/>
            <a:t>pháp</a:t>
          </a:r>
          <a:r>
            <a:rPr lang="en-US" sz="1900" kern="1200" dirty="0"/>
            <a:t> </a:t>
          </a:r>
          <a:r>
            <a:rPr lang="en-US" sz="1900" kern="1200" dirty="0" err="1"/>
            <a:t>lý</a:t>
          </a:r>
          <a:endParaRPr lang="en-US" sz="1900" kern="1200" dirty="0"/>
        </a:p>
      </dsp:txBody>
      <dsp:txXfrm>
        <a:off x="6471333" y="1672106"/>
        <a:ext cx="1530654" cy="950381"/>
      </dsp:txXfrm>
    </dsp:sp>
    <dsp:sp modelId="{C03DEE21-2A1B-48D9-BB81-3D2091344F25}">
      <dsp:nvSpPr>
        <dsp:cNvPr id="0" name=""/>
        <dsp:cNvSpPr/>
      </dsp:nvSpPr>
      <dsp:spPr>
        <a:xfrm>
          <a:off x="4322044" y="2946608"/>
          <a:ext cx="1589790" cy="100951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E7A962-2B78-4EF5-8E4C-01B07CE811D9}">
      <dsp:nvSpPr>
        <dsp:cNvPr id="0" name=""/>
        <dsp:cNvSpPr/>
      </dsp:nvSpPr>
      <dsp:spPr>
        <a:xfrm>
          <a:off x="4498688" y="3114419"/>
          <a:ext cx="1589790" cy="100951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err="1"/>
            <a:t>Phát</a:t>
          </a:r>
          <a:r>
            <a:rPr lang="en-US" sz="1900" kern="1200" dirty="0"/>
            <a:t> </a:t>
          </a:r>
          <a:r>
            <a:rPr lang="en-US" sz="1900" kern="1200" dirty="0" err="1"/>
            <a:t>sinh</a:t>
          </a:r>
          <a:r>
            <a:rPr lang="en-US" sz="1900" kern="1200" dirty="0"/>
            <a:t> QHPL</a:t>
          </a:r>
        </a:p>
      </dsp:txBody>
      <dsp:txXfrm>
        <a:off x="4528256" y="3143987"/>
        <a:ext cx="1530654" cy="950381"/>
      </dsp:txXfrm>
    </dsp:sp>
    <dsp:sp modelId="{1BD46711-11BB-4F16-9B11-DEF62EF20B87}">
      <dsp:nvSpPr>
        <dsp:cNvPr id="0" name=""/>
        <dsp:cNvSpPr/>
      </dsp:nvSpPr>
      <dsp:spPr>
        <a:xfrm>
          <a:off x="6265122" y="2946608"/>
          <a:ext cx="1589790" cy="100951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8C4D7B-0902-4C22-9D79-892837883CFD}">
      <dsp:nvSpPr>
        <dsp:cNvPr id="0" name=""/>
        <dsp:cNvSpPr/>
      </dsp:nvSpPr>
      <dsp:spPr>
        <a:xfrm>
          <a:off x="6441765" y="3114419"/>
          <a:ext cx="1589790" cy="100951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err="1"/>
            <a:t>Thay</a:t>
          </a:r>
          <a:r>
            <a:rPr lang="en-US" sz="1900" kern="1200" dirty="0"/>
            <a:t> </a:t>
          </a:r>
          <a:r>
            <a:rPr lang="en-US" sz="1900" kern="1200" dirty="0" err="1"/>
            <a:t>đổi</a:t>
          </a:r>
          <a:r>
            <a:rPr lang="en-US" sz="1900" kern="1200" dirty="0"/>
            <a:t> QHPL</a:t>
          </a:r>
        </a:p>
      </dsp:txBody>
      <dsp:txXfrm>
        <a:off x="6471333" y="3143987"/>
        <a:ext cx="1530654" cy="950381"/>
      </dsp:txXfrm>
    </dsp:sp>
    <dsp:sp modelId="{3203E236-C72D-490A-AA1F-0394B54CE9F6}">
      <dsp:nvSpPr>
        <dsp:cNvPr id="0" name=""/>
        <dsp:cNvSpPr/>
      </dsp:nvSpPr>
      <dsp:spPr>
        <a:xfrm>
          <a:off x="8208200" y="2946608"/>
          <a:ext cx="1589790" cy="100951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2829FF-E634-44AC-9C15-028F58E462AB}">
      <dsp:nvSpPr>
        <dsp:cNvPr id="0" name=""/>
        <dsp:cNvSpPr/>
      </dsp:nvSpPr>
      <dsp:spPr>
        <a:xfrm>
          <a:off x="8384843" y="3114419"/>
          <a:ext cx="1589790" cy="100951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err="1"/>
            <a:t>Chấm</a:t>
          </a:r>
          <a:r>
            <a:rPr lang="en-US" sz="1900" kern="1200" dirty="0"/>
            <a:t> </a:t>
          </a:r>
          <a:r>
            <a:rPr lang="en-US" sz="1900" kern="1200" dirty="0" err="1"/>
            <a:t>dứt</a:t>
          </a:r>
          <a:endParaRPr lang="en-US" sz="1900" kern="1200" dirty="0"/>
        </a:p>
      </dsp:txBody>
      <dsp:txXfrm>
        <a:off x="8414411" y="3143987"/>
        <a:ext cx="1530654" cy="950381"/>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ABBD207-E4E4-4081-BFFD-F65944639B2A}"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186BB-F30D-4AEA-80F2-E8622508CEA5}" type="slidenum">
              <a:rPr lang="en-US" smtClean="0"/>
              <a:t>‹#›</a:t>
            </a:fld>
            <a:endParaRPr lang="en-US"/>
          </a:p>
        </p:txBody>
      </p:sp>
    </p:spTree>
    <p:extLst>
      <p:ext uri="{BB962C8B-B14F-4D97-AF65-F5344CB8AC3E}">
        <p14:creationId xmlns:p14="http://schemas.microsoft.com/office/powerpoint/2010/main" val="1886790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BBD207-E4E4-4081-BFFD-F65944639B2A}"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186BB-F30D-4AEA-80F2-E8622508CEA5}" type="slidenum">
              <a:rPr lang="en-US" smtClean="0"/>
              <a:t>‹#›</a:t>
            </a:fld>
            <a:endParaRPr lang="en-US"/>
          </a:p>
        </p:txBody>
      </p:sp>
    </p:spTree>
    <p:extLst>
      <p:ext uri="{BB962C8B-B14F-4D97-AF65-F5344CB8AC3E}">
        <p14:creationId xmlns:p14="http://schemas.microsoft.com/office/powerpoint/2010/main" val="1676511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BBD207-E4E4-4081-BFFD-F65944639B2A}"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186BB-F30D-4AEA-80F2-E8622508CEA5}" type="slidenum">
              <a:rPr lang="en-US" smtClean="0"/>
              <a:t>‹#›</a:t>
            </a:fld>
            <a:endParaRPr lang="en-US"/>
          </a:p>
        </p:txBody>
      </p:sp>
    </p:spTree>
    <p:extLst>
      <p:ext uri="{BB962C8B-B14F-4D97-AF65-F5344CB8AC3E}">
        <p14:creationId xmlns:p14="http://schemas.microsoft.com/office/powerpoint/2010/main" val="2333637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BBD207-E4E4-4081-BFFD-F65944639B2A}"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186BB-F30D-4AEA-80F2-E8622508CEA5}" type="slidenum">
              <a:rPr lang="en-US" smtClean="0"/>
              <a:t>‹#›</a:t>
            </a:fld>
            <a:endParaRPr lang="en-US"/>
          </a:p>
        </p:txBody>
      </p:sp>
    </p:spTree>
    <p:extLst>
      <p:ext uri="{BB962C8B-B14F-4D97-AF65-F5344CB8AC3E}">
        <p14:creationId xmlns:p14="http://schemas.microsoft.com/office/powerpoint/2010/main" val="56559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BBD207-E4E4-4081-BFFD-F65944639B2A}"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186BB-F30D-4AEA-80F2-E8622508CEA5}" type="slidenum">
              <a:rPr lang="en-US" smtClean="0"/>
              <a:t>‹#›</a:t>
            </a:fld>
            <a:endParaRPr lang="en-US"/>
          </a:p>
        </p:txBody>
      </p:sp>
    </p:spTree>
    <p:extLst>
      <p:ext uri="{BB962C8B-B14F-4D97-AF65-F5344CB8AC3E}">
        <p14:creationId xmlns:p14="http://schemas.microsoft.com/office/powerpoint/2010/main" val="1457327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ABBD207-E4E4-4081-BFFD-F65944639B2A}" type="datetimeFigureOut">
              <a:rPr lang="en-US" smtClean="0"/>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186BB-F30D-4AEA-80F2-E8622508CEA5}" type="slidenum">
              <a:rPr lang="en-US" smtClean="0"/>
              <a:t>‹#›</a:t>
            </a:fld>
            <a:endParaRPr lang="en-US"/>
          </a:p>
        </p:txBody>
      </p:sp>
    </p:spTree>
    <p:extLst>
      <p:ext uri="{BB962C8B-B14F-4D97-AF65-F5344CB8AC3E}">
        <p14:creationId xmlns:p14="http://schemas.microsoft.com/office/powerpoint/2010/main" val="1201344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ABBD207-E4E4-4081-BFFD-F65944639B2A}" type="datetimeFigureOut">
              <a:rPr lang="en-US" smtClean="0"/>
              <a:t>9/24/2021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D186BB-F30D-4AEA-80F2-E8622508CEA5}" type="slidenum">
              <a:rPr lang="en-US" smtClean="0"/>
              <a:t>‹#›</a:t>
            </a:fld>
            <a:endParaRPr lang="en-US"/>
          </a:p>
        </p:txBody>
      </p:sp>
    </p:spTree>
    <p:extLst>
      <p:ext uri="{BB962C8B-B14F-4D97-AF65-F5344CB8AC3E}">
        <p14:creationId xmlns:p14="http://schemas.microsoft.com/office/powerpoint/2010/main" val="3899153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ABBD207-E4E4-4081-BFFD-F65944639B2A}" type="datetimeFigureOut">
              <a:rPr lang="en-US" smtClean="0"/>
              <a:t>9/24/2021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D186BB-F30D-4AEA-80F2-E8622508CEA5}" type="slidenum">
              <a:rPr lang="en-US" smtClean="0"/>
              <a:t>‹#›</a:t>
            </a:fld>
            <a:endParaRPr lang="en-US"/>
          </a:p>
        </p:txBody>
      </p:sp>
    </p:spTree>
    <p:extLst>
      <p:ext uri="{BB962C8B-B14F-4D97-AF65-F5344CB8AC3E}">
        <p14:creationId xmlns:p14="http://schemas.microsoft.com/office/powerpoint/2010/main" val="2608714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BBD207-E4E4-4081-BFFD-F65944639B2A}" type="datetimeFigureOut">
              <a:rPr lang="en-US" smtClean="0"/>
              <a:t>9/24/2021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D186BB-F30D-4AEA-80F2-E8622508CEA5}" type="slidenum">
              <a:rPr lang="en-US" smtClean="0"/>
              <a:t>‹#›</a:t>
            </a:fld>
            <a:endParaRPr lang="en-US"/>
          </a:p>
        </p:txBody>
      </p:sp>
    </p:spTree>
    <p:extLst>
      <p:ext uri="{BB962C8B-B14F-4D97-AF65-F5344CB8AC3E}">
        <p14:creationId xmlns:p14="http://schemas.microsoft.com/office/powerpoint/2010/main" val="2945939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BBD207-E4E4-4081-BFFD-F65944639B2A}" type="datetimeFigureOut">
              <a:rPr lang="en-US" smtClean="0"/>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186BB-F30D-4AEA-80F2-E8622508CEA5}" type="slidenum">
              <a:rPr lang="en-US" smtClean="0"/>
              <a:t>‹#›</a:t>
            </a:fld>
            <a:endParaRPr lang="en-US"/>
          </a:p>
        </p:txBody>
      </p:sp>
    </p:spTree>
    <p:extLst>
      <p:ext uri="{BB962C8B-B14F-4D97-AF65-F5344CB8AC3E}">
        <p14:creationId xmlns:p14="http://schemas.microsoft.com/office/powerpoint/2010/main" val="2659815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BBD207-E4E4-4081-BFFD-F65944639B2A}" type="datetimeFigureOut">
              <a:rPr lang="en-US" smtClean="0"/>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186BB-F30D-4AEA-80F2-E8622508CEA5}" type="slidenum">
              <a:rPr lang="en-US" smtClean="0"/>
              <a:t>‹#›</a:t>
            </a:fld>
            <a:endParaRPr lang="en-US"/>
          </a:p>
        </p:txBody>
      </p:sp>
    </p:spTree>
    <p:extLst>
      <p:ext uri="{BB962C8B-B14F-4D97-AF65-F5344CB8AC3E}">
        <p14:creationId xmlns:p14="http://schemas.microsoft.com/office/powerpoint/2010/main" val="4267295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BBD207-E4E4-4081-BFFD-F65944639B2A}" type="datetimeFigureOut">
              <a:rPr lang="en-US" smtClean="0"/>
              <a:t>9/24/2021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D186BB-F30D-4AEA-80F2-E8622508CEA5}" type="slidenum">
              <a:rPr lang="en-US" smtClean="0"/>
              <a:t>‹#›</a:t>
            </a:fld>
            <a:endParaRPr lang="en-US"/>
          </a:p>
        </p:txBody>
      </p:sp>
    </p:spTree>
    <p:extLst>
      <p:ext uri="{BB962C8B-B14F-4D97-AF65-F5344CB8AC3E}">
        <p14:creationId xmlns:p14="http://schemas.microsoft.com/office/powerpoint/2010/main" val="2912472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C1859317-A832-4328-98A6-B5BCE08751D0}"/>
              </a:ext>
            </a:extLst>
          </p:cNvPr>
          <p:cNvPicPr>
            <a:picLocks noGrp="1" noChangeAspect="1"/>
          </p:cNvPicPr>
          <p:nvPr>
            <p:ph idx="1"/>
          </p:nvPr>
        </p:nvPicPr>
        <p:blipFill rotWithShape="1">
          <a:blip r:embed="rId2"/>
          <a:srcRect t="7047" r="22121" b="649"/>
          <a:stretch/>
        </p:blipFill>
        <p:spPr>
          <a:xfrm>
            <a:off x="3523488" y="10"/>
            <a:ext cx="8668512" cy="6857990"/>
          </a:xfrm>
          <a:prstGeom prst="rect">
            <a:avLst/>
          </a:prstGeom>
        </p:spPr>
      </p:pic>
      <p:sp>
        <p:nvSpPr>
          <p:cNvPr id="64" name="Rectangle 63">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a:xfrm>
            <a:off x="477981" y="1122363"/>
            <a:ext cx="4023360" cy="3204134"/>
          </a:xfrm>
        </p:spPr>
        <p:txBody>
          <a:bodyPr vert="horz" lIns="91440" tIns="45720" rIns="91440" bIns="45720" rtlCol="0" anchor="b">
            <a:normAutofit/>
          </a:bodyPr>
          <a:lstStyle/>
          <a:p>
            <a:r>
              <a:rPr lang="en-US" sz="4800" b="1"/>
              <a:t>CHƯƠNG 4: QUAN HỆ </a:t>
            </a:r>
            <a:br>
              <a:rPr lang="en-US" sz="4800" b="1"/>
            </a:br>
            <a:r>
              <a:rPr lang="en-US" sz="4800" b="1"/>
              <a:t>PHÁP LUẬT</a:t>
            </a:r>
            <a:endParaRPr lang="en-US" sz="4800" b="1" dirty="0"/>
          </a:p>
        </p:txBody>
      </p:sp>
      <p:sp>
        <p:nvSpPr>
          <p:cNvPr id="66" name="Rectangle 6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8" name="Rectangle 6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670472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E57A3F2-3497-430E-BCD2-151E9B574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6">
            <a:extLst>
              <a:ext uri="{FF2B5EF4-FFF2-40B4-BE49-F238E27FC236}">
                <a16:creationId xmlns:a16="http://schemas.microsoft.com/office/drawing/2014/main" id="{88B1F424-0E60-4F04-AFC7-00E1F2110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7">
            <a:extLst>
              <a:ext uri="{FF2B5EF4-FFF2-40B4-BE49-F238E27FC236}">
                <a16:creationId xmlns:a16="http://schemas.microsoft.com/office/drawing/2014/main" id="{6B509DD1-7F4E-4C4D-9B18-626473A5F7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8">
            <a:extLst>
              <a:ext uri="{FF2B5EF4-FFF2-40B4-BE49-F238E27FC236}">
                <a16:creationId xmlns:a16="http://schemas.microsoft.com/office/drawing/2014/main" id="{BB89D3BB-9A77-48E3-8C98-9A0A1DD4F7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1322754" y="1522820"/>
            <a:ext cx="2748041" cy="3601914"/>
          </a:xfrm>
        </p:spPr>
        <p:txBody>
          <a:bodyPr anchor="ctr">
            <a:normAutofit/>
          </a:bodyPr>
          <a:lstStyle/>
          <a:p>
            <a:r>
              <a:rPr lang="en-US" sz="3600" b="1">
                <a:solidFill>
                  <a:srgbClr val="FFFFFF"/>
                </a:solidFill>
              </a:rPr>
              <a:t>Nội dung của QHPL</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99224737"/>
              </p:ext>
            </p:extLst>
          </p:nvPr>
        </p:nvGraphicFramePr>
        <p:xfrm>
          <a:off x="5042848" y="643467"/>
          <a:ext cx="6489510" cy="52525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7575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6">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a:xfrm>
            <a:off x="1014141" y="1450655"/>
            <a:ext cx="3932030" cy="3956690"/>
          </a:xfrm>
        </p:spPr>
        <p:txBody>
          <a:bodyPr anchor="ctr">
            <a:normAutofit/>
          </a:bodyPr>
          <a:lstStyle/>
          <a:p>
            <a:r>
              <a:rPr lang="en-US" sz="8000" b="1">
                <a:solidFill>
                  <a:schemeClr val="bg1"/>
                </a:solidFill>
              </a:rPr>
              <a:t>Sự kiện pháp lý</a:t>
            </a:r>
          </a:p>
        </p:txBody>
      </p:sp>
      <p:cxnSp>
        <p:nvCxnSpPr>
          <p:cNvPr id="23" name="Straight Connector 18">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096000" y="1108061"/>
            <a:ext cx="5008901" cy="4571972"/>
          </a:xfrm>
        </p:spPr>
        <p:txBody>
          <a:bodyPr anchor="ctr">
            <a:normAutofit/>
          </a:bodyPr>
          <a:lstStyle/>
          <a:p>
            <a:r>
              <a:rPr lang="en-US" sz="3200" b="1" dirty="0">
                <a:solidFill>
                  <a:schemeClr val="bg1"/>
                </a:solidFill>
              </a:rPr>
              <a:t>L</a:t>
            </a:r>
            <a:r>
              <a:rPr lang="vi-VN" sz="3200" b="1" dirty="0">
                <a:solidFill>
                  <a:schemeClr val="bg1"/>
                </a:solidFill>
              </a:rPr>
              <a:t>à sự kiện xảy ra trong thực tế mà việc xuất hiện hay mất đi của nó được pháp luật gắn với việc hình thành, thay đổi hoặc chấm dứt các quan hệ pháp luật.</a:t>
            </a:r>
            <a:endParaRPr lang="en-US" sz="3200" dirty="0">
              <a:solidFill>
                <a:schemeClr val="bg1"/>
              </a:solidFill>
            </a:endParaRPr>
          </a:p>
        </p:txBody>
      </p:sp>
    </p:spTree>
    <p:extLst>
      <p:ext uri="{BB962C8B-B14F-4D97-AF65-F5344CB8AC3E}">
        <p14:creationId xmlns:p14="http://schemas.microsoft.com/office/powerpoint/2010/main" val="337114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BGRectangle">
            <a:extLst>
              <a:ext uri="{FF2B5EF4-FFF2-40B4-BE49-F238E27FC236}">
                <a16:creationId xmlns:a16="http://schemas.microsoft.com/office/drawing/2014/main" id="{9CC67894-1D18-43E0-B8E1-ECF37EB0D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6182"/>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A13E3398-4840-4DA1-B674-51AE569B2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943276" y="712268"/>
            <a:ext cx="10410524" cy="1193533"/>
          </a:xfrm>
        </p:spPr>
        <p:txBody>
          <a:bodyPr>
            <a:normAutofit/>
          </a:bodyPr>
          <a:lstStyle/>
          <a:p>
            <a:r>
              <a:rPr lang="en-US" b="1">
                <a:solidFill>
                  <a:srgbClr val="FFFFFF"/>
                </a:solidFill>
              </a:rPr>
              <a:t>Phân loại sự kiện pháp lý</a:t>
            </a:r>
          </a:p>
        </p:txBody>
      </p:sp>
      <p:sp>
        <p:nvSpPr>
          <p:cNvPr id="17" name="!!Line">
            <a:extLst>
              <a:ext uri="{FF2B5EF4-FFF2-40B4-BE49-F238E27FC236}">
                <a16:creationId xmlns:a16="http://schemas.microsoft.com/office/drawing/2014/main" id="{83306AB0-8BF5-43D5-B5E2-C53EA07838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826324"/>
            <a:ext cx="27432" cy="914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01759781"/>
              </p:ext>
            </p:extLst>
          </p:nvPr>
        </p:nvGraphicFramePr>
        <p:xfrm>
          <a:off x="943276" y="2050181"/>
          <a:ext cx="10410524" cy="41267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3451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a:tile tx="0" ty="0" sx="100000" sy="100000" flip="none" algn="tl"/>
          </a:blipFill>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5143" y="-1567543"/>
            <a:ext cx="11222329" cy="8425543"/>
          </a:xfrm>
        </p:spPr>
      </p:pic>
    </p:spTree>
    <p:extLst>
      <p:ext uri="{BB962C8B-B14F-4D97-AF65-F5344CB8AC3E}">
        <p14:creationId xmlns:p14="http://schemas.microsoft.com/office/powerpoint/2010/main" val="3417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1014141" y="1450655"/>
            <a:ext cx="3932030" cy="3956690"/>
          </a:xfrm>
        </p:spPr>
        <p:txBody>
          <a:bodyPr anchor="ctr">
            <a:normAutofit/>
          </a:bodyPr>
          <a:lstStyle/>
          <a:p>
            <a:r>
              <a:rPr lang="en-US" sz="8000" b="1">
                <a:solidFill>
                  <a:schemeClr val="bg1"/>
                </a:solidFill>
              </a:rPr>
              <a:t>Khái niệm</a:t>
            </a:r>
          </a:p>
        </p:txBody>
      </p:sp>
      <p:cxnSp>
        <p:nvCxnSpPr>
          <p:cNvPr id="38" name="Straight Connector 37">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B3B7D2F0-D16B-4916-87C1-9B29D9E765CF}"/>
              </a:ext>
            </a:extLst>
          </p:cNvPr>
          <p:cNvSpPr>
            <a:spLocks noGrp="1"/>
          </p:cNvSpPr>
          <p:nvPr>
            <p:ph idx="1"/>
          </p:nvPr>
        </p:nvSpPr>
        <p:spPr>
          <a:xfrm>
            <a:off x="6096000" y="1108061"/>
            <a:ext cx="5008901" cy="4571972"/>
          </a:xfrm>
        </p:spPr>
        <p:txBody>
          <a:bodyPr anchor="ctr">
            <a:normAutofit/>
          </a:bodyPr>
          <a:lstStyle/>
          <a:p>
            <a:r>
              <a:rPr lang="en-US" b="1" dirty="0">
                <a:solidFill>
                  <a:schemeClr val="bg1"/>
                </a:solidFill>
              </a:rPr>
              <a:t>QHPL </a:t>
            </a:r>
            <a:r>
              <a:rPr lang="vi-VN" b="1" dirty="0">
                <a:solidFill>
                  <a:schemeClr val="bg1"/>
                </a:solidFill>
              </a:rPr>
              <a:t>là </a:t>
            </a:r>
            <a:r>
              <a:rPr lang="en-US" b="1" dirty="0">
                <a:solidFill>
                  <a:schemeClr val="bg1"/>
                </a:solidFill>
              </a:rPr>
              <a:t>QHXH </a:t>
            </a:r>
            <a:r>
              <a:rPr lang="vi-VN" b="1" dirty="0">
                <a:solidFill>
                  <a:schemeClr val="bg1"/>
                </a:solidFill>
              </a:rPr>
              <a:t>được các quy phạm pháp luật điều chỉnh, trong đó các bên chủ thể tham gia mang những quyền chủ thể và nghĩa vụ pháp lý do pháp luật quy định và được nhà nước bảo đảm thực hiện</a:t>
            </a:r>
            <a:endParaRPr lang="en-US" b="1" dirty="0">
              <a:solidFill>
                <a:schemeClr val="bg1"/>
              </a:solidFill>
            </a:endParaRP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12"/>
          </p:nvPr>
        </p:nvSpPr>
        <p:spPr>
          <a:xfrm>
            <a:off x="9303026" y="6356350"/>
            <a:ext cx="2050774" cy="365125"/>
          </a:xfrm>
        </p:spPr>
        <p:txBody>
          <a:bodyPr>
            <a:normAutofit/>
          </a:bodyPr>
          <a:lstStyle/>
          <a:p>
            <a:pPr>
              <a:spcAft>
                <a:spcPts val="600"/>
              </a:spcAft>
            </a:pPr>
            <a:fld id="{19B51A1E-902D-48AF-9020-955120F399B6}" type="slidenum">
              <a:rPr lang="en-US">
                <a:solidFill>
                  <a:schemeClr val="bg1">
                    <a:lumMod val="50000"/>
                  </a:schemeClr>
                </a:solidFill>
              </a:rPr>
              <a:pPr>
                <a:spcAft>
                  <a:spcPts val="600"/>
                </a:spcAft>
              </a:pPr>
              <a:t>3</a:t>
            </a:fld>
            <a:endParaRPr lang="en-US">
              <a:solidFill>
                <a:schemeClr val="bg1">
                  <a:lumMod val="50000"/>
                </a:schemeClr>
              </a:solidFill>
            </a:endParaRPr>
          </a:p>
        </p:txBody>
      </p:sp>
    </p:spTree>
    <p:extLst>
      <p:ext uri="{BB962C8B-B14F-4D97-AF65-F5344CB8AC3E}">
        <p14:creationId xmlns:p14="http://schemas.microsoft.com/office/powerpoint/2010/main" val="522598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1014141" y="1450655"/>
            <a:ext cx="3932030" cy="3956690"/>
          </a:xfrm>
        </p:spPr>
        <p:txBody>
          <a:bodyPr anchor="ctr">
            <a:normAutofit/>
          </a:bodyPr>
          <a:lstStyle/>
          <a:p>
            <a:r>
              <a:rPr lang="en-US" sz="8000" b="1">
                <a:solidFill>
                  <a:schemeClr val="bg1"/>
                </a:solidFill>
              </a:rPr>
              <a:t>Đặc điểm</a:t>
            </a:r>
          </a:p>
        </p:txBody>
      </p:sp>
      <p:cxnSp>
        <p:nvCxnSpPr>
          <p:cNvPr id="20" name="Straight Connector 1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B3B7D2F0-D16B-4916-87C1-9B29D9E765CF}"/>
              </a:ext>
            </a:extLst>
          </p:cNvPr>
          <p:cNvSpPr>
            <a:spLocks noGrp="1"/>
          </p:cNvSpPr>
          <p:nvPr>
            <p:ph idx="1"/>
          </p:nvPr>
        </p:nvSpPr>
        <p:spPr>
          <a:xfrm>
            <a:off x="6096000" y="1108061"/>
            <a:ext cx="5008901" cy="4571972"/>
          </a:xfrm>
        </p:spPr>
        <p:txBody>
          <a:bodyPr anchor="ctr">
            <a:normAutofit/>
          </a:bodyPr>
          <a:lstStyle/>
          <a:p>
            <a:r>
              <a:rPr lang="en-US" sz="4000" b="1" dirty="0">
                <a:solidFill>
                  <a:schemeClr val="bg1"/>
                </a:solidFill>
              </a:rPr>
              <a:t> </a:t>
            </a:r>
            <a:r>
              <a:rPr lang="en-US" sz="4000" b="1" dirty="0" err="1">
                <a:solidFill>
                  <a:schemeClr val="bg1"/>
                </a:solidFill>
              </a:rPr>
              <a:t>Cơ</a:t>
            </a:r>
            <a:r>
              <a:rPr lang="en-US" sz="4000" b="1" dirty="0">
                <a:solidFill>
                  <a:schemeClr val="bg1"/>
                </a:solidFill>
              </a:rPr>
              <a:t> </a:t>
            </a:r>
            <a:r>
              <a:rPr lang="en-US" sz="4000" b="1" dirty="0" err="1">
                <a:solidFill>
                  <a:schemeClr val="bg1"/>
                </a:solidFill>
              </a:rPr>
              <a:t>sở</a:t>
            </a:r>
            <a:r>
              <a:rPr lang="en-US" sz="4000" b="1" dirty="0">
                <a:solidFill>
                  <a:schemeClr val="bg1"/>
                </a:solidFill>
              </a:rPr>
              <a:t> </a:t>
            </a:r>
            <a:r>
              <a:rPr lang="en-US" sz="4000" b="1" dirty="0" err="1">
                <a:solidFill>
                  <a:schemeClr val="bg1"/>
                </a:solidFill>
              </a:rPr>
              <a:t>phát</a:t>
            </a:r>
            <a:r>
              <a:rPr lang="en-US" sz="4000" b="1" dirty="0">
                <a:solidFill>
                  <a:schemeClr val="bg1"/>
                </a:solidFill>
              </a:rPr>
              <a:t> </a:t>
            </a:r>
            <a:r>
              <a:rPr lang="en-US" sz="4000" b="1" dirty="0" err="1">
                <a:solidFill>
                  <a:schemeClr val="bg1"/>
                </a:solidFill>
              </a:rPr>
              <a:t>sinh</a:t>
            </a:r>
            <a:endParaRPr lang="en-US" sz="4000" b="1" dirty="0">
              <a:solidFill>
                <a:schemeClr val="bg1"/>
              </a:solidFill>
            </a:endParaRPr>
          </a:p>
          <a:p>
            <a:r>
              <a:rPr lang="en-US" sz="4000" b="1" dirty="0">
                <a:solidFill>
                  <a:schemeClr val="bg1"/>
                </a:solidFill>
              </a:rPr>
              <a:t> </a:t>
            </a:r>
            <a:r>
              <a:rPr lang="en-US" sz="4000" b="1" dirty="0" err="1">
                <a:solidFill>
                  <a:schemeClr val="bg1"/>
                </a:solidFill>
              </a:rPr>
              <a:t>Tính</a:t>
            </a:r>
            <a:r>
              <a:rPr lang="en-US" sz="4000" b="1" dirty="0">
                <a:solidFill>
                  <a:schemeClr val="bg1"/>
                </a:solidFill>
              </a:rPr>
              <a:t> ý </a:t>
            </a:r>
            <a:r>
              <a:rPr lang="en-US" sz="4000" b="1" dirty="0" err="1">
                <a:solidFill>
                  <a:schemeClr val="bg1"/>
                </a:solidFill>
              </a:rPr>
              <a:t>chí</a:t>
            </a:r>
            <a:endParaRPr lang="en-US" sz="4000" b="1" dirty="0">
              <a:solidFill>
                <a:schemeClr val="bg1"/>
              </a:solidFill>
            </a:endParaRPr>
          </a:p>
          <a:p>
            <a:r>
              <a:rPr lang="en-US" sz="4000" b="1" dirty="0">
                <a:solidFill>
                  <a:schemeClr val="bg1"/>
                </a:solidFill>
              </a:rPr>
              <a:t> </a:t>
            </a:r>
            <a:r>
              <a:rPr lang="en-US" sz="4000" b="1" dirty="0" err="1">
                <a:solidFill>
                  <a:schemeClr val="bg1"/>
                </a:solidFill>
              </a:rPr>
              <a:t>Nội</a:t>
            </a:r>
            <a:r>
              <a:rPr lang="en-US" sz="4000" b="1" dirty="0">
                <a:solidFill>
                  <a:schemeClr val="bg1"/>
                </a:solidFill>
              </a:rPr>
              <a:t> dung</a:t>
            </a:r>
          </a:p>
          <a:p>
            <a:r>
              <a:rPr lang="en-US" sz="4000" b="1" dirty="0">
                <a:solidFill>
                  <a:schemeClr val="bg1"/>
                </a:solidFill>
              </a:rPr>
              <a:t> </a:t>
            </a:r>
            <a:r>
              <a:rPr lang="en-US" sz="4000" b="1" dirty="0" err="1">
                <a:solidFill>
                  <a:schemeClr val="bg1"/>
                </a:solidFill>
              </a:rPr>
              <a:t>Được</a:t>
            </a:r>
            <a:r>
              <a:rPr lang="en-US" sz="4000" b="1" dirty="0">
                <a:solidFill>
                  <a:schemeClr val="bg1"/>
                </a:solidFill>
              </a:rPr>
              <a:t> NN </a:t>
            </a:r>
            <a:r>
              <a:rPr lang="en-US" sz="4000" b="1" dirty="0" err="1">
                <a:solidFill>
                  <a:schemeClr val="bg1"/>
                </a:solidFill>
              </a:rPr>
              <a:t>đảm</a:t>
            </a:r>
            <a:r>
              <a:rPr lang="en-US" sz="4000" b="1" dirty="0">
                <a:solidFill>
                  <a:schemeClr val="bg1"/>
                </a:solidFill>
              </a:rPr>
              <a:t> </a:t>
            </a:r>
            <a:r>
              <a:rPr lang="en-US" sz="4000" b="1" dirty="0" err="1">
                <a:solidFill>
                  <a:schemeClr val="bg1"/>
                </a:solidFill>
              </a:rPr>
              <a:t>bảo</a:t>
            </a:r>
            <a:r>
              <a:rPr lang="en-US" sz="4000" b="1" dirty="0">
                <a:solidFill>
                  <a:schemeClr val="bg1"/>
                </a:solidFill>
              </a:rPr>
              <a:t> </a:t>
            </a:r>
            <a:r>
              <a:rPr lang="en-US" sz="4000" b="1" dirty="0" err="1">
                <a:solidFill>
                  <a:schemeClr val="bg1"/>
                </a:solidFill>
              </a:rPr>
              <a:t>thực</a:t>
            </a:r>
            <a:r>
              <a:rPr lang="en-US" sz="4000" b="1" dirty="0">
                <a:solidFill>
                  <a:schemeClr val="bg1"/>
                </a:solidFill>
              </a:rPr>
              <a:t> </a:t>
            </a:r>
            <a:r>
              <a:rPr lang="en-US" sz="4000" b="1" dirty="0" err="1">
                <a:solidFill>
                  <a:schemeClr val="bg1"/>
                </a:solidFill>
              </a:rPr>
              <a:t>hiện</a:t>
            </a:r>
            <a:endParaRPr lang="en-US" sz="4000" b="1" dirty="0">
              <a:solidFill>
                <a:schemeClr val="bg1"/>
              </a:solidFill>
            </a:endParaRPr>
          </a:p>
          <a:p>
            <a:r>
              <a:rPr lang="en-US" sz="4000" b="1" dirty="0">
                <a:solidFill>
                  <a:schemeClr val="bg1"/>
                </a:solidFill>
              </a:rPr>
              <a:t> </a:t>
            </a:r>
            <a:r>
              <a:rPr lang="en-US" sz="4000" b="1" dirty="0" err="1">
                <a:solidFill>
                  <a:schemeClr val="bg1"/>
                </a:solidFill>
              </a:rPr>
              <a:t>Tính</a:t>
            </a:r>
            <a:r>
              <a:rPr lang="en-US" sz="4000" b="1" dirty="0">
                <a:solidFill>
                  <a:schemeClr val="bg1"/>
                </a:solidFill>
              </a:rPr>
              <a:t> </a:t>
            </a:r>
            <a:r>
              <a:rPr lang="en-US" sz="4000" b="1" dirty="0" err="1">
                <a:solidFill>
                  <a:schemeClr val="bg1"/>
                </a:solidFill>
              </a:rPr>
              <a:t>cụ</a:t>
            </a:r>
            <a:r>
              <a:rPr lang="en-US" sz="4000" b="1" dirty="0">
                <a:solidFill>
                  <a:schemeClr val="bg1"/>
                </a:solidFill>
              </a:rPr>
              <a:t> </a:t>
            </a:r>
            <a:r>
              <a:rPr lang="en-US" sz="4000" b="1" dirty="0" err="1">
                <a:solidFill>
                  <a:schemeClr val="bg1"/>
                </a:solidFill>
              </a:rPr>
              <a:t>thể</a:t>
            </a:r>
            <a:endParaRPr lang="en-US" sz="4000" b="1" dirty="0">
              <a:solidFill>
                <a:schemeClr val="bg1"/>
              </a:solidFill>
            </a:endParaRP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12"/>
          </p:nvPr>
        </p:nvSpPr>
        <p:spPr>
          <a:xfrm>
            <a:off x="9303026" y="6356350"/>
            <a:ext cx="2050774" cy="365125"/>
          </a:xfrm>
        </p:spPr>
        <p:txBody>
          <a:bodyPr>
            <a:normAutofit/>
          </a:bodyPr>
          <a:lstStyle/>
          <a:p>
            <a:pPr>
              <a:spcAft>
                <a:spcPts val="600"/>
              </a:spcAft>
            </a:pPr>
            <a:fld id="{19B51A1E-902D-48AF-9020-955120F399B6}" type="slidenum">
              <a:rPr lang="en-US">
                <a:solidFill>
                  <a:schemeClr val="bg1">
                    <a:lumMod val="50000"/>
                  </a:schemeClr>
                </a:solidFill>
              </a:rPr>
              <a:pPr>
                <a:spcAft>
                  <a:spcPts val="600"/>
                </a:spcAft>
              </a:pPr>
              <a:t>4</a:t>
            </a:fld>
            <a:endParaRPr lang="en-US">
              <a:solidFill>
                <a:schemeClr val="bg1">
                  <a:lumMod val="50000"/>
                </a:schemeClr>
              </a:solidFill>
            </a:endParaRPr>
          </a:p>
        </p:txBody>
      </p:sp>
    </p:spTree>
    <p:extLst>
      <p:ext uri="{BB962C8B-B14F-4D97-AF65-F5344CB8AC3E}">
        <p14:creationId xmlns:p14="http://schemas.microsoft.com/office/powerpoint/2010/main" val="580608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F60929E8-AA6E-42E4-8892-8F21B0630FF8}"/>
              </a:ext>
            </a:extLst>
          </p:cNvPr>
          <p:cNvPicPr>
            <a:picLocks noChangeAspect="1"/>
          </p:cNvPicPr>
          <p:nvPr/>
        </p:nvPicPr>
        <p:blipFill rotWithShape="1">
          <a:blip r:embed="rId2">
            <a:alphaModFix amt="35000"/>
          </a:blip>
          <a:srcRect t="7529" b="8201"/>
          <a:stretch/>
        </p:blipFill>
        <p:spPr>
          <a:xfrm>
            <a:off x="20" y="1"/>
            <a:ext cx="12191980" cy="6857999"/>
          </a:xfrm>
          <a:prstGeom prst="rect">
            <a:avLst/>
          </a:prstGeom>
        </p:spPr>
      </p:pic>
      <p:sp>
        <p:nvSpPr>
          <p:cNvPr id="2" name="Title 1"/>
          <p:cNvSpPr>
            <a:spLocks noGrp="1"/>
          </p:cNvSpPr>
          <p:nvPr>
            <p:ph type="title"/>
          </p:nvPr>
        </p:nvSpPr>
        <p:spPr>
          <a:xfrm>
            <a:off x="838201" y="1065862"/>
            <a:ext cx="3313164" cy="4726276"/>
          </a:xfrm>
        </p:spPr>
        <p:txBody>
          <a:bodyPr>
            <a:normAutofit/>
          </a:bodyPr>
          <a:lstStyle/>
          <a:p>
            <a:pPr algn="r"/>
            <a:r>
              <a:rPr lang="en-US" sz="4000" b="1">
                <a:solidFill>
                  <a:srgbClr val="FFFFFF"/>
                </a:solidFill>
              </a:rPr>
              <a:t>Cấu trúc của QHPL</a:t>
            </a:r>
          </a:p>
        </p:txBody>
      </p:sp>
      <p:cxnSp>
        <p:nvCxnSpPr>
          <p:cNvPr id="25" name="Straight Connector 24">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p:cNvGraphicFramePr>
            <a:graphicFrameLocks noGrp="1"/>
          </p:cNvGraphicFramePr>
          <p:nvPr>
            <p:ph idx="1"/>
            <p:extLst>
              <p:ext uri="{D42A27DB-BD31-4B8C-83A1-F6EECF244321}">
                <p14:modId xmlns:p14="http://schemas.microsoft.com/office/powerpoint/2010/main" val="2439828202"/>
              </p:ext>
            </p:extLst>
          </p:nvPr>
        </p:nvGraphicFramePr>
        <p:xfrm>
          <a:off x="5155379" y="1065862"/>
          <a:ext cx="5744685" cy="4726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656617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6478" y="1683756"/>
            <a:ext cx="3115265" cy="2396359"/>
          </a:xfrm>
        </p:spPr>
        <p:txBody>
          <a:bodyPr anchor="b">
            <a:normAutofit/>
          </a:bodyPr>
          <a:lstStyle/>
          <a:p>
            <a:pPr algn="r"/>
            <a:r>
              <a:rPr lang="en-US" sz="4000" b="1">
                <a:solidFill>
                  <a:srgbClr val="FFFFFF"/>
                </a:solidFill>
              </a:rPr>
              <a:t>Chủ thể của QHPL</a:t>
            </a:r>
          </a:p>
        </p:txBody>
      </p:sp>
      <p:graphicFrame>
        <p:nvGraphicFramePr>
          <p:cNvPr id="5" name="Content Placeholder 2">
            <a:extLst>
              <a:ext uri="{FF2B5EF4-FFF2-40B4-BE49-F238E27FC236}">
                <a16:creationId xmlns:a16="http://schemas.microsoft.com/office/drawing/2014/main" id="{7B327819-BF8B-4C86-BA84-E11705420654}"/>
              </a:ext>
            </a:extLst>
          </p:cNvPr>
          <p:cNvGraphicFramePr>
            <a:graphicFrameLocks noGrp="1"/>
          </p:cNvGraphicFramePr>
          <p:nvPr>
            <p:ph idx="1"/>
            <p:extLst>
              <p:ext uri="{D42A27DB-BD31-4B8C-83A1-F6EECF244321}">
                <p14:modId xmlns:p14="http://schemas.microsoft.com/office/powerpoint/2010/main" val="545682338"/>
              </p:ext>
            </p:extLst>
          </p:nvPr>
        </p:nvGraphicFramePr>
        <p:xfrm>
          <a:off x="4037824" y="10138"/>
          <a:ext cx="8154176" cy="68377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2080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DE101762-1366-4557-A2CD-CA62D6155E9F}"/>
              </a:ext>
            </a:extLst>
          </p:cNvPr>
          <p:cNvPicPr>
            <a:picLocks noChangeAspect="1"/>
          </p:cNvPicPr>
          <p:nvPr/>
        </p:nvPicPr>
        <p:blipFill rotWithShape="1">
          <a:blip r:embed="rId2">
            <a:alphaModFix amt="35000"/>
          </a:blip>
          <a:srcRect l="15605" r="3061" b="-1"/>
          <a:stretch/>
        </p:blipFill>
        <p:spPr>
          <a:xfrm>
            <a:off x="20" y="1"/>
            <a:ext cx="12191980" cy="6857999"/>
          </a:xfrm>
          <a:prstGeom prst="rect">
            <a:avLst/>
          </a:prstGeom>
        </p:spPr>
      </p:pic>
      <p:sp>
        <p:nvSpPr>
          <p:cNvPr id="2" name="Title 1"/>
          <p:cNvSpPr>
            <a:spLocks noGrp="1"/>
          </p:cNvSpPr>
          <p:nvPr>
            <p:ph type="title"/>
          </p:nvPr>
        </p:nvSpPr>
        <p:spPr>
          <a:xfrm>
            <a:off x="838201" y="1065862"/>
            <a:ext cx="3313164" cy="4726276"/>
          </a:xfrm>
        </p:spPr>
        <p:txBody>
          <a:bodyPr>
            <a:normAutofit/>
          </a:bodyPr>
          <a:lstStyle/>
          <a:p>
            <a:pPr algn="r"/>
            <a:r>
              <a:rPr lang="en-US" sz="4000" b="1">
                <a:solidFill>
                  <a:srgbClr val="FFFFFF"/>
                </a:solidFill>
              </a:rPr>
              <a:t>Các loại chủ thể của QHPL</a:t>
            </a:r>
          </a:p>
        </p:txBody>
      </p:sp>
      <p:cxnSp>
        <p:nvCxnSpPr>
          <p:cNvPr id="23" name="Straight Connector 22">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99FA147E-00B4-4F2A-BD8B-C536299DEAF9}"/>
              </a:ext>
            </a:extLst>
          </p:cNvPr>
          <p:cNvGraphicFramePr>
            <a:graphicFrameLocks noGrp="1"/>
          </p:cNvGraphicFramePr>
          <p:nvPr>
            <p:ph idx="1"/>
            <p:extLst>
              <p:ext uri="{D42A27DB-BD31-4B8C-83A1-F6EECF244321}">
                <p14:modId xmlns:p14="http://schemas.microsoft.com/office/powerpoint/2010/main" val="1030845040"/>
              </p:ext>
            </p:extLst>
          </p:nvPr>
        </p:nvGraphicFramePr>
        <p:xfrm>
          <a:off x="5155379" y="1065862"/>
          <a:ext cx="5744685" cy="4726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9927692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cxnSp>
        <p:nvCxnSpPr>
          <p:cNvPr id="11" name="Straight Connector 8">
            <a:extLst>
              <a:ext uri="{FF2B5EF4-FFF2-40B4-BE49-F238E27FC236}">
                <a16:creationId xmlns:a16="http://schemas.microsoft.com/office/drawing/2014/main" id="{CC58BC5E-E27D-44A1-8C74-503792D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3224" y="1143000"/>
            <a:ext cx="0" cy="45720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46705" y="406400"/>
            <a:ext cx="8596668" cy="653143"/>
          </a:xfrm>
        </p:spPr>
        <p:txBody>
          <a:bodyPr>
            <a:normAutofit/>
          </a:bodyPr>
          <a:lstStyle/>
          <a:p>
            <a:r>
              <a:rPr lang="en-US" sz="4000" b="1" err="1"/>
              <a:t>Cá</a:t>
            </a:r>
            <a:r>
              <a:rPr lang="en-US" sz="4000" b="1"/>
              <a:t> </a:t>
            </a:r>
            <a:r>
              <a:rPr lang="en-US" sz="4000" b="1" err="1"/>
              <a:t>nhân</a:t>
            </a:r>
            <a:endParaRPr lang="en-US" sz="4000" b="1"/>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204532669"/>
              </p:ext>
            </p:extLst>
          </p:nvPr>
        </p:nvGraphicFramePr>
        <p:xfrm>
          <a:off x="0" y="1219200"/>
          <a:ext cx="10609943" cy="563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600393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4">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a:xfrm>
            <a:off x="1014141" y="1450655"/>
            <a:ext cx="3932030" cy="3956690"/>
          </a:xfrm>
        </p:spPr>
        <p:txBody>
          <a:bodyPr anchor="ctr">
            <a:normAutofit/>
          </a:bodyPr>
          <a:lstStyle/>
          <a:p>
            <a:r>
              <a:rPr lang="en-US" sz="8000" b="1">
                <a:solidFill>
                  <a:schemeClr val="bg1"/>
                </a:solidFill>
              </a:rPr>
              <a:t>Khách thể của QHPL</a:t>
            </a:r>
          </a:p>
        </p:txBody>
      </p:sp>
      <p:cxnSp>
        <p:nvCxnSpPr>
          <p:cNvPr id="31" name="Straight Connector 26">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096000" y="1108061"/>
            <a:ext cx="5008901" cy="4571972"/>
          </a:xfrm>
        </p:spPr>
        <p:txBody>
          <a:bodyPr anchor="ctr">
            <a:normAutofit/>
          </a:bodyPr>
          <a:lstStyle/>
          <a:p>
            <a:r>
              <a:rPr lang="vi-VN" sz="3200" dirty="0">
                <a:solidFill>
                  <a:schemeClr val="bg1"/>
                </a:solidFill>
              </a:rPr>
              <a:t>Lợi ích vật chất hoặc tinh thần mà các chủ thể pháp luật mong muốn đạt được khi tham gia các quan hệ pháp luật.</a:t>
            </a:r>
            <a:endParaRPr lang="en-US" sz="3200" dirty="0">
              <a:solidFill>
                <a:schemeClr val="bg1"/>
              </a:solidFill>
            </a:endParaRPr>
          </a:p>
        </p:txBody>
      </p:sp>
    </p:spTree>
    <p:extLst>
      <p:ext uri="{BB962C8B-B14F-4D97-AF65-F5344CB8AC3E}">
        <p14:creationId xmlns:p14="http://schemas.microsoft.com/office/powerpoint/2010/main" val="25278994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537</TotalTime>
  <Words>315</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CHƯƠNG 4: QUAN HỆ  PHÁP LUẬT</vt:lpstr>
      <vt:lpstr>PowerPoint Presentation</vt:lpstr>
      <vt:lpstr>Khái niệm</vt:lpstr>
      <vt:lpstr>Đặc điểm</vt:lpstr>
      <vt:lpstr>Cấu trúc của QHPL</vt:lpstr>
      <vt:lpstr>Chủ thể của QHPL</vt:lpstr>
      <vt:lpstr>Các loại chủ thể của QHPL</vt:lpstr>
      <vt:lpstr>Cá nhân</vt:lpstr>
      <vt:lpstr>Khách thể của QHPL</vt:lpstr>
      <vt:lpstr>Nội dung của QHPL</vt:lpstr>
      <vt:lpstr>Sự kiện pháp lý</vt:lpstr>
      <vt:lpstr>Phân loại sự kiện pháp lý</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Getoutofmylaptop</dc:creator>
  <cp:lastModifiedBy>Nguyen Phuong Thao</cp:lastModifiedBy>
  <cp:revision>30</cp:revision>
  <dcterms:created xsi:type="dcterms:W3CDTF">2019-09-19T22:42:56Z</dcterms:created>
  <dcterms:modified xsi:type="dcterms:W3CDTF">2021-09-24T07:44:33Z</dcterms:modified>
</cp:coreProperties>
</file>